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12192000" cy="6858000"/>
  <p:notesSz cx="6858000" cy="9144000"/>
  <p:embeddedFontLst>
    <p:embeddedFont>
      <p:font typeface="Calibri" panose="020F0502020204030204" pitchFamily="34" charset="0"/>
      <p:regular r:id="rId59"/>
      <p:bold r:id="rId60"/>
      <p:italic r:id="rId61"/>
      <p:boldItalic r:id="rId62"/>
    </p:embeddedFont>
    <p:embeddedFont>
      <p:font typeface="Montserrat" pitchFamily="2" charset="77"/>
      <p:regular r:id="rId63"/>
      <p:bold r:id="rId64"/>
      <p:italic r:id="rId65"/>
      <p:boldItalic r:id="rId66"/>
    </p:embeddedFont>
    <p:embeddedFont>
      <p:font typeface="Montserrat Light" pitchFamily="2" charset="77"/>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hLeg5HxPXAE/ld3kPbQS0/Gp/N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D1437A-1138-F545-B028-0C5BC728D889}" v="29" dt="2023-08-08T08:54:54.005"/>
  </p1510:revLst>
</p1510:revInfo>
</file>

<file path=ppt/tableStyles.xml><?xml version="1.0" encoding="utf-8"?>
<a:tblStyleLst xmlns:a="http://schemas.openxmlformats.org/drawingml/2006/main" def="{72DF1BE7-4E20-4DE5-9270-6081F7D6E45C}">
  <a:tblStyle styleId="{72DF1BE7-4E20-4DE5-9270-6081F7D6E45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99D0-6B52-4078-9581-EA39284F4415}"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A"/>
          </a:solidFill>
        </a:fill>
      </a:tcStyle>
    </a:wholeTbl>
    <a:band1H>
      <a:tcTxStyle/>
      <a:tcStyle>
        <a:tcBdr/>
        <a:fill>
          <a:solidFill>
            <a:srgbClr val="CAD3D4"/>
          </a:solidFill>
        </a:fill>
      </a:tcStyle>
    </a:band1H>
    <a:band2H>
      <a:tcTxStyle/>
      <a:tcStyle>
        <a:tcBdr/>
      </a:tcStyle>
    </a:band2H>
    <a:band1V>
      <a:tcTxStyle/>
      <a:tcStyle>
        <a:tcBdr/>
        <a:fill>
          <a:solidFill>
            <a:srgbClr val="CAD3D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84"/>
  </p:normalViewPr>
  <p:slideViewPr>
    <p:cSldViewPr snapToGrid="0">
      <p:cViewPr>
        <p:scale>
          <a:sx n="95" d="100"/>
          <a:sy n="95" d="100"/>
        </p:scale>
        <p:origin x="80"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customschemas.google.com/relationships/presentationmetadata" Target="metadata"/><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rizio Coccetti" userId="b3b5c976-c1cd-481e-8ba0-1f5e11a6dabd" providerId="ADAL" clId="{BAD1437A-1138-F545-B028-0C5BC728D889}"/>
    <pc:docChg chg="undo custSel addSld delSld modSld">
      <pc:chgData name="Fabrizio Coccetti" userId="b3b5c976-c1cd-481e-8ba0-1f5e11a6dabd" providerId="ADAL" clId="{BAD1437A-1138-F545-B028-0C5BC728D889}" dt="2023-08-08T08:54:58.287" v="2339" actId="1076"/>
      <pc:docMkLst>
        <pc:docMk/>
      </pc:docMkLst>
      <pc:sldChg chg="modSp mod">
        <pc:chgData name="Fabrizio Coccetti" userId="b3b5c976-c1cd-481e-8ba0-1f5e11a6dabd" providerId="ADAL" clId="{BAD1437A-1138-F545-B028-0C5BC728D889}" dt="2023-08-06T14:18:10.629" v="24" actId="14100"/>
        <pc:sldMkLst>
          <pc:docMk/>
          <pc:sldMk cId="0" sldId="256"/>
        </pc:sldMkLst>
        <pc:spChg chg="mod">
          <ac:chgData name="Fabrizio Coccetti" userId="b3b5c976-c1cd-481e-8ba0-1f5e11a6dabd" providerId="ADAL" clId="{BAD1437A-1138-F545-B028-0C5BC728D889}" dt="2023-08-06T14:18:10.629" v="24" actId="14100"/>
          <ac:spMkLst>
            <pc:docMk/>
            <pc:sldMk cId="0" sldId="256"/>
            <ac:spMk id="158" creationId="{00000000-0000-0000-0000-000000000000}"/>
          </ac:spMkLst>
        </pc:spChg>
        <pc:spChg chg="mod">
          <ac:chgData name="Fabrizio Coccetti" userId="b3b5c976-c1cd-481e-8ba0-1f5e11a6dabd" providerId="ADAL" clId="{BAD1437A-1138-F545-B028-0C5BC728D889}" dt="2023-08-06T14:17:56.043" v="2" actId="20577"/>
          <ac:spMkLst>
            <pc:docMk/>
            <pc:sldMk cId="0" sldId="256"/>
            <ac:spMk id="159" creationId="{00000000-0000-0000-0000-000000000000}"/>
          </ac:spMkLst>
        </pc:spChg>
      </pc:sldChg>
      <pc:sldChg chg="addSp delSp modSp mod">
        <pc:chgData name="Fabrizio Coccetti" userId="b3b5c976-c1cd-481e-8ba0-1f5e11a6dabd" providerId="ADAL" clId="{BAD1437A-1138-F545-B028-0C5BC728D889}" dt="2023-08-06T14:25:48.380" v="441" actId="20577"/>
        <pc:sldMkLst>
          <pc:docMk/>
          <pc:sldMk cId="0" sldId="257"/>
        </pc:sldMkLst>
        <pc:spChg chg="add del mod">
          <ac:chgData name="Fabrizio Coccetti" userId="b3b5c976-c1cd-481e-8ba0-1f5e11a6dabd" providerId="ADAL" clId="{BAD1437A-1138-F545-B028-0C5BC728D889}" dt="2023-08-06T14:19:48.685" v="134" actId="478"/>
          <ac:spMkLst>
            <pc:docMk/>
            <pc:sldMk cId="0" sldId="257"/>
            <ac:spMk id="3" creationId="{DF48B614-687F-DF4E-DA5D-FABB730A5B4F}"/>
          </ac:spMkLst>
        </pc:spChg>
        <pc:spChg chg="add mod">
          <ac:chgData name="Fabrizio Coccetti" userId="b3b5c976-c1cd-481e-8ba0-1f5e11a6dabd" providerId="ADAL" clId="{BAD1437A-1138-F545-B028-0C5BC728D889}" dt="2023-08-06T14:23:49.485" v="401" actId="1035"/>
          <ac:spMkLst>
            <pc:docMk/>
            <pc:sldMk cId="0" sldId="257"/>
            <ac:spMk id="4" creationId="{E288FE61-9AFF-AF56-0D54-94B953F7F6AD}"/>
          </ac:spMkLst>
        </pc:spChg>
        <pc:spChg chg="add mod">
          <ac:chgData name="Fabrizio Coccetti" userId="b3b5c976-c1cd-481e-8ba0-1f5e11a6dabd" providerId="ADAL" clId="{BAD1437A-1138-F545-B028-0C5BC728D889}" dt="2023-08-06T14:23:49.485" v="401" actId="1035"/>
          <ac:spMkLst>
            <pc:docMk/>
            <pc:sldMk cId="0" sldId="257"/>
            <ac:spMk id="5" creationId="{D501FDAE-2288-D508-C8F9-32AD46138F4B}"/>
          </ac:spMkLst>
        </pc:spChg>
        <pc:spChg chg="add mod">
          <ac:chgData name="Fabrizio Coccetti" userId="b3b5c976-c1cd-481e-8ba0-1f5e11a6dabd" providerId="ADAL" clId="{BAD1437A-1138-F545-B028-0C5BC728D889}" dt="2023-08-06T14:23:53.109" v="406" actId="1035"/>
          <ac:spMkLst>
            <pc:docMk/>
            <pc:sldMk cId="0" sldId="257"/>
            <ac:spMk id="6" creationId="{1953686C-4CEC-9C8C-56B2-B209405C0067}"/>
          </ac:spMkLst>
        </pc:spChg>
        <pc:spChg chg="add mod">
          <ac:chgData name="Fabrizio Coccetti" userId="b3b5c976-c1cd-481e-8ba0-1f5e11a6dabd" providerId="ADAL" clId="{BAD1437A-1138-F545-B028-0C5BC728D889}" dt="2023-08-06T14:23:53.109" v="406" actId="1035"/>
          <ac:spMkLst>
            <pc:docMk/>
            <pc:sldMk cId="0" sldId="257"/>
            <ac:spMk id="7" creationId="{48E84769-49B2-C998-EBB9-091205598547}"/>
          </ac:spMkLst>
        </pc:spChg>
        <pc:spChg chg="add mod">
          <ac:chgData name="Fabrizio Coccetti" userId="b3b5c976-c1cd-481e-8ba0-1f5e11a6dabd" providerId="ADAL" clId="{BAD1437A-1138-F545-B028-0C5BC728D889}" dt="2023-08-06T14:23:57.035" v="411" actId="1036"/>
          <ac:spMkLst>
            <pc:docMk/>
            <pc:sldMk cId="0" sldId="257"/>
            <ac:spMk id="8" creationId="{8FC827CD-28E1-0F07-4B64-88BD8DA10B70}"/>
          </ac:spMkLst>
        </pc:spChg>
        <pc:spChg chg="add mod">
          <ac:chgData name="Fabrizio Coccetti" userId="b3b5c976-c1cd-481e-8ba0-1f5e11a6dabd" providerId="ADAL" clId="{BAD1437A-1138-F545-B028-0C5BC728D889}" dt="2023-08-06T14:23:57.035" v="411" actId="1036"/>
          <ac:spMkLst>
            <pc:docMk/>
            <pc:sldMk cId="0" sldId="257"/>
            <ac:spMk id="9" creationId="{C09B65CD-0879-B8F3-8679-6684207C8981}"/>
          </ac:spMkLst>
        </pc:spChg>
        <pc:spChg chg="add del mod">
          <ac:chgData name="Fabrizio Coccetti" userId="b3b5c976-c1cd-481e-8ba0-1f5e11a6dabd" providerId="ADAL" clId="{BAD1437A-1138-F545-B028-0C5BC728D889}" dt="2023-08-06T14:24:06.582" v="414"/>
          <ac:spMkLst>
            <pc:docMk/>
            <pc:sldMk cId="0" sldId="257"/>
            <ac:spMk id="10" creationId="{78321D35-E9A1-8FE5-1025-5DAA6836846B}"/>
          </ac:spMkLst>
        </pc:spChg>
        <pc:spChg chg="add del mod">
          <ac:chgData name="Fabrizio Coccetti" userId="b3b5c976-c1cd-481e-8ba0-1f5e11a6dabd" providerId="ADAL" clId="{BAD1437A-1138-F545-B028-0C5BC728D889}" dt="2023-08-06T14:24:16.759" v="417"/>
          <ac:spMkLst>
            <pc:docMk/>
            <pc:sldMk cId="0" sldId="257"/>
            <ac:spMk id="11" creationId="{ECBADBE6-572A-6A97-5C56-6C7D8F265E1E}"/>
          </ac:spMkLst>
        </pc:spChg>
        <pc:spChg chg="add mod">
          <ac:chgData name="Fabrizio Coccetti" userId="b3b5c976-c1cd-481e-8ba0-1f5e11a6dabd" providerId="ADAL" clId="{BAD1437A-1138-F545-B028-0C5BC728D889}" dt="2023-08-06T14:25:48.380" v="441" actId="20577"/>
          <ac:spMkLst>
            <pc:docMk/>
            <pc:sldMk cId="0" sldId="257"/>
            <ac:spMk id="12" creationId="{18E6DF7D-99B2-2D36-E484-9FCA55E97F3C}"/>
          </ac:spMkLst>
        </pc:spChg>
        <pc:spChg chg="add del mod">
          <ac:chgData name="Fabrizio Coccetti" userId="b3b5c976-c1cd-481e-8ba0-1f5e11a6dabd" providerId="ADAL" clId="{BAD1437A-1138-F545-B028-0C5BC728D889}" dt="2023-08-06T14:24:49.923" v="421" actId="478"/>
          <ac:spMkLst>
            <pc:docMk/>
            <pc:sldMk cId="0" sldId="257"/>
            <ac:spMk id="13" creationId="{8FC507D7-7B69-B8DB-01D0-7B59A8C85FCB}"/>
          </ac:spMkLst>
        </pc:spChg>
        <pc:spChg chg="add del mod">
          <ac:chgData name="Fabrizio Coccetti" userId="b3b5c976-c1cd-481e-8ba0-1f5e11a6dabd" providerId="ADAL" clId="{BAD1437A-1138-F545-B028-0C5BC728D889}" dt="2023-08-06T14:24:53.791" v="424" actId="478"/>
          <ac:spMkLst>
            <pc:docMk/>
            <pc:sldMk cId="0" sldId="257"/>
            <ac:spMk id="14" creationId="{6617E8D4-DFCB-BB53-E042-D2F79035CB58}"/>
          </ac:spMkLst>
        </pc:spChg>
        <pc:spChg chg="add del mod">
          <ac:chgData name="Fabrizio Coccetti" userId="b3b5c976-c1cd-481e-8ba0-1f5e11a6dabd" providerId="ADAL" clId="{BAD1437A-1138-F545-B028-0C5BC728D889}" dt="2023-08-06T14:24:58.573" v="425" actId="478"/>
          <ac:spMkLst>
            <pc:docMk/>
            <pc:sldMk cId="0" sldId="257"/>
            <ac:spMk id="15" creationId="{2A870923-4024-0A7C-01E8-2B4677EF6C74}"/>
          </ac:spMkLst>
        </pc:spChg>
        <pc:spChg chg="add del mod">
          <ac:chgData name="Fabrizio Coccetti" userId="b3b5c976-c1cd-481e-8ba0-1f5e11a6dabd" providerId="ADAL" clId="{BAD1437A-1138-F545-B028-0C5BC728D889}" dt="2023-08-06T14:25:10.142" v="429" actId="478"/>
          <ac:spMkLst>
            <pc:docMk/>
            <pc:sldMk cId="0" sldId="257"/>
            <ac:spMk id="16" creationId="{049741F1-66A3-48D2-AF81-975D339B0B06}"/>
          </ac:spMkLst>
        </pc:spChg>
        <pc:spChg chg="add del mod">
          <ac:chgData name="Fabrizio Coccetti" userId="b3b5c976-c1cd-481e-8ba0-1f5e11a6dabd" providerId="ADAL" clId="{BAD1437A-1138-F545-B028-0C5BC728D889}" dt="2023-08-06T14:25:38.527" v="439"/>
          <ac:spMkLst>
            <pc:docMk/>
            <pc:sldMk cId="0" sldId="257"/>
            <ac:spMk id="17" creationId="{6D6C042A-ABEF-CF87-B37A-1598A3C85E8F}"/>
          </ac:spMkLst>
        </pc:spChg>
        <pc:spChg chg="mod">
          <ac:chgData name="Fabrizio Coccetti" userId="b3b5c976-c1cd-481e-8ba0-1f5e11a6dabd" providerId="ADAL" clId="{BAD1437A-1138-F545-B028-0C5BC728D889}" dt="2023-08-06T14:21:09.679" v="239" actId="1035"/>
          <ac:spMkLst>
            <pc:docMk/>
            <pc:sldMk cId="0" sldId="257"/>
            <ac:spMk id="168" creationId="{00000000-0000-0000-0000-000000000000}"/>
          </ac:spMkLst>
        </pc:spChg>
        <pc:spChg chg="mod">
          <ac:chgData name="Fabrizio Coccetti" userId="b3b5c976-c1cd-481e-8ba0-1f5e11a6dabd" providerId="ADAL" clId="{BAD1437A-1138-F545-B028-0C5BC728D889}" dt="2023-08-06T14:25:02.541" v="427" actId="1076"/>
          <ac:spMkLst>
            <pc:docMk/>
            <pc:sldMk cId="0" sldId="257"/>
            <ac:spMk id="169" creationId="{00000000-0000-0000-0000-000000000000}"/>
          </ac:spMkLst>
        </pc:spChg>
        <pc:spChg chg="mod">
          <ac:chgData name="Fabrizio Coccetti" userId="b3b5c976-c1cd-481e-8ba0-1f5e11a6dabd" providerId="ADAL" clId="{BAD1437A-1138-F545-B028-0C5BC728D889}" dt="2023-08-06T14:23:31.032" v="352" actId="1035"/>
          <ac:spMkLst>
            <pc:docMk/>
            <pc:sldMk cId="0" sldId="257"/>
            <ac:spMk id="170" creationId="{00000000-0000-0000-0000-000000000000}"/>
          </ac:spMkLst>
        </pc:spChg>
        <pc:spChg chg="mod">
          <ac:chgData name="Fabrizio Coccetti" userId="b3b5c976-c1cd-481e-8ba0-1f5e11a6dabd" providerId="ADAL" clId="{BAD1437A-1138-F545-B028-0C5BC728D889}" dt="2023-08-06T14:23:31.032" v="352" actId="1035"/>
          <ac:spMkLst>
            <pc:docMk/>
            <pc:sldMk cId="0" sldId="257"/>
            <ac:spMk id="171" creationId="{00000000-0000-0000-0000-000000000000}"/>
          </ac:spMkLst>
        </pc:spChg>
        <pc:spChg chg="mod">
          <ac:chgData name="Fabrizio Coccetti" userId="b3b5c976-c1cd-481e-8ba0-1f5e11a6dabd" providerId="ADAL" clId="{BAD1437A-1138-F545-B028-0C5BC728D889}" dt="2023-08-06T14:23:36.028" v="364" actId="1035"/>
          <ac:spMkLst>
            <pc:docMk/>
            <pc:sldMk cId="0" sldId="257"/>
            <ac:spMk id="172" creationId="{00000000-0000-0000-0000-000000000000}"/>
          </ac:spMkLst>
        </pc:spChg>
        <pc:spChg chg="mod">
          <ac:chgData name="Fabrizio Coccetti" userId="b3b5c976-c1cd-481e-8ba0-1f5e11a6dabd" providerId="ADAL" clId="{BAD1437A-1138-F545-B028-0C5BC728D889}" dt="2023-08-06T14:23:40.792" v="378" actId="1035"/>
          <ac:spMkLst>
            <pc:docMk/>
            <pc:sldMk cId="0" sldId="257"/>
            <ac:spMk id="173" creationId="{00000000-0000-0000-0000-000000000000}"/>
          </ac:spMkLst>
        </pc:spChg>
        <pc:spChg chg="mod">
          <ac:chgData name="Fabrizio Coccetti" userId="b3b5c976-c1cd-481e-8ba0-1f5e11a6dabd" providerId="ADAL" clId="{BAD1437A-1138-F545-B028-0C5BC728D889}" dt="2023-08-06T14:23:40.792" v="378" actId="1035"/>
          <ac:spMkLst>
            <pc:docMk/>
            <pc:sldMk cId="0" sldId="257"/>
            <ac:spMk id="174" creationId="{00000000-0000-0000-0000-000000000000}"/>
          </ac:spMkLst>
        </pc:spChg>
        <pc:spChg chg="add del mod">
          <ac:chgData name="Fabrizio Coccetti" userId="b3b5c976-c1cd-481e-8ba0-1f5e11a6dabd" providerId="ADAL" clId="{BAD1437A-1138-F545-B028-0C5BC728D889}" dt="2023-08-06T14:23:45.282" v="391" actId="1035"/>
          <ac:spMkLst>
            <pc:docMk/>
            <pc:sldMk cId="0" sldId="257"/>
            <ac:spMk id="175" creationId="{00000000-0000-0000-0000-000000000000}"/>
          </ac:spMkLst>
        </pc:spChg>
        <pc:spChg chg="mod">
          <ac:chgData name="Fabrizio Coccetti" userId="b3b5c976-c1cd-481e-8ba0-1f5e11a6dabd" providerId="ADAL" clId="{BAD1437A-1138-F545-B028-0C5BC728D889}" dt="2023-08-06T14:23:45.282" v="391" actId="1035"/>
          <ac:spMkLst>
            <pc:docMk/>
            <pc:sldMk cId="0" sldId="257"/>
            <ac:spMk id="176" creationId="{00000000-0000-0000-0000-000000000000}"/>
          </ac:spMkLst>
        </pc:spChg>
        <pc:spChg chg="mod">
          <ac:chgData name="Fabrizio Coccetti" userId="b3b5c976-c1cd-481e-8ba0-1f5e11a6dabd" providerId="ADAL" clId="{BAD1437A-1138-F545-B028-0C5BC728D889}" dt="2023-08-06T14:21:13.481" v="248" actId="20577"/>
          <ac:spMkLst>
            <pc:docMk/>
            <pc:sldMk cId="0" sldId="257"/>
            <ac:spMk id="177" creationId="{00000000-0000-0000-0000-000000000000}"/>
          </ac:spMkLst>
        </pc:spChg>
        <pc:spChg chg="mod">
          <ac:chgData name="Fabrizio Coccetti" userId="b3b5c976-c1cd-481e-8ba0-1f5e11a6dabd" providerId="ADAL" clId="{BAD1437A-1138-F545-B028-0C5BC728D889}" dt="2023-08-06T14:23:36.028" v="364" actId="1035"/>
          <ac:spMkLst>
            <pc:docMk/>
            <pc:sldMk cId="0" sldId="257"/>
            <ac:spMk id="178" creationId="{00000000-0000-0000-0000-000000000000}"/>
          </ac:spMkLst>
        </pc:spChg>
      </pc:sldChg>
      <pc:sldChg chg="modSp mod">
        <pc:chgData name="Fabrizio Coccetti" userId="b3b5c976-c1cd-481e-8ba0-1f5e11a6dabd" providerId="ADAL" clId="{BAD1437A-1138-F545-B028-0C5BC728D889}" dt="2023-08-06T14:26:49.635" v="460" actId="20577"/>
        <pc:sldMkLst>
          <pc:docMk/>
          <pc:sldMk cId="0" sldId="258"/>
        </pc:sldMkLst>
        <pc:spChg chg="mod">
          <ac:chgData name="Fabrizio Coccetti" userId="b3b5c976-c1cd-481e-8ba0-1f5e11a6dabd" providerId="ADAL" clId="{BAD1437A-1138-F545-B028-0C5BC728D889}" dt="2023-08-06T14:26:49.635" v="460" actId="20577"/>
          <ac:spMkLst>
            <pc:docMk/>
            <pc:sldMk cId="0" sldId="258"/>
            <ac:spMk id="184" creationId="{00000000-0000-0000-0000-000000000000}"/>
          </ac:spMkLst>
        </pc:spChg>
        <pc:spChg chg="mod">
          <ac:chgData name="Fabrizio Coccetti" userId="b3b5c976-c1cd-481e-8ba0-1f5e11a6dabd" providerId="ADAL" clId="{BAD1437A-1138-F545-B028-0C5BC728D889}" dt="2023-08-06T14:26:27.901" v="444" actId="1076"/>
          <ac:spMkLst>
            <pc:docMk/>
            <pc:sldMk cId="0" sldId="258"/>
            <ac:spMk id="186" creationId="{00000000-0000-0000-0000-000000000000}"/>
          </ac:spMkLst>
        </pc:spChg>
      </pc:sldChg>
      <pc:sldChg chg="modSp mod">
        <pc:chgData name="Fabrizio Coccetti" userId="b3b5c976-c1cd-481e-8ba0-1f5e11a6dabd" providerId="ADAL" clId="{BAD1437A-1138-F545-B028-0C5BC728D889}" dt="2023-08-06T14:28:27.973" v="503" actId="20577"/>
        <pc:sldMkLst>
          <pc:docMk/>
          <pc:sldMk cId="0" sldId="259"/>
        </pc:sldMkLst>
        <pc:spChg chg="mod">
          <ac:chgData name="Fabrizio Coccetti" userId="b3b5c976-c1cd-481e-8ba0-1f5e11a6dabd" providerId="ADAL" clId="{BAD1437A-1138-F545-B028-0C5BC728D889}" dt="2023-08-06T14:28:27.973" v="503" actId="20577"/>
          <ac:spMkLst>
            <pc:docMk/>
            <pc:sldMk cId="0" sldId="259"/>
            <ac:spMk id="191" creationId="{00000000-0000-0000-0000-000000000000}"/>
          </ac:spMkLst>
        </pc:spChg>
        <pc:spChg chg="mod">
          <ac:chgData name="Fabrizio Coccetti" userId="b3b5c976-c1cd-481e-8ba0-1f5e11a6dabd" providerId="ADAL" clId="{BAD1437A-1138-F545-B028-0C5BC728D889}" dt="2023-08-06T14:26:57.260" v="469" actId="20577"/>
          <ac:spMkLst>
            <pc:docMk/>
            <pc:sldMk cId="0" sldId="259"/>
            <ac:spMk id="192" creationId="{00000000-0000-0000-0000-000000000000}"/>
          </ac:spMkLst>
        </pc:spChg>
      </pc:sldChg>
      <pc:sldChg chg="modSp mod">
        <pc:chgData name="Fabrizio Coccetti" userId="b3b5c976-c1cd-481e-8ba0-1f5e11a6dabd" providerId="ADAL" clId="{BAD1437A-1138-F545-B028-0C5BC728D889}" dt="2023-08-06T14:28:44.152" v="526" actId="20577"/>
        <pc:sldMkLst>
          <pc:docMk/>
          <pc:sldMk cId="0" sldId="260"/>
        </pc:sldMkLst>
        <pc:spChg chg="mod">
          <ac:chgData name="Fabrizio Coccetti" userId="b3b5c976-c1cd-481e-8ba0-1f5e11a6dabd" providerId="ADAL" clId="{BAD1437A-1138-F545-B028-0C5BC728D889}" dt="2023-08-06T14:28:44.152" v="526" actId="20577"/>
          <ac:spMkLst>
            <pc:docMk/>
            <pc:sldMk cId="0" sldId="260"/>
            <ac:spMk id="200" creationId="{00000000-0000-0000-0000-000000000000}"/>
          </ac:spMkLst>
        </pc:spChg>
      </pc:sldChg>
      <pc:sldChg chg="addSp delSp modSp mod">
        <pc:chgData name="Fabrizio Coccetti" userId="b3b5c976-c1cd-481e-8ba0-1f5e11a6dabd" providerId="ADAL" clId="{BAD1437A-1138-F545-B028-0C5BC728D889}" dt="2023-08-06T14:33:59.128" v="570" actId="14100"/>
        <pc:sldMkLst>
          <pc:docMk/>
          <pc:sldMk cId="0" sldId="261"/>
        </pc:sldMkLst>
        <pc:spChg chg="add del mod">
          <ac:chgData name="Fabrizio Coccetti" userId="b3b5c976-c1cd-481e-8ba0-1f5e11a6dabd" providerId="ADAL" clId="{BAD1437A-1138-F545-B028-0C5BC728D889}" dt="2023-08-06T14:33:21.429" v="563" actId="478"/>
          <ac:spMkLst>
            <pc:docMk/>
            <pc:sldMk cId="0" sldId="261"/>
            <ac:spMk id="4" creationId="{8FCC63D3-9E00-274A-4D4F-1FDBFCF4DF02}"/>
          </ac:spMkLst>
        </pc:spChg>
        <pc:spChg chg="del mod">
          <ac:chgData name="Fabrizio Coccetti" userId="b3b5c976-c1cd-481e-8ba0-1f5e11a6dabd" providerId="ADAL" clId="{BAD1437A-1138-F545-B028-0C5BC728D889}" dt="2023-08-06T14:33:14.457" v="562" actId="478"/>
          <ac:spMkLst>
            <pc:docMk/>
            <pc:sldMk cId="0" sldId="261"/>
            <ac:spMk id="206" creationId="{00000000-0000-0000-0000-000000000000}"/>
          </ac:spMkLst>
        </pc:spChg>
        <pc:spChg chg="del">
          <ac:chgData name="Fabrizio Coccetti" userId="b3b5c976-c1cd-481e-8ba0-1f5e11a6dabd" providerId="ADAL" clId="{BAD1437A-1138-F545-B028-0C5BC728D889}" dt="2023-08-06T14:32:48.385" v="557" actId="478"/>
          <ac:spMkLst>
            <pc:docMk/>
            <pc:sldMk cId="0" sldId="261"/>
            <ac:spMk id="207" creationId="{00000000-0000-0000-0000-000000000000}"/>
          </ac:spMkLst>
        </pc:spChg>
        <pc:picChg chg="add del mod">
          <ac:chgData name="Fabrizio Coccetti" userId="b3b5c976-c1cd-481e-8ba0-1f5e11a6dabd" providerId="ADAL" clId="{BAD1437A-1138-F545-B028-0C5BC728D889}" dt="2023-08-06T14:33:44.450" v="564" actId="478"/>
          <ac:picMkLst>
            <pc:docMk/>
            <pc:sldMk cId="0" sldId="261"/>
            <ac:picMk id="2" creationId="{EE5B403E-7969-EEBE-ABB4-3771E112792D}"/>
          </ac:picMkLst>
        </pc:picChg>
        <pc:picChg chg="add mod">
          <ac:chgData name="Fabrizio Coccetti" userId="b3b5c976-c1cd-481e-8ba0-1f5e11a6dabd" providerId="ADAL" clId="{BAD1437A-1138-F545-B028-0C5BC728D889}" dt="2023-08-06T14:33:59.128" v="570" actId="14100"/>
          <ac:picMkLst>
            <pc:docMk/>
            <pc:sldMk cId="0" sldId="261"/>
            <ac:picMk id="5" creationId="{463737E1-54A6-48FB-DC97-0634D902E8BF}"/>
          </ac:picMkLst>
        </pc:picChg>
        <pc:picChg chg="del">
          <ac:chgData name="Fabrizio Coccetti" userId="b3b5c976-c1cd-481e-8ba0-1f5e11a6dabd" providerId="ADAL" clId="{BAD1437A-1138-F545-B028-0C5BC728D889}" dt="2023-08-06T14:31:45.870" v="527" actId="478"/>
          <ac:picMkLst>
            <pc:docMk/>
            <pc:sldMk cId="0" sldId="261"/>
            <ac:picMk id="208" creationId="{00000000-0000-0000-0000-000000000000}"/>
          </ac:picMkLst>
        </pc:picChg>
      </pc:sldChg>
      <pc:sldChg chg="modSp mod">
        <pc:chgData name="Fabrizio Coccetti" userId="b3b5c976-c1cd-481e-8ba0-1f5e11a6dabd" providerId="ADAL" clId="{BAD1437A-1138-F545-B028-0C5BC728D889}" dt="2023-08-06T14:35:44.141" v="663" actId="20577"/>
        <pc:sldMkLst>
          <pc:docMk/>
          <pc:sldMk cId="0" sldId="262"/>
        </pc:sldMkLst>
        <pc:spChg chg="mod">
          <ac:chgData name="Fabrizio Coccetti" userId="b3b5c976-c1cd-481e-8ba0-1f5e11a6dabd" providerId="ADAL" clId="{BAD1437A-1138-F545-B028-0C5BC728D889}" dt="2023-08-06T14:35:44.141" v="663" actId="20577"/>
          <ac:spMkLst>
            <pc:docMk/>
            <pc:sldMk cId="0" sldId="262"/>
            <ac:spMk id="214" creationId="{00000000-0000-0000-0000-000000000000}"/>
          </ac:spMkLst>
        </pc:spChg>
        <pc:spChg chg="mod">
          <ac:chgData name="Fabrizio Coccetti" userId="b3b5c976-c1cd-481e-8ba0-1f5e11a6dabd" providerId="ADAL" clId="{BAD1437A-1138-F545-B028-0C5BC728D889}" dt="2023-08-06T14:34:15.845" v="581" actId="20577"/>
          <ac:spMkLst>
            <pc:docMk/>
            <pc:sldMk cId="0" sldId="262"/>
            <ac:spMk id="215" creationId="{00000000-0000-0000-0000-000000000000}"/>
          </ac:spMkLst>
        </pc:spChg>
      </pc:sldChg>
      <pc:sldChg chg="modSp mod">
        <pc:chgData name="Fabrizio Coccetti" userId="b3b5c976-c1cd-481e-8ba0-1f5e11a6dabd" providerId="ADAL" clId="{BAD1437A-1138-F545-B028-0C5BC728D889}" dt="2023-08-06T14:42:17.689" v="1027" actId="113"/>
        <pc:sldMkLst>
          <pc:docMk/>
          <pc:sldMk cId="0" sldId="263"/>
        </pc:sldMkLst>
        <pc:spChg chg="mod">
          <ac:chgData name="Fabrizio Coccetti" userId="b3b5c976-c1cd-481e-8ba0-1f5e11a6dabd" providerId="ADAL" clId="{BAD1437A-1138-F545-B028-0C5BC728D889}" dt="2023-08-06T14:37:15.939" v="797" actId="5793"/>
          <ac:spMkLst>
            <pc:docMk/>
            <pc:sldMk cId="0" sldId="263"/>
            <ac:spMk id="222" creationId="{00000000-0000-0000-0000-000000000000}"/>
          </ac:spMkLst>
        </pc:spChg>
        <pc:spChg chg="mod">
          <ac:chgData name="Fabrizio Coccetti" userId="b3b5c976-c1cd-481e-8ba0-1f5e11a6dabd" providerId="ADAL" clId="{BAD1437A-1138-F545-B028-0C5BC728D889}" dt="2023-08-06T14:36:30.059" v="723" actId="20577"/>
          <ac:spMkLst>
            <pc:docMk/>
            <pc:sldMk cId="0" sldId="263"/>
            <ac:spMk id="223" creationId="{00000000-0000-0000-0000-000000000000}"/>
          </ac:spMkLst>
        </pc:spChg>
        <pc:spChg chg="mod">
          <ac:chgData name="Fabrizio Coccetti" userId="b3b5c976-c1cd-481e-8ba0-1f5e11a6dabd" providerId="ADAL" clId="{BAD1437A-1138-F545-B028-0C5BC728D889}" dt="2023-08-06T14:40:27.944" v="987" actId="113"/>
          <ac:spMkLst>
            <pc:docMk/>
            <pc:sldMk cId="0" sldId="263"/>
            <ac:spMk id="224" creationId="{00000000-0000-0000-0000-000000000000}"/>
          </ac:spMkLst>
        </pc:spChg>
        <pc:spChg chg="mod">
          <ac:chgData name="Fabrizio Coccetti" userId="b3b5c976-c1cd-481e-8ba0-1f5e11a6dabd" providerId="ADAL" clId="{BAD1437A-1138-F545-B028-0C5BC728D889}" dt="2023-08-06T14:37:35.775" v="834" actId="20577"/>
          <ac:spMkLst>
            <pc:docMk/>
            <pc:sldMk cId="0" sldId="263"/>
            <ac:spMk id="225" creationId="{00000000-0000-0000-0000-000000000000}"/>
          </ac:spMkLst>
        </pc:spChg>
        <pc:spChg chg="mod">
          <ac:chgData name="Fabrizio Coccetti" userId="b3b5c976-c1cd-481e-8ba0-1f5e11a6dabd" providerId="ADAL" clId="{BAD1437A-1138-F545-B028-0C5BC728D889}" dt="2023-08-06T14:42:17.689" v="1027" actId="113"/>
          <ac:spMkLst>
            <pc:docMk/>
            <pc:sldMk cId="0" sldId="263"/>
            <ac:spMk id="226" creationId="{00000000-0000-0000-0000-000000000000}"/>
          </ac:spMkLst>
        </pc:spChg>
        <pc:spChg chg="mod">
          <ac:chgData name="Fabrizio Coccetti" userId="b3b5c976-c1cd-481e-8ba0-1f5e11a6dabd" providerId="ADAL" clId="{BAD1437A-1138-F545-B028-0C5BC728D889}" dt="2023-08-06T14:38:19.074" v="893" actId="113"/>
          <ac:spMkLst>
            <pc:docMk/>
            <pc:sldMk cId="0" sldId="263"/>
            <ac:spMk id="227" creationId="{00000000-0000-0000-0000-000000000000}"/>
          </ac:spMkLst>
        </pc:spChg>
        <pc:spChg chg="mod">
          <ac:chgData name="Fabrizio Coccetti" userId="b3b5c976-c1cd-481e-8ba0-1f5e11a6dabd" providerId="ADAL" clId="{BAD1437A-1138-F545-B028-0C5BC728D889}" dt="2023-08-06T14:38:37.311" v="910" actId="20577"/>
          <ac:spMkLst>
            <pc:docMk/>
            <pc:sldMk cId="0" sldId="263"/>
            <ac:spMk id="228" creationId="{00000000-0000-0000-0000-000000000000}"/>
          </ac:spMkLst>
        </pc:spChg>
      </pc:sldChg>
      <pc:sldChg chg="modSp mod">
        <pc:chgData name="Fabrizio Coccetti" userId="b3b5c976-c1cd-481e-8ba0-1f5e11a6dabd" providerId="ADAL" clId="{BAD1437A-1138-F545-B028-0C5BC728D889}" dt="2023-08-06T14:43:14.375" v="1044" actId="113"/>
        <pc:sldMkLst>
          <pc:docMk/>
          <pc:sldMk cId="0" sldId="264"/>
        </pc:sldMkLst>
        <pc:spChg chg="mod">
          <ac:chgData name="Fabrizio Coccetti" userId="b3b5c976-c1cd-481e-8ba0-1f5e11a6dabd" providerId="ADAL" clId="{BAD1437A-1138-F545-B028-0C5BC728D889}" dt="2023-08-06T14:41:14.487" v="1016" actId="20577"/>
          <ac:spMkLst>
            <pc:docMk/>
            <pc:sldMk cId="0" sldId="264"/>
            <ac:spMk id="235" creationId="{00000000-0000-0000-0000-000000000000}"/>
          </ac:spMkLst>
        </pc:spChg>
        <pc:spChg chg="mod">
          <ac:chgData name="Fabrizio Coccetti" userId="b3b5c976-c1cd-481e-8ba0-1f5e11a6dabd" providerId="ADAL" clId="{BAD1437A-1138-F545-B028-0C5BC728D889}" dt="2023-08-06T14:39:55.557" v="953" actId="20577"/>
          <ac:spMkLst>
            <pc:docMk/>
            <pc:sldMk cId="0" sldId="264"/>
            <ac:spMk id="236" creationId="{00000000-0000-0000-0000-000000000000}"/>
          </ac:spMkLst>
        </pc:spChg>
        <pc:spChg chg="mod">
          <ac:chgData name="Fabrizio Coccetti" userId="b3b5c976-c1cd-481e-8ba0-1f5e11a6dabd" providerId="ADAL" clId="{BAD1437A-1138-F545-B028-0C5BC728D889}" dt="2023-08-06T14:39:11.672" v="949"/>
          <ac:spMkLst>
            <pc:docMk/>
            <pc:sldMk cId="0" sldId="264"/>
            <ac:spMk id="237" creationId="{00000000-0000-0000-0000-000000000000}"/>
          </ac:spMkLst>
        </pc:spChg>
        <pc:spChg chg="mod">
          <ac:chgData name="Fabrizio Coccetti" userId="b3b5c976-c1cd-481e-8ba0-1f5e11a6dabd" providerId="ADAL" clId="{BAD1437A-1138-F545-B028-0C5BC728D889}" dt="2023-08-06T14:40:39.065" v="989" actId="20577"/>
          <ac:spMkLst>
            <pc:docMk/>
            <pc:sldMk cId="0" sldId="264"/>
            <ac:spMk id="238" creationId="{00000000-0000-0000-0000-000000000000}"/>
          </ac:spMkLst>
        </pc:spChg>
        <pc:spChg chg="mod">
          <ac:chgData name="Fabrizio Coccetti" userId="b3b5c976-c1cd-481e-8ba0-1f5e11a6dabd" providerId="ADAL" clId="{BAD1437A-1138-F545-B028-0C5BC728D889}" dt="2023-08-06T14:40:51.186" v="991" actId="20577"/>
          <ac:spMkLst>
            <pc:docMk/>
            <pc:sldMk cId="0" sldId="264"/>
            <ac:spMk id="239" creationId="{00000000-0000-0000-0000-000000000000}"/>
          </ac:spMkLst>
        </pc:spChg>
        <pc:spChg chg="mod">
          <ac:chgData name="Fabrizio Coccetti" userId="b3b5c976-c1cd-481e-8ba0-1f5e11a6dabd" providerId="ADAL" clId="{BAD1437A-1138-F545-B028-0C5BC728D889}" dt="2023-08-06T14:43:14.375" v="1044" actId="113"/>
          <ac:spMkLst>
            <pc:docMk/>
            <pc:sldMk cId="0" sldId="264"/>
            <ac:spMk id="240" creationId="{00000000-0000-0000-0000-000000000000}"/>
          </ac:spMkLst>
        </pc:spChg>
        <pc:spChg chg="mod">
          <ac:chgData name="Fabrizio Coccetti" userId="b3b5c976-c1cd-481e-8ba0-1f5e11a6dabd" providerId="ADAL" clId="{BAD1437A-1138-F545-B028-0C5BC728D889}" dt="2023-08-06T14:39:28.830" v="951"/>
          <ac:spMkLst>
            <pc:docMk/>
            <pc:sldMk cId="0" sldId="264"/>
            <ac:spMk id="241" creationId="{00000000-0000-0000-0000-000000000000}"/>
          </ac:spMkLst>
        </pc:spChg>
        <pc:spChg chg="mod">
          <ac:chgData name="Fabrizio Coccetti" userId="b3b5c976-c1cd-481e-8ba0-1f5e11a6dabd" providerId="ADAL" clId="{BAD1437A-1138-F545-B028-0C5BC728D889}" dt="2023-08-06T14:41:00.321" v="994" actId="20577"/>
          <ac:spMkLst>
            <pc:docMk/>
            <pc:sldMk cId="0" sldId="264"/>
            <ac:spMk id="242" creationId="{00000000-0000-0000-0000-000000000000}"/>
          </ac:spMkLst>
        </pc:spChg>
        <pc:spChg chg="mod">
          <ac:chgData name="Fabrizio Coccetti" userId="b3b5c976-c1cd-481e-8ba0-1f5e11a6dabd" providerId="ADAL" clId="{BAD1437A-1138-F545-B028-0C5BC728D889}" dt="2023-08-06T14:38:45.532" v="924" actId="20577"/>
          <ac:spMkLst>
            <pc:docMk/>
            <pc:sldMk cId="0" sldId="264"/>
            <ac:spMk id="246" creationId="{00000000-0000-0000-0000-000000000000}"/>
          </ac:spMkLst>
        </pc:spChg>
        <pc:spChg chg="mod">
          <ac:chgData name="Fabrizio Coccetti" userId="b3b5c976-c1cd-481e-8ba0-1f5e11a6dabd" providerId="ADAL" clId="{BAD1437A-1138-F545-B028-0C5BC728D889}" dt="2023-08-06T14:38:53.519" v="928" actId="14100"/>
          <ac:spMkLst>
            <pc:docMk/>
            <pc:sldMk cId="0" sldId="264"/>
            <ac:spMk id="248" creationId="{00000000-0000-0000-0000-000000000000}"/>
          </ac:spMkLst>
        </pc:spChg>
        <pc:spChg chg="mod">
          <ac:chgData name="Fabrizio Coccetti" userId="b3b5c976-c1cd-481e-8ba0-1f5e11a6dabd" providerId="ADAL" clId="{BAD1437A-1138-F545-B028-0C5BC728D889}" dt="2023-08-06T14:38:57.449" v="939" actId="5793"/>
          <ac:spMkLst>
            <pc:docMk/>
            <pc:sldMk cId="0" sldId="264"/>
            <ac:spMk id="250" creationId="{00000000-0000-0000-0000-000000000000}"/>
          </ac:spMkLst>
        </pc:spChg>
        <pc:spChg chg="mod">
          <ac:chgData name="Fabrizio Coccetti" userId="b3b5c976-c1cd-481e-8ba0-1f5e11a6dabd" providerId="ADAL" clId="{BAD1437A-1138-F545-B028-0C5BC728D889}" dt="2023-08-06T14:39:01.600" v="948" actId="20577"/>
          <ac:spMkLst>
            <pc:docMk/>
            <pc:sldMk cId="0" sldId="264"/>
            <ac:spMk id="252" creationId="{00000000-0000-0000-0000-000000000000}"/>
          </ac:spMkLst>
        </pc:spChg>
      </pc:sldChg>
      <pc:sldChg chg="modSp mod">
        <pc:chgData name="Fabrizio Coccetti" userId="b3b5c976-c1cd-481e-8ba0-1f5e11a6dabd" providerId="ADAL" clId="{BAD1437A-1138-F545-B028-0C5BC728D889}" dt="2023-08-06T14:41:26.864" v="1018" actId="20577"/>
        <pc:sldMkLst>
          <pc:docMk/>
          <pc:sldMk cId="0" sldId="265"/>
        </pc:sldMkLst>
        <pc:spChg chg="mod">
          <ac:chgData name="Fabrizio Coccetti" userId="b3b5c976-c1cd-481e-8ba0-1f5e11a6dabd" providerId="ADAL" clId="{BAD1437A-1138-F545-B028-0C5BC728D889}" dt="2023-08-06T14:41:26.864" v="1018" actId="20577"/>
          <ac:spMkLst>
            <pc:docMk/>
            <pc:sldMk cId="0" sldId="265"/>
            <ac:spMk id="257" creationId="{00000000-0000-0000-0000-000000000000}"/>
          </ac:spMkLst>
        </pc:spChg>
      </pc:sldChg>
      <pc:sldChg chg="modSp mod">
        <pc:chgData name="Fabrizio Coccetti" userId="b3b5c976-c1cd-481e-8ba0-1f5e11a6dabd" providerId="ADAL" clId="{BAD1437A-1138-F545-B028-0C5BC728D889}" dt="2023-08-06T14:44:11.318" v="1099" actId="13926"/>
        <pc:sldMkLst>
          <pc:docMk/>
          <pc:sldMk cId="0" sldId="266"/>
        </pc:sldMkLst>
        <pc:spChg chg="mod">
          <ac:chgData name="Fabrizio Coccetti" userId="b3b5c976-c1cd-481e-8ba0-1f5e11a6dabd" providerId="ADAL" clId="{BAD1437A-1138-F545-B028-0C5BC728D889}" dt="2023-08-06T14:44:11.318" v="1099" actId="13926"/>
          <ac:spMkLst>
            <pc:docMk/>
            <pc:sldMk cId="0" sldId="266"/>
            <ac:spMk id="262" creationId="{00000000-0000-0000-0000-000000000000}"/>
          </ac:spMkLst>
        </pc:spChg>
        <pc:graphicFrameChg chg="mod modGraphic">
          <ac:chgData name="Fabrizio Coccetti" userId="b3b5c976-c1cd-481e-8ba0-1f5e11a6dabd" providerId="ADAL" clId="{BAD1437A-1138-F545-B028-0C5BC728D889}" dt="2023-08-06T14:44:05.733" v="1098" actId="14100"/>
          <ac:graphicFrameMkLst>
            <pc:docMk/>
            <pc:sldMk cId="0" sldId="266"/>
            <ac:graphicFrameMk id="263" creationId="{00000000-0000-0000-0000-000000000000}"/>
          </ac:graphicFrameMkLst>
        </pc:graphicFrameChg>
      </pc:sldChg>
      <pc:sldChg chg="modSp mod">
        <pc:chgData name="Fabrizio Coccetti" userId="b3b5c976-c1cd-481e-8ba0-1f5e11a6dabd" providerId="ADAL" clId="{BAD1437A-1138-F545-B028-0C5BC728D889}" dt="2023-08-06T14:44:34.305" v="1134" actId="13926"/>
        <pc:sldMkLst>
          <pc:docMk/>
          <pc:sldMk cId="0" sldId="267"/>
        </pc:sldMkLst>
        <pc:spChg chg="mod">
          <ac:chgData name="Fabrizio Coccetti" userId="b3b5c976-c1cd-481e-8ba0-1f5e11a6dabd" providerId="ADAL" clId="{BAD1437A-1138-F545-B028-0C5BC728D889}" dt="2023-08-06T14:44:34.305" v="1134" actId="13926"/>
          <ac:spMkLst>
            <pc:docMk/>
            <pc:sldMk cId="0" sldId="267"/>
            <ac:spMk id="268" creationId="{00000000-0000-0000-0000-000000000000}"/>
          </ac:spMkLst>
        </pc:spChg>
      </pc:sldChg>
      <pc:sldChg chg="modSp mod">
        <pc:chgData name="Fabrizio Coccetti" userId="b3b5c976-c1cd-481e-8ba0-1f5e11a6dabd" providerId="ADAL" clId="{BAD1437A-1138-F545-B028-0C5BC728D889}" dt="2023-08-06T14:44:51.127" v="1163" actId="20577"/>
        <pc:sldMkLst>
          <pc:docMk/>
          <pc:sldMk cId="0" sldId="268"/>
        </pc:sldMkLst>
        <pc:spChg chg="mod">
          <ac:chgData name="Fabrizio Coccetti" userId="b3b5c976-c1cd-481e-8ba0-1f5e11a6dabd" providerId="ADAL" clId="{BAD1437A-1138-F545-B028-0C5BC728D889}" dt="2023-08-06T14:44:51.127" v="1163" actId="20577"/>
          <ac:spMkLst>
            <pc:docMk/>
            <pc:sldMk cId="0" sldId="268"/>
            <ac:spMk id="276" creationId="{00000000-0000-0000-0000-000000000000}"/>
          </ac:spMkLst>
        </pc:spChg>
      </pc:sldChg>
      <pc:sldChg chg="modSp mod">
        <pc:chgData name="Fabrizio Coccetti" userId="b3b5c976-c1cd-481e-8ba0-1f5e11a6dabd" providerId="ADAL" clId="{BAD1437A-1138-F545-B028-0C5BC728D889}" dt="2023-08-06T14:45:31.827" v="1222" actId="20577"/>
        <pc:sldMkLst>
          <pc:docMk/>
          <pc:sldMk cId="0" sldId="269"/>
        </pc:sldMkLst>
        <pc:spChg chg="mod">
          <ac:chgData name="Fabrizio Coccetti" userId="b3b5c976-c1cd-481e-8ba0-1f5e11a6dabd" providerId="ADAL" clId="{BAD1437A-1138-F545-B028-0C5BC728D889}" dt="2023-08-06T14:45:31.827" v="1222" actId="20577"/>
          <ac:spMkLst>
            <pc:docMk/>
            <pc:sldMk cId="0" sldId="269"/>
            <ac:spMk id="283" creationId="{00000000-0000-0000-0000-000000000000}"/>
          </ac:spMkLst>
        </pc:spChg>
      </pc:sldChg>
      <pc:sldChg chg="modSp mod">
        <pc:chgData name="Fabrizio Coccetti" userId="b3b5c976-c1cd-481e-8ba0-1f5e11a6dabd" providerId="ADAL" clId="{BAD1437A-1138-F545-B028-0C5BC728D889}" dt="2023-08-06T14:41:45.593" v="1024" actId="20577"/>
        <pc:sldMkLst>
          <pc:docMk/>
          <pc:sldMk cId="0" sldId="270"/>
        </pc:sldMkLst>
        <pc:spChg chg="mod">
          <ac:chgData name="Fabrizio Coccetti" userId="b3b5c976-c1cd-481e-8ba0-1f5e11a6dabd" providerId="ADAL" clId="{BAD1437A-1138-F545-B028-0C5BC728D889}" dt="2023-08-06T14:41:45.593" v="1024" actId="20577"/>
          <ac:spMkLst>
            <pc:docMk/>
            <pc:sldMk cId="0" sldId="270"/>
            <ac:spMk id="291" creationId="{00000000-0000-0000-0000-000000000000}"/>
          </ac:spMkLst>
        </pc:spChg>
      </pc:sldChg>
      <pc:sldChg chg="modSp mod">
        <pc:chgData name="Fabrizio Coccetti" userId="b3b5c976-c1cd-481e-8ba0-1f5e11a6dabd" providerId="ADAL" clId="{BAD1437A-1138-F545-B028-0C5BC728D889}" dt="2023-08-06T14:46:35.504" v="1253" actId="1036"/>
        <pc:sldMkLst>
          <pc:docMk/>
          <pc:sldMk cId="0" sldId="271"/>
        </pc:sldMkLst>
        <pc:spChg chg="mod">
          <ac:chgData name="Fabrizio Coccetti" userId="b3b5c976-c1cd-481e-8ba0-1f5e11a6dabd" providerId="ADAL" clId="{BAD1437A-1138-F545-B028-0C5BC728D889}" dt="2023-08-06T14:46:35.504" v="1253" actId="1036"/>
          <ac:spMkLst>
            <pc:docMk/>
            <pc:sldMk cId="0" sldId="271"/>
            <ac:spMk id="296" creationId="{00000000-0000-0000-0000-000000000000}"/>
          </ac:spMkLst>
        </pc:spChg>
        <pc:spChg chg="mod">
          <ac:chgData name="Fabrizio Coccetti" userId="b3b5c976-c1cd-481e-8ba0-1f5e11a6dabd" providerId="ADAL" clId="{BAD1437A-1138-F545-B028-0C5BC728D889}" dt="2023-08-06T14:45:59.161" v="1231" actId="20577"/>
          <ac:spMkLst>
            <pc:docMk/>
            <pc:sldMk cId="0" sldId="271"/>
            <ac:spMk id="297" creationId="{00000000-0000-0000-0000-000000000000}"/>
          </ac:spMkLst>
        </pc:spChg>
      </pc:sldChg>
      <pc:sldChg chg="modSp mod">
        <pc:chgData name="Fabrizio Coccetti" userId="b3b5c976-c1cd-481e-8ba0-1f5e11a6dabd" providerId="ADAL" clId="{BAD1437A-1138-F545-B028-0C5BC728D889}" dt="2023-08-06T14:47:23.469" v="1285" actId="20577"/>
        <pc:sldMkLst>
          <pc:docMk/>
          <pc:sldMk cId="0" sldId="272"/>
        </pc:sldMkLst>
        <pc:spChg chg="mod">
          <ac:chgData name="Fabrizio Coccetti" userId="b3b5c976-c1cd-481e-8ba0-1f5e11a6dabd" providerId="ADAL" clId="{BAD1437A-1138-F545-B028-0C5BC728D889}" dt="2023-08-06T14:47:23.469" v="1285" actId="20577"/>
          <ac:spMkLst>
            <pc:docMk/>
            <pc:sldMk cId="0" sldId="272"/>
            <ac:spMk id="302" creationId="{00000000-0000-0000-0000-000000000000}"/>
          </ac:spMkLst>
        </pc:spChg>
      </pc:sldChg>
      <pc:sldChg chg="modSp mod">
        <pc:chgData name="Fabrizio Coccetti" userId="b3b5c976-c1cd-481e-8ba0-1f5e11a6dabd" providerId="ADAL" clId="{BAD1437A-1138-F545-B028-0C5BC728D889}" dt="2023-08-06T14:47:48.474" v="1294" actId="20577"/>
        <pc:sldMkLst>
          <pc:docMk/>
          <pc:sldMk cId="0" sldId="273"/>
        </pc:sldMkLst>
        <pc:spChg chg="mod">
          <ac:chgData name="Fabrizio Coccetti" userId="b3b5c976-c1cd-481e-8ba0-1f5e11a6dabd" providerId="ADAL" clId="{BAD1437A-1138-F545-B028-0C5BC728D889}" dt="2023-08-06T14:47:48.474" v="1294" actId="20577"/>
          <ac:spMkLst>
            <pc:docMk/>
            <pc:sldMk cId="0" sldId="273"/>
            <ac:spMk id="307" creationId="{00000000-0000-0000-0000-000000000000}"/>
          </ac:spMkLst>
        </pc:spChg>
        <pc:spChg chg="mod">
          <ac:chgData name="Fabrizio Coccetti" userId="b3b5c976-c1cd-481e-8ba0-1f5e11a6dabd" providerId="ADAL" clId="{BAD1437A-1138-F545-B028-0C5BC728D889}" dt="2023-08-06T14:47:09.628" v="1270" actId="20577"/>
          <ac:spMkLst>
            <pc:docMk/>
            <pc:sldMk cId="0" sldId="273"/>
            <ac:spMk id="308" creationId="{00000000-0000-0000-0000-000000000000}"/>
          </ac:spMkLst>
        </pc:spChg>
      </pc:sldChg>
      <pc:sldChg chg="modSp mod">
        <pc:chgData name="Fabrizio Coccetti" userId="b3b5c976-c1cd-481e-8ba0-1f5e11a6dabd" providerId="ADAL" clId="{BAD1437A-1138-F545-B028-0C5BC728D889}" dt="2023-08-06T14:42:04.837" v="1026"/>
        <pc:sldMkLst>
          <pc:docMk/>
          <pc:sldMk cId="0" sldId="274"/>
        </pc:sldMkLst>
        <pc:spChg chg="mod">
          <ac:chgData name="Fabrizio Coccetti" userId="b3b5c976-c1cd-481e-8ba0-1f5e11a6dabd" providerId="ADAL" clId="{BAD1437A-1138-F545-B028-0C5BC728D889}" dt="2023-08-06T14:42:04.837" v="1026"/>
          <ac:spMkLst>
            <pc:docMk/>
            <pc:sldMk cId="0" sldId="274"/>
            <ac:spMk id="313" creationId="{00000000-0000-0000-0000-000000000000}"/>
          </ac:spMkLst>
        </pc:spChg>
      </pc:sldChg>
      <pc:sldChg chg="modSp mod">
        <pc:chgData name="Fabrizio Coccetti" userId="b3b5c976-c1cd-481e-8ba0-1f5e11a6dabd" providerId="ADAL" clId="{BAD1437A-1138-F545-B028-0C5BC728D889}" dt="2023-08-06T14:48:44.660" v="1301" actId="12"/>
        <pc:sldMkLst>
          <pc:docMk/>
          <pc:sldMk cId="0" sldId="275"/>
        </pc:sldMkLst>
        <pc:spChg chg="mod">
          <ac:chgData name="Fabrizio Coccetti" userId="b3b5c976-c1cd-481e-8ba0-1f5e11a6dabd" providerId="ADAL" clId="{BAD1437A-1138-F545-B028-0C5BC728D889}" dt="2023-08-06T14:48:44.660" v="1301" actId="12"/>
          <ac:spMkLst>
            <pc:docMk/>
            <pc:sldMk cId="0" sldId="275"/>
            <ac:spMk id="318" creationId="{00000000-0000-0000-0000-000000000000}"/>
          </ac:spMkLst>
        </pc:spChg>
        <pc:spChg chg="mod">
          <ac:chgData name="Fabrizio Coccetti" userId="b3b5c976-c1cd-481e-8ba0-1f5e11a6dabd" providerId="ADAL" clId="{BAD1437A-1138-F545-B028-0C5BC728D889}" dt="2023-08-06T14:48:32.949" v="1297" actId="20577"/>
          <ac:spMkLst>
            <pc:docMk/>
            <pc:sldMk cId="0" sldId="275"/>
            <ac:spMk id="319" creationId="{00000000-0000-0000-0000-000000000000}"/>
          </ac:spMkLst>
        </pc:spChg>
      </pc:sldChg>
      <pc:sldChg chg="modSp mod">
        <pc:chgData name="Fabrizio Coccetti" userId="b3b5c976-c1cd-481e-8ba0-1f5e11a6dabd" providerId="ADAL" clId="{BAD1437A-1138-F545-B028-0C5BC728D889}" dt="2023-08-06T14:49:31.813" v="1379" actId="13926"/>
        <pc:sldMkLst>
          <pc:docMk/>
          <pc:sldMk cId="0" sldId="276"/>
        </pc:sldMkLst>
        <pc:spChg chg="mod">
          <ac:chgData name="Fabrizio Coccetti" userId="b3b5c976-c1cd-481e-8ba0-1f5e11a6dabd" providerId="ADAL" clId="{BAD1437A-1138-F545-B028-0C5BC728D889}" dt="2023-08-06T14:49:31.813" v="1379" actId="13926"/>
          <ac:spMkLst>
            <pc:docMk/>
            <pc:sldMk cId="0" sldId="276"/>
            <ac:spMk id="324" creationId="{00000000-0000-0000-0000-000000000000}"/>
          </ac:spMkLst>
        </pc:spChg>
      </pc:sldChg>
      <pc:sldChg chg="modSp mod">
        <pc:chgData name="Fabrizio Coccetti" userId="b3b5c976-c1cd-481e-8ba0-1f5e11a6dabd" providerId="ADAL" clId="{BAD1437A-1138-F545-B028-0C5BC728D889}" dt="2023-08-06T14:50:04.606" v="1461" actId="20577"/>
        <pc:sldMkLst>
          <pc:docMk/>
          <pc:sldMk cId="0" sldId="277"/>
        </pc:sldMkLst>
        <pc:spChg chg="mod">
          <ac:chgData name="Fabrizio Coccetti" userId="b3b5c976-c1cd-481e-8ba0-1f5e11a6dabd" providerId="ADAL" clId="{BAD1437A-1138-F545-B028-0C5BC728D889}" dt="2023-08-06T14:50:04.606" v="1461" actId="20577"/>
          <ac:spMkLst>
            <pc:docMk/>
            <pc:sldMk cId="0" sldId="277"/>
            <ac:spMk id="332" creationId="{00000000-0000-0000-0000-000000000000}"/>
          </ac:spMkLst>
        </pc:spChg>
        <pc:spChg chg="mod">
          <ac:chgData name="Fabrizio Coccetti" userId="b3b5c976-c1cd-481e-8ba0-1f5e11a6dabd" providerId="ADAL" clId="{BAD1437A-1138-F545-B028-0C5BC728D889}" dt="2023-08-06T14:49:47.256" v="1407" actId="20577"/>
          <ac:spMkLst>
            <pc:docMk/>
            <pc:sldMk cId="0" sldId="277"/>
            <ac:spMk id="333" creationId="{00000000-0000-0000-0000-000000000000}"/>
          </ac:spMkLst>
        </pc:spChg>
      </pc:sldChg>
      <pc:sldChg chg="del">
        <pc:chgData name="Fabrizio Coccetti" userId="b3b5c976-c1cd-481e-8ba0-1f5e11a6dabd" providerId="ADAL" clId="{BAD1437A-1138-F545-B028-0C5BC728D889}" dt="2023-08-06T14:50:14.161" v="1462" actId="2696"/>
        <pc:sldMkLst>
          <pc:docMk/>
          <pc:sldMk cId="0" sldId="278"/>
        </pc:sldMkLst>
      </pc:sldChg>
      <pc:sldChg chg="modSp mod">
        <pc:chgData name="Fabrizio Coccetti" userId="b3b5c976-c1cd-481e-8ba0-1f5e11a6dabd" providerId="ADAL" clId="{BAD1437A-1138-F545-B028-0C5BC728D889}" dt="2023-08-06T14:42:34.505" v="1040" actId="20577"/>
        <pc:sldMkLst>
          <pc:docMk/>
          <pc:sldMk cId="0" sldId="279"/>
        </pc:sldMkLst>
        <pc:spChg chg="mod">
          <ac:chgData name="Fabrizio Coccetti" userId="b3b5c976-c1cd-481e-8ba0-1f5e11a6dabd" providerId="ADAL" clId="{BAD1437A-1138-F545-B028-0C5BC728D889}" dt="2023-08-06T14:42:34.505" v="1040" actId="20577"/>
          <ac:spMkLst>
            <pc:docMk/>
            <pc:sldMk cId="0" sldId="279"/>
            <ac:spMk id="346" creationId="{00000000-0000-0000-0000-000000000000}"/>
          </ac:spMkLst>
        </pc:spChg>
      </pc:sldChg>
      <pc:sldChg chg="modSp mod">
        <pc:chgData name="Fabrizio Coccetti" userId="b3b5c976-c1cd-481e-8ba0-1f5e11a6dabd" providerId="ADAL" clId="{BAD1437A-1138-F545-B028-0C5BC728D889}" dt="2023-08-06T14:51:20.858" v="1506" actId="12"/>
        <pc:sldMkLst>
          <pc:docMk/>
          <pc:sldMk cId="0" sldId="280"/>
        </pc:sldMkLst>
        <pc:spChg chg="mod">
          <ac:chgData name="Fabrizio Coccetti" userId="b3b5c976-c1cd-481e-8ba0-1f5e11a6dabd" providerId="ADAL" clId="{BAD1437A-1138-F545-B028-0C5BC728D889}" dt="2023-08-06T14:51:20.858" v="1506" actId="12"/>
          <ac:spMkLst>
            <pc:docMk/>
            <pc:sldMk cId="0" sldId="280"/>
            <ac:spMk id="351" creationId="{00000000-0000-0000-0000-000000000000}"/>
          </ac:spMkLst>
        </pc:spChg>
        <pc:spChg chg="mod">
          <ac:chgData name="Fabrizio Coccetti" userId="b3b5c976-c1cd-481e-8ba0-1f5e11a6dabd" providerId="ADAL" clId="{BAD1437A-1138-F545-B028-0C5BC728D889}" dt="2023-08-06T14:50:40.994" v="1477" actId="20577"/>
          <ac:spMkLst>
            <pc:docMk/>
            <pc:sldMk cId="0" sldId="280"/>
            <ac:spMk id="352" creationId="{00000000-0000-0000-0000-000000000000}"/>
          </ac:spMkLst>
        </pc:spChg>
      </pc:sldChg>
      <pc:sldChg chg="modSp mod">
        <pc:chgData name="Fabrizio Coccetti" userId="b3b5c976-c1cd-481e-8ba0-1f5e11a6dabd" providerId="ADAL" clId="{BAD1437A-1138-F545-B028-0C5BC728D889}" dt="2023-08-06T14:42:48.160" v="1041"/>
        <pc:sldMkLst>
          <pc:docMk/>
          <pc:sldMk cId="0" sldId="281"/>
        </pc:sldMkLst>
        <pc:spChg chg="mod">
          <ac:chgData name="Fabrizio Coccetti" userId="b3b5c976-c1cd-481e-8ba0-1f5e11a6dabd" providerId="ADAL" clId="{BAD1437A-1138-F545-B028-0C5BC728D889}" dt="2023-08-06T14:42:48.160" v="1041"/>
          <ac:spMkLst>
            <pc:docMk/>
            <pc:sldMk cId="0" sldId="281"/>
            <ac:spMk id="357" creationId="{00000000-0000-0000-0000-000000000000}"/>
          </ac:spMkLst>
        </pc:spChg>
      </pc:sldChg>
      <pc:sldChg chg="modSp mod">
        <pc:chgData name="Fabrizio Coccetti" userId="b3b5c976-c1cd-481e-8ba0-1f5e11a6dabd" providerId="ADAL" clId="{BAD1437A-1138-F545-B028-0C5BC728D889}" dt="2023-08-06T14:51:50.771" v="1511" actId="12"/>
        <pc:sldMkLst>
          <pc:docMk/>
          <pc:sldMk cId="0" sldId="282"/>
        </pc:sldMkLst>
        <pc:spChg chg="mod">
          <ac:chgData name="Fabrizio Coccetti" userId="b3b5c976-c1cd-481e-8ba0-1f5e11a6dabd" providerId="ADAL" clId="{BAD1437A-1138-F545-B028-0C5BC728D889}" dt="2023-08-06T14:51:50.771" v="1511" actId="12"/>
          <ac:spMkLst>
            <pc:docMk/>
            <pc:sldMk cId="0" sldId="282"/>
            <ac:spMk id="362" creationId="{00000000-0000-0000-0000-000000000000}"/>
          </ac:spMkLst>
        </pc:spChg>
        <pc:spChg chg="mod">
          <ac:chgData name="Fabrizio Coccetti" userId="b3b5c976-c1cd-481e-8ba0-1f5e11a6dabd" providerId="ADAL" clId="{BAD1437A-1138-F545-B028-0C5BC728D889}" dt="2023-08-06T14:51:43.068" v="1509" actId="20577"/>
          <ac:spMkLst>
            <pc:docMk/>
            <pc:sldMk cId="0" sldId="282"/>
            <ac:spMk id="363" creationId="{00000000-0000-0000-0000-000000000000}"/>
          </ac:spMkLst>
        </pc:spChg>
      </pc:sldChg>
      <pc:sldChg chg="modSp mod">
        <pc:chgData name="Fabrizio Coccetti" userId="b3b5c976-c1cd-481e-8ba0-1f5e11a6dabd" providerId="ADAL" clId="{BAD1437A-1138-F545-B028-0C5BC728D889}" dt="2023-08-06T14:43:03.074" v="1043" actId="20577"/>
        <pc:sldMkLst>
          <pc:docMk/>
          <pc:sldMk cId="0" sldId="283"/>
        </pc:sldMkLst>
        <pc:spChg chg="mod">
          <ac:chgData name="Fabrizio Coccetti" userId="b3b5c976-c1cd-481e-8ba0-1f5e11a6dabd" providerId="ADAL" clId="{BAD1437A-1138-F545-B028-0C5BC728D889}" dt="2023-08-06T14:43:03.074" v="1043" actId="20577"/>
          <ac:spMkLst>
            <pc:docMk/>
            <pc:sldMk cId="0" sldId="283"/>
            <ac:spMk id="368" creationId="{00000000-0000-0000-0000-000000000000}"/>
          </ac:spMkLst>
        </pc:spChg>
      </pc:sldChg>
      <pc:sldChg chg="modSp mod">
        <pc:chgData name="Fabrizio Coccetti" userId="b3b5c976-c1cd-481e-8ba0-1f5e11a6dabd" providerId="ADAL" clId="{BAD1437A-1138-F545-B028-0C5BC728D889}" dt="2023-08-06T14:53:13.808" v="1537" actId="20577"/>
        <pc:sldMkLst>
          <pc:docMk/>
          <pc:sldMk cId="0" sldId="284"/>
        </pc:sldMkLst>
        <pc:spChg chg="mod">
          <ac:chgData name="Fabrizio Coccetti" userId="b3b5c976-c1cd-481e-8ba0-1f5e11a6dabd" providerId="ADAL" clId="{BAD1437A-1138-F545-B028-0C5BC728D889}" dt="2023-08-06T14:53:13.808" v="1537" actId="20577"/>
          <ac:spMkLst>
            <pc:docMk/>
            <pc:sldMk cId="0" sldId="284"/>
            <ac:spMk id="373" creationId="{00000000-0000-0000-0000-000000000000}"/>
          </ac:spMkLst>
        </pc:spChg>
        <pc:spChg chg="mod">
          <ac:chgData name="Fabrizio Coccetti" userId="b3b5c976-c1cd-481e-8ba0-1f5e11a6dabd" providerId="ADAL" clId="{BAD1437A-1138-F545-B028-0C5BC728D889}" dt="2023-08-06T14:52:40.919" v="1513"/>
          <ac:spMkLst>
            <pc:docMk/>
            <pc:sldMk cId="0" sldId="284"/>
            <ac:spMk id="374" creationId="{00000000-0000-0000-0000-000000000000}"/>
          </ac:spMkLst>
        </pc:spChg>
      </pc:sldChg>
      <pc:sldChg chg="addSp delSp modSp mod">
        <pc:chgData name="Fabrizio Coccetti" userId="b3b5c976-c1cd-481e-8ba0-1f5e11a6dabd" providerId="ADAL" clId="{BAD1437A-1138-F545-B028-0C5BC728D889}" dt="2023-08-06T15:20:29.502" v="1601" actId="1035"/>
        <pc:sldMkLst>
          <pc:docMk/>
          <pc:sldMk cId="0" sldId="285"/>
        </pc:sldMkLst>
        <pc:graphicFrameChg chg="add mod modGraphic">
          <ac:chgData name="Fabrizio Coccetti" userId="b3b5c976-c1cd-481e-8ba0-1f5e11a6dabd" providerId="ADAL" clId="{BAD1437A-1138-F545-B028-0C5BC728D889}" dt="2023-08-06T15:20:29.502" v="1601" actId="1035"/>
          <ac:graphicFrameMkLst>
            <pc:docMk/>
            <pc:sldMk cId="0" sldId="285"/>
            <ac:graphicFrameMk id="3" creationId="{0638FEA7-56E5-7438-6B81-6D7933289A55}"/>
          </ac:graphicFrameMkLst>
        </pc:graphicFrameChg>
        <pc:picChg chg="add del">
          <ac:chgData name="Fabrizio Coccetti" userId="b3b5c976-c1cd-481e-8ba0-1f5e11a6dabd" providerId="ADAL" clId="{BAD1437A-1138-F545-B028-0C5BC728D889}" dt="2023-08-06T15:17:19.437" v="1540" actId="478"/>
          <ac:picMkLst>
            <pc:docMk/>
            <pc:sldMk cId="0" sldId="285"/>
            <ac:picMk id="2" creationId="{2FFEAF7D-E99F-A4BC-CB92-8FEB973D9A8C}"/>
          </ac:picMkLst>
        </pc:picChg>
        <pc:picChg chg="del">
          <ac:chgData name="Fabrizio Coccetti" userId="b3b5c976-c1cd-481e-8ba0-1f5e11a6dabd" providerId="ADAL" clId="{BAD1437A-1138-F545-B028-0C5BC728D889}" dt="2023-08-06T15:16:12.102" v="1538" actId="478"/>
          <ac:picMkLst>
            <pc:docMk/>
            <pc:sldMk cId="0" sldId="285"/>
            <ac:picMk id="380" creationId="{00000000-0000-0000-0000-000000000000}"/>
          </ac:picMkLst>
        </pc:picChg>
      </pc:sldChg>
      <pc:sldChg chg="modSp mod">
        <pc:chgData name="Fabrizio Coccetti" userId="b3b5c976-c1cd-481e-8ba0-1f5e11a6dabd" providerId="ADAL" clId="{BAD1437A-1138-F545-B028-0C5BC728D889}" dt="2023-08-06T15:20:50.728" v="1627" actId="13926"/>
        <pc:sldMkLst>
          <pc:docMk/>
          <pc:sldMk cId="0" sldId="286"/>
        </pc:sldMkLst>
        <pc:spChg chg="mod">
          <ac:chgData name="Fabrizio Coccetti" userId="b3b5c976-c1cd-481e-8ba0-1f5e11a6dabd" providerId="ADAL" clId="{BAD1437A-1138-F545-B028-0C5BC728D889}" dt="2023-08-06T15:20:50.728" v="1627" actId="13926"/>
          <ac:spMkLst>
            <pc:docMk/>
            <pc:sldMk cId="0" sldId="286"/>
            <ac:spMk id="385" creationId="{00000000-0000-0000-0000-000000000000}"/>
          </ac:spMkLst>
        </pc:spChg>
      </pc:sldChg>
      <pc:sldChg chg="modSp mod">
        <pc:chgData name="Fabrizio Coccetti" userId="b3b5c976-c1cd-481e-8ba0-1f5e11a6dabd" providerId="ADAL" clId="{BAD1437A-1138-F545-B028-0C5BC728D889}" dt="2023-08-06T15:21:15.770" v="1673" actId="20577"/>
        <pc:sldMkLst>
          <pc:docMk/>
          <pc:sldMk cId="0" sldId="287"/>
        </pc:sldMkLst>
        <pc:spChg chg="mod">
          <ac:chgData name="Fabrizio Coccetti" userId="b3b5c976-c1cd-481e-8ba0-1f5e11a6dabd" providerId="ADAL" clId="{BAD1437A-1138-F545-B028-0C5BC728D889}" dt="2023-08-06T15:21:15.770" v="1673" actId="20577"/>
          <ac:spMkLst>
            <pc:docMk/>
            <pc:sldMk cId="0" sldId="287"/>
            <ac:spMk id="395" creationId="{00000000-0000-0000-0000-000000000000}"/>
          </ac:spMkLst>
        </pc:spChg>
        <pc:spChg chg="mod">
          <ac:chgData name="Fabrizio Coccetti" userId="b3b5c976-c1cd-481e-8ba0-1f5e11a6dabd" providerId="ADAL" clId="{BAD1437A-1138-F545-B028-0C5BC728D889}" dt="2023-08-06T15:21:02.405" v="1645" actId="20577"/>
          <ac:spMkLst>
            <pc:docMk/>
            <pc:sldMk cId="0" sldId="287"/>
            <ac:spMk id="397" creationId="{00000000-0000-0000-0000-000000000000}"/>
          </ac:spMkLst>
        </pc:spChg>
      </pc:sldChg>
      <pc:sldChg chg="modSp mod">
        <pc:chgData name="Fabrizio Coccetti" userId="b3b5c976-c1cd-481e-8ba0-1f5e11a6dabd" providerId="ADAL" clId="{BAD1437A-1138-F545-B028-0C5BC728D889}" dt="2023-08-06T15:25:03.581" v="1766" actId="20577"/>
        <pc:sldMkLst>
          <pc:docMk/>
          <pc:sldMk cId="0" sldId="288"/>
        </pc:sldMkLst>
        <pc:spChg chg="mod">
          <ac:chgData name="Fabrizio Coccetti" userId="b3b5c976-c1cd-481e-8ba0-1f5e11a6dabd" providerId="ADAL" clId="{BAD1437A-1138-F545-B028-0C5BC728D889}" dt="2023-08-06T15:22:01.267" v="1731" actId="20577"/>
          <ac:spMkLst>
            <pc:docMk/>
            <pc:sldMk cId="0" sldId="288"/>
            <ac:spMk id="403" creationId="{00000000-0000-0000-0000-000000000000}"/>
          </ac:spMkLst>
        </pc:spChg>
        <pc:spChg chg="mod">
          <ac:chgData name="Fabrizio Coccetti" userId="b3b5c976-c1cd-481e-8ba0-1f5e11a6dabd" providerId="ADAL" clId="{BAD1437A-1138-F545-B028-0C5BC728D889}" dt="2023-08-06T15:23:23.597" v="1742" actId="20577"/>
          <ac:spMkLst>
            <pc:docMk/>
            <pc:sldMk cId="0" sldId="288"/>
            <ac:spMk id="404" creationId="{00000000-0000-0000-0000-000000000000}"/>
          </ac:spMkLst>
        </pc:spChg>
        <pc:spChg chg="mod">
          <ac:chgData name="Fabrizio Coccetti" userId="b3b5c976-c1cd-481e-8ba0-1f5e11a6dabd" providerId="ADAL" clId="{BAD1437A-1138-F545-B028-0C5BC728D889}" dt="2023-08-06T15:22:36.637" v="1736" actId="20577"/>
          <ac:spMkLst>
            <pc:docMk/>
            <pc:sldMk cId="0" sldId="288"/>
            <ac:spMk id="405" creationId="{00000000-0000-0000-0000-000000000000}"/>
          </ac:spMkLst>
        </pc:spChg>
        <pc:spChg chg="mod">
          <ac:chgData name="Fabrizio Coccetti" userId="b3b5c976-c1cd-481e-8ba0-1f5e11a6dabd" providerId="ADAL" clId="{BAD1437A-1138-F545-B028-0C5BC728D889}" dt="2023-08-06T15:23:31.717" v="1744" actId="20577"/>
          <ac:spMkLst>
            <pc:docMk/>
            <pc:sldMk cId="0" sldId="288"/>
            <ac:spMk id="406" creationId="{00000000-0000-0000-0000-000000000000}"/>
          </ac:spMkLst>
        </pc:spChg>
        <pc:spChg chg="mod">
          <ac:chgData name="Fabrizio Coccetti" userId="b3b5c976-c1cd-481e-8ba0-1f5e11a6dabd" providerId="ADAL" clId="{BAD1437A-1138-F545-B028-0C5BC728D889}" dt="2023-08-06T15:23:40.289" v="1745"/>
          <ac:spMkLst>
            <pc:docMk/>
            <pc:sldMk cId="0" sldId="288"/>
            <ac:spMk id="407" creationId="{00000000-0000-0000-0000-000000000000}"/>
          </ac:spMkLst>
        </pc:spChg>
        <pc:spChg chg="mod">
          <ac:chgData name="Fabrizio Coccetti" userId="b3b5c976-c1cd-481e-8ba0-1f5e11a6dabd" providerId="ADAL" clId="{BAD1437A-1138-F545-B028-0C5BC728D889}" dt="2023-08-06T15:22:51.117" v="1738" actId="20577"/>
          <ac:spMkLst>
            <pc:docMk/>
            <pc:sldMk cId="0" sldId="288"/>
            <ac:spMk id="408" creationId="{00000000-0000-0000-0000-000000000000}"/>
          </ac:spMkLst>
        </pc:spChg>
        <pc:spChg chg="mod">
          <ac:chgData name="Fabrizio Coccetti" userId="b3b5c976-c1cd-481e-8ba0-1f5e11a6dabd" providerId="ADAL" clId="{BAD1437A-1138-F545-B028-0C5BC728D889}" dt="2023-08-06T15:23:03.054" v="1739"/>
          <ac:spMkLst>
            <pc:docMk/>
            <pc:sldMk cId="0" sldId="288"/>
            <ac:spMk id="409" creationId="{00000000-0000-0000-0000-000000000000}"/>
          </ac:spMkLst>
        </pc:spChg>
        <pc:spChg chg="mod">
          <ac:chgData name="Fabrizio Coccetti" userId="b3b5c976-c1cd-481e-8ba0-1f5e11a6dabd" providerId="ADAL" clId="{BAD1437A-1138-F545-B028-0C5BC728D889}" dt="2023-08-06T15:23:48.871" v="1747" actId="20577"/>
          <ac:spMkLst>
            <pc:docMk/>
            <pc:sldMk cId="0" sldId="288"/>
            <ac:spMk id="410" creationId="{00000000-0000-0000-0000-000000000000}"/>
          </ac:spMkLst>
        </pc:spChg>
        <pc:spChg chg="mod">
          <ac:chgData name="Fabrizio Coccetti" userId="b3b5c976-c1cd-481e-8ba0-1f5e11a6dabd" providerId="ADAL" clId="{BAD1437A-1138-F545-B028-0C5BC728D889}" dt="2023-08-06T15:21:43.160" v="1692" actId="20577"/>
          <ac:spMkLst>
            <pc:docMk/>
            <pc:sldMk cId="0" sldId="288"/>
            <ac:spMk id="414" creationId="{00000000-0000-0000-0000-000000000000}"/>
          </ac:spMkLst>
        </pc:spChg>
        <pc:spChg chg="mod">
          <ac:chgData name="Fabrizio Coccetti" userId="b3b5c976-c1cd-481e-8ba0-1f5e11a6dabd" providerId="ADAL" clId="{BAD1437A-1138-F545-B028-0C5BC728D889}" dt="2023-08-06T15:21:47.218" v="1695" actId="20577"/>
          <ac:spMkLst>
            <pc:docMk/>
            <pc:sldMk cId="0" sldId="288"/>
            <ac:spMk id="416" creationId="{00000000-0000-0000-0000-000000000000}"/>
          </ac:spMkLst>
        </pc:spChg>
        <pc:spChg chg="mod">
          <ac:chgData name="Fabrizio Coccetti" userId="b3b5c976-c1cd-481e-8ba0-1f5e11a6dabd" providerId="ADAL" clId="{BAD1437A-1138-F545-B028-0C5BC728D889}" dt="2023-08-06T15:21:50.866" v="1706" actId="5793"/>
          <ac:spMkLst>
            <pc:docMk/>
            <pc:sldMk cId="0" sldId="288"/>
            <ac:spMk id="418" creationId="{00000000-0000-0000-0000-000000000000}"/>
          </ac:spMkLst>
        </pc:spChg>
        <pc:spChg chg="mod">
          <ac:chgData name="Fabrizio Coccetti" userId="b3b5c976-c1cd-481e-8ba0-1f5e11a6dabd" providerId="ADAL" clId="{BAD1437A-1138-F545-B028-0C5BC728D889}" dt="2023-08-06T15:21:57.047" v="1717" actId="14100"/>
          <ac:spMkLst>
            <pc:docMk/>
            <pc:sldMk cId="0" sldId="288"/>
            <ac:spMk id="420" creationId="{00000000-0000-0000-0000-000000000000}"/>
          </ac:spMkLst>
        </pc:spChg>
        <pc:spChg chg="mod">
          <ac:chgData name="Fabrizio Coccetti" userId="b3b5c976-c1cd-481e-8ba0-1f5e11a6dabd" providerId="ADAL" clId="{BAD1437A-1138-F545-B028-0C5BC728D889}" dt="2023-08-06T15:24:30.678" v="1755" actId="255"/>
          <ac:spMkLst>
            <pc:docMk/>
            <pc:sldMk cId="0" sldId="288"/>
            <ac:spMk id="421" creationId="{00000000-0000-0000-0000-000000000000}"/>
          </ac:spMkLst>
        </pc:spChg>
        <pc:spChg chg="mod">
          <ac:chgData name="Fabrizio Coccetti" userId="b3b5c976-c1cd-481e-8ba0-1f5e11a6dabd" providerId="ADAL" clId="{BAD1437A-1138-F545-B028-0C5BC728D889}" dt="2023-08-06T15:24:22.261" v="1754"/>
          <ac:spMkLst>
            <pc:docMk/>
            <pc:sldMk cId="0" sldId="288"/>
            <ac:spMk id="422" creationId="{00000000-0000-0000-0000-000000000000}"/>
          </ac:spMkLst>
        </pc:spChg>
        <pc:spChg chg="mod">
          <ac:chgData name="Fabrizio Coccetti" userId="b3b5c976-c1cd-481e-8ba0-1f5e11a6dabd" providerId="ADAL" clId="{BAD1437A-1138-F545-B028-0C5BC728D889}" dt="2023-08-06T15:24:40.608" v="1756"/>
          <ac:spMkLst>
            <pc:docMk/>
            <pc:sldMk cId="0" sldId="288"/>
            <ac:spMk id="423" creationId="{00000000-0000-0000-0000-000000000000}"/>
          </ac:spMkLst>
        </pc:spChg>
        <pc:spChg chg="mod">
          <ac:chgData name="Fabrizio Coccetti" userId="b3b5c976-c1cd-481e-8ba0-1f5e11a6dabd" providerId="ADAL" clId="{BAD1437A-1138-F545-B028-0C5BC728D889}" dt="2023-08-06T15:24:45.388" v="1757"/>
          <ac:spMkLst>
            <pc:docMk/>
            <pc:sldMk cId="0" sldId="288"/>
            <ac:spMk id="424" creationId="{00000000-0000-0000-0000-000000000000}"/>
          </ac:spMkLst>
        </pc:spChg>
        <pc:spChg chg="mod">
          <ac:chgData name="Fabrizio Coccetti" userId="b3b5c976-c1cd-481e-8ba0-1f5e11a6dabd" providerId="ADAL" clId="{BAD1437A-1138-F545-B028-0C5BC728D889}" dt="2023-08-06T15:24:49.405" v="1758"/>
          <ac:spMkLst>
            <pc:docMk/>
            <pc:sldMk cId="0" sldId="288"/>
            <ac:spMk id="425" creationId="{00000000-0000-0000-0000-000000000000}"/>
          </ac:spMkLst>
        </pc:spChg>
        <pc:spChg chg="mod">
          <ac:chgData name="Fabrizio Coccetti" userId="b3b5c976-c1cd-481e-8ba0-1f5e11a6dabd" providerId="ADAL" clId="{BAD1437A-1138-F545-B028-0C5BC728D889}" dt="2023-08-06T15:24:54.029" v="1759"/>
          <ac:spMkLst>
            <pc:docMk/>
            <pc:sldMk cId="0" sldId="288"/>
            <ac:spMk id="426" creationId="{00000000-0000-0000-0000-000000000000}"/>
          </ac:spMkLst>
        </pc:spChg>
        <pc:spChg chg="mod">
          <ac:chgData name="Fabrizio Coccetti" userId="b3b5c976-c1cd-481e-8ba0-1f5e11a6dabd" providerId="ADAL" clId="{BAD1437A-1138-F545-B028-0C5BC728D889}" dt="2023-08-06T15:25:03.581" v="1766" actId="20577"/>
          <ac:spMkLst>
            <pc:docMk/>
            <pc:sldMk cId="0" sldId="288"/>
            <ac:spMk id="427" creationId="{00000000-0000-0000-0000-000000000000}"/>
          </ac:spMkLst>
        </pc:spChg>
      </pc:sldChg>
      <pc:sldChg chg="delSp modSp mod">
        <pc:chgData name="Fabrizio Coccetti" userId="b3b5c976-c1cd-481e-8ba0-1f5e11a6dabd" providerId="ADAL" clId="{BAD1437A-1138-F545-B028-0C5BC728D889}" dt="2023-08-06T15:25:16.542" v="1789" actId="478"/>
        <pc:sldMkLst>
          <pc:docMk/>
          <pc:sldMk cId="0" sldId="289"/>
        </pc:sldMkLst>
        <pc:spChg chg="del">
          <ac:chgData name="Fabrizio Coccetti" userId="b3b5c976-c1cd-481e-8ba0-1f5e11a6dabd" providerId="ADAL" clId="{BAD1437A-1138-F545-B028-0C5BC728D889}" dt="2023-08-06T15:25:16.542" v="1789" actId="478"/>
          <ac:spMkLst>
            <pc:docMk/>
            <pc:sldMk cId="0" sldId="289"/>
            <ac:spMk id="433" creationId="{00000000-0000-0000-0000-000000000000}"/>
          </ac:spMkLst>
        </pc:spChg>
        <pc:spChg chg="mod">
          <ac:chgData name="Fabrizio Coccetti" userId="b3b5c976-c1cd-481e-8ba0-1f5e11a6dabd" providerId="ADAL" clId="{BAD1437A-1138-F545-B028-0C5BC728D889}" dt="2023-08-06T15:25:13.285" v="1788" actId="20577"/>
          <ac:spMkLst>
            <pc:docMk/>
            <pc:sldMk cId="0" sldId="289"/>
            <ac:spMk id="435" creationId="{00000000-0000-0000-0000-000000000000}"/>
          </ac:spMkLst>
        </pc:spChg>
      </pc:sldChg>
      <pc:sldChg chg="modSp mod">
        <pc:chgData name="Fabrizio Coccetti" userId="b3b5c976-c1cd-481e-8ba0-1f5e11a6dabd" providerId="ADAL" clId="{BAD1437A-1138-F545-B028-0C5BC728D889}" dt="2023-08-06T15:25:25.046" v="1790" actId="13926"/>
        <pc:sldMkLst>
          <pc:docMk/>
          <pc:sldMk cId="0" sldId="290"/>
        </pc:sldMkLst>
        <pc:graphicFrameChg chg="modGraphic">
          <ac:chgData name="Fabrizio Coccetti" userId="b3b5c976-c1cd-481e-8ba0-1f5e11a6dabd" providerId="ADAL" clId="{BAD1437A-1138-F545-B028-0C5BC728D889}" dt="2023-08-06T15:25:25.046" v="1790" actId="13926"/>
          <ac:graphicFrameMkLst>
            <pc:docMk/>
            <pc:sldMk cId="0" sldId="290"/>
            <ac:graphicFrameMk id="440" creationId="{00000000-0000-0000-0000-000000000000}"/>
          </ac:graphicFrameMkLst>
        </pc:graphicFrameChg>
      </pc:sldChg>
      <pc:sldChg chg="modSp mod">
        <pc:chgData name="Fabrizio Coccetti" userId="b3b5c976-c1cd-481e-8ba0-1f5e11a6dabd" providerId="ADAL" clId="{BAD1437A-1138-F545-B028-0C5BC728D889}" dt="2023-08-06T15:25:53.641" v="1857" actId="20577"/>
        <pc:sldMkLst>
          <pc:docMk/>
          <pc:sldMk cId="0" sldId="295"/>
        </pc:sldMkLst>
        <pc:spChg chg="mod">
          <ac:chgData name="Fabrizio Coccetti" userId="b3b5c976-c1cd-481e-8ba0-1f5e11a6dabd" providerId="ADAL" clId="{BAD1437A-1138-F545-B028-0C5BC728D889}" dt="2023-08-06T15:25:53.641" v="1857" actId="20577"/>
          <ac:spMkLst>
            <pc:docMk/>
            <pc:sldMk cId="0" sldId="295"/>
            <ac:spMk id="466" creationId="{00000000-0000-0000-0000-000000000000}"/>
          </ac:spMkLst>
        </pc:spChg>
        <pc:spChg chg="mod">
          <ac:chgData name="Fabrizio Coccetti" userId="b3b5c976-c1cd-481e-8ba0-1f5e11a6dabd" providerId="ADAL" clId="{BAD1437A-1138-F545-B028-0C5BC728D889}" dt="2023-08-06T15:25:42.559" v="1834" actId="20577"/>
          <ac:spMkLst>
            <pc:docMk/>
            <pc:sldMk cId="0" sldId="295"/>
            <ac:spMk id="468" creationId="{00000000-0000-0000-0000-000000000000}"/>
          </ac:spMkLst>
        </pc:spChg>
      </pc:sldChg>
      <pc:sldChg chg="modSp mod">
        <pc:chgData name="Fabrizio Coccetti" userId="b3b5c976-c1cd-481e-8ba0-1f5e11a6dabd" providerId="ADAL" clId="{BAD1437A-1138-F545-B028-0C5BC728D889}" dt="2023-08-08T08:25:02.806" v="1902" actId="20577"/>
        <pc:sldMkLst>
          <pc:docMk/>
          <pc:sldMk cId="0" sldId="296"/>
        </pc:sldMkLst>
        <pc:spChg chg="mod">
          <ac:chgData name="Fabrizio Coccetti" userId="b3b5c976-c1cd-481e-8ba0-1f5e11a6dabd" providerId="ADAL" clId="{BAD1437A-1138-F545-B028-0C5BC728D889}" dt="2023-08-08T08:25:02.806" v="1902" actId="20577"/>
          <ac:spMkLst>
            <pc:docMk/>
            <pc:sldMk cId="0" sldId="296"/>
            <ac:spMk id="473" creationId="{00000000-0000-0000-0000-000000000000}"/>
          </ac:spMkLst>
        </pc:spChg>
        <pc:spChg chg="mod">
          <ac:chgData name="Fabrizio Coccetti" userId="b3b5c976-c1cd-481e-8ba0-1f5e11a6dabd" providerId="ADAL" clId="{BAD1437A-1138-F545-B028-0C5BC728D889}" dt="2023-08-08T07:57:13.769" v="1883" actId="20577"/>
          <ac:spMkLst>
            <pc:docMk/>
            <pc:sldMk cId="0" sldId="296"/>
            <ac:spMk id="474" creationId="{00000000-0000-0000-0000-000000000000}"/>
          </ac:spMkLst>
        </pc:spChg>
      </pc:sldChg>
      <pc:sldChg chg="modSp mod">
        <pc:chgData name="Fabrizio Coccetti" userId="b3b5c976-c1cd-481e-8ba0-1f5e11a6dabd" providerId="ADAL" clId="{BAD1437A-1138-F545-B028-0C5BC728D889}" dt="2023-08-08T08:27:01.293" v="1972"/>
        <pc:sldMkLst>
          <pc:docMk/>
          <pc:sldMk cId="0" sldId="297"/>
        </pc:sldMkLst>
        <pc:spChg chg="mod">
          <ac:chgData name="Fabrizio Coccetti" userId="b3b5c976-c1cd-481e-8ba0-1f5e11a6dabd" providerId="ADAL" clId="{BAD1437A-1138-F545-B028-0C5BC728D889}" dt="2023-08-08T08:26:42.678" v="1958" actId="1036"/>
          <ac:spMkLst>
            <pc:docMk/>
            <pc:sldMk cId="0" sldId="297"/>
            <ac:spMk id="479" creationId="{00000000-0000-0000-0000-000000000000}"/>
          </ac:spMkLst>
        </pc:spChg>
        <pc:spChg chg="mod">
          <ac:chgData name="Fabrizio Coccetti" userId="b3b5c976-c1cd-481e-8ba0-1f5e11a6dabd" providerId="ADAL" clId="{BAD1437A-1138-F545-B028-0C5BC728D889}" dt="2023-08-08T08:27:01.293" v="1972"/>
          <ac:spMkLst>
            <pc:docMk/>
            <pc:sldMk cId="0" sldId="297"/>
            <ac:spMk id="480" creationId="{00000000-0000-0000-0000-000000000000}"/>
          </ac:spMkLst>
        </pc:spChg>
      </pc:sldChg>
      <pc:sldChg chg="modSp mod">
        <pc:chgData name="Fabrizio Coccetti" userId="b3b5c976-c1cd-481e-8ba0-1f5e11a6dabd" providerId="ADAL" clId="{BAD1437A-1138-F545-B028-0C5BC728D889}" dt="2023-08-08T08:28:57.609" v="2058" actId="20577"/>
        <pc:sldMkLst>
          <pc:docMk/>
          <pc:sldMk cId="0" sldId="298"/>
        </pc:sldMkLst>
        <pc:spChg chg="mod">
          <ac:chgData name="Fabrizio Coccetti" userId="b3b5c976-c1cd-481e-8ba0-1f5e11a6dabd" providerId="ADAL" clId="{BAD1437A-1138-F545-B028-0C5BC728D889}" dt="2023-08-08T08:28:16.609" v="2022" actId="1035"/>
          <ac:spMkLst>
            <pc:docMk/>
            <pc:sldMk cId="0" sldId="298"/>
            <ac:spMk id="486" creationId="{00000000-0000-0000-0000-000000000000}"/>
          </ac:spMkLst>
        </pc:spChg>
        <pc:spChg chg="mod">
          <ac:chgData name="Fabrizio Coccetti" userId="b3b5c976-c1cd-481e-8ba0-1f5e11a6dabd" providerId="ADAL" clId="{BAD1437A-1138-F545-B028-0C5BC728D889}" dt="2023-08-08T08:26:57.747" v="1971" actId="20577"/>
          <ac:spMkLst>
            <pc:docMk/>
            <pc:sldMk cId="0" sldId="298"/>
            <ac:spMk id="487" creationId="{00000000-0000-0000-0000-000000000000}"/>
          </ac:spMkLst>
        </pc:spChg>
        <pc:graphicFrameChg chg="mod modGraphic">
          <ac:chgData name="Fabrizio Coccetti" userId="b3b5c976-c1cd-481e-8ba0-1f5e11a6dabd" providerId="ADAL" clId="{BAD1437A-1138-F545-B028-0C5BC728D889}" dt="2023-08-08T08:28:57.609" v="2058" actId="20577"/>
          <ac:graphicFrameMkLst>
            <pc:docMk/>
            <pc:sldMk cId="0" sldId="298"/>
            <ac:graphicFrameMk id="488" creationId="{00000000-0000-0000-0000-000000000000}"/>
          </ac:graphicFrameMkLst>
        </pc:graphicFrameChg>
      </pc:sldChg>
      <pc:sldChg chg="modSp mod">
        <pc:chgData name="Fabrizio Coccetti" userId="b3b5c976-c1cd-481e-8ba0-1f5e11a6dabd" providerId="ADAL" clId="{BAD1437A-1138-F545-B028-0C5BC728D889}" dt="2023-08-08T08:29:39.025" v="2081" actId="20577"/>
        <pc:sldMkLst>
          <pc:docMk/>
          <pc:sldMk cId="0" sldId="299"/>
        </pc:sldMkLst>
        <pc:spChg chg="mod">
          <ac:chgData name="Fabrizio Coccetti" userId="b3b5c976-c1cd-481e-8ba0-1f5e11a6dabd" providerId="ADAL" clId="{BAD1437A-1138-F545-B028-0C5BC728D889}" dt="2023-08-08T08:29:39.025" v="2081" actId="20577"/>
          <ac:spMkLst>
            <pc:docMk/>
            <pc:sldMk cId="0" sldId="299"/>
            <ac:spMk id="493" creationId="{00000000-0000-0000-0000-000000000000}"/>
          </ac:spMkLst>
        </pc:spChg>
        <pc:spChg chg="mod">
          <ac:chgData name="Fabrizio Coccetti" userId="b3b5c976-c1cd-481e-8ba0-1f5e11a6dabd" providerId="ADAL" clId="{BAD1437A-1138-F545-B028-0C5BC728D889}" dt="2023-08-08T08:29:13.464" v="2066" actId="20577"/>
          <ac:spMkLst>
            <pc:docMk/>
            <pc:sldMk cId="0" sldId="299"/>
            <ac:spMk id="494" creationId="{00000000-0000-0000-0000-000000000000}"/>
          </ac:spMkLst>
        </pc:spChg>
      </pc:sldChg>
      <pc:sldChg chg="modSp mod">
        <pc:chgData name="Fabrizio Coccetti" userId="b3b5c976-c1cd-481e-8ba0-1f5e11a6dabd" providerId="ADAL" clId="{BAD1437A-1138-F545-B028-0C5BC728D889}" dt="2023-08-08T08:30:07.199" v="2109" actId="20577"/>
        <pc:sldMkLst>
          <pc:docMk/>
          <pc:sldMk cId="0" sldId="300"/>
        </pc:sldMkLst>
        <pc:spChg chg="mod">
          <ac:chgData name="Fabrizio Coccetti" userId="b3b5c976-c1cd-481e-8ba0-1f5e11a6dabd" providerId="ADAL" clId="{BAD1437A-1138-F545-B028-0C5BC728D889}" dt="2023-08-08T08:30:07.199" v="2109" actId="20577"/>
          <ac:spMkLst>
            <pc:docMk/>
            <pc:sldMk cId="0" sldId="300"/>
            <ac:spMk id="500" creationId="{00000000-0000-0000-0000-000000000000}"/>
          </ac:spMkLst>
        </pc:spChg>
        <pc:spChg chg="mod">
          <ac:chgData name="Fabrizio Coccetti" userId="b3b5c976-c1cd-481e-8ba0-1f5e11a6dabd" providerId="ADAL" clId="{BAD1437A-1138-F545-B028-0C5BC728D889}" dt="2023-08-08T08:29:59.450" v="2082"/>
          <ac:spMkLst>
            <pc:docMk/>
            <pc:sldMk cId="0" sldId="300"/>
            <ac:spMk id="502" creationId="{00000000-0000-0000-0000-000000000000}"/>
          </ac:spMkLst>
        </pc:spChg>
      </pc:sldChg>
      <pc:sldChg chg="modSp mod">
        <pc:chgData name="Fabrizio Coccetti" userId="b3b5c976-c1cd-481e-8ba0-1f5e11a6dabd" providerId="ADAL" clId="{BAD1437A-1138-F545-B028-0C5BC728D889}" dt="2023-08-08T08:31:14.053" v="2161" actId="1036"/>
        <pc:sldMkLst>
          <pc:docMk/>
          <pc:sldMk cId="0" sldId="301"/>
        </pc:sldMkLst>
        <pc:spChg chg="mod">
          <ac:chgData name="Fabrizio Coccetti" userId="b3b5c976-c1cd-481e-8ba0-1f5e11a6dabd" providerId="ADAL" clId="{BAD1437A-1138-F545-B028-0C5BC728D889}" dt="2023-08-08T08:31:14.053" v="2161" actId="1036"/>
          <ac:spMkLst>
            <pc:docMk/>
            <pc:sldMk cId="0" sldId="301"/>
            <ac:spMk id="507" creationId="{00000000-0000-0000-0000-000000000000}"/>
          </ac:spMkLst>
        </pc:spChg>
        <pc:spChg chg="mod">
          <ac:chgData name="Fabrizio Coccetti" userId="b3b5c976-c1cd-481e-8ba0-1f5e11a6dabd" providerId="ADAL" clId="{BAD1437A-1138-F545-B028-0C5BC728D889}" dt="2023-08-08T08:30:36.495" v="2148" actId="14100"/>
          <ac:spMkLst>
            <pc:docMk/>
            <pc:sldMk cId="0" sldId="301"/>
            <ac:spMk id="508" creationId="{00000000-0000-0000-0000-000000000000}"/>
          </ac:spMkLst>
        </pc:spChg>
      </pc:sldChg>
      <pc:sldChg chg="modSp mod">
        <pc:chgData name="Fabrizio Coccetti" userId="b3b5c976-c1cd-481e-8ba0-1f5e11a6dabd" providerId="ADAL" clId="{BAD1437A-1138-F545-B028-0C5BC728D889}" dt="2023-08-08T08:32:25.287" v="2174" actId="404"/>
        <pc:sldMkLst>
          <pc:docMk/>
          <pc:sldMk cId="0" sldId="302"/>
        </pc:sldMkLst>
        <pc:spChg chg="mod">
          <ac:chgData name="Fabrizio Coccetti" userId="b3b5c976-c1cd-481e-8ba0-1f5e11a6dabd" providerId="ADAL" clId="{BAD1437A-1138-F545-B028-0C5BC728D889}" dt="2023-08-08T08:32:25.287" v="2174" actId="404"/>
          <ac:spMkLst>
            <pc:docMk/>
            <pc:sldMk cId="0" sldId="302"/>
            <ac:spMk id="513" creationId="{00000000-0000-0000-0000-000000000000}"/>
          </ac:spMkLst>
        </pc:spChg>
        <pc:spChg chg="mod">
          <ac:chgData name="Fabrizio Coccetti" userId="b3b5c976-c1cd-481e-8ba0-1f5e11a6dabd" providerId="ADAL" clId="{BAD1437A-1138-F545-B028-0C5BC728D889}" dt="2023-08-08T08:31:28.723" v="2163" actId="14100"/>
          <ac:spMkLst>
            <pc:docMk/>
            <pc:sldMk cId="0" sldId="302"/>
            <ac:spMk id="514" creationId="{00000000-0000-0000-0000-000000000000}"/>
          </ac:spMkLst>
        </pc:spChg>
      </pc:sldChg>
      <pc:sldChg chg="modSp mod">
        <pc:chgData name="Fabrizio Coccetti" userId="b3b5c976-c1cd-481e-8ba0-1f5e11a6dabd" providerId="ADAL" clId="{BAD1437A-1138-F545-B028-0C5BC728D889}" dt="2023-08-08T08:41:40.659" v="2219" actId="113"/>
        <pc:sldMkLst>
          <pc:docMk/>
          <pc:sldMk cId="0" sldId="303"/>
        </pc:sldMkLst>
        <pc:spChg chg="mod">
          <ac:chgData name="Fabrizio Coccetti" userId="b3b5c976-c1cd-481e-8ba0-1f5e11a6dabd" providerId="ADAL" clId="{BAD1437A-1138-F545-B028-0C5BC728D889}" dt="2023-08-08T08:41:40.659" v="2219" actId="113"/>
          <ac:spMkLst>
            <pc:docMk/>
            <pc:sldMk cId="0" sldId="303"/>
            <ac:spMk id="519" creationId="{00000000-0000-0000-0000-000000000000}"/>
          </ac:spMkLst>
        </pc:spChg>
        <pc:spChg chg="mod">
          <ac:chgData name="Fabrizio Coccetti" userId="b3b5c976-c1cd-481e-8ba0-1f5e11a6dabd" providerId="ADAL" clId="{BAD1437A-1138-F545-B028-0C5BC728D889}" dt="2023-08-08T08:38:02.436" v="2175"/>
          <ac:spMkLst>
            <pc:docMk/>
            <pc:sldMk cId="0" sldId="303"/>
            <ac:spMk id="520" creationId="{00000000-0000-0000-0000-000000000000}"/>
          </ac:spMkLst>
        </pc:spChg>
      </pc:sldChg>
      <pc:sldChg chg="modSp mod">
        <pc:chgData name="Fabrizio Coccetti" userId="b3b5c976-c1cd-481e-8ba0-1f5e11a6dabd" providerId="ADAL" clId="{BAD1437A-1138-F545-B028-0C5BC728D889}" dt="2023-08-08T08:41:30.160" v="2218" actId="113"/>
        <pc:sldMkLst>
          <pc:docMk/>
          <pc:sldMk cId="0" sldId="304"/>
        </pc:sldMkLst>
        <pc:spChg chg="mod">
          <ac:chgData name="Fabrizio Coccetti" userId="b3b5c976-c1cd-481e-8ba0-1f5e11a6dabd" providerId="ADAL" clId="{BAD1437A-1138-F545-B028-0C5BC728D889}" dt="2023-08-08T08:41:30.160" v="2218" actId="113"/>
          <ac:spMkLst>
            <pc:docMk/>
            <pc:sldMk cId="0" sldId="304"/>
            <ac:spMk id="526" creationId="{00000000-0000-0000-0000-000000000000}"/>
          </ac:spMkLst>
        </pc:spChg>
        <pc:spChg chg="mod">
          <ac:chgData name="Fabrizio Coccetti" userId="b3b5c976-c1cd-481e-8ba0-1f5e11a6dabd" providerId="ADAL" clId="{BAD1437A-1138-F545-B028-0C5BC728D889}" dt="2023-08-08T08:39:51.728" v="2194"/>
          <ac:spMkLst>
            <pc:docMk/>
            <pc:sldMk cId="0" sldId="304"/>
            <ac:spMk id="527" creationId="{00000000-0000-0000-0000-000000000000}"/>
          </ac:spMkLst>
        </pc:spChg>
        <pc:spChg chg="mod">
          <ac:chgData name="Fabrizio Coccetti" userId="b3b5c976-c1cd-481e-8ba0-1f5e11a6dabd" providerId="ADAL" clId="{BAD1437A-1138-F545-B028-0C5BC728D889}" dt="2023-08-08T08:41:20.283" v="2215" actId="20577"/>
          <ac:spMkLst>
            <pc:docMk/>
            <pc:sldMk cId="0" sldId="304"/>
            <ac:spMk id="528" creationId="{00000000-0000-0000-0000-000000000000}"/>
          </ac:spMkLst>
        </pc:spChg>
      </pc:sldChg>
      <pc:sldChg chg="modSp mod">
        <pc:chgData name="Fabrizio Coccetti" userId="b3b5c976-c1cd-481e-8ba0-1f5e11a6dabd" providerId="ADAL" clId="{BAD1437A-1138-F545-B028-0C5BC728D889}" dt="2023-08-08T08:43:18.411" v="2240" actId="113"/>
        <pc:sldMkLst>
          <pc:docMk/>
          <pc:sldMk cId="0" sldId="305"/>
        </pc:sldMkLst>
        <pc:spChg chg="mod">
          <ac:chgData name="Fabrizio Coccetti" userId="b3b5c976-c1cd-481e-8ba0-1f5e11a6dabd" providerId="ADAL" clId="{BAD1437A-1138-F545-B028-0C5BC728D889}" dt="2023-08-08T08:42:50.282" v="2234" actId="113"/>
          <ac:spMkLst>
            <pc:docMk/>
            <pc:sldMk cId="0" sldId="305"/>
            <ac:spMk id="534" creationId="{00000000-0000-0000-0000-000000000000}"/>
          </ac:spMkLst>
        </pc:spChg>
        <pc:spChg chg="mod">
          <ac:chgData name="Fabrizio Coccetti" userId="b3b5c976-c1cd-481e-8ba0-1f5e11a6dabd" providerId="ADAL" clId="{BAD1437A-1138-F545-B028-0C5BC728D889}" dt="2023-08-08T08:42:55.795" v="2236" actId="113"/>
          <ac:spMkLst>
            <pc:docMk/>
            <pc:sldMk cId="0" sldId="305"/>
            <ac:spMk id="536" creationId="{00000000-0000-0000-0000-000000000000}"/>
          </ac:spMkLst>
        </pc:spChg>
        <pc:spChg chg="mod">
          <ac:chgData name="Fabrizio Coccetti" userId="b3b5c976-c1cd-481e-8ba0-1f5e11a6dabd" providerId="ADAL" clId="{BAD1437A-1138-F545-B028-0C5BC728D889}" dt="2023-08-08T08:43:18.411" v="2240" actId="113"/>
          <ac:spMkLst>
            <pc:docMk/>
            <pc:sldMk cId="0" sldId="305"/>
            <ac:spMk id="537" creationId="{00000000-0000-0000-0000-000000000000}"/>
          </ac:spMkLst>
        </pc:spChg>
      </pc:sldChg>
      <pc:sldChg chg="modSp mod">
        <pc:chgData name="Fabrizio Coccetti" userId="b3b5c976-c1cd-481e-8ba0-1f5e11a6dabd" providerId="ADAL" clId="{BAD1437A-1138-F545-B028-0C5BC728D889}" dt="2023-08-08T08:43:46.524" v="2266" actId="20577"/>
        <pc:sldMkLst>
          <pc:docMk/>
          <pc:sldMk cId="0" sldId="307"/>
        </pc:sldMkLst>
        <pc:spChg chg="mod">
          <ac:chgData name="Fabrizio Coccetti" userId="b3b5c976-c1cd-481e-8ba0-1f5e11a6dabd" providerId="ADAL" clId="{BAD1437A-1138-F545-B028-0C5BC728D889}" dt="2023-08-08T08:43:46.524" v="2266" actId="20577"/>
          <ac:spMkLst>
            <pc:docMk/>
            <pc:sldMk cId="0" sldId="307"/>
            <ac:spMk id="550" creationId="{00000000-0000-0000-0000-000000000000}"/>
          </ac:spMkLst>
        </pc:spChg>
        <pc:spChg chg="mod">
          <ac:chgData name="Fabrizio Coccetti" userId="b3b5c976-c1cd-481e-8ba0-1f5e11a6dabd" providerId="ADAL" clId="{BAD1437A-1138-F545-B028-0C5BC728D889}" dt="2023-08-08T08:43:30.979" v="2241"/>
          <ac:spMkLst>
            <pc:docMk/>
            <pc:sldMk cId="0" sldId="307"/>
            <ac:spMk id="552" creationId="{00000000-0000-0000-0000-000000000000}"/>
          </ac:spMkLst>
        </pc:spChg>
      </pc:sldChg>
      <pc:sldChg chg="modSp mod">
        <pc:chgData name="Fabrizio Coccetti" userId="b3b5c976-c1cd-481e-8ba0-1f5e11a6dabd" providerId="ADAL" clId="{BAD1437A-1138-F545-B028-0C5BC728D889}" dt="2023-08-08T08:44:03.198" v="2268"/>
        <pc:sldMkLst>
          <pc:docMk/>
          <pc:sldMk cId="0" sldId="308"/>
        </pc:sldMkLst>
        <pc:spChg chg="mod">
          <ac:chgData name="Fabrizio Coccetti" userId="b3b5c976-c1cd-481e-8ba0-1f5e11a6dabd" providerId="ADAL" clId="{BAD1437A-1138-F545-B028-0C5BC728D889}" dt="2023-08-08T08:44:03.198" v="2268"/>
          <ac:spMkLst>
            <pc:docMk/>
            <pc:sldMk cId="0" sldId="308"/>
            <ac:spMk id="558" creationId="{00000000-0000-0000-0000-000000000000}"/>
          </ac:spMkLst>
        </pc:spChg>
        <pc:spChg chg="mod">
          <ac:chgData name="Fabrizio Coccetti" userId="b3b5c976-c1cd-481e-8ba0-1f5e11a6dabd" providerId="ADAL" clId="{BAD1437A-1138-F545-B028-0C5BC728D889}" dt="2023-08-08T08:43:57.687" v="2267"/>
          <ac:spMkLst>
            <pc:docMk/>
            <pc:sldMk cId="0" sldId="308"/>
            <ac:spMk id="560" creationId="{00000000-0000-0000-0000-000000000000}"/>
          </ac:spMkLst>
        </pc:spChg>
      </pc:sldChg>
      <pc:sldChg chg="addSp delSp modSp mod">
        <pc:chgData name="Fabrizio Coccetti" userId="b3b5c976-c1cd-481e-8ba0-1f5e11a6dabd" providerId="ADAL" clId="{BAD1437A-1138-F545-B028-0C5BC728D889}" dt="2023-08-08T08:54:31.938" v="2335" actId="1076"/>
        <pc:sldMkLst>
          <pc:docMk/>
          <pc:sldMk cId="0" sldId="309"/>
        </pc:sldMkLst>
        <pc:spChg chg="mod">
          <ac:chgData name="Fabrizio Coccetti" userId="b3b5c976-c1cd-481e-8ba0-1f5e11a6dabd" providerId="ADAL" clId="{BAD1437A-1138-F545-B028-0C5BC728D889}" dt="2023-08-08T08:44:23.401" v="2284" actId="20577"/>
          <ac:spMkLst>
            <pc:docMk/>
            <pc:sldMk cId="0" sldId="309"/>
            <ac:spMk id="565" creationId="{00000000-0000-0000-0000-000000000000}"/>
          </ac:spMkLst>
        </pc:spChg>
        <pc:picChg chg="add mod">
          <ac:chgData name="Fabrizio Coccetti" userId="b3b5c976-c1cd-481e-8ba0-1f5e11a6dabd" providerId="ADAL" clId="{BAD1437A-1138-F545-B028-0C5BC728D889}" dt="2023-08-08T08:54:31.938" v="2335" actId="1076"/>
          <ac:picMkLst>
            <pc:docMk/>
            <pc:sldMk cId="0" sldId="309"/>
            <ac:picMk id="2" creationId="{7DFCB16C-0AD0-93F8-7FDA-FF28C14F07B2}"/>
          </ac:picMkLst>
        </pc:picChg>
        <pc:picChg chg="del">
          <ac:chgData name="Fabrizio Coccetti" userId="b3b5c976-c1cd-481e-8ba0-1f5e11a6dabd" providerId="ADAL" clId="{BAD1437A-1138-F545-B028-0C5BC728D889}" dt="2023-08-08T08:54:16.754" v="2328" actId="478"/>
          <ac:picMkLst>
            <pc:docMk/>
            <pc:sldMk cId="0" sldId="309"/>
            <ac:picMk id="566" creationId="{00000000-0000-0000-0000-000000000000}"/>
          </ac:picMkLst>
        </pc:picChg>
      </pc:sldChg>
      <pc:sldChg chg="addSp delSp modSp mod">
        <pc:chgData name="Fabrizio Coccetti" userId="b3b5c976-c1cd-481e-8ba0-1f5e11a6dabd" providerId="ADAL" clId="{BAD1437A-1138-F545-B028-0C5BC728D889}" dt="2023-08-08T08:54:58.287" v="2339" actId="1076"/>
        <pc:sldMkLst>
          <pc:docMk/>
          <pc:sldMk cId="0" sldId="310"/>
        </pc:sldMkLst>
        <pc:spChg chg="mod">
          <ac:chgData name="Fabrizio Coccetti" userId="b3b5c976-c1cd-481e-8ba0-1f5e11a6dabd" providerId="ADAL" clId="{BAD1437A-1138-F545-B028-0C5BC728D889}" dt="2023-08-08T08:44:55.376" v="2317" actId="1076"/>
          <ac:spMkLst>
            <pc:docMk/>
            <pc:sldMk cId="0" sldId="310"/>
            <ac:spMk id="572" creationId="{00000000-0000-0000-0000-000000000000}"/>
          </ac:spMkLst>
        </pc:spChg>
        <pc:picChg chg="add mod">
          <ac:chgData name="Fabrizio Coccetti" userId="b3b5c976-c1cd-481e-8ba0-1f5e11a6dabd" providerId="ADAL" clId="{BAD1437A-1138-F545-B028-0C5BC728D889}" dt="2023-08-08T08:54:58.287" v="2339" actId="1076"/>
          <ac:picMkLst>
            <pc:docMk/>
            <pc:sldMk cId="0" sldId="310"/>
            <ac:picMk id="2" creationId="{6C131671-A06B-F84D-D651-A7EB085125D2}"/>
          </ac:picMkLst>
        </pc:picChg>
        <pc:picChg chg="del">
          <ac:chgData name="Fabrizio Coccetti" userId="b3b5c976-c1cd-481e-8ba0-1f5e11a6dabd" providerId="ADAL" clId="{BAD1437A-1138-F545-B028-0C5BC728D889}" dt="2023-08-08T08:54:50.433" v="2336" actId="478"/>
          <ac:picMkLst>
            <pc:docMk/>
            <pc:sldMk cId="0" sldId="310"/>
            <ac:picMk id="573" creationId="{00000000-0000-0000-0000-000000000000}"/>
          </ac:picMkLst>
        </pc:picChg>
      </pc:sldChg>
      <pc:sldChg chg="modSp mod">
        <pc:chgData name="Fabrizio Coccetti" userId="b3b5c976-c1cd-481e-8ba0-1f5e11a6dabd" providerId="ADAL" clId="{BAD1437A-1138-F545-B028-0C5BC728D889}" dt="2023-08-08T08:45:42.679" v="2327" actId="20577"/>
        <pc:sldMkLst>
          <pc:docMk/>
          <pc:sldMk cId="0" sldId="311"/>
        </pc:sldMkLst>
        <pc:spChg chg="mod">
          <ac:chgData name="Fabrizio Coccetti" userId="b3b5c976-c1cd-481e-8ba0-1f5e11a6dabd" providerId="ADAL" clId="{BAD1437A-1138-F545-B028-0C5BC728D889}" dt="2023-08-08T08:45:42.679" v="2327" actId="20577"/>
          <ac:spMkLst>
            <pc:docMk/>
            <pc:sldMk cId="0" sldId="311"/>
            <ac:spMk id="578" creationId="{00000000-0000-0000-0000-000000000000}"/>
          </ac:spMkLst>
        </pc:spChg>
        <pc:spChg chg="mod">
          <ac:chgData name="Fabrizio Coccetti" userId="b3b5c976-c1cd-481e-8ba0-1f5e11a6dabd" providerId="ADAL" clId="{BAD1437A-1138-F545-B028-0C5BC728D889}" dt="2023-08-08T08:45:13.231" v="2322" actId="20577"/>
          <ac:spMkLst>
            <pc:docMk/>
            <pc:sldMk cId="0" sldId="311"/>
            <ac:spMk id="579" creationId="{00000000-0000-0000-0000-000000000000}"/>
          </ac:spMkLst>
        </pc:spChg>
      </pc:sldChg>
      <pc:sldChg chg="add del">
        <pc:chgData name="Fabrizio Coccetti" userId="b3b5c976-c1cd-481e-8ba0-1f5e11a6dabd" providerId="ADAL" clId="{BAD1437A-1138-F545-B028-0C5BC728D889}" dt="2023-08-06T14:32:00.356" v="531"/>
        <pc:sldMkLst>
          <pc:docMk/>
          <pc:sldMk cId="713619177" sldId="313"/>
        </pc:sldMkLst>
      </pc:sldChg>
      <pc:sldChg chg="add del">
        <pc:chgData name="Fabrizio Coccetti" userId="b3b5c976-c1cd-481e-8ba0-1f5e11a6dabd" providerId="ADAL" clId="{BAD1437A-1138-F545-B028-0C5BC728D889}" dt="2023-08-06T15:25:58.398" v="1858" actId="2696"/>
        <pc:sldMkLst>
          <pc:docMk/>
          <pc:sldMk cId="2916385166" sldId="313"/>
        </pc:sldMkLst>
      </pc:sldChg>
      <pc:sldChg chg="add del">
        <pc:chgData name="Fabrizio Coccetti" userId="b3b5c976-c1cd-481e-8ba0-1f5e11a6dabd" providerId="ADAL" clId="{BAD1437A-1138-F545-B028-0C5BC728D889}" dt="2023-08-06T15:22:09.564" v="1733"/>
        <pc:sldMkLst>
          <pc:docMk/>
          <pc:sldMk cId="3893559367"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36ea598341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136ea598341_1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g136ea598341_1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36ea598341_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136ea598341_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g136ea598341_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24" name="Google Shape;524;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32" name="Google Shape;532;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36ea598341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36ea598341_1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136ea598341_1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70" name="Google Shape;570;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36ea598341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136ea598341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136ea598341_1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36ea598341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136ea598341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136ea598341_1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2"/>
        <p:cNvGrpSpPr/>
        <p:nvPr/>
      </p:nvGrpSpPr>
      <p:grpSpPr>
        <a:xfrm>
          <a:off x="0" y="0"/>
          <a:ext cx="0" cy="0"/>
          <a:chOff x="0" y="0"/>
          <a:chExt cx="0" cy="0"/>
        </a:xfrm>
      </p:grpSpPr>
      <p:sp>
        <p:nvSpPr>
          <p:cNvPr id="13" name="Google Shape;13;p20"/>
          <p:cNvSpPr/>
          <p:nvPr/>
        </p:nvSpPr>
        <p:spPr>
          <a:xfrm>
            <a:off x="0" y="2454512"/>
            <a:ext cx="12172692" cy="3432703"/>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14" name="Google Shape;14;p20"/>
          <p:cNvSpPr txBox="1">
            <a:spLocks noGrp="1"/>
          </p:cNvSpPr>
          <p:nvPr>
            <p:ph type="body" idx="1"/>
          </p:nvPr>
        </p:nvSpPr>
        <p:spPr>
          <a:xfrm>
            <a:off x="575887" y="3922846"/>
            <a:ext cx="3354126" cy="10083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850"/>
              </a:lnSpc>
              <a:spcBef>
                <a:spcPts val="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0"/>
          <p:cNvSpPr txBox="1">
            <a:spLocks noGrp="1"/>
          </p:cNvSpPr>
          <p:nvPr>
            <p:ph type="body" idx="2"/>
          </p:nvPr>
        </p:nvSpPr>
        <p:spPr>
          <a:xfrm>
            <a:off x="618012" y="3232383"/>
            <a:ext cx="3311988" cy="53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 name="Google Shape;16;p20"/>
          <p:cNvGrpSpPr/>
          <p:nvPr/>
        </p:nvGrpSpPr>
        <p:grpSpPr>
          <a:xfrm>
            <a:off x="162193" y="6091871"/>
            <a:ext cx="2471731" cy="613729"/>
            <a:chOff x="0" y="0"/>
            <a:chExt cx="2301694" cy="571500"/>
          </a:xfrm>
        </p:grpSpPr>
        <p:sp>
          <p:nvSpPr>
            <p:cNvPr id="17" name="Google Shape;17;p2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20"/>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19" name="Google Shape;19;p20"/>
          <p:cNvSpPr/>
          <p:nvPr/>
        </p:nvSpPr>
        <p:spPr>
          <a:xfrm>
            <a:off x="12192000" y="153500"/>
            <a:ext cx="3690980" cy="7687732"/>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EBEBE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grpSp>
        <p:nvGrpSpPr>
          <p:cNvPr id="20" name="Google Shape;20;p20"/>
          <p:cNvGrpSpPr/>
          <p:nvPr/>
        </p:nvGrpSpPr>
        <p:grpSpPr>
          <a:xfrm>
            <a:off x="9565775" y="3574321"/>
            <a:ext cx="3525984" cy="2857223"/>
            <a:chOff x="1659400" y="1572038"/>
            <a:chExt cx="970931" cy="786778"/>
          </a:xfrm>
        </p:grpSpPr>
        <p:sp>
          <p:nvSpPr>
            <p:cNvPr id="21" name="Google Shape;21;p20"/>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20"/>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 name="Google Shape;23;p20"/>
          <p:cNvSpPr>
            <a:spLocks noGrp="1"/>
          </p:cNvSpPr>
          <p:nvPr>
            <p:ph type="pic" idx="3"/>
          </p:nvPr>
        </p:nvSpPr>
        <p:spPr>
          <a:xfrm>
            <a:off x="5718875" y="423474"/>
            <a:ext cx="5982506" cy="4551482"/>
          </a:xfrm>
          <a:prstGeom prst="rect">
            <a:avLst/>
          </a:prstGeom>
          <a:solidFill>
            <a:srgbClr val="F2F2F2"/>
          </a:solidFill>
          <a:ln>
            <a:noFill/>
          </a:ln>
        </p:spPr>
      </p:sp>
      <p:sp>
        <p:nvSpPr>
          <p:cNvPr id="24" name="Google Shape;24;p20"/>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25" name="Google Shape;25;p20"/>
          <p:cNvSpPr txBox="1">
            <a:spLocks noGrp="1"/>
          </p:cNvSpPr>
          <p:nvPr>
            <p:ph type="body" idx="4"/>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 name="Google Shape;26;p20"/>
          <p:cNvPicPr preferRelativeResize="0"/>
          <p:nvPr/>
        </p:nvPicPr>
        <p:blipFill rotWithShape="1">
          <a:blip r:embed="rId3">
            <a:alphaModFix/>
          </a:blip>
          <a:srcRect/>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20"/>
        <p:cNvGrpSpPr/>
        <p:nvPr/>
      </p:nvGrpSpPr>
      <p:grpSpPr>
        <a:xfrm>
          <a:off x="0" y="0"/>
          <a:ext cx="0" cy="0"/>
          <a:chOff x="0" y="0"/>
          <a:chExt cx="0" cy="0"/>
        </a:xfrm>
      </p:grpSpPr>
      <p:sp>
        <p:nvSpPr>
          <p:cNvPr id="121" name="Google Shape;121;p26"/>
          <p:cNvSpPr/>
          <p:nvPr/>
        </p:nvSpPr>
        <p:spPr>
          <a:xfrm>
            <a:off x="4884044"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26"/>
          <p:cNvSpPr txBox="1">
            <a:spLocks noGrp="1"/>
          </p:cNvSpPr>
          <p:nvPr>
            <p:ph type="body" idx="1"/>
          </p:nvPr>
        </p:nvSpPr>
        <p:spPr>
          <a:xfrm>
            <a:off x="6096001" y="593579"/>
            <a:ext cx="4724400" cy="560402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3" name="Google Shape;123;p26"/>
          <p:cNvGrpSpPr/>
          <p:nvPr/>
        </p:nvGrpSpPr>
        <p:grpSpPr>
          <a:xfrm>
            <a:off x="4884044" y="3946789"/>
            <a:ext cx="3525984" cy="2857223"/>
            <a:chOff x="1659400" y="1572038"/>
            <a:chExt cx="970931" cy="786778"/>
          </a:xfrm>
        </p:grpSpPr>
        <p:sp>
          <p:nvSpPr>
            <p:cNvPr id="124" name="Google Shape;124;p26"/>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26"/>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6" name="Google Shape;126;p26"/>
          <p:cNvSpPr>
            <a:spLocks noGrp="1"/>
          </p:cNvSpPr>
          <p:nvPr>
            <p:ph type="pic" idx="2"/>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27"/>
        <p:cNvGrpSpPr/>
        <p:nvPr/>
      </p:nvGrpSpPr>
      <p:grpSpPr>
        <a:xfrm>
          <a:off x="0" y="0"/>
          <a:ext cx="0" cy="0"/>
          <a:chOff x="0" y="0"/>
          <a:chExt cx="0" cy="0"/>
        </a:xfrm>
      </p:grpSpPr>
      <p:sp>
        <p:nvSpPr>
          <p:cNvPr id="128" name="Google Shape;128;p27"/>
          <p:cNvSpPr/>
          <p:nvPr/>
        </p:nvSpPr>
        <p:spPr>
          <a:xfrm>
            <a:off x="4605868" y="1"/>
            <a:ext cx="6891866"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27"/>
          <p:cNvSpPr txBox="1">
            <a:spLocks noGrp="1"/>
          </p:cNvSpPr>
          <p:nvPr>
            <p:ph type="body" idx="1"/>
          </p:nvPr>
        </p:nvSpPr>
        <p:spPr>
          <a:xfrm>
            <a:off x="5943600" y="2076098"/>
            <a:ext cx="4867011" cy="391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27"/>
          <p:cNvSpPr txBox="1">
            <a:spLocks noGrp="1"/>
          </p:cNvSpPr>
          <p:nvPr>
            <p:ph type="body" idx="2"/>
          </p:nvPr>
        </p:nvSpPr>
        <p:spPr>
          <a:xfrm>
            <a:off x="5943601" y="647039"/>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1" name="Google Shape;131;p27"/>
          <p:cNvPicPr preferRelativeResize="0"/>
          <p:nvPr/>
        </p:nvPicPr>
        <p:blipFill rotWithShape="1">
          <a:blip r:embed="rId2">
            <a:alphaModFix/>
          </a:blip>
          <a:srcRect l="-18315" t="15976" r="29196" b="11083"/>
          <a:stretch/>
        </p:blipFill>
        <p:spPr>
          <a:xfrm flipH="1">
            <a:off x="0" y="1639691"/>
            <a:ext cx="8439100" cy="5375657"/>
          </a:xfrm>
          <a:prstGeom prst="rect">
            <a:avLst/>
          </a:prstGeom>
          <a:noFill/>
          <a:ln>
            <a:noFill/>
          </a:ln>
        </p:spPr>
      </p:pic>
      <p:sp>
        <p:nvSpPr>
          <p:cNvPr id="132" name="Google Shape;132;p27"/>
          <p:cNvSpPr>
            <a:spLocks noGrp="1"/>
          </p:cNvSpPr>
          <p:nvPr>
            <p:ph type="pic" idx="3"/>
          </p:nvPr>
        </p:nvSpPr>
        <p:spPr>
          <a:xfrm>
            <a:off x="0" y="1866787"/>
            <a:ext cx="5130800" cy="3913188"/>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33"/>
        <p:cNvGrpSpPr/>
        <p:nvPr/>
      </p:nvGrpSpPr>
      <p:grpSpPr>
        <a:xfrm>
          <a:off x="0" y="0"/>
          <a:ext cx="0" cy="0"/>
          <a:chOff x="0" y="0"/>
          <a:chExt cx="0" cy="0"/>
        </a:xfrm>
      </p:grpSpPr>
      <p:sp>
        <p:nvSpPr>
          <p:cNvPr id="134" name="Google Shape;134;p28"/>
          <p:cNvSpPr/>
          <p:nvPr/>
        </p:nvSpPr>
        <p:spPr>
          <a:xfrm>
            <a:off x="0" y="882027"/>
            <a:ext cx="12192000" cy="1437274"/>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28"/>
          <p:cNvSpPr txBox="1">
            <a:spLocks noGrp="1"/>
          </p:cNvSpPr>
          <p:nvPr>
            <p:ph type="body" idx="1"/>
          </p:nvPr>
        </p:nvSpPr>
        <p:spPr>
          <a:xfrm>
            <a:off x="835671" y="2727702"/>
            <a:ext cx="7178174" cy="33116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28"/>
          <p:cNvSpPr txBox="1">
            <a:spLocks noGrp="1"/>
          </p:cNvSpPr>
          <p:nvPr>
            <p:ph type="body" idx="2"/>
          </p:nvPr>
        </p:nvSpPr>
        <p:spPr>
          <a:xfrm>
            <a:off x="835671" y="1104337"/>
            <a:ext cx="7178174" cy="1031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7" name="Google Shape;137;p28" descr="iPhone6_mockup_front_white.png"/>
          <p:cNvPicPr preferRelativeResize="0"/>
          <p:nvPr/>
        </p:nvPicPr>
        <p:blipFill rotWithShape="1">
          <a:blip r:embed="rId2">
            <a:alphaModFix/>
          </a:blip>
          <a:srcRect/>
          <a:stretch/>
        </p:blipFill>
        <p:spPr>
          <a:xfrm>
            <a:off x="7768850" y="226918"/>
            <a:ext cx="4094254" cy="6404164"/>
          </a:xfrm>
          <a:prstGeom prst="rect">
            <a:avLst/>
          </a:prstGeom>
          <a:noFill/>
          <a:ln>
            <a:noFill/>
          </a:ln>
        </p:spPr>
      </p:pic>
      <p:sp>
        <p:nvSpPr>
          <p:cNvPr id="138" name="Google Shape;138;p28"/>
          <p:cNvSpPr>
            <a:spLocks noGrp="1"/>
          </p:cNvSpPr>
          <p:nvPr>
            <p:ph type="pic" idx="3"/>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39"/>
        <p:cNvGrpSpPr/>
        <p:nvPr/>
      </p:nvGrpSpPr>
      <p:grpSpPr>
        <a:xfrm>
          <a:off x="0" y="0"/>
          <a:ext cx="0" cy="0"/>
          <a:chOff x="0" y="0"/>
          <a:chExt cx="0" cy="0"/>
        </a:xfrm>
      </p:grpSpPr>
      <p:sp>
        <p:nvSpPr>
          <p:cNvPr id="140" name="Google Shape;140;p29"/>
          <p:cNvSpPr txBox="1">
            <a:spLocks noGrp="1"/>
          </p:cNvSpPr>
          <p:nvPr>
            <p:ph type="body" idx="1"/>
          </p:nvPr>
        </p:nvSpPr>
        <p:spPr>
          <a:xfrm>
            <a:off x="1553583" y="1623405"/>
            <a:ext cx="9778140" cy="48959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29"/>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29"/>
          <p:cNvSpPr/>
          <p:nvPr/>
        </p:nvSpPr>
        <p:spPr>
          <a:xfrm>
            <a:off x="12192000" y="-287867"/>
            <a:ext cx="1185333" cy="714586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29"/>
          <p:cNvSpPr/>
          <p:nvPr/>
        </p:nvSpPr>
        <p:spPr>
          <a:xfrm>
            <a:off x="8591" y="5357970"/>
            <a:ext cx="1359904" cy="964190"/>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29"/>
          <p:cNvSpPr/>
          <p:nvPr/>
        </p:nvSpPr>
        <p:spPr>
          <a:xfrm>
            <a:off x="0" y="4717164"/>
            <a:ext cx="871051" cy="1802168"/>
          </a:xfrm>
          <a:custGeom>
            <a:avLst/>
            <a:gdLst/>
            <a:ahLst/>
            <a:cxnLst/>
            <a:rect l="l" t="t" r="r" b="b"/>
            <a:pathLst>
              <a:path w="871051" h="1802168" extrusionOk="0">
                <a:moveTo>
                  <a:pt x="550688" y="1635332"/>
                </a:moveTo>
                <a:cubicBezTo>
                  <a:pt x="535433" y="1635332"/>
                  <a:pt x="524536" y="1639664"/>
                  <a:pt x="515819" y="1648331"/>
                </a:cubicBezTo>
                <a:cubicBezTo>
                  <a:pt x="507101" y="1656999"/>
                  <a:pt x="502742" y="1669998"/>
                  <a:pt x="502742" y="1682999"/>
                </a:cubicBezTo>
                <a:cubicBezTo>
                  <a:pt x="502742" y="1698167"/>
                  <a:pt x="507101" y="1708999"/>
                  <a:pt x="515819" y="1717667"/>
                </a:cubicBezTo>
                <a:cubicBezTo>
                  <a:pt x="524536" y="1726334"/>
                  <a:pt x="537611" y="1730666"/>
                  <a:pt x="550688" y="1730666"/>
                </a:cubicBezTo>
                <a:cubicBezTo>
                  <a:pt x="563765" y="1730666"/>
                  <a:pt x="576839" y="1726334"/>
                  <a:pt x="585557" y="1717667"/>
                </a:cubicBezTo>
                <a:cubicBezTo>
                  <a:pt x="594275" y="1708999"/>
                  <a:pt x="598634" y="1698167"/>
                  <a:pt x="598634" y="1682999"/>
                </a:cubicBezTo>
                <a:cubicBezTo>
                  <a:pt x="598634" y="1667831"/>
                  <a:pt x="594275" y="1656999"/>
                  <a:pt x="585557" y="1648331"/>
                </a:cubicBezTo>
                <a:cubicBezTo>
                  <a:pt x="576839" y="1639664"/>
                  <a:pt x="563765" y="1635332"/>
                  <a:pt x="550688" y="1635332"/>
                </a:cubicBezTo>
                <a:close/>
                <a:moveTo>
                  <a:pt x="5037" y="0"/>
                </a:moveTo>
                <a:cubicBezTo>
                  <a:pt x="13481" y="0"/>
                  <a:pt x="22199" y="2708"/>
                  <a:pt x="29826" y="8124"/>
                </a:cubicBezTo>
                <a:lnTo>
                  <a:pt x="847078" y="601805"/>
                </a:lnTo>
                <a:cubicBezTo>
                  <a:pt x="857974" y="610472"/>
                  <a:pt x="866692" y="623474"/>
                  <a:pt x="871051" y="636473"/>
                </a:cubicBezTo>
                <a:cubicBezTo>
                  <a:pt x="871051" y="660308"/>
                  <a:pt x="851437" y="677641"/>
                  <a:pt x="829642" y="677641"/>
                </a:cubicBezTo>
                <a:lnTo>
                  <a:pt x="596453" y="677641"/>
                </a:lnTo>
                <a:lnTo>
                  <a:pt x="596453" y="1149986"/>
                </a:lnTo>
                <a:lnTo>
                  <a:pt x="596453" y="1273489"/>
                </a:lnTo>
                <a:lnTo>
                  <a:pt x="596453" y="1366658"/>
                </a:lnTo>
                <a:cubicBezTo>
                  <a:pt x="598634" y="1379659"/>
                  <a:pt x="596453" y="1390491"/>
                  <a:pt x="596453" y="1379659"/>
                </a:cubicBezTo>
                <a:lnTo>
                  <a:pt x="596453" y="1572495"/>
                </a:lnTo>
                <a:cubicBezTo>
                  <a:pt x="596453" y="1574662"/>
                  <a:pt x="596453" y="1574662"/>
                  <a:pt x="596453" y="1576829"/>
                </a:cubicBezTo>
                <a:cubicBezTo>
                  <a:pt x="611709" y="1583330"/>
                  <a:pt x="626964" y="1591997"/>
                  <a:pt x="637862" y="1602831"/>
                </a:cubicBezTo>
                <a:cubicBezTo>
                  <a:pt x="659655" y="1624498"/>
                  <a:pt x="672732" y="1652665"/>
                  <a:pt x="672732" y="1685166"/>
                </a:cubicBezTo>
                <a:cubicBezTo>
                  <a:pt x="672732" y="1717667"/>
                  <a:pt x="659655" y="1745834"/>
                  <a:pt x="637862" y="1767500"/>
                </a:cubicBezTo>
                <a:cubicBezTo>
                  <a:pt x="616068" y="1789169"/>
                  <a:pt x="587738" y="1802168"/>
                  <a:pt x="555047" y="1802168"/>
                </a:cubicBezTo>
                <a:cubicBezTo>
                  <a:pt x="522356" y="1802168"/>
                  <a:pt x="494026" y="1789169"/>
                  <a:pt x="472231" y="1767500"/>
                </a:cubicBezTo>
                <a:cubicBezTo>
                  <a:pt x="450439" y="1745834"/>
                  <a:pt x="437362" y="1717667"/>
                  <a:pt x="437362" y="1685166"/>
                </a:cubicBezTo>
                <a:cubicBezTo>
                  <a:pt x="437362" y="1652665"/>
                  <a:pt x="450439" y="1624498"/>
                  <a:pt x="472231" y="1602831"/>
                </a:cubicBezTo>
                <a:cubicBezTo>
                  <a:pt x="483130" y="1591997"/>
                  <a:pt x="498385" y="1583330"/>
                  <a:pt x="513640" y="1576829"/>
                </a:cubicBezTo>
                <a:cubicBezTo>
                  <a:pt x="513640" y="1574662"/>
                  <a:pt x="513640" y="1574662"/>
                  <a:pt x="513640" y="1572495"/>
                </a:cubicBezTo>
                <a:lnTo>
                  <a:pt x="513640" y="1273489"/>
                </a:lnTo>
                <a:lnTo>
                  <a:pt x="513640" y="1149986"/>
                </a:lnTo>
                <a:lnTo>
                  <a:pt x="513640" y="636473"/>
                </a:lnTo>
                <a:cubicBezTo>
                  <a:pt x="513640" y="612639"/>
                  <a:pt x="533254" y="595307"/>
                  <a:pt x="555047" y="595307"/>
                </a:cubicBezTo>
                <a:lnTo>
                  <a:pt x="703242" y="595307"/>
                </a:lnTo>
                <a:lnTo>
                  <a:pt x="8034" y="90461"/>
                </a:lnTo>
                <a:lnTo>
                  <a:pt x="0" y="96295"/>
                </a:lnTo>
                <a:lnTo>
                  <a:pt x="0" y="1767"/>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45"/>
        <p:cNvGrpSpPr/>
        <p:nvPr/>
      </p:nvGrpSpPr>
      <p:grpSpPr>
        <a:xfrm>
          <a:off x="0" y="0"/>
          <a:ext cx="0" cy="0"/>
          <a:chOff x="0" y="0"/>
          <a:chExt cx="0" cy="0"/>
        </a:xfrm>
      </p:grpSpPr>
      <p:sp>
        <p:nvSpPr>
          <p:cNvPr id="146" name="Google Shape;146;p30"/>
          <p:cNvSpPr/>
          <p:nvPr/>
        </p:nvSpPr>
        <p:spPr>
          <a:xfrm>
            <a:off x="0"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30"/>
          <p:cNvSpPr txBox="1">
            <a:spLocks noGrp="1"/>
          </p:cNvSpPr>
          <p:nvPr>
            <p:ph type="body" idx="1"/>
          </p:nvPr>
        </p:nvSpPr>
        <p:spPr>
          <a:xfrm>
            <a:off x="898358" y="2107770"/>
            <a:ext cx="4639192" cy="43776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30"/>
          <p:cNvSpPr txBox="1">
            <a:spLocks noGrp="1"/>
          </p:cNvSpPr>
          <p:nvPr>
            <p:ph type="body" idx="2"/>
          </p:nvPr>
        </p:nvSpPr>
        <p:spPr>
          <a:xfrm>
            <a:off x="898358" y="890242"/>
            <a:ext cx="4757375"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30"/>
          <p:cNvSpPr>
            <a:spLocks noGrp="1"/>
          </p:cNvSpPr>
          <p:nvPr>
            <p:ph type="pic" idx="3"/>
          </p:nvPr>
        </p:nvSpPr>
        <p:spPr>
          <a:xfrm>
            <a:off x="5888002" y="439730"/>
            <a:ext cx="5660531" cy="6045736"/>
          </a:xfrm>
          <a:prstGeom prst="rect">
            <a:avLst/>
          </a:prstGeom>
          <a:solidFill>
            <a:srgbClr val="F2F2F2"/>
          </a:solidFill>
          <a:ln>
            <a:noFill/>
          </a:ln>
        </p:spPr>
      </p:sp>
      <p:grpSp>
        <p:nvGrpSpPr>
          <p:cNvPr id="150" name="Google Shape;150;p30"/>
          <p:cNvGrpSpPr/>
          <p:nvPr/>
        </p:nvGrpSpPr>
        <p:grpSpPr>
          <a:xfrm>
            <a:off x="-2012374" y="3808246"/>
            <a:ext cx="3525984" cy="2857223"/>
            <a:chOff x="1659400" y="1572038"/>
            <a:chExt cx="970931" cy="786778"/>
          </a:xfrm>
        </p:grpSpPr>
        <p:sp>
          <p:nvSpPr>
            <p:cNvPr id="151" name="Google Shape;151;p30"/>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30"/>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27"/>
        <p:cNvGrpSpPr/>
        <p:nvPr/>
      </p:nvGrpSpPr>
      <p:grpSpPr>
        <a:xfrm>
          <a:off x="0" y="0"/>
          <a:ext cx="0" cy="0"/>
          <a:chOff x="0" y="0"/>
          <a:chExt cx="0" cy="0"/>
        </a:xfrm>
      </p:grpSpPr>
      <p:sp>
        <p:nvSpPr>
          <p:cNvPr id="28" name="Google Shape;28;p21"/>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1"/>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1"/>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1"/>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21"/>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1"/>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1"/>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1"/>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21"/>
          <p:cNvSpPr txBox="1">
            <a:spLocks noGrp="1"/>
          </p:cNvSpPr>
          <p:nvPr>
            <p:ph type="body" idx="9"/>
          </p:nvPr>
        </p:nvSpPr>
        <p:spPr>
          <a:xfrm>
            <a:off x="565673" y="537471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21"/>
          <p:cNvSpPr txBox="1">
            <a:spLocks noGrp="1"/>
          </p:cNvSpPr>
          <p:nvPr>
            <p:ph type="body" idx="13"/>
          </p:nvPr>
        </p:nvSpPr>
        <p:spPr>
          <a:xfrm>
            <a:off x="1400970" y="5374717"/>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21"/>
          <p:cNvSpPr/>
          <p:nvPr/>
        </p:nvSpPr>
        <p:spPr>
          <a:xfrm>
            <a:off x="8947682" y="2543260"/>
            <a:ext cx="2531288" cy="12234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92E4B"/>
              </a:buClr>
              <a:buSzPts val="1050"/>
              <a:buFont typeface="Calibri"/>
              <a:buNone/>
            </a:pPr>
            <a:r>
              <a:rPr lang="en-US" sz="1050" b="0" i="0" u="none" strike="noStrike" cap="non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39" name="Google Shape;39;p21"/>
          <p:cNvSpPr/>
          <p:nvPr/>
        </p:nvSpPr>
        <p:spPr>
          <a:xfrm rot="10800000">
            <a:off x="12799" y="5622"/>
            <a:ext cx="12189954" cy="1762217"/>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1"/>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1" name="Google Shape;41;p21"/>
          <p:cNvGrpSpPr/>
          <p:nvPr/>
        </p:nvGrpSpPr>
        <p:grpSpPr>
          <a:xfrm>
            <a:off x="8744224" y="-356297"/>
            <a:ext cx="3525984" cy="2857223"/>
            <a:chOff x="1659400" y="1572038"/>
            <a:chExt cx="970931" cy="786778"/>
          </a:xfrm>
        </p:grpSpPr>
        <p:sp>
          <p:nvSpPr>
            <p:cNvPr id="42" name="Google Shape;42;p21"/>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 name="Google Shape;43;p21"/>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4"/>
        <p:cNvGrpSpPr/>
        <p:nvPr/>
      </p:nvGrpSpPr>
      <p:grpSpPr>
        <a:xfrm>
          <a:off x="0" y="0"/>
          <a:ext cx="0" cy="0"/>
          <a:chOff x="0" y="0"/>
          <a:chExt cx="0" cy="0"/>
        </a:xfrm>
      </p:grpSpPr>
      <p:sp>
        <p:nvSpPr>
          <p:cNvPr id="45" name="Google Shape;45;p22"/>
          <p:cNvSpPr/>
          <p:nvPr/>
        </p:nvSpPr>
        <p:spPr>
          <a:xfrm>
            <a:off x="3776133" y="644599"/>
            <a:ext cx="8415867" cy="5509455"/>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22"/>
          <p:cNvSpPr/>
          <p:nvPr/>
        </p:nvSpPr>
        <p:spPr>
          <a:xfrm>
            <a:off x="23805" y="9076427"/>
            <a:ext cx="7535870" cy="16153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2"/>
          <p:cNvSpPr txBox="1">
            <a:spLocks noGrp="1"/>
          </p:cNvSpPr>
          <p:nvPr>
            <p:ph type="body" idx="1"/>
          </p:nvPr>
        </p:nvSpPr>
        <p:spPr>
          <a:xfrm>
            <a:off x="5999945" y="3509336"/>
            <a:ext cx="6010480" cy="22530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2"/>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13000"/>
              <a:buFont typeface="Arial"/>
              <a:buNone/>
              <a:defRPr sz="13000" b="0"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22"/>
          <p:cNvSpPr/>
          <p:nvPr/>
        </p:nvSpPr>
        <p:spPr>
          <a:xfrm>
            <a:off x="0" y="3875787"/>
            <a:ext cx="5040000" cy="72000"/>
          </a:xfrm>
          <a:custGeom>
            <a:avLst/>
            <a:gdLst/>
            <a:ahLst/>
            <a:cxnLst/>
            <a:rect l="l" t="t" r="r" b="b"/>
            <a:pathLst>
              <a:path w="2963330" h="71215" extrusionOk="0">
                <a:moveTo>
                  <a:pt x="0" y="0"/>
                </a:moveTo>
                <a:lnTo>
                  <a:pt x="2963330" y="0"/>
                </a:lnTo>
                <a:cubicBezTo>
                  <a:pt x="2963330" y="23739"/>
                  <a:pt x="2963330" y="47477"/>
                  <a:pt x="2963330" y="71215"/>
                </a:cubicBezTo>
                <a:lnTo>
                  <a:pt x="0" y="71215"/>
                </a:lnTo>
                <a:lnTo>
                  <a:pt x="0" y="0"/>
                </a:lnTo>
                <a:close/>
              </a:path>
            </a:pathLst>
          </a:custGeom>
          <a:solidFill>
            <a:srgbClr val="24BAA2"/>
          </a:solidFill>
          <a:ln w="9525" cap="flat" cmpd="sng">
            <a:solidFill>
              <a:srgbClr val="24BAA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 name="Google Shape;50;p22"/>
          <p:cNvSpPr/>
          <p:nvPr/>
        </p:nvSpPr>
        <p:spPr>
          <a:xfrm>
            <a:off x="5040000" y="3812439"/>
            <a:ext cx="394105" cy="198697"/>
          </a:xfrm>
          <a:custGeom>
            <a:avLst/>
            <a:gdLst/>
            <a:ahLst/>
            <a:cxnLst/>
            <a:rect l="l" t="t" r="r" b="b"/>
            <a:pathLst>
              <a:path w="200753" h="101214" extrusionOk="0">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1" name="Google Shape;51;p22"/>
          <p:cNvGrpSpPr/>
          <p:nvPr/>
        </p:nvGrpSpPr>
        <p:grpSpPr>
          <a:xfrm>
            <a:off x="9005185" y="0"/>
            <a:ext cx="3525984" cy="2857223"/>
            <a:chOff x="1659400" y="1572038"/>
            <a:chExt cx="970931" cy="786778"/>
          </a:xfrm>
        </p:grpSpPr>
        <p:sp>
          <p:nvSpPr>
            <p:cNvPr id="52" name="Google Shape;52;p22"/>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22"/>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54"/>
        <p:cNvGrpSpPr/>
        <p:nvPr/>
      </p:nvGrpSpPr>
      <p:grpSpPr>
        <a:xfrm>
          <a:off x="0" y="0"/>
          <a:ext cx="0" cy="0"/>
          <a:chOff x="0" y="0"/>
          <a:chExt cx="0" cy="0"/>
        </a:xfrm>
      </p:grpSpPr>
      <p:sp>
        <p:nvSpPr>
          <p:cNvPr id="55" name="Google Shape;55;p23"/>
          <p:cNvSpPr/>
          <p:nvPr/>
        </p:nvSpPr>
        <p:spPr>
          <a:xfrm>
            <a:off x="0" y="0"/>
            <a:ext cx="12192000" cy="6858000"/>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3"/>
          <p:cNvSpPr/>
          <p:nvPr/>
        </p:nvSpPr>
        <p:spPr>
          <a:xfrm>
            <a:off x="370688" y="323520"/>
            <a:ext cx="11450624" cy="62109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23"/>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2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23"/>
          <p:cNvSpPr/>
          <p:nvPr/>
        </p:nvSpPr>
        <p:spPr>
          <a:xfrm>
            <a:off x="12192000" y="-287867"/>
            <a:ext cx="1185333" cy="714586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60"/>
        <p:cNvGrpSpPr/>
        <p:nvPr/>
      </p:nvGrpSpPr>
      <p:grpSpPr>
        <a:xfrm>
          <a:off x="0" y="0"/>
          <a:ext cx="0" cy="0"/>
          <a:chOff x="0" y="0"/>
          <a:chExt cx="0" cy="0"/>
        </a:xfrm>
      </p:grpSpPr>
      <p:sp>
        <p:nvSpPr>
          <p:cNvPr id="61" name="Google Shape;61;p31"/>
          <p:cNvSpPr/>
          <p:nvPr/>
        </p:nvSpPr>
        <p:spPr>
          <a:xfrm>
            <a:off x="-32399" y="3350405"/>
            <a:ext cx="12194195" cy="2415624"/>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1"/>
          <p:cNvSpPr txBox="1">
            <a:spLocks noGrp="1"/>
          </p:cNvSpPr>
          <p:nvPr>
            <p:ph type="body" idx="1"/>
          </p:nvPr>
        </p:nvSpPr>
        <p:spPr>
          <a:xfrm>
            <a:off x="690953" y="4549217"/>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31"/>
          <p:cNvSpPr txBox="1">
            <a:spLocks noGrp="1"/>
          </p:cNvSpPr>
          <p:nvPr>
            <p:ph type="body" idx="2"/>
          </p:nvPr>
        </p:nvSpPr>
        <p:spPr>
          <a:xfrm>
            <a:off x="690953" y="3739641"/>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24BAA2"/>
              </a:buClr>
              <a:buSzPts val="5000"/>
              <a:buFont typeface="Arial"/>
              <a:buNone/>
              <a:defRPr sz="50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4" name="Google Shape;64;p31"/>
          <p:cNvGrpSpPr/>
          <p:nvPr/>
        </p:nvGrpSpPr>
        <p:grpSpPr>
          <a:xfrm>
            <a:off x="336354" y="5927698"/>
            <a:ext cx="2735993" cy="679345"/>
            <a:chOff x="0" y="0"/>
            <a:chExt cx="2301694" cy="571500"/>
          </a:xfrm>
        </p:grpSpPr>
        <p:sp>
          <p:nvSpPr>
            <p:cNvPr id="65" name="Google Shape;65;p31"/>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6" name="Google Shape;66;p31"/>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pic>
        <p:nvPicPr>
          <p:cNvPr id="67" name="Google Shape;67;p31"/>
          <p:cNvPicPr preferRelativeResize="0"/>
          <p:nvPr/>
        </p:nvPicPr>
        <p:blipFill rotWithShape="1">
          <a:blip r:embed="rId3">
            <a:alphaModFix/>
          </a:blip>
          <a:srcRect/>
          <a:stretch/>
        </p:blipFill>
        <p:spPr>
          <a:xfrm>
            <a:off x="336354" y="587665"/>
            <a:ext cx="5189566" cy="1979955"/>
          </a:xfrm>
          <a:prstGeom prst="rect">
            <a:avLst/>
          </a:prstGeom>
          <a:noFill/>
          <a:ln>
            <a:noFill/>
          </a:ln>
        </p:spPr>
      </p:pic>
      <p:grpSp>
        <p:nvGrpSpPr>
          <p:cNvPr id="68" name="Google Shape;68;p31"/>
          <p:cNvGrpSpPr/>
          <p:nvPr/>
        </p:nvGrpSpPr>
        <p:grpSpPr>
          <a:xfrm>
            <a:off x="9565775" y="3574321"/>
            <a:ext cx="3525984" cy="2857223"/>
            <a:chOff x="1659400" y="1572038"/>
            <a:chExt cx="970931" cy="786778"/>
          </a:xfrm>
        </p:grpSpPr>
        <p:sp>
          <p:nvSpPr>
            <p:cNvPr id="69" name="Google Shape;69;p31"/>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31"/>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1" name="Google Shape;71;p31"/>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72" name="Google Shape;72;p31"/>
          <p:cNvSpPr txBox="1">
            <a:spLocks noGrp="1"/>
          </p:cNvSpPr>
          <p:nvPr>
            <p:ph type="body" idx="3"/>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73"/>
        <p:cNvGrpSpPr/>
        <p:nvPr/>
      </p:nvGrpSpPr>
      <p:grpSpPr>
        <a:xfrm>
          <a:off x="0" y="0"/>
          <a:ext cx="0" cy="0"/>
          <a:chOff x="0" y="0"/>
          <a:chExt cx="0" cy="0"/>
        </a:xfrm>
      </p:grpSpPr>
      <p:sp>
        <p:nvSpPr>
          <p:cNvPr id="74" name="Google Shape;74;p18"/>
          <p:cNvSpPr/>
          <p:nvPr/>
        </p:nvSpPr>
        <p:spPr>
          <a:xfrm>
            <a:off x="0" y="0"/>
            <a:ext cx="12192000" cy="6858001"/>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18"/>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76" name="Google Shape;76;p18"/>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77" name="Google Shape;77;p18"/>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Housing Care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78" name="Google Shape;78;p18"/>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79" name="Google Shape;79;p18"/>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80" name="Google Shape;80;p18"/>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81" name="Google Shape;81;p18"/>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8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83"/>
        <p:cNvGrpSpPr/>
        <p:nvPr/>
      </p:nvGrpSpPr>
      <p:grpSpPr>
        <a:xfrm>
          <a:off x="0" y="0"/>
          <a:ext cx="0" cy="0"/>
          <a:chOff x="0" y="0"/>
          <a:chExt cx="0" cy="0"/>
        </a:xfrm>
      </p:grpSpPr>
      <p:sp>
        <p:nvSpPr>
          <p:cNvPr id="84" name="Google Shape;84;p24"/>
          <p:cNvSpPr/>
          <p:nvPr/>
        </p:nvSpPr>
        <p:spPr>
          <a:xfrm>
            <a:off x="0" y="1352385"/>
            <a:ext cx="6096000" cy="4388015"/>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24"/>
          <p:cNvSpPr>
            <a:spLocks noGrp="1"/>
          </p:cNvSpPr>
          <p:nvPr>
            <p:ph type="pic" idx="2"/>
          </p:nvPr>
        </p:nvSpPr>
        <p:spPr>
          <a:xfrm>
            <a:off x="0" y="0"/>
            <a:ext cx="12192000" cy="6858000"/>
          </a:xfrm>
          <a:prstGeom prst="rect">
            <a:avLst/>
          </a:prstGeom>
          <a:solidFill>
            <a:srgbClr val="F2F2F2"/>
          </a:solidFill>
          <a:ln>
            <a:noFill/>
          </a:ln>
        </p:spPr>
      </p:sp>
      <p:sp>
        <p:nvSpPr>
          <p:cNvPr id="86" name="Google Shape;86;p24"/>
          <p:cNvSpPr txBox="1">
            <a:spLocks noGrp="1"/>
          </p:cNvSpPr>
          <p:nvPr>
            <p:ph type="body" idx="1"/>
          </p:nvPr>
        </p:nvSpPr>
        <p:spPr>
          <a:xfrm>
            <a:off x="427670" y="1747126"/>
            <a:ext cx="5126463" cy="356565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7" name="Google Shape;87;p24"/>
          <p:cNvGrpSpPr/>
          <p:nvPr/>
        </p:nvGrpSpPr>
        <p:grpSpPr>
          <a:xfrm>
            <a:off x="-1877189" y="2648392"/>
            <a:ext cx="3525984" cy="2857223"/>
            <a:chOff x="1659400" y="1572038"/>
            <a:chExt cx="970931" cy="786778"/>
          </a:xfrm>
        </p:grpSpPr>
        <p:sp>
          <p:nvSpPr>
            <p:cNvPr id="88" name="Google Shape;88;p24"/>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24"/>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90"/>
        <p:cNvGrpSpPr/>
        <p:nvPr/>
      </p:nvGrpSpPr>
      <p:grpSpPr>
        <a:xfrm>
          <a:off x="0" y="0"/>
          <a:ext cx="0" cy="0"/>
          <a:chOff x="0" y="0"/>
          <a:chExt cx="0" cy="0"/>
        </a:xfrm>
      </p:grpSpPr>
      <p:sp>
        <p:nvSpPr>
          <p:cNvPr id="91" name="Google Shape;91;p25"/>
          <p:cNvSpPr/>
          <p:nvPr/>
        </p:nvSpPr>
        <p:spPr>
          <a:xfrm>
            <a:off x="-110112" y="-776"/>
            <a:ext cx="4885857" cy="6858776"/>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2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4BAA2"/>
              </a:buClr>
              <a:buSzPts val="2400"/>
              <a:buFont typeface="Arial"/>
              <a:buNone/>
              <a:defRPr sz="24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2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25"/>
          <p:cNvSpPr txBox="1">
            <a:spLocks noGrp="1"/>
          </p:cNvSpPr>
          <p:nvPr>
            <p:ph type="body" idx="3"/>
          </p:nvPr>
        </p:nvSpPr>
        <p:spPr>
          <a:xfrm>
            <a:off x="3431555" y="986640"/>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25"/>
          <p:cNvSpPr>
            <a:spLocks noGrp="1"/>
          </p:cNvSpPr>
          <p:nvPr>
            <p:ph type="pic" idx="4"/>
          </p:nvPr>
        </p:nvSpPr>
        <p:spPr>
          <a:xfrm>
            <a:off x="-126342" y="0"/>
            <a:ext cx="3669321" cy="6858000"/>
          </a:xfrm>
          <a:prstGeom prst="rect">
            <a:avLst/>
          </a:prstGeom>
          <a:solidFill>
            <a:srgbClr val="D8D8D8"/>
          </a:solidFill>
          <a:ln>
            <a:noFill/>
          </a:ln>
        </p:spPr>
      </p:sp>
      <p:grpSp>
        <p:nvGrpSpPr>
          <p:cNvPr id="96" name="Google Shape;96;p25"/>
          <p:cNvGrpSpPr/>
          <p:nvPr/>
        </p:nvGrpSpPr>
        <p:grpSpPr>
          <a:xfrm>
            <a:off x="4054161" y="721803"/>
            <a:ext cx="7547911" cy="1674487"/>
            <a:chOff x="4061909" y="1565906"/>
            <a:chExt cx="7547911" cy="1882781"/>
          </a:xfrm>
        </p:grpSpPr>
        <p:cxnSp>
          <p:nvCxnSpPr>
            <p:cNvPr id="97" name="Google Shape;97;p25"/>
            <p:cNvCxnSpPr/>
            <p:nvPr/>
          </p:nvCxnSpPr>
          <p:spPr>
            <a:xfrm>
              <a:off x="11609820" y="1582845"/>
              <a:ext cx="0" cy="1865842"/>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98" name="Google Shape;98;p25"/>
            <p:cNvCxnSpPr/>
            <p:nvPr/>
          </p:nvCxnSpPr>
          <p:spPr>
            <a:xfrm>
              <a:off x="4061909" y="1577903"/>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99" name="Google Shape;99;p25"/>
            <p:cNvCxnSpPr/>
            <p:nvPr/>
          </p:nvCxnSpPr>
          <p:spPr>
            <a:xfrm>
              <a:off x="4061909" y="1565906"/>
              <a:ext cx="0" cy="445260"/>
            </a:xfrm>
            <a:prstGeom prst="straightConnector1">
              <a:avLst/>
            </a:prstGeom>
            <a:solidFill>
              <a:srgbClr val="0AA3A4"/>
            </a:solidFill>
            <a:ln w="28575" cap="flat" cmpd="sng">
              <a:solidFill>
                <a:srgbClr val="24BAA2"/>
              </a:solidFill>
              <a:prstDash val="solid"/>
              <a:miter lim="800000"/>
              <a:headEnd type="none" w="sm" len="sm"/>
              <a:tailEnd type="none" w="sm" len="sm"/>
            </a:ln>
          </p:spPr>
        </p:cxnSp>
      </p:grpSp>
      <p:cxnSp>
        <p:nvCxnSpPr>
          <p:cNvPr id="100" name="Google Shape;100;p25"/>
          <p:cNvCxnSpPr/>
          <p:nvPr/>
        </p:nvCxnSpPr>
        <p:spPr>
          <a:xfrm>
            <a:off x="4054160" y="2000290"/>
            <a:ext cx="0" cy="39600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01" name="Google Shape;101;p25"/>
          <p:cNvCxnSpPr/>
          <p:nvPr/>
        </p:nvCxnSpPr>
        <p:spPr>
          <a:xfrm>
            <a:off x="4069659" y="2388245"/>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sp>
        <p:nvSpPr>
          <p:cNvPr id="102" name="Google Shape;102;p25"/>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4BAA2"/>
              </a:buClr>
              <a:buSzPts val="2400"/>
              <a:buFont typeface="Arial"/>
              <a:buNone/>
              <a:defRPr sz="24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25"/>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25"/>
          <p:cNvSpPr txBox="1">
            <a:spLocks noGrp="1"/>
          </p:cNvSpPr>
          <p:nvPr>
            <p:ph type="body" idx="7"/>
          </p:nvPr>
        </p:nvSpPr>
        <p:spPr>
          <a:xfrm>
            <a:off x="3431554" y="2940769"/>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5" name="Google Shape;105;p25"/>
          <p:cNvGrpSpPr/>
          <p:nvPr/>
        </p:nvGrpSpPr>
        <p:grpSpPr>
          <a:xfrm>
            <a:off x="4054160" y="2644936"/>
            <a:ext cx="7547911" cy="1674487"/>
            <a:chOff x="4061909" y="1565906"/>
            <a:chExt cx="7547911" cy="1882781"/>
          </a:xfrm>
        </p:grpSpPr>
        <p:cxnSp>
          <p:nvCxnSpPr>
            <p:cNvPr id="106" name="Google Shape;106;p25"/>
            <p:cNvCxnSpPr/>
            <p:nvPr/>
          </p:nvCxnSpPr>
          <p:spPr>
            <a:xfrm>
              <a:off x="11609820" y="1582845"/>
              <a:ext cx="0" cy="1865842"/>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07" name="Google Shape;107;p25"/>
            <p:cNvCxnSpPr/>
            <p:nvPr/>
          </p:nvCxnSpPr>
          <p:spPr>
            <a:xfrm>
              <a:off x="4061909" y="1577903"/>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08" name="Google Shape;108;p25"/>
            <p:cNvCxnSpPr/>
            <p:nvPr/>
          </p:nvCxnSpPr>
          <p:spPr>
            <a:xfrm>
              <a:off x="4061909" y="1565906"/>
              <a:ext cx="0" cy="445260"/>
            </a:xfrm>
            <a:prstGeom prst="straightConnector1">
              <a:avLst/>
            </a:prstGeom>
            <a:solidFill>
              <a:srgbClr val="0AA3A4"/>
            </a:solidFill>
            <a:ln w="28575" cap="flat" cmpd="sng">
              <a:solidFill>
                <a:srgbClr val="24BAA2"/>
              </a:solidFill>
              <a:prstDash val="solid"/>
              <a:miter lim="800000"/>
              <a:headEnd type="none" w="sm" len="sm"/>
              <a:tailEnd type="none" w="sm" len="sm"/>
            </a:ln>
          </p:spPr>
        </p:cxnSp>
      </p:grpSp>
      <p:cxnSp>
        <p:nvCxnSpPr>
          <p:cNvPr id="109" name="Google Shape;109;p25"/>
          <p:cNvCxnSpPr/>
          <p:nvPr/>
        </p:nvCxnSpPr>
        <p:spPr>
          <a:xfrm>
            <a:off x="4054159" y="3923423"/>
            <a:ext cx="0" cy="39600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10" name="Google Shape;110;p25"/>
          <p:cNvCxnSpPr/>
          <p:nvPr/>
        </p:nvCxnSpPr>
        <p:spPr>
          <a:xfrm>
            <a:off x="4069658" y="4311378"/>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sp>
        <p:nvSpPr>
          <p:cNvPr id="111" name="Google Shape;111;p25"/>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4BAA2"/>
              </a:buClr>
              <a:buSzPts val="2400"/>
              <a:buFont typeface="Arial"/>
              <a:buNone/>
              <a:defRPr sz="24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25"/>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25"/>
          <p:cNvSpPr txBox="1">
            <a:spLocks noGrp="1"/>
          </p:cNvSpPr>
          <p:nvPr>
            <p:ph type="body" idx="13"/>
          </p:nvPr>
        </p:nvSpPr>
        <p:spPr>
          <a:xfrm>
            <a:off x="3447052" y="4804566"/>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4" name="Google Shape;114;p25"/>
          <p:cNvGrpSpPr/>
          <p:nvPr/>
        </p:nvGrpSpPr>
        <p:grpSpPr>
          <a:xfrm>
            <a:off x="4069658" y="4508733"/>
            <a:ext cx="7547911" cy="1674487"/>
            <a:chOff x="4061909" y="1565906"/>
            <a:chExt cx="7547911" cy="1882781"/>
          </a:xfrm>
        </p:grpSpPr>
        <p:cxnSp>
          <p:nvCxnSpPr>
            <p:cNvPr id="115" name="Google Shape;115;p25"/>
            <p:cNvCxnSpPr/>
            <p:nvPr/>
          </p:nvCxnSpPr>
          <p:spPr>
            <a:xfrm>
              <a:off x="11609820" y="1582845"/>
              <a:ext cx="0" cy="1865842"/>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16" name="Google Shape;116;p25"/>
            <p:cNvCxnSpPr/>
            <p:nvPr/>
          </p:nvCxnSpPr>
          <p:spPr>
            <a:xfrm>
              <a:off x="4061909" y="1577903"/>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17" name="Google Shape;117;p25"/>
            <p:cNvCxnSpPr/>
            <p:nvPr/>
          </p:nvCxnSpPr>
          <p:spPr>
            <a:xfrm>
              <a:off x="4061909" y="1565906"/>
              <a:ext cx="0" cy="445260"/>
            </a:xfrm>
            <a:prstGeom prst="straightConnector1">
              <a:avLst/>
            </a:prstGeom>
            <a:solidFill>
              <a:srgbClr val="0AA3A4"/>
            </a:solidFill>
            <a:ln w="28575" cap="flat" cmpd="sng">
              <a:solidFill>
                <a:srgbClr val="24BAA2"/>
              </a:solidFill>
              <a:prstDash val="solid"/>
              <a:miter lim="800000"/>
              <a:headEnd type="none" w="sm" len="sm"/>
              <a:tailEnd type="none" w="sm" len="sm"/>
            </a:ln>
          </p:spPr>
        </p:cxnSp>
      </p:grpSp>
      <p:cxnSp>
        <p:nvCxnSpPr>
          <p:cNvPr id="118" name="Google Shape;118;p25"/>
          <p:cNvCxnSpPr/>
          <p:nvPr/>
        </p:nvCxnSpPr>
        <p:spPr>
          <a:xfrm>
            <a:off x="4069657" y="5787220"/>
            <a:ext cx="0" cy="39600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19" name="Google Shape;119;p25"/>
          <p:cNvCxnSpPr/>
          <p:nvPr/>
        </p:nvCxnSpPr>
        <p:spPr>
          <a:xfrm>
            <a:off x="4085156" y="6175175"/>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rot="-5400000">
            <a:off x="10313073" y="4835824"/>
            <a:ext cx="317349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92E4B"/>
                </a:solidFill>
                <a:latin typeface="Calibri"/>
                <a:ea typeface="Calibri"/>
                <a:cs typeface="Calibri"/>
                <a:sym typeface="Calibri"/>
              </a:rPr>
              <a:t>Reframing Skills for Senior Carers</a:t>
            </a:r>
            <a:endParaRPr sz="1000" b="0" i="0" u="none" strike="noStrike" cap="none">
              <a:solidFill>
                <a:srgbClr val="092E4B"/>
              </a:solidFill>
              <a:latin typeface="Calibri"/>
              <a:ea typeface="Calibri"/>
              <a:cs typeface="Calibri"/>
              <a:sym typeface="Calibri"/>
            </a:endParaRPr>
          </a:p>
        </p:txBody>
      </p:sp>
      <p:cxnSp>
        <p:nvCxnSpPr>
          <p:cNvPr id="11" name="Google Shape;11;p17"/>
          <p:cNvCxnSpPr/>
          <p:nvPr/>
        </p:nvCxnSpPr>
        <p:spPr>
          <a:xfrm rot="10800000">
            <a:off x="11791088" y="6608548"/>
            <a:ext cx="224149" cy="0"/>
          </a:xfrm>
          <a:prstGeom prst="straightConnector1">
            <a:avLst/>
          </a:prstGeom>
          <a:noFill/>
          <a:ln w="9525" cap="flat" cmpd="sng">
            <a:solidFill>
              <a:srgbClr val="24BAA2"/>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
          <p:cNvSpPr txBox="1">
            <a:spLocks noGrp="1"/>
          </p:cNvSpPr>
          <p:nvPr>
            <p:ph type="body" idx="1"/>
          </p:nvPr>
        </p:nvSpPr>
        <p:spPr>
          <a:xfrm>
            <a:off x="575887" y="3922846"/>
            <a:ext cx="4824788" cy="1008300"/>
          </a:xfrm>
          <a:prstGeom prst="rect">
            <a:avLst/>
          </a:prstGeom>
          <a:noFill/>
          <a:ln>
            <a:noFill/>
          </a:ln>
        </p:spPr>
        <p:txBody>
          <a:bodyPr spcFirstLastPara="1" wrap="square" lIns="91425" tIns="45700" rIns="91425" bIns="45700" anchor="t" anchorCtr="0">
            <a:noAutofit/>
          </a:bodyPr>
          <a:lstStyle/>
          <a:p>
            <a:pPr marL="0" lvl="0" indent="0" algn="l" rtl="0">
              <a:lnSpc>
                <a:spcPct val="98850"/>
              </a:lnSpc>
              <a:spcBef>
                <a:spcPts val="0"/>
              </a:spcBef>
              <a:spcAft>
                <a:spcPts val="0"/>
              </a:spcAft>
              <a:buClr>
                <a:schemeClr val="lt1"/>
              </a:buClr>
              <a:buSzPts val="4000"/>
              <a:buNone/>
            </a:pPr>
            <a:endParaRPr dirty="0"/>
          </a:p>
          <a:p>
            <a:pPr marL="0" lvl="0" indent="0" algn="l" rtl="0">
              <a:lnSpc>
                <a:spcPct val="98850"/>
              </a:lnSpc>
              <a:spcBef>
                <a:spcPts val="0"/>
              </a:spcBef>
              <a:spcAft>
                <a:spcPts val="0"/>
              </a:spcAft>
              <a:buClr>
                <a:schemeClr val="lt1"/>
              </a:buClr>
              <a:buSzPts val="4000"/>
              <a:buNone/>
            </a:pPr>
            <a:r>
              <a:rPr lang="en-US" b="0" dirty="0" err="1"/>
              <a:t>Contenuti</a:t>
            </a:r>
            <a:r>
              <a:rPr lang="en-US" b="0" dirty="0"/>
              <a:t> del Toolkit</a:t>
            </a:r>
            <a:endParaRPr dirty="0"/>
          </a:p>
        </p:txBody>
      </p:sp>
      <p:sp>
        <p:nvSpPr>
          <p:cNvPr id="159" name="Google Shape;159;p3"/>
          <p:cNvSpPr txBox="1">
            <a:spLocks noGrp="1"/>
          </p:cNvSpPr>
          <p:nvPr>
            <p:ph type="body" idx="2"/>
          </p:nvPr>
        </p:nvSpPr>
        <p:spPr>
          <a:xfrm>
            <a:off x="273550" y="3097725"/>
            <a:ext cx="5647200" cy="136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200"/>
              <a:buNone/>
            </a:pPr>
            <a:r>
              <a:rPr lang="en-US" b="1" dirty="0"/>
              <a:t>PR2</a:t>
            </a:r>
            <a:endParaRPr dirty="0"/>
          </a:p>
          <a:p>
            <a:pPr marL="0" lvl="0" indent="0" algn="l" rtl="0">
              <a:lnSpc>
                <a:spcPct val="100000"/>
              </a:lnSpc>
              <a:spcBef>
                <a:spcPts val="0"/>
              </a:spcBef>
              <a:spcAft>
                <a:spcPts val="0"/>
              </a:spcAft>
              <a:buClr>
                <a:schemeClr val="lt1"/>
              </a:buClr>
              <a:buSzPts val="3200"/>
              <a:buNone/>
            </a:pPr>
            <a:r>
              <a:rPr lang="en-US" b="1" dirty="0"/>
              <a:t>Human-Digit WBL Toolkit</a:t>
            </a:r>
            <a:endParaRPr dirty="0"/>
          </a:p>
        </p:txBody>
      </p:sp>
      <p:pic>
        <p:nvPicPr>
          <p:cNvPr id="160" name="Google Shape;160;p3"/>
          <p:cNvPicPr preferRelativeResize="0">
            <a:picLocks noGrp="1"/>
          </p:cNvPicPr>
          <p:nvPr>
            <p:ph type="pic" idx="3"/>
          </p:nvPr>
        </p:nvPicPr>
        <p:blipFill rotWithShape="1">
          <a:blip r:embed="rId3">
            <a:alphaModFix/>
          </a:blip>
          <a:srcRect l="6180" r="6180"/>
          <a:stretch/>
        </p:blipFill>
        <p:spPr>
          <a:xfrm>
            <a:off x="5718875" y="423474"/>
            <a:ext cx="5982504" cy="4551483"/>
          </a:xfrm>
          <a:prstGeom prst="rect">
            <a:avLst/>
          </a:prstGeom>
          <a:solidFill>
            <a:srgbClr val="F2F2F2"/>
          </a:solidFill>
          <a:ln>
            <a:noFill/>
          </a:ln>
        </p:spPr>
      </p:pic>
      <p:sp>
        <p:nvSpPr>
          <p:cNvPr id="161" name="Google Shape;161;p3"/>
          <p:cNvSpPr txBox="1">
            <a:spLocks noGrp="1"/>
          </p:cNvSpPr>
          <p:nvPr>
            <p:ph type="body" idx="4"/>
          </p:nvPr>
        </p:nvSpPr>
        <p:spPr>
          <a:xfrm>
            <a:off x="7918315" y="5611394"/>
            <a:ext cx="3622500" cy="7311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2800"/>
              <a:buNone/>
            </a:pPr>
            <a:r>
              <a:rPr lang="en-US"/>
              <a:t>﻿www.housingcare.net</a:t>
            </a:r>
            <a:endParaRPr/>
          </a:p>
        </p:txBody>
      </p:sp>
      <p:pic>
        <p:nvPicPr>
          <p:cNvPr id="162" name="Google Shape;162;p3"/>
          <p:cNvPicPr preferRelativeResize="0"/>
          <p:nvPr/>
        </p:nvPicPr>
        <p:blipFill rotWithShape="1">
          <a:blip r:embed="rId4">
            <a:alphaModFix/>
          </a:blip>
          <a:srcRect/>
          <a:stretch/>
        </p:blipFill>
        <p:spPr>
          <a:xfrm>
            <a:off x="3030240" y="5895320"/>
            <a:ext cx="3577387" cy="8943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7"/>
          <p:cNvSpPr/>
          <p:nvPr/>
        </p:nvSpPr>
        <p:spPr>
          <a:xfrm>
            <a:off x="449833" y="1196592"/>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1</a:t>
            </a:r>
            <a:endParaRPr dirty="0"/>
          </a:p>
          <a:p>
            <a:pPr marL="0" marR="0" lvl="0" indent="0" algn="l" rtl="0">
              <a:lnSpc>
                <a:spcPct val="107000"/>
              </a:lnSpc>
              <a:spcBef>
                <a:spcPts val="0"/>
              </a:spcBef>
              <a:spcAft>
                <a:spcPts val="0"/>
              </a:spcAft>
              <a:buNone/>
            </a:pPr>
            <a:r>
              <a:rPr lang="en-US" sz="2000" b="0" i="0" u="none" strike="noStrike" cap="none" dirty="0">
                <a:solidFill>
                  <a:schemeClr val="lt1"/>
                </a:solidFill>
                <a:latin typeface="Calibri"/>
                <a:ea typeface="Calibri"/>
                <a:cs typeface="Calibri"/>
                <a:sym typeface="Calibri"/>
              </a:rPr>
              <a:t>Una </a:t>
            </a:r>
            <a:r>
              <a:rPr lang="en-US" sz="2000" b="1" i="0" u="none" strike="noStrike" cap="none" dirty="0" err="1">
                <a:solidFill>
                  <a:schemeClr val="lt1"/>
                </a:solidFill>
                <a:latin typeface="Calibri"/>
                <a:ea typeface="Calibri"/>
                <a:cs typeface="Calibri"/>
                <a:sym typeface="Calibri"/>
              </a:rPr>
              <a:t>Unità</a:t>
            </a:r>
            <a:r>
              <a:rPr lang="en-US" sz="2000" b="1" i="0" u="none" strike="noStrike" cap="none" dirty="0">
                <a:solidFill>
                  <a:schemeClr val="lt1"/>
                </a:solidFill>
                <a:latin typeface="Calibri"/>
                <a:ea typeface="Calibri"/>
                <a:cs typeface="Calibri"/>
                <a:sym typeface="Calibri"/>
              </a:rPr>
              <a:t> di </a:t>
            </a:r>
            <a:r>
              <a:rPr lang="en-US" sz="2000" b="1" i="0" u="none" strike="noStrike" cap="none" dirty="0" err="1">
                <a:solidFill>
                  <a:schemeClr val="lt1"/>
                </a:solidFill>
                <a:latin typeface="Calibri"/>
                <a:ea typeface="Calibri"/>
                <a:cs typeface="Calibri"/>
                <a:sym typeface="Calibri"/>
              </a:rPr>
              <a:t>apprendimento</a:t>
            </a:r>
            <a:r>
              <a:rPr lang="en-US" sz="2000" b="1" i="0" u="none" strike="noStrike" cap="none" dirty="0">
                <a:solidFill>
                  <a:schemeClr val="lt1"/>
                </a:solidFill>
                <a:latin typeface="Calibri"/>
                <a:ea typeface="Calibri"/>
                <a:cs typeface="Calibri"/>
                <a:sym typeface="Calibri"/>
              </a:rPr>
              <a:t> </a:t>
            </a:r>
            <a:r>
              <a:rPr lang="en-US" sz="2000" b="1" i="0" u="none" strike="noStrike" cap="none" dirty="0" err="1">
                <a:solidFill>
                  <a:schemeClr val="lt1"/>
                </a:solidFill>
                <a:latin typeface="Calibri"/>
                <a:ea typeface="Calibri"/>
                <a:cs typeface="Calibri"/>
                <a:sym typeface="Calibri"/>
              </a:rPr>
              <a:t>basato</a:t>
            </a:r>
            <a:r>
              <a:rPr lang="en-US" sz="2000" b="1" i="0" u="none" strike="noStrike" cap="none" dirty="0">
                <a:solidFill>
                  <a:schemeClr val="lt1"/>
                </a:solidFill>
                <a:latin typeface="Calibri"/>
                <a:ea typeface="Calibri"/>
                <a:cs typeface="Calibri"/>
                <a:sym typeface="Calibri"/>
              </a:rPr>
              <a:t> </a:t>
            </a:r>
            <a:r>
              <a:rPr lang="en-US" sz="2000" b="1" i="0" u="none" strike="noStrike" cap="none" dirty="0" err="1">
                <a:solidFill>
                  <a:schemeClr val="lt1"/>
                </a:solidFill>
                <a:latin typeface="Calibri"/>
                <a:ea typeface="Calibri"/>
                <a:cs typeface="Calibri"/>
                <a:sym typeface="Calibri"/>
              </a:rPr>
              <a:t>sul</a:t>
            </a:r>
            <a:r>
              <a:rPr lang="en-US" sz="2000" b="1" i="0" u="none" strike="noStrike" cap="none" dirty="0">
                <a:solidFill>
                  <a:schemeClr val="lt1"/>
                </a:solidFill>
                <a:latin typeface="Calibri"/>
                <a:ea typeface="Calibri"/>
                <a:cs typeface="Calibri"/>
                <a:sym typeface="Calibri"/>
              </a:rPr>
              <a:t> </a:t>
            </a:r>
            <a:r>
              <a:rPr lang="en-US" sz="2000" b="1" i="0" u="none" strike="noStrike" cap="none" dirty="0" err="1">
                <a:solidFill>
                  <a:schemeClr val="lt1"/>
                </a:solidFill>
                <a:latin typeface="Calibri"/>
                <a:ea typeface="Calibri"/>
                <a:cs typeface="Calibri"/>
                <a:sym typeface="Calibri"/>
              </a:rPr>
              <a:t>lavoro</a:t>
            </a:r>
            <a:r>
              <a:rPr lang="en-US" sz="2000" b="1" i="0" u="none" strike="noStrike" cap="none" dirty="0">
                <a:solidFill>
                  <a:schemeClr val="lt1"/>
                </a:solidFill>
                <a:latin typeface="Calibri"/>
                <a:ea typeface="Calibri"/>
                <a:cs typeface="Calibri"/>
                <a:sym typeface="Calibri"/>
              </a:rPr>
              <a:t> </a:t>
            </a:r>
            <a:r>
              <a:rPr lang="en-US" sz="2000" b="0" i="0" u="none" strike="noStrike" cap="none" dirty="0">
                <a:solidFill>
                  <a:schemeClr val="lt1"/>
                </a:solidFill>
                <a:latin typeface="Calibri"/>
                <a:ea typeface="Calibri"/>
                <a:cs typeface="Calibri"/>
                <a:sym typeface="Calibri"/>
              </a:rPr>
              <a:t>per I Care Worker</a:t>
            </a: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8"/>
          <p:cNvSpPr txBox="1">
            <a:spLocks noGrp="1"/>
          </p:cNvSpPr>
          <p:nvPr>
            <p:ph type="body" idx="2"/>
          </p:nvPr>
        </p:nvSpPr>
        <p:spPr>
          <a:xfrm>
            <a:off x="838200" y="104368"/>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highlight>
                  <a:srgbClr val="FFFF00"/>
                </a:highlight>
              </a:rPr>
              <a:t>Unità</a:t>
            </a:r>
            <a:r>
              <a:rPr lang="en-US" dirty="0">
                <a:highlight>
                  <a:srgbClr val="FFFF00"/>
                </a:highlight>
              </a:rPr>
              <a:t> di </a:t>
            </a:r>
            <a:r>
              <a:rPr lang="en-US" dirty="0" err="1">
                <a:highlight>
                  <a:srgbClr val="FFFF00"/>
                </a:highlight>
              </a:rPr>
              <a:t>apprendimento</a:t>
            </a:r>
            <a:r>
              <a:rPr lang="en-US" dirty="0">
                <a:highlight>
                  <a:srgbClr val="FFFF00"/>
                </a:highlight>
              </a:rPr>
              <a:t> </a:t>
            </a:r>
            <a:r>
              <a:rPr lang="en-US" dirty="0" err="1">
                <a:highlight>
                  <a:srgbClr val="FFFF00"/>
                </a:highlight>
              </a:rPr>
              <a:t>basato</a:t>
            </a:r>
            <a:r>
              <a:rPr lang="en-US" dirty="0">
                <a:highlight>
                  <a:srgbClr val="FFFF00"/>
                </a:highlight>
              </a:rPr>
              <a:t> </a:t>
            </a:r>
            <a:r>
              <a:rPr lang="en-US" dirty="0" err="1">
                <a:highlight>
                  <a:srgbClr val="FFFF00"/>
                </a:highlight>
              </a:rPr>
              <a:t>sul</a:t>
            </a:r>
            <a:r>
              <a:rPr lang="en-US" dirty="0">
                <a:highlight>
                  <a:srgbClr val="FFFF00"/>
                </a:highlight>
              </a:rPr>
              <a:t> </a:t>
            </a:r>
            <a:r>
              <a:rPr lang="en-US" dirty="0" err="1">
                <a:highlight>
                  <a:srgbClr val="FFFF00"/>
                </a:highlight>
              </a:rPr>
              <a:t>lavoro</a:t>
            </a:r>
            <a:r>
              <a:rPr lang="en-US" dirty="0">
                <a:highlight>
                  <a:srgbClr val="FFFF00"/>
                </a:highlight>
              </a:rPr>
              <a:t> per le Care Workers</a:t>
            </a:r>
            <a:endParaRPr dirty="0">
              <a:highlight>
                <a:srgbClr val="FFFF00"/>
              </a:highlight>
            </a:endParaRPr>
          </a:p>
          <a:p>
            <a:pPr marL="457200" marR="0" lvl="0" indent="-228600" algn="l" rtl="0">
              <a:lnSpc>
                <a:spcPct val="90000"/>
              </a:lnSpc>
              <a:spcBef>
                <a:spcPts val="1000"/>
              </a:spcBef>
              <a:spcAft>
                <a:spcPts val="0"/>
              </a:spcAft>
              <a:buClr>
                <a:srgbClr val="24BAA2"/>
              </a:buClr>
              <a:buSzPts val="3600"/>
              <a:buFont typeface="Arial"/>
              <a:buNone/>
            </a:pPr>
            <a:endParaRPr dirty="0">
              <a:highlight>
                <a:srgbClr val="FFFF00"/>
              </a:highlight>
            </a:endParaRPr>
          </a:p>
        </p:txBody>
      </p:sp>
      <p:graphicFrame>
        <p:nvGraphicFramePr>
          <p:cNvPr id="263" name="Google Shape;263;p8"/>
          <p:cNvGraphicFramePr/>
          <p:nvPr>
            <p:extLst>
              <p:ext uri="{D42A27DB-BD31-4B8C-83A1-F6EECF244321}">
                <p14:modId xmlns:p14="http://schemas.microsoft.com/office/powerpoint/2010/main" val="1457230332"/>
              </p:ext>
            </p:extLst>
          </p:nvPr>
        </p:nvGraphicFramePr>
        <p:xfrm>
          <a:off x="838200" y="1276708"/>
          <a:ext cx="10515600" cy="5512750"/>
        </p:xfrm>
        <a:graphic>
          <a:graphicData uri="http://schemas.openxmlformats.org/drawingml/2006/table">
            <a:tbl>
              <a:tblPr>
                <a:noFill/>
                <a:tableStyleId>{72DF1BE7-4E20-4DE5-9270-6081F7D6E45C}</a:tableStyleId>
              </a:tblPr>
              <a:tblGrid>
                <a:gridCol w="3728825">
                  <a:extLst>
                    <a:ext uri="{9D8B030D-6E8A-4147-A177-3AD203B41FA5}">
                      <a16:colId xmlns:a16="http://schemas.microsoft.com/office/drawing/2014/main" val="20000"/>
                    </a:ext>
                  </a:extLst>
                </a:gridCol>
                <a:gridCol w="6786775">
                  <a:extLst>
                    <a:ext uri="{9D8B030D-6E8A-4147-A177-3AD203B41FA5}">
                      <a16:colId xmlns:a16="http://schemas.microsoft.com/office/drawing/2014/main" val="20001"/>
                    </a:ext>
                  </a:extLst>
                </a:gridCol>
              </a:tblGrid>
              <a:tr h="412893">
                <a:tc gridSpan="2">
                  <a:txBody>
                    <a:bodyPr/>
                    <a:lstStyle/>
                    <a:p>
                      <a:pPr marL="0" marR="179070" lvl="0" indent="0" algn="ctr" rtl="0">
                        <a:lnSpc>
                          <a:spcPct val="100000"/>
                        </a:lnSpc>
                        <a:spcBef>
                          <a:spcPts val="0"/>
                        </a:spcBef>
                        <a:spcAft>
                          <a:spcPts val="0"/>
                        </a:spcAft>
                        <a:buNone/>
                      </a:pPr>
                      <a:r>
                        <a:rPr lang="en-US" sz="2400" b="1" u="none" strike="noStrike" cap="none" dirty="0">
                          <a:solidFill>
                            <a:srgbClr val="000000"/>
                          </a:solidFill>
                          <a:latin typeface="Calibri"/>
                          <a:ea typeface="Calibri"/>
                          <a:cs typeface="Calibri"/>
                          <a:sym typeface="Calibri"/>
                        </a:rPr>
                        <a:t>Learning unit</a:t>
                      </a:r>
                      <a:endParaRPr sz="1800" u="none" strike="noStrike" cap="none"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it-IT"/>
                    </a:p>
                  </a:txBody>
                  <a:tcPr/>
                </a:tc>
                <a:extLst>
                  <a:ext uri="{0D108BD9-81ED-4DB2-BD59-A6C34878D82A}">
                    <a16:rowId xmlns:a16="http://schemas.microsoft.com/office/drawing/2014/main" val="10000"/>
                  </a:ext>
                </a:extLst>
              </a:tr>
              <a:tr h="327467">
                <a:tc>
                  <a:txBody>
                    <a:bodyPr/>
                    <a:lstStyle/>
                    <a:p>
                      <a:pPr marL="0" marR="179070" lvl="0" indent="0" algn="ctr" rtl="0">
                        <a:lnSpc>
                          <a:spcPct val="100000"/>
                        </a:lnSpc>
                        <a:spcBef>
                          <a:spcPts val="0"/>
                        </a:spcBef>
                        <a:spcAft>
                          <a:spcPts val="0"/>
                        </a:spcAft>
                        <a:buNone/>
                      </a:pPr>
                      <a:r>
                        <a:rPr lang="en-US" sz="1800" b="1" i="1" u="none" strike="noStrike" cap="none">
                          <a:solidFill>
                            <a:srgbClr val="000000"/>
                          </a:solidFill>
                          <a:latin typeface="Calibri"/>
                          <a:ea typeface="Calibri"/>
                          <a:cs typeface="Calibri"/>
                          <a:sym typeface="Calibri"/>
                        </a:rPr>
                        <a:t>Title</a:t>
                      </a:r>
                      <a:endParaRPr sz="1800" u="none" strike="noStrike" cap="none">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179070" lvl="0" indent="0" algn="ctr" rtl="0">
                        <a:lnSpc>
                          <a:spcPct val="100000"/>
                        </a:lnSpc>
                        <a:spcBef>
                          <a:spcPts val="0"/>
                        </a:spcBef>
                        <a:spcAft>
                          <a:spcPts val="0"/>
                        </a:spcAft>
                        <a:buNone/>
                      </a:pPr>
                      <a:r>
                        <a:rPr lang="en-US" sz="1800" u="none" strike="noStrike" cap="none">
                          <a:latin typeface="Calibri"/>
                          <a:ea typeface="Calibri"/>
                          <a:cs typeface="Calibri"/>
                          <a:sym typeface="Calibri"/>
                        </a:rPr>
                        <a:t> </a:t>
                      </a:r>
                      <a:endParaRPr sz="1800" u="none" strike="noStrike" cap="none">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83745">
                <a:tc>
                  <a:txBody>
                    <a:bodyPr/>
                    <a:lstStyle/>
                    <a:p>
                      <a:pPr marL="0" marR="179070" lvl="0" indent="0" algn="ctr" rtl="0">
                        <a:lnSpc>
                          <a:spcPct val="100000"/>
                        </a:lnSpc>
                        <a:spcBef>
                          <a:spcPts val="0"/>
                        </a:spcBef>
                        <a:spcAft>
                          <a:spcPts val="0"/>
                        </a:spcAft>
                        <a:buNone/>
                      </a:pPr>
                      <a:r>
                        <a:rPr lang="en-US" sz="1800" b="1" i="1" u="none" strike="noStrike" cap="none">
                          <a:solidFill>
                            <a:srgbClr val="000000"/>
                          </a:solidFill>
                          <a:latin typeface="Calibri"/>
                          <a:ea typeface="Calibri"/>
                          <a:cs typeface="Calibri"/>
                          <a:sym typeface="Calibri"/>
                        </a:rPr>
                        <a:t>Service Performance</a:t>
                      </a:r>
                      <a:endParaRPr sz="1800" u="none" strike="noStrike" cap="none">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179070" lvl="0" indent="0" algn="ctr" rtl="0">
                        <a:lnSpc>
                          <a:spcPct val="100000"/>
                        </a:lnSpc>
                        <a:spcBef>
                          <a:spcPts val="0"/>
                        </a:spcBef>
                        <a:spcAft>
                          <a:spcPts val="0"/>
                        </a:spcAft>
                        <a:buNone/>
                      </a:pPr>
                      <a:r>
                        <a:rPr lang="en-US" sz="1800" u="none" strike="noStrike" cap="none">
                          <a:latin typeface="Calibri"/>
                          <a:ea typeface="Calibri"/>
                          <a:cs typeface="Calibri"/>
                          <a:sym typeface="Calibri"/>
                        </a:rPr>
                        <a:t>Report the service performance the learner/care worker have to provide</a:t>
                      </a:r>
                      <a:endParaRPr sz="1800" u="none" strike="noStrike" cap="none">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83745">
                <a:tc>
                  <a:txBody>
                    <a:bodyPr/>
                    <a:lstStyle/>
                    <a:p>
                      <a:pPr marL="0" marR="179070" lvl="0" indent="0" algn="ctr" rtl="0">
                        <a:lnSpc>
                          <a:spcPct val="100000"/>
                        </a:lnSpc>
                        <a:spcBef>
                          <a:spcPts val="0"/>
                        </a:spcBef>
                        <a:spcAft>
                          <a:spcPts val="0"/>
                        </a:spcAft>
                        <a:buNone/>
                      </a:pPr>
                      <a:r>
                        <a:rPr lang="en-US" sz="1800" b="1" i="1" u="none" strike="noStrike" cap="none">
                          <a:solidFill>
                            <a:srgbClr val="000000"/>
                          </a:solidFill>
                          <a:latin typeface="Calibri"/>
                          <a:ea typeface="Calibri"/>
                          <a:cs typeface="Calibri"/>
                          <a:sym typeface="Calibri"/>
                        </a:rPr>
                        <a:t>Measurable and specific learning Outcomes</a:t>
                      </a:r>
                      <a:endParaRPr sz="1800" u="none" strike="noStrike" cap="none">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179070" lvl="0" indent="0" algn="ctr" rtl="0">
                        <a:lnSpc>
                          <a:spcPct val="100000"/>
                        </a:lnSpc>
                        <a:spcBef>
                          <a:spcPts val="0"/>
                        </a:spcBef>
                        <a:spcAft>
                          <a:spcPts val="0"/>
                        </a:spcAft>
                        <a:buNone/>
                      </a:pPr>
                      <a:r>
                        <a:rPr lang="en-US" sz="1800" u="none" strike="noStrike" cap="none">
                          <a:solidFill>
                            <a:srgbClr val="212121"/>
                          </a:solidFill>
                          <a:latin typeface="Calibri"/>
                          <a:ea typeface="Calibri"/>
                          <a:cs typeface="Calibri"/>
                          <a:sym typeface="Calibri"/>
                        </a:rPr>
                        <a:t>Report learning outcomes (step 1)</a:t>
                      </a:r>
                      <a:endParaRPr sz="1800" u="none" strike="noStrike" cap="none">
                        <a:latin typeface="Calibri"/>
                        <a:ea typeface="Calibri"/>
                        <a:cs typeface="Calibri"/>
                        <a:sym typeface="Calibri"/>
                      </a:endParaRPr>
                    </a:p>
                    <a:p>
                      <a:pPr marL="0" marR="179070" lvl="0" indent="0" algn="ctr" rtl="0">
                        <a:lnSpc>
                          <a:spcPct val="100000"/>
                        </a:lnSpc>
                        <a:spcBef>
                          <a:spcPts val="0"/>
                        </a:spcBef>
                        <a:spcAft>
                          <a:spcPts val="0"/>
                        </a:spcAft>
                        <a:buNone/>
                      </a:pPr>
                      <a:r>
                        <a:rPr lang="en-US" sz="1800" u="none" strike="noStrike" cap="none">
                          <a:latin typeface="Calibri"/>
                          <a:ea typeface="Calibri"/>
                          <a:cs typeface="Calibri"/>
                          <a:sym typeface="Calibri"/>
                        </a:rPr>
                        <a:t> </a:t>
                      </a:r>
                      <a:endParaRPr sz="1800" u="none" strike="noStrike" cap="none">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321750">
                <a:tc>
                  <a:txBody>
                    <a:bodyPr/>
                    <a:lstStyle/>
                    <a:p>
                      <a:pPr marL="0" marR="179070" lvl="0" indent="0" algn="ctr" rtl="0">
                        <a:lnSpc>
                          <a:spcPct val="100000"/>
                        </a:lnSpc>
                        <a:spcBef>
                          <a:spcPts val="0"/>
                        </a:spcBef>
                        <a:spcAft>
                          <a:spcPts val="0"/>
                        </a:spcAft>
                        <a:buNone/>
                      </a:pPr>
                      <a:r>
                        <a:rPr lang="en-US" sz="1800" b="1" u="none" strike="noStrike" cap="none">
                          <a:solidFill>
                            <a:srgbClr val="212121"/>
                          </a:solidFill>
                          <a:latin typeface="Calibri"/>
                          <a:ea typeface="Calibri"/>
                          <a:cs typeface="Calibri"/>
                          <a:sym typeface="Calibri"/>
                        </a:rPr>
                        <a:t>Targeted and Expected Competences aligned to learning outcomes</a:t>
                      </a:r>
                      <a:endParaRPr sz="1800" u="none" strike="noStrike" cap="none">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179070" lvl="0" indent="0" algn="ctr" rtl="0">
                        <a:lnSpc>
                          <a:spcPct val="100000"/>
                        </a:lnSpc>
                        <a:spcBef>
                          <a:spcPts val="0"/>
                        </a:spcBef>
                        <a:spcAft>
                          <a:spcPts val="0"/>
                        </a:spcAft>
                        <a:buNone/>
                      </a:pPr>
                      <a:r>
                        <a:rPr lang="en-US" sz="1800" u="none" strike="noStrike" cap="none" dirty="0">
                          <a:latin typeface="Calibri"/>
                          <a:ea typeface="Calibri"/>
                          <a:cs typeface="Calibri"/>
                          <a:sym typeface="Calibri"/>
                        </a:rPr>
                        <a:t>Report the targeted and expected Competences aligned to learning outcomes (steps 2)</a:t>
                      </a:r>
                      <a:endParaRPr sz="1800" u="none" strike="noStrike" cap="none"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7467">
                <a:tc>
                  <a:txBody>
                    <a:bodyPr/>
                    <a:lstStyle/>
                    <a:p>
                      <a:pPr marL="0" marR="179070" lvl="0" indent="0" algn="ctr" rtl="0">
                        <a:lnSpc>
                          <a:spcPct val="100000"/>
                        </a:lnSpc>
                        <a:spcBef>
                          <a:spcPts val="0"/>
                        </a:spcBef>
                        <a:spcAft>
                          <a:spcPts val="0"/>
                        </a:spcAft>
                        <a:buNone/>
                      </a:pPr>
                      <a:r>
                        <a:rPr lang="en-US" sz="1800" b="1" i="1" u="none" strike="noStrike" cap="none">
                          <a:solidFill>
                            <a:srgbClr val="000000"/>
                          </a:solidFill>
                          <a:latin typeface="Calibri"/>
                          <a:ea typeface="Calibri"/>
                          <a:cs typeface="Calibri"/>
                          <a:sym typeface="Calibri"/>
                        </a:rPr>
                        <a:t>Work Based Learning Experiences</a:t>
                      </a:r>
                      <a:endParaRPr sz="1800" u="none" strike="noStrike" cap="none">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179070" lvl="0" indent="0" algn="ctr" rtl="0">
                        <a:lnSpc>
                          <a:spcPct val="100000"/>
                        </a:lnSpc>
                        <a:spcBef>
                          <a:spcPts val="0"/>
                        </a:spcBef>
                        <a:spcAft>
                          <a:spcPts val="0"/>
                        </a:spcAft>
                        <a:buNone/>
                      </a:pPr>
                      <a:r>
                        <a:rPr lang="en-US" sz="1800" u="none" strike="noStrike" cap="none">
                          <a:latin typeface="Calibri"/>
                          <a:ea typeface="Calibri"/>
                          <a:cs typeface="Calibri"/>
                          <a:sym typeface="Calibri"/>
                        </a:rPr>
                        <a:t>Report the main learning activities (step 3)</a:t>
                      </a:r>
                      <a:endParaRPr sz="1800" u="none" strike="noStrike" cap="none">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7467">
                <a:tc>
                  <a:txBody>
                    <a:bodyPr/>
                    <a:lstStyle/>
                    <a:p>
                      <a:pPr marL="0" marR="179070" lvl="0" indent="0" algn="ctr" rtl="0">
                        <a:lnSpc>
                          <a:spcPct val="100000"/>
                        </a:lnSpc>
                        <a:spcBef>
                          <a:spcPts val="0"/>
                        </a:spcBef>
                        <a:spcAft>
                          <a:spcPts val="0"/>
                        </a:spcAft>
                        <a:buNone/>
                      </a:pPr>
                      <a:r>
                        <a:rPr lang="en-US" sz="1800" b="1" i="1" u="none" strike="noStrike" cap="none">
                          <a:solidFill>
                            <a:srgbClr val="000000"/>
                          </a:solidFill>
                          <a:latin typeface="Calibri"/>
                          <a:ea typeface="Calibri"/>
                          <a:cs typeface="Calibri"/>
                          <a:sym typeface="Calibri"/>
                        </a:rPr>
                        <a:t>Monitoring</a:t>
                      </a:r>
                      <a:endParaRPr sz="1800" u="none" strike="noStrike" cap="none">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179070" lvl="0" indent="0" algn="ctr" rtl="0">
                        <a:lnSpc>
                          <a:spcPct val="100000"/>
                        </a:lnSpc>
                        <a:spcBef>
                          <a:spcPts val="0"/>
                        </a:spcBef>
                        <a:spcAft>
                          <a:spcPts val="0"/>
                        </a:spcAft>
                        <a:buNone/>
                      </a:pPr>
                      <a:r>
                        <a:rPr lang="en-US" sz="1800" u="none" strike="noStrike" cap="none">
                          <a:latin typeface="Calibri"/>
                          <a:ea typeface="Calibri"/>
                          <a:cs typeface="Calibri"/>
                          <a:sym typeface="Calibri"/>
                        </a:rPr>
                        <a:t>Plan and monitoring tools (see monitoring paragraph 3.3)</a:t>
                      </a:r>
                      <a:endParaRPr sz="1800" u="none" strike="noStrike" cap="none">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352580">
                <a:tc>
                  <a:txBody>
                    <a:bodyPr/>
                    <a:lstStyle/>
                    <a:p>
                      <a:pPr marL="0" marR="179070" lvl="0" indent="0" algn="ctr" rtl="0">
                        <a:lnSpc>
                          <a:spcPct val="100000"/>
                        </a:lnSpc>
                        <a:spcBef>
                          <a:spcPts val="0"/>
                        </a:spcBef>
                        <a:spcAft>
                          <a:spcPts val="0"/>
                        </a:spcAft>
                        <a:buNone/>
                      </a:pPr>
                      <a:r>
                        <a:rPr lang="en-US" sz="1800" b="1" i="1" u="none" strike="noStrike" cap="none" dirty="0">
                          <a:solidFill>
                            <a:srgbClr val="000000"/>
                          </a:solidFill>
                          <a:latin typeface="Calibri"/>
                          <a:ea typeface="Calibri"/>
                          <a:cs typeface="Calibri"/>
                          <a:sym typeface="Calibri"/>
                        </a:rPr>
                        <a:t>Assessment</a:t>
                      </a:r>
                      <a:endParaRPr sz="1800" u="none" strike="noStrike" cap="none" dirty="0">
                        <a:latin typeface="Calibri"/>
                        <a:ea typeface="Calibri"/>
                        <a:cs typeface="Calibri"/>
                        <a:sym typeface="Calibri"/>
                      </a:endParaRPr>
                    </a:p>
                    <a:p>
                      <a:pPr marL="0" marR="179070" lvl="0" indent="0" algn="ctr" rtl="0">
                        <a:lnSpc>
                          <a:spcPct val="100000"/>
                        </a:lnSpc>
                        <a:spcBef>
                          <a:spcPts val="0"/>
                        </a:spcBef>
                        <a:spcAft>
                          <a:spcPts val="0"/>
                        </a:spcAft>
                        <a:buNone/>
                      </a:pPr>
                      <a:br>
                        <a:rPr lang="en-US" sz="1800" u="none" strike="noStrike" cap="none" dirty="0">
                          <a:solidFill>
                            <a:srgbClr val="000000"/>
                          </a:solidFill>
                          <a:latin typeface="Calibri"/>
                          <a:ea typeface="Calibri"/>
                          <a:cs typeface="Calibri"/>
                          <a:sym typeface="Calibri"/>
                        </a:rPr>
                      </a:br>
                      <a:r>
                        <a:rPr lang="en-US" sz="1800" u="none" strike="noStrike" cap="none" dirty="0">
                          <a:solidFill>
                            <a:srgbClr val="212121"/>
                          </a:solidFill>
                          <a:latin typeface="Calibri"/>
                          <a:ea typeface="Calibri"/>
                          <a:cs typeface="Calibri"/>
                          <a:sym typeface="Calibri"/>
                        </a:rPr>
                        <a:t>What will be assessed it has already been partly defined in the learning outcomes</a:t>
                      </a:r>
                      <a:endParaRPr sz="1800" u="none" strike="noStrike" cap="none"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179070" lvl="0" indent="0" algn="ctr" rtl="0">
                        <a:lnSpc>
                          <a:spcPct val="100000"/>
                        </a:lnSpc>
                        <a:spcBef>
                          <a:spcPts val="0"/>
                        </a:spcBef>
                        <a:spcAft>
                          <a:spcPts val="0"/>
                        </a:spcAft>
                        <a:buNone/>
                      </a:pPr>
                      <a:r>
                        <a:rPr lang="en-US" sz="1800" u="none" strike="noStrike" cap="none" dirty="0">
                          <a:latin typeface="Calibri"/>
                          <a:ea typeface="Calibri"/>
                          <a:cs typeface="Calibri"/>
                          <a:sym typeface="Calibri"/>
                        </a:rPr>
                        <a:t>Report assessment tasks step 4 and refers to steps and tools (see Assessment paragraph 3.4)</a:t>
                      </a:r>
                      <a:endParaRPr sz="1800" u="none" strike="noStrike" cap="none"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highlight>
                  <a:srgbClr val="FFFF00"/>
                </a:highlight>
              </a:rPr>
              <a:t>Modello</a:t>
            </a:r>
            <a:r>
              <a:rPr lang="en-US" dirty="0">
                <a:highlight>
                  <a:srgbClr val="FFFF00"/>
                </a:highlight>
              </a:rPr>
              <a:t> – </a:t>
            </a:r>
            <a:r>
              <a:rPr lang="en-US" dirty="0" err="1">
                <a:highlight>
                  <a:srgbClr val="FFFF00"/>
                </a:highlight>
              </a:rPr>
              <a:t>Griglia</a:t>
            </a:r>
            <a:r>
              <a:rPr lang="en-US" dirty="0">
                <a:highlight>
                  <a:srgbClr val="FFFF00"/>
                </a:highlight>
              </a:rPr>
              <a:t> di co-</a:t>
            </a:r>
            <a:r>
              <a:rPr lang="en-US" dirty="0" err="1">
                <a:highlight>
                  <a:srgbClr val="FFFF00"/>
                </a:highlight>
              </a:rPr>
              <a:t>progettazione</a:t>
            </a:r>
            <a:endParaRPr dirty="0">
              <a:highlight>
                <a:srgbClr val="FFFF00"/>
              </a:highlight>
            </a:endParaRPr>
          </a:p>
        </p:txBody>
      </p:sp>
      <p:pic>
        <p:nvPicPr>
          <p:cNvPr id="269" name="Google Shape;269;p9"/>
          <p:cNvPicPr preferRelativeResize="0"/>
          <p:nvPr/>
        </p:nvPicPr>
        <p:blipFill rotWithShape="1">
          <a:blip r:embed="rId3">
            <a:alphaModFix/>
          </a:blip>
          <a:srcRect t="-1" r="4234" b="-2812"/>
          <a:stretch/>
        </p:blipFill>
        <p:spPr>
          <a:xfrm>
            <a:off x="577526" y="1845795"/>
            <a:ext cx="5230460" cy="4090547"/>
          </a:xfrm>
          <a:prstGeom prst="rect">
            <a:avLst/>
          </a:prstGeom>
          <a:noFill/>
          <a:ln w="9525" cap="flat" cmpd="sng">
            <a:solidFill>
              <a:srgbClr val="080808"/>
            </a:solidFill>
            <a:prstDash val="solid"/>
            <a:round/>
            <a:headEnd type="none" w="sm" len="sm"/>
            <a:tailEnd type="none" w="sm" len="sm"/>
          </a:ln>
        </p:spPr>
      </p:pic>
      <p:pic>
        <p:nvPicPr>
          <p:cNvPr id="270" name="Google Shape;270;p9"/>
          <p:cNvPicPr preferRelativeResize="0"/>
          <p:nvPr/>
        </p:nvPicPr>
        <p:blipFill rotWithShape="1">
          <a:blip r:embed="rId4">
            <a:alphaModFix/>
          </a:blip>
          <a:srcRect r="5774" b="7520"/>
          <a:stretch/>
        </p:blipFill>
        <p:spPr>
          <a:xfrm>
            <a:off x="6095999" y="1845796"/>
            <a:ext cx="5124835" cy="4090546"/>
          </a:xfrm>
          <a:prstGeom prst="rect">
            <a:avLst/>
          </a:prstGeom>
          <a:noFill/>
          <a:ln w="9525" cap="flat" cmpd="sng">
            <a:solidFill>
              <a:srgbClr val="08080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0"/>
          <p:cNvSpPr txBox="1">
            <a:spLocks noGrp="1"/>
          </p:cNvSpPr>
          <p:nvPr>
            <p:ph type="body" idx="1"/>
          </p:nvPr>
        </p:nvSpPr>
        <p:spPr>
          <a:xfrm>
            <a:off x="798380" y="871517"/>
            <a:ext cx="5188083" cy="4438297"/>
          </a:xfrm>
          <a:prstGeom prst="rect">
            <a:avLst/>
          </a:prstGeom>
          <a:noFill/>
          <a:ln>
            <a:noFill/>
          </a:ln>
        </p:spPr>
        <p:txBody>
          <a:bodyPr spcFirstLastPara="1" wrap="square" lIns="91425" tIns="45700" rIns="91425" bIns="45700" anchor="t" anchorCtr="0">
            <a:noAutofit/>
          </a:bodyPr>
          <a:lstStyle/>
          <a:p>
            <a:pPr marL="457200" marR="179070" lvl="0" indent="-228600" algn="l" rtl="0">
              <a:lnSpc>
                <a:spcPct val="90000"/>
              </a:lnSpc>
              <a:spcBef>
                <a:spcPts val="0"/>
              </a:spcBef>
              <a:spcAft>
                <a:spcPts val="0"/>
              </a:spcAft>
              <a:buSzPts val="2400"/>
              <a:buNone/>
            </a:pPr>
            <a:r>
              <a:rPr lang="en-US" sz="1800" b="1" i="1">
                <a:solidFill>
                  <a:srgbClr val="404040"/>
                </a:solidFill>
                <a:latin typeface="Calibri"/>
                <a:ea typeface="Calibri"/>
                <a:cs typeface="Calibri"/>
                <a:sym typeface="Calibri"/>
              </a:rPr>
              <a:t>Before the meeting</a:t>
            </a:r>
            <a:endParaRPr sz="1800">
              <a:latin typeface="Calibri"/>
              <a:ea typeface="Calibri"/>
              <a:cs typeface="Calibri"/>
              <a:sym typeface="Calibri"/>
            </a:endParaRPr>
          </a:p>
          <a:p>
            <a:pPr marL="342900" marR="179070" lvl="0" indent="-342900" algn="just" rtl="0">
              <a:lnSpc>
                <a:spcPct val="115000"/>
              </a:lnSpc>
              <a:spcBef>
                <a:spcPts val="0"/>
              </a:spcBef>
              <a:spcAft>
                <a:spcPts val="0"/>
              </a:spcAft>
              <a:buSzPts val="1400"/>
              <a:buFont typeface="Arial"/>
              <a:buAutoNum type="arabicPeriod"/>
            </a:pPr>
            <a:r>
              <a:rPr lang="en-US" sz="1400" b="1" i="1">
                <a:solidFill>
                  <a:srgbClr val="404040"/>
                </a:solidFill>
                <a:latin typeface="Calibri"/>
                <a:ea typeface="Calibri"/>
                <a:cs typeface="Calibri"/>
                <a:sym typeface="Calibri"/>
              </a:rPr>
              <a:t>Evaluate how the study visit can help you to achieve your tutor objectives</a:t>
            </a:r>
            <a:r>
              <a:rPr lang="en-US" sz="1400" i="1">
                <a:solidFill>
                  <a:srgbClr val="404040"/>
                </a:solidFill>
                <a:latin typeface="Calibri"/>
                <a:ea typeface="Calibri"/>
                <a:cs typeface="Calibri"/>
                <a:sym typeface="Calibri"/>
              </a:rPr>
              <a:t> Make sure that the meeting will help learner/care worker understand the context in which they will be challenged, acting as a valuable tool for applying academic concepts learned through the MOOC to work real situations.</a:t>
            </a:r>
            <a:endParaRPr sz="1400">
              <a:latin typeface="Calibri"/>
              <a:ea typeface="Calibri"/>
              <a:cs typeface="Calibri"/>
              <a:sym typeface="Calibri"/>
            </a:endParaRPr>
          </a:p>
          <a:p>
            <a:pPr marL="342900" marR="179070" lvl="0" indent="-342900" algn="just" rtl="0">
              <a:lnSpc>
                <a:spcPct val="115000"/>
              </a:lnSpc>
              <a:spcBef>
                <a:spcPts val="0"/>
              </a:spcBef>
              <a:spcAft>
                <a:spcPts val="0"/>
              </a:spcAft>
              <a:buSzPts val="1400"/>
              <a:buFont typeface="Arial"/>
              <a:buAutoNum type="arabicPeriod"/>
            </a:pPr>
            <a:r>
              <a:rPr lang="en-US" sz="1400" i="1">
                <a:solidFill>
                  <a:srgbClr val="404040"/>
                </a:solidFill>
                <a:latin typeface="Calibri"/>
                <a:ea typeface="Calibri"/>
                <a:cs typeface="Calibri"/>
                <a:sym typeface="Calibri"/>
              </a:rPr>
              <a:t>Select suitable host organization for the work based learning experience. Make sure they are appropriate organizations able to link academic learning acquired through the MOOC to the world of work.</a:t>
            </a:r>
            <a:endParaRPr sz="1400">
              <a:latin typeface="Calibri"/>
              <a:ea typeface="Calibri"/>
              <a:cs typeface="Calibri"/>
              <a:sym typeface="Calibri"/>
            </a:endParaRPr>
          </a:p>
          <a:p>
            <a:pPr marL="342900" marR="179070" lvl="0" indent="-342900" algn="just" rtl="0">
              <a:lnSpc>
                <a:spcPct val="115000"/>
              </a:lnSpc>
              <a:spcBef>
                <a:spcPts val="0"/>
              </a:spcBef>
              <a:spcAft>
                <a:spcPts val="0"/>
              </a:spcAft>
              <a:buSzPts val="1400"/>
              <a:buFont typeface="Arial"/>
              <a:buAutoNum type="arabicPeriod"/>
            </a:pPr>
            <a:r>
              <a:rPr lang="en-US" sz="1400" i="1">
                <a:solidFill>
                  <a:srgbClr val="404040"/>
                </a:solidFill>
                <a:latin typeface="Calibri"/>
                <a:ea typeface="Calibri"/>
                <a:cs typeface="Calibri"/>
                <a:sym typeface="Calibri"/>
              </a:rPr>
              <a:t>Organize in detail the logistical part of the visit</a:t>
            </a:r>
            <a:endParaRPr sz="1400">
              <a:latin typeface="Calibri"/>
              <a:ea typeface="Calibri"/>
              <a:cs typeface="Calibri"/>
              <a:sym typeface="Calibri"/>
            </a:endParaRPr>
          </a:p>
          <a:p>
            <a:pPr marL="342900" marR="179070" lvl="0" indent="-342900" algn="just" rtl="0">
              <a:lnSpc>
                <a:spcPct val="115000"/>
              </a:lnSpc>
              <a:spcBef>
                <a:spcPts val="0"/>
              </a:spcBef>
              <a:spcAft>
                <a:spcPts val="0"/>
              </a:spcAft>
              <a:buSzPts val="1400"/>
              <a:buFont typeface="Arial"/>
              <a:buAutoNum type="arabicPeriod"/>
            </a:pPr>
            <a:r>
              <a:rPr lang="en-US" sz="1400" i="1">
                <a:solidFill>
                  <a:srgbClr val="404040"/>
                </a:solidFill>
                <a:latin typeface="Calibri"/>
                <a:ea typeface="Calibri"/>
                <a:cs typeface="Calibri"/>
                <a:sym typeface="Calibri"/>
              </a:rPr>
              <a:t>Prepare learner/care worker to best maximize their learning:</a:t>
            </a:r>
            <a:endParaRPr sz="1400">
              <a:latin typeface="Calibri"/>
              <a:ea typeface="Calibri"/>
              <a:cs typeface="Calibri"/>
              <a:sym typeface="Calibri"/>
            </a:endParaRPr>
          </a:p>
          <a:p>
            <a:pPr marL="577850" marR="179070" lvl="0" indent="-254000" algn="just" rtl="0">
              <a:lnSpc>
                <a:spcPct val="90000"/>
              </a:lnSpc>
              <a:spcBef>
                <a:spcPts val="0"/>
              </a:spcBef>
              <a:spcAft>
                <a:spcPts val="0"/>
              </a:spcAft>
              <a:buSzPts val="2400"/>
              <a:buFont typeface="Arial"/>
              <a:buChar char="•"/>
            </a:pPr>
            <a:r>
              <a:rPr lang="en-US" sz="1200" i="1">
                <a:solidFill>
                  <a:srgbClr val="404040"/>
                </a:solidFill>
                <a:latin typeface="Calibri"/>
                <a:ea typeface="Calibri"/>
                <a:cs typeface="Calibri"/>
                <a:sym typeface="Calibri"/>
              </a:rPr>
              <a:t>Discuss with them about their expectations about the meeting they are about to accomplish and what they expect to learn</a:t>
            </a:r>
            <a:endParaRPr sz="1200">
              <a:latin typeface="Calibri"/>
              <a:ea typeface="Calibri"/>
              <a:cs typeface="Calibri"/>
              <a:sym typeface="Calibri"/>
            </a:endParaRPr>
          </a:p>
          <a:p>
            <a:pPr marL="577850" marR="179070" lvl="0" indent="-254000" algn="just" rtl="0">
              <a:lnSpc>
                <a:spcPct val="90000"/>
              </a:lnSpc>
              <a:spcBef>
                <a:spcPts val="0"/>
              </a:spcBef>
              <a:spcAft>
                <a:spcPts val="0"/>
              </a:spcAft>
              <a:buSzPts val="2400"/>
              <a:buFont typeface="Arial"/>
              <a:buChar char="•"/>
            </a:pPr>
            <a:r>
              <a:rPr lang="en-US" sz="1200" i="1">
                <a:solidFill>
                  <a:srgbClr val="404040"/>
                </a:solidFill>
                <a:latin typeface="Calibri"/>
                <a:ea typeface="Calibri"/>
                <a:cs typeface="Calibri"/>
                <a:sym typeface="Calibri"/>
              </a:rPr>
              <a:t>Ask learner/care worker to prepare a list of learning questions and goals they would like to accomplish during the meeting.</a:t>
            </a:r>
            <a:endParaRPr sz="1200">
              <a:latin typeface="Calibri"/>
              <a:ea typeface="Calibri"/>
              <a:cs typeface="Calibri"/>
              <a:sym typeface="Calibri"/>
            </a:endParaRPr>
          </a:p>
          <a:p>
            <a:pPr marL="577850" marR="179070" lvl="0" indent="-254000" algn="just" rtl="0">
              <a:lnSpc>
                <a:spcPct val="90000"/>
              </a:lnSpc>
              <a:spcBef>
                <a:spcPts val="0"/>
              </a:spcBef>
              <a:spcAft>
                <a:spcPts val="0"/>
              </a:spcAft>
              <a:buSzPts val="2400"/>
              <a:buFont typeface="Arial"/>
              <a:buChar char="•"/>
            </a:pPr>
            <a:r>
              <a:rPr lang="en-US" sz="1200" i="1">
                <a:solidFill>
                  <a:srgbClr val="404040"/>
                </a:solidFill>
                <a:latin typeface="Calibri"/>
                <a:ea typeface="Calibri"/>
                <a:cs typeface="Calibri"/>
                <a:sym typeface="Calibri"/>
              </a:rPr>
              <a:t>Suggest the learners/care workers the following questions they could do during the meeting:</a:t>
            </a:r>
            <a:endParaRPr sz="1200">
              <a:latin typeface="Calibri"/>
              <a:ea typeface="Calibri"/>
              <a:cs typeface="Calibri"/>
              <a:sym typeface="Calibri"/>
            </a:endParaRPr>
          </a:p>
          <a:p>
            <a:pPr marL="742950" lvl="1" indent="-285750" algn="just" rtl="0">
              <a:lnSpc>
                <a:spcPct val="115000"/>
              </a:lnSpc>
              <a:spcBef>
                <a:spcPts val="0"/>
              </a:spcBef>
              <a:spcAft>
                <a:spcPts val="0"/>
              </a:spcAft>
              <a:buSzPts val="2000"/>
              <a:buFont typeface="Courier New"/>
              <a:buChar char="o"/>
            </a:pPr>
            <a:r>
              <a:rPr lang="en-US" sz="1200">
                <a:solidFill>
                  <a:srgbClr val="212121"/>
                </a:solidFill>
                <a:latin typeface="Calibri"/>
                <a:ea typeface="Calibri"/>
                <a:cs typeface="Calibri"/>
                <a:sym typeface="Calibri"/>
              </a:rPr>
              <a:t>What are the main needs of the senior I have to support?</a:t>
            </a:r>
            <a:endParaRPr sz="1200">
              <a:latin typeface="Calibri"/>
              <a:ea typeface="Calibri"/>
              <a:cs typeface="Calibri"/>
              <a:sym typeface="Calibri"/>
            </a:endParaRPr>
          </a:p>
          <a:p>
            <a:pPr marL="742950" lvl="1" indent="-285750" algn="just" rtl="0">
              <a:lnSpc>
                <a:spcPct val="115000"/>
              </a:lnSpc>
              <a:spcBef>
                <a:spcPts val="0"/>
              </a:spcBef>
              <a:spcAft>
                <a:spcPts val="0"/>
              </a:spcAft>
              <a:buSzPts val="2000"/>
              <a:buFont typeface="Courier New"/>
              <a:buChar char="o"/>
            </a:pPr>
            <a:r>
              <a:rPr lang="en-US" sz="1200">
                <a:solidFill>
                  <a:srgbClr val="212121"/>
                </a:solidFill>
                <a:latin typeface="Calibri"/>
                <a:ea typeface="Calibri"/>
                <a:cs typeface="Calibri"/>
                <a:sym typeface="Calibri"/>
              </a:rPr>
              <a:t>What are the tasks that I will have to accomplish during my experience?</a:t>
            </a:r>
            <a:endParaRPr sz="1200">
              <a:latin typeface="Calibri"/>
              <a:ea typeface="Calibri"/>
              <a:cs typeface="Calibri"/>
              <a:sym typeface="Calibri"/>
            </a:endParaRPr>
          </a:p>
          <a:p>
            <a:pPr marL="742950" lvl="1" indent="-285750" algn="just" rtl="0">
              <a:lnSpc>
                <a:spcPct val="115000"/>
              </a:lnSpc>
              <a:spcBef>
                <a:spcPts val="0"/>
              </a:spcBef>
              <a:spcAft>
                <a:spcPts val="0"/>
              </a:spcAft>
              <a:buSzPts val="2000"/>
              <a:buFont typeface="Courier New"/>
              <a:buChar char="o"/>
            </a:pPr>
            <a:r>
              <a:rPr lang="en-US" sz="1200">
                <a:solidFill>
                  <a:srgbClr val="212121"/>
                </a:solidFill>
                <a:latin typeface="Calibri"/>
                <a:ea typeface="Calibri"/>
                <a:cs typeface="Calibri"/>
                <a:sym typeface="Calibri"/>
              </a:rPr>
              <a:t>What is the most important thing to learn for me as soon as I start working there?</a:t>
            </a:r>
            <a:endParaRPr sz="1200">
              <a:latin typeface="Calibri"/>
              <a:ea typeface="Calibri"/>
              <a:cs typeface="Calibri"/>
              <a:sym typeface="Calibri"/>
            </a:endParaRPr>
          </a:p>
          <a:p>
            <a:pPr marL="742950" lvl="1" indent="-285750" algn="just" rtl="0">
              <a:lnSpc>
                <a:spcPct val="115000"/>
              </a:lnSpc>
              <a:spcBef>
                <a:spcPts val="0"/>
              </a:spcBef>
              <a:spcAft>
                <a:spcPts val="0"/>
              </a:spcAft>
              <a:buSzPts val="2000"/>
              <a:buFont typeface="Courier New"/>
              <a:buChar char="o"/>
            </a:pPr>
            <a:r>
              <a:rPr lang="en-US" sz="1200">
                <a:solidFill>
                  <a:srgbClr val="212121"/>
                </a:solidFill>
                <a:latin typeface="Calibri"/>
                <a:ea typeface="Calibri"/>
                <a:cs typeface="Calibri"/>
                <a:sym typeface="Calibri"/>
              </a:rPr>
              <a:t>When I finish my WBL experience there, what do you hope I will have learned/I’ll be able to do?</a:t>
            </a:r>
            <a:endParaRPr sz="1200">
              <a:latin typeface="Calibri"/>
              <a:ea typeface="Calibri"/>
              <a:cs typeface="Calibri"/>
              <a:sym typeface="Calibri"/>
            </a:endParaRPr>
          </a:p>
          <a:p>
            <a:pPr marL="457200" marR="0" lvl="0" indent="-228600" algn="l" rtl="0">
              <a:lnSpc>
                <a:spcPct val="90000"/>
              </a:lnSpc>
              <a:spcBef>
                <a:spcPts val="1000"/>
              </a:spcBef>
              <a:spcAft>
                <a:spcPts val="0"/>
              </a:spcAft>
              <a:buClr>
                <a:srgbClr val="092E4B"/>
              </a:buClr>
              <a:buSzPts val="2400"/>
              <a:buFont typeface="Arial"/>
              <a:buNone/>
            </a:pPr>
            <a:endParaRPr/>
          </a:p>
        </p:txBody>
      </p:sp>
      <p:sp>
        <p:nvSpPr>
          <p:cNvPr id="276" name="Google Shape;276;p10"/>
          <p:cNvSpPr txBox="1">
            <a:spLocks noGrp="1"/>
          </p:cNvSpPr>
          <p:nvPr>
            <p:ph type="body" idx="2"/>
          </p:nvPr>
        </p:nvSpPr>
        <p:spPr>
          <a:xfrm>
            <a:off x="2215888" y="293680"/>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Modello</a:t>
            </a:r>
            <a:r>
              <a:rPr lang="en-US" dirty="0"/>
              <a:t> – </a:t>
            </a:r>
            <a:r>
              <a:rPr lang="en-US" dirty="0" err="1"/>
              <a:t>Guida</a:t>
            </a:r>
            <a:r>
              <a:rPr lang="en-US" dirty="0"/>
              <a:t> </a:t>
            </a:r>
            <a:r>
              <a:rPr lang="en-US" dirty="0" err="1"/>
              <a:t>sulla</a:t>
            </a:r>
            <a:r>
              <a:rPr lang="en-US" dirty="0"/>
              <a:t> </a:t>
            </a:r>
            <a:r>
              <a:rPr lang="en-US" dirty="0" err="1"/>
              <a:t>visita</a:t>
            </a:r>
            <a:r>
              <a:rPr lang="en-US" dirty="0"/>
              <a:t> </a:t>
            </a:r>
            <a:endParaRPr dirty="0"/>
          </a:p>
        </p:txBody>
      </p:sp>
      <p:sp>
        <p:nvSpPr>
          <p:cNvPr id="277" name="Google Shape;277;p10"/>
          <p:cNvSpPr txBox="1"/>
          <p:nvPr/>
        </p:nvSpPr>
        <p:spPr>
          <a:xfrm>
            <a:off x="6394317" y="793723"/>
            <a:ext cx="5188083" cy="4438297"/>
          </a:xfrm>
          <a:prstGeom prst="rect">
            <a:avLst/>
          </a:prstGeom>
          <a:noFill/>
          <a:ln>
            <a:noFill/>
          </a:ln>
        </p:spPr>
        <p:txBody>
          <a:bodyPr spcFirstLastPara="1" wrap="square" lIns="91425" tIns="45700" rIns="91425" bIns="45700" anchor="t" anchorCtr="0">
            <a:noAutofit/>
          </a:bodyPr>
          <a:lstStyle/>
          <a:p>
            <a:pPr marL="457200" marR="179070" lvl="0" indent="-228600" algn="l" rtl="0">
              <a:lnSpc>
                <a:spcPct val="90000"/>
              </a:lnSpc>
              <a:spcBef>
                <a:spcPts val="1000"/>
              </a:spcBef>
              <a:spcAft>
                <a:spcPts val="0"/>
              </a:spcAft>
              <a:buClr>
                <a:srgbClr val="092E4B"/>
              </a:buClr>
              <a:buSzPts val="2400"/>
              <a:buFont typeface="Arial"/>
              <a:buNone/>
            </a:pPr>
            <a:r>
              <a:rPr lang="en-US" sz="1800" b="1" i="1" u="none" strike="noStrike" cap="none">
                <a:solidFill>
                  <a:srgbClr val="404040"/>
                </a:solidFill>
                <a:latin typeface="Calibri"/>
                <a:ea typeface="Calibri"/>
                <a:cs typeface="Calibri"/>
                <a:sym typeface="Calibri"/>
              </a:rPr>
              <a:t>During the meeting</a:t>
            </a:r>
            <a:endParaRPr sz="1800" b="0" i="0" u="none" strike="noStrike" cap="none">
              <a:solidFill>
                <a:srgbClr val="092E4B"/>
              </a:solidFill>
              <a:latin typeface="Calibri"/>
              <a:ea typeface="Calibri"/>
              <a:cs typeface="Calibri"/>
              <a:sym typeface="Calibri"/>
            </a:endParaRPr>
          </a:p>
          <a:p>
            <a:pPr marL="342900" marR="179070" lvl="0" indent="-342900" algn="just" rtl="0">
              <a:lnSpc>
                <a:spcPct val="90000"/>
              </a:lnSpc>
              <a:spcBef>
                <a:spcPts val="1000"/>
              </a:spcBef>
              <a:spcAft>
                <a:spcPts val="0"/>
              </a:spcAft>
              <a:buClr>
                <a:srgbClr val="092E4B"/>
              </a:buClr>
              <a:buSzPts val="2400"/>
              <a:buFont typeface="Calibri"/>
              <a:buChar char="-"/>
            </a:pPr>
            <a:r>
              <a:rPr lang="en-US" sz="1400" b="0" i="1" u="none" strike="noStrike" cap="none">
                <a:solidFill>
                  <a:srgbClr val="404040"/>
                </a:solidFill>
                <a:latin typeface="Calibri"/>
                <a:ea typeface="Calibri"/>
                <a:cs typeface="Calibri"/>
                <a:sym typeface="Calibri"/>
              </a:rPr>
              <a:t>Ensure that learners/care workers receive information on the learning activities  she/he can do in the context of the host organization.</a:t>
            </a:r>
            <a:endParaRPr sz="1400" b="0" i="0" u="none" strike="noStrike" cap="none">
              <a:solidFill>
                <a:srgbClr val="092E4B"/>
              </a:solidFill>
              <a:latin typeface="Calibri"/>
              <a:ea typeface="Calibri"/>
              <a:cs typeface="Calibri"/>
              <a:sym typeface="Calibri"/>
            </a:endParaRPr>
          </a:p>
          <a:p>
            <a:pPr marL="342900" marR="179070" lvl="0" indent="-342900" algn="just" rtl="0">
              <a:lnSpc>
                <a:spcPct val="90000"/>
              </a:lnSpc>
              <a:spcBef>
                <a:spcPts val="1000"/>
              </a:spcBef>
              <a:spcAft>
                <a:spcPts val="0"/>
              </a:spcAft>
              <a:buClr>
                <a:srgbClr val="092E4B"/>
              </a:buClr>
              <a:buSzPts val="2400"/>
              <a:buFont typeface="Calibri"/>
              <a:buChar char="-"/>
            </a:pPr>
            <a:r>
              <a:rPr lang="en-US" sz="1400" b="0" i="1" u="none" strike="noStrike" cap="none">
                <a:solidFill>
                  <a:srgbClr val="404040"/>
                </a:solidFill>
                <a:latin typeface="Calibri"/>
                <a:ea typeface="Calibri"/>
                <a:cs typeface="Calibri"/>
                <a:sym typeface="Calibri"/>
              </a:rPr>
              <a:t>Ensure that learners/care workers receive safety instructions at the workplace.</a:t>
            </a:r>
            <a:endParaRPr sz="1400" b="0" i="0" u="none" strike="noStrike" cap="none">
              <a:solidFill>
                <a:srgbClr val="092E4B"/>
              </a:solidFill>
              <a:latin typeface="Calibri"/>
              <a:ea typeface="Calibri"/>
              <a:cs typeface="Calibri"/>
              <a:sym typeface="Calibri"/>
            </a:endParaRPr>
          </a:p>
          <a:p>
            <a:pPr marL="342900" marR="179070" lvl="0" indent="-342900" algn="just" rtl="0">
              <a:lnSpc>
                <a:spcPct val="90000"/>
              </a:lnSpc>
              <a:spcBef>
                <a:spcPts val="1000"/>
              </a:spcBef>
              <a:spcAft>
                <a:spcPts val="0"/>
              </a:spcAft>
              <a:buClr>
                <a:srgbClr val="092E4B"/>
              </a:buClr>
              <a:buSzPts val="2400"/>
              <a:buFont typeface="Calibri"/>
              <a:buChar char="-"/>
            </a:pPr>
            <a:r>
              <a:rPr lang="en-US" sz="1400" b="0" i="1" u="none" strike="noStrike" cap="none">
                <a:solidFill>
                  <a:srgbClr val="404040"/>
                </a:solidFill>
                <a:latin typeface="Calibri"/>
                <a:ea typeface="Calibri"/>
                <a:cs typeface="Calibri"/>
                <a:sym typeface="Calibri"/>
              </a:rPr>
              <a:t>Make sure that learners/care workers come into contact with all aspects / environments of the host organization.</a:t>
            </a:r>
            <a:endParaRPr sz="1400" b="0" i="0" u="none" strike="noStrike" cap="none">
              <a:solidFill>
                <a:srgbClr val="092E4B"/>
              </a:solidFill>
              <a:latin typeface="Calibri"/>
              <a:ea typeface="Calibri"/>
              <a:cs typeface="Calibri"/>
              <a:sym typeface="Calibri"/>
            </a:endParaRPr>
          </a:p>
          <a:p>
            <a:pPr marL="457200" marR="179070" lvl="0" indent="-228600" algn="l" rtl="0">
              <a:lnSpc>
                <a:spcPct val="90000"/>
              </a:lnSpc>
              <a:spcBef>
                <a:spcPts val="1000"/>
              </a:spcBef>
              <a:spcAft>
                <a:spcPts val="0"/>
              </a:spcAft>
              <a:buClr>
                <a:srgbClr val="092E4B"/>
              </a:buClr>
              <a:buSzPts val="2400"/>
              <a:buFont typeface="Arial"/>
              <a:buNone/>
            </a:pPr>
            <a:r>
              <a:rPr lang="en-US" sz="1400" b="0" i="1" u="none" strike="noStrike" cap="none">
                <a:solidFill>
                  <a:srgbClr val="404040"/>
                </a:solidFill>
                <a:latin typeface="Calibri"/>
                <a:ea typeface="Calibri"/>
                <a:cs typeface="Calibri"/>
                <a:sym typeface="Calibri"/>
              </a:rPr>
              <a:t> </a:t>
            </a:r>
            <a:endParaRPr sz="1400" b="0" i="0" u="none" strike="noStrike" cap="none">
              <a:solidFill>
                <a:srgbClr val="092E4B"/>
              </a:solidFill>
              <a:latin typeface="Calibri"/>
              <a:ea typeface="Calibri"/>
              <a:cs typeface="Calibri"/>
              <a:sym typeface="Calibri"/>
            </a:endParaRPr>
          </a:p>
          <a:p>
            <a:pPr marL="457200" marR="179070" lvl="0" indent="-228600" algn="l" rtl="0">
              <a:lnSpc>
                <a:spcPct val="90000"/>
              </a:lnSpc>
              <a:spcBef>
                <a:spcPts val="1000"/>
              </a:spcBef>
              <a:spcAft>
                <a:spcPts val="0"/>
              </a:spcAft>
              <a:buClr>
                <a:srgbClr val="092E4B"/>
              </a:buClr>
              <a:buSzPts val="2400"/>
              <a:buFont typeface="Arial"/>
              <a:buNone/>
            </a:pPr>
            <a:r>
              <a:rPr lang="en-US" sz="1800" b="1" i="1" u="none" strike="noStrike" cap="none">
                <a:solidFill>
                  <a:srgbClr val="404040"/>
                </a:solidFill>
                <a:latin typeface="Calibri"/>
                <a:ea typeface="Calibri"/>
                <a:cs typeface="Calibri"/>
                <a:sym typeface="Calibri"/>
              </a:rPr>
              <a:t>After</a:t>
            </a:r>
            <a:r>
              <a:rPr lang="en-US" sz="1800" b="0" i="1" u="none" strike="noStrike" cap="none">
                <a:solidFill>
                  <a:srgbClr val="404040"/>
                </a:solidFill>
                <a:latin typeface="Calibri"/>
                <a:ea typeface="Calibri"/>
                <a:cs typeface="Calibri"/>
                <a:sym typeface="Calibri"/>
              </a:rPr>
              <a:t> </a:t>
            </a:r>
            <a:r>
              <a:rPr lang="en-US" sz="1800" b="1" i="1" u="none" strike="noStrike" cap="none">
                <a:solidFill>
                  <a:srgbClr val="404040"/>
                </a:solidFill>
                <a:latin typeface="Calibri"/>
                <a:ea typeface="Calibri"/>
                <a:cs typeface="Calibri"/>
                <a:sym typeface="Calibri"/>
              </a:rPr>
              <a:t>the meeting</a:t>
            </a:r>
            <a:endParaRPr sz="1800" b="0" i="0" u="none" strike="noStrike" cap="none">
              <a:solidFill>
                <a:srgbClr val="092E4B"/>
              </a:solidFill>
              <a:latin typeface="Calibri"/>
              <a:ea typeface="Calibri"/>
              <a:cs typeface="Calibri"/>
              <a:sym typeface="Calibri"/>
            </a:endParaRPr>
          </a:p>
          <a:p>
            <a:pPr marL="342900" marR="179070" lvl="0" indent="-342900" algn="just" rtl="0">
              <a:lnSpc>
                <a:spcPct val="115000"/>
              </a:lnSpc>
              <a:spcBef>
                <a:spcPts val="1000"/>
              </a:spcBef>
              <a:spcAft>
                <a:spcPts val="0"/>
              </a:spcAft>
              <a:buClr>
                <a:srgbClr val="092E4B"/>
              </a:buClr>
              <a:buSzPts val="2400"/>
              <a:buFont typeface="Calibri"/>
              <a:buChar char="-"/>
            </a:pPr>
            <a:r>
              <a:rPr lang="en-US" sz="1400" b="0" i="1" u="none" strike="noStrike" cap="none">
                <a:solidFill>
                  <a:srgbClr val="212121"/>
                </a:solidFill>
                <a:latin typeface="Calibri"/>
                <a:ea typeface="Calibri"/>
                <a:cs typeface="Calibri"/>
                <a:sym typeface="Calibri"/>
              </a:rPr>
              <a:t>Help learners/care workers understand and determine the next steps of learning their pathway. The meeting allows learners/care workers to discover further elements for the development of their careers.</a:t>
            </a:r>
            <a:endParaRPr sz="1400" b="0" i="0" u="none" strike="noStrike" cap="none">
              <a:solidFill>
                <a:srgbClr val="092E4B"/>
              </a:solidFill>
              <a:latin typeface="Calibri"/>
              <a:ea typeface="Calibri"/>
              <a:cs typeface="Calibri"/>
              <a:sym typeface="Calibri"/>
            </a:endParaRPr>
          </a:p>
          <a:p>
            <a:pPr marL="457200" marR="0" lvl="0" indent="-228600" algn="l" rtl="0">
              <a:lnSpc>
                <a:spcPct val="90000"/>
              </a:lnSpc>
              <a:spcBef>
                <a:spcPts val="2000"/>
              </a:spcBef>
              <a:spcAft>
                <a:spcPts val="0"/>
              </a:spcAft>
              <a:buClr>
                <a:srgbClr val="092E4B"/>
              </a:buClr>
              <a:buSzPts val="2400"/>
              <a:buFont typeface="Arial"/>
              <a:buNone/>
            </a:pPr>
            <a:r>
              <a:rPr lang="en-US" sz="1400" b="0" i="1" u="none" strike="noStrike" cap="none">
                <a:solidFill>
                  <a:srgbClr val="212121"/>
                </a:solidFill>
                <a:latin typeface="Calibri"/>
                <a:ea typeface="Calibri"/>
                <a:cs typeface="Calibri"/>
                <a:sym typeface="Calibri"/>
              </a:rPr>
              <a:t>Use host organizations and learners/care workers feedback for continuous improvement of study visit organization</a:t>
            </a:r>
            <a:r>
              <a:rPr lang="en-US" sz="1400" b="0" i="0" u="none" strike="noStrike" cap="none">
                <a:solidFill>
                  <a:srgbClr val="092E4B"/>
                </a:solidFill>
                <a:latin typeface="Calibri"/>
                <a:ea typeface="Calibri"/>
                <a:cs typeface="Calibri"/>
                <a:sym typeface="Calibri"/>
              </a:rPr>
              <a:t> </a:t>
            </a:r>
            <a:endParaRPr sz="1400" b="0" i="0" u="none" strike="noStrike" cap="none">
              <a:solidFill>
                <a:srgbClr val="092E4B"/>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2"/>
          <p:cNvSpPr txBox="1">
            <a:spLocks noGrp="1"/>
          </p:cNvSpPr>
          <p:nvPr>
            <p:ph type="body" idx="1"/>
          </p:nvPr>
        </p:nvSpPr>
        <p:spPr>
          <a:xfrm>
            <a:off x="1485471" y="1364559"/>
            <a:ext cx="4610528" cy="541663"/>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sz="1800" b="1">
                <a:solidFill>
                  <a:srgbClr val="212121"/>
                </a:solidFill>
                <a:latin typeface="Calibri"/>
                <a:ea typeface="Calibri"/>
                <a:cs typeface="Calibri"/>
                <a:sym typeface="Calibri"/>
              </a:rPr>
              <a:t>Grid - Interview to Workplace tutor</a:t>
            </a:r>
            <a:endParaRPr sz="1800">
              <a:latin typeface="Calibri"/>
              <a:ea typeface="Calibri"/>
              <a:cs typeface="Calibri"/>
              <a:sym typeface="Calibri"/>
            </a:endParaRPr>
          </a:p>
          <a:p>
            <a:pPr marL="457200" marR="0" lvl="0" indent="-228600" algn="l" rtl="0">
              <a:lnSpc>
                <a:spcPct val="90000"/>
              </a:lnSpc>
              <a:spcBef>
                <a:spcPts val="1000"/>
              </a:spcBef>
              <a:spcAft>
                <a:spcPts val="0"/>
              </a:spcAft>
              <a:buClr>
                <a:srgbClr val="092E4B"/>
              </a:buClr>
              <a:buSzPts val="2400"/>
              <a:buFont typeface="Arial"/>
              <a:buNone/>
            </a:pPr>
            <a:endParaRPr/>
          </a:p>
        </p:txBody>
      </p:sp>
      <p:sp>
        <p:nvSpPr>
          <p:cNvPr id="283" name="Google Shape;283;p1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Ipotesi</a:t>
            </a:r>
            <a:r>
              <a:rPr lang="en-US" dirty="0"/>
              <a:t> di </a:t>
            </a:r>
            <a:r>
              <a:rPr lang="en-US" dirty="0" err="1"/>
              <a:t>modello</a:t>
            </a:r>
            <a:r>
              <a:rPr lang="en-US" dirty="0"/>
              <a:t> – </a:t>
            </a:r>
            <a:r>
              <a:rPr lang="en-US" dirty="0" err="1"/>
              <a:t>Percorso</a:t>
            </a:r>
            <a:r>
              <a:rPr lang="en-US" dirty="0"/>
              <a:t> </a:t>
            </a:r>
            <a:r>
              <a:rPr lang="en-US" dirty="0" err="1"/>
              <a:t>individualizzato</a:t>
            </a:r>
            <a:r>
              <a:rPr lang="en-US" dirty="0"/>
              <a:t> WBL</a:t>
            </a:r>
            <a:endParaRPr dirty="0"/>
          </a:p>
        </p:txBody>
      </p:sp>
      <p:sp>
        <p:nvSpPr>
          <p:cNvPr id="284" name="Google Shape;284;p12"/>
          <p:cNvSpPr txBox="1"/>
          <p:nvPr/>
        </p:nvSpPr>
        <p:spPr>
          <a:xfrm>
            <a:off x="7126635" y="1364559"/>
            <a:ext cx="4610528" cy="541663"/>
          </a:xfrm>
          <a:prstGeom prst="rect">
            <a:avLst/>
          </a:prstGeom>
          <a:noFill/>
          <a:ln>
            <a:noFill/>
          </a:ln>
        </p:spPr>
        <p:txBody>
          <a:bodyPr spcFirstLastPara="1" wrap="square" lIns="91425" tIns="45700" rIns="91425" bIns="45700" anchor="t" anchorCtr="0">
            <a:noAutofit/>
          </a:bodyPr>
          <a:lstStyle/>
          <a:p>
            <a:pPr marL="228600" marR="0" lvl="0" indent="0" algn="l" rtl="0">
              <a:lnSpc>
                <a:spcPct val="90000"/>
              </a:lnSpc>
              <a:spcBef>
                <a:spcPts val="1000"/>
              </a:spcBef>
              <a:spcAft>
                <a:spcPts val="0"/>
              </a:spcAft>
              <a:buClr>
                <a:srgbClr val="092E4B"/>
              </a:buClr>
              <a:buSzPts val="2400"/>
              <a:buFont typeface="Arial"/>
              <a:buNone/>
            </a:pPr>
            <a:r>
              <a:rPr lang="en-US" sz="1800" b="1" i="0" u="none" strike="noStrike" cap="none">
                <a:solidFill>
                  <a:srgbClr val="212121"/>
                </a:solidFill>
                <a:latin typeface="Calibri"/>
                <a:ea typeface="Calibri"/>
                <a:cs typeface="Calibri"/>
                <a:sym typeface="Calibri"/>
              </a:rPr>
              <a:t>Grid -  Individualized plan</a:t>
            </a:r>
            <a:endParaRPr sz="1800" b="0" i="0" u="none" strike="noStrike" cap="none">
              <a:solidFill>
                <a:srgbClr val="092E4B"/>
              </a:solidFill>
              <a:latin typeface="Calibri"/>
              <a:ea typeface="Calibri"/>
              <a:cs typeface="Calibri"/>
              <a:sym typeface="Calibri"/>
            </a:endParaRPr>
          </a:p>
          <a:p>
            <a:pPr marL="457200" marR="0" lvl="0" indent="-228600" algn="l" rtl="0">
              <a:lnSpc>
                <a:spcPct val="90000"/>
              </a:lnSpc>
              <a:spcBef>
                <a:spcPts val="1000"/>
              </a:spcBef>
              <a:spcAft>
                <a:spcPts val="0"/>
              </a:spcAft>
              <a:buClr>
                <a:srgbClr val="092E4B"/>
              </a:buClr>
              <a:buSzPts val="2400"/>
              <a:buFont typeface="Arial"/>
              <a:buNone/>
            </a:pPr>
            <a:endParaRPr sz="1800" b="0" i="0" u="none" strike="noStrike" cap="none">
              <a:solidFill>
                <a:srgbClr val="092E4B"/>
              </a:solidFill>
              <a:latin typeface="Calibri"/>
              <a:ea typeface="Calibri"/>
              <a:cs typeface="Calibri"/>
              <a:sym typeface="Calibri"/>
            </a:endParaRPr>
          </a:p>
          <a:p>
            <a:pPr marL="457200" marR="0" lvl="0" indent="-228600" algn="l" rtl="0">
              <a:lnSpc>
                <a:spcPct val="90000"/>
              </a:lnSpc>
              <a:spcBef>
                <a:spcPts val="1000"/>
              </a:spcBef>
              <a:spcAft>
                <a:spcPts val="0"/>
              </a:spcAft>
              <a:buClr>
                <a:srgbClr val="092E4B"/>
              </a:buClr>
              <a:buSzPts val="2400"/>
              <a:buFont typeface="Arial"/>
              <a:buNone/>
            </a:pPr>
            <a:endParaRPr sz="2400" b="0" i="0" u="none" strike="noStrike" cap="none">
              <a:solidFill>
                <a:srgbClr val="092E4B"/>
              </a:solidFill>
              <a:latin typeface="Calibri"/>
              <a:ea typeface="Calibri"/>
              <a:cs typeface="Calibri"/>
              <a:sym typeface="Calibri"/>
            </a:endParaRPr>
          </a:p>
        </p:txBody>
      </p:sp>
      <p:pic>
        <p:nvPicPr>
          <p:cNvPr id="285" name="Google Shape;285;p12"/>
          <p:cNvPicPr preferRelativeResize="0"/>
          <p:nvPr/>
        </p:nvPicPr>
        <p:blipFill rotWithShape="1">
          <a:blip r:embed="rId3">
            <a:alphaModFix/>
          </a:blip>
          <a:srcRect r="50000" b="6241"/>
          <a:stretch/>
        </p:blipFill>
        <p:spPr>
          <a:xfrm>
            <a:off x="1624955" y="1752086"/>
            <a:ext cx="3915815" cy="4784604"/>
          </a:xfrm>
          <a:prstGeom prst="rect">
            <a:avLst/>
          </a:prstGeom>
          <a:noFill/>
          <a:ln>
            <a:noFill/>
          </a:ln>
        </p:spPr>
      </p:pic>
      <p:pic>
        <p:nvPicPr>
          <p:cNvPr id="286" name="Google Shape;286;p12"/>
          <p:cNvPicPr preferRelativeResize="0"/>
          <p:nvPr/>
        </p:nvPicPr>
        <p:blipFill rotWithShape="1">
          <a:blip r:embed="rId4">
            <a:alphaModFix/>
          </a:blip>
          <a:srcRect l="-1" r="49590" b="8472"/>
          <a:stretch/>
        </p:blipFill>
        <p:spPr>
          <a:xfrm>
            <a:off x="6751965" y="1752085"/>
            <a:ext cx="4564163" cy="47846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3"/>
          <p:cNvSpPr/>
          <p:nvPr/>
        </p:nvSpPr>
        <p:spPr>
          <a:xfrm>
            <a:off x="458134" y="1187889"/>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2</a:t>
            </a:r>
            <a:endParaRPr dirty="0"/>
          </a:p>
          <a:p>
            <a:pPr marL="0" marR="0" lvl="0" indent="0" algn="l" rtl="0">
              <a:lnSpc>
                <a:spcPct val="107000"/>
              </a:lnSpc>
              <a:spcBef>
                <a:spcPts val="0"/>
              </a:spcBef>
              <a:spcAft>
                <a:spcPts val="0"/>
              </a:spcAft>
              <a:buNone/>
            </a:pPr>
            <a:r>
              <a:rPr lang="en-US" sz="2000" dirty="0" err="1">
                <a:solidFill>
                  <a:schemeClr val="lt1"/>
                </a:solidFill>
                <a:latin typeface="Calibri"/>
                <a:ea typeface="Calibri"/>
                <a:cs typeface="Calibri"/>
                <a:sym typeface="Calibri"/>
              </a:rPr>
              <a:t>Strumento</a:t>
            </a:r>
            <a:r>
              <a:rPr lang="en-US" sz="2000" dirty="0">
                <a:solidFill>
                  <a:schemeClr val="lt1"/>
                </a:solidFill>
                <a:latin typeface="Calibri"/>
                <a:ea typeface="Calibri"/>
                <a:cs typeface="Calibri"/>
                <a:sym typeface="Calibri"/>
              </a:rPr>
              <a:t> per </a:t>
            </a:r>
            <a:r>
              <a:rPr lang="en-US" sz="2000" i="0" u="none" strike="noStrike" cap="none" dirty="0" err="1">
                <a:solidFill>
                  <a:schemeClr val="lt1"/>
                </a:solidFill>
                <a:latin typeface="Calibri"/>
                <a:ea typeface="Calibri"/>
                <a:cs typeface="Calibri"/>
                <a:sym typeface="Calibri"/>
              </a:rPr>
              <a:t>l’</a:t>
            </a:r>
            <a:r>
              <a:rPr lang="en-US" sz="2000" b="1" i="0" u="none" strike="noStrike" cap="none" dirty="0" err="1">
                <a:solidFill>
                  <a:schemeClr val="lt1"/>
                </a:solidFill>
                <a:latin typeface="Calibri"/>
                <a:ea typeface="Calibri"/>
                <a:cs typeface="Calibri"/>
                <a:sym typeface="Calibri"/>
              </a:rPr>
              <a:t>Autovalutazione</a:t>
            </a:r>
            <a:r>
              <a:rPr lang="en-US" sz="2000" b="0" i="0" u="none" strike="noStrike" cap="none" dirty="0">
                <a:solidFill>
                  <a:schemeClr val="lt1"/>
                </a:solidFill>
                <a:latin typeface="Calibri"/>
                <a:ea typeface="Calibri"/>
                <a:cs typeface="Calibri"/>
                <a:sym typeface="Calibri"/>
              </a:rPr>
              <a:t> </a:t>
            </a: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4"/>
          <p:cNvSpPr txBox="1">
            <a:spLocks noGrp="1"/>
          </p:cNvSpPr>
          <p:nvPr>
            <p:ph type="body" idx="1"/>
          </p:nvPr>
        </p:nvSpPr>
        <p:spPr>
          <a:xfrm>
            <a:off x="798380" y="2062957"/>
            <a:ext cx="10595237" cy="3849918"/>
          </a:xfrm>
          <a:prstGeom prst="rect">
            <a:avLst/>
          </a:prstGeom>
          <a:noFill/>
          <a:ln>
            <a:noFill/>
          </a:ln>
        </p:spPr>
        <p:txBody>
          <a:bodyPr spcFirstLastPara="1" wrap="square" lIns="91425" tIns="45700" rIns="91425" bIns="45700" anchor="t" anchorCtr="0">
            <a:noAutofit/>
          </a:bodyPr>
          <a:lstStyle/>
          <a:p>
            <a:pPr marL="571500" lvl="0" indent="-342900" algn="l" rtl="0">
              <a:lnSpc>
                <a:spcPct val="90000"/>
              </a:lnSpc>
              <a:spcBef>
                <a:spcPts val="1000"/>
              </a:spcBef>
              <a:spcAft>
                <a:spcPts val="0"/>
              </a:spcAft>
              <a:buSzPts val="2400"/>
              <a:buFont typeface="Calibri"/>
              <a:buChar char="-"/>
            </a:pPr>
            <a:r>
              <a:rPr lang="en-US" dirty="0" err="1"/>
              <a:t>Strumento</a:t>
            </a:r>
            <a:r>
              <a:rPr lang="en-US" dirty="0"/>
              <a:t> di </a:t>
            </a:r>
            <a:r>
              <a:rPr lang="en-US" dirty="0" err="1"/>
              <a:t>autovalutazione</a:t>
            </a:r>
            <a:r>
              <a:rPr lang="en-US" dirty="0"/>
              <a:t> </a:t>
            </a:r>
            <a:r>
              <a:rPr lang="en-US" dirty="0" err="1"/>
              <a:t>attraverso</a:t>
            </a:r>
            <a:r>
              <a:rPr lang="en-US" dirty="0"/>
              <a:t> il quale I care worker </a:t>
            </a:r>
            <a:r>
              <a:rPr lang="en-US" dirty="0" err="1"/>
              <a:t>possono</a:t>
            </a:r>
            <a:r>
              <a:rPr lang="en-US" dirty="0"/>
              <a:t> </a:t>
            </a:r>
            <a:r>
              <a:rPr lang="en-US" dirty="0" err="1"/>
              <a:t>valutare</a:t>
            </a:r>
            <a:r>
              <a:rPr lang="en-US" dirty="0"/>
              <a:t> il </a:t>
            </a:r>
            <a:r>
              <a:rPr lang="en-US" dirty="0" err="1"/>
              <a:t>loro</a:t>
            </a:r>
            <a:r>
              <a:rPr lang="en-US" dirty="0"/>
              <a:t> </a:t>
            </a:r>
            <a:r>
              <a:rPr lang="en-US" dirty="0" err="1"/>
              <a:t>livello</a:t>
            </a:r>
            <a:r>
              <a:rPr lang="en-US" dirty="0"/>
              <a:t> di </a:t>
            </a:r>
            <a:r>
              <a:rPr lang="en-US" dirty="0" err="1"/>
              <a:t>padronanza</a:t>
            </a:r>
            <a:r>
              <a:rPr lang="en-US" dirty="0"/>
              <a:t> </a:t>
            </a:r>
            <a:r>
              <a:rPr lang="en-US" dirty="0" err="1"/>
              <a:t>iniziale</a:t>
            </a:r>
            <a:r>
              <a:rPr lang="en-US" dirty="0"/>
              <a:t> e finale.</a:t>
            </a:r>
          </a:p>
          <a:p>
            <a:pPr marL="571500" lvl="0" indent="-342900" algn="l" rtl="0">
              <a:lnSpc>
                <a:spcPct val="90000"/>
              </a:lnSpc>
              <a:spcBef>
                <a:spcPts val="1000"/>
              </a:spcBef>
              <a:spcAft>
                <a:spcPts val="0"/>
              </a:spcAft>
              <a:buSzPts val="2400"/>
              <a:buFont typeface="Calibri"/>
              <a:buChar char="-"/>
            </a:pPr>
            <a:r>
              <a:rPr lang="en-US" dirty="0" err="1"/>
              <a:t>Potrebbe</a:t>
            </a:r>
            <a:r>
              <a:rPr lang="en-US" dirty="0"/>
              <a:t> </a:t>
            </a:r>
            <a:r>
              <a:rPr lang="en-US" dirty="0" err="1"/>
              <a:t>essere</a:t>
            </a:r>
            <a:r>
              <a:rPr lang="en-US" dirty="0"/>
              <a:t> </a:t>
            </a:r>
            <a:r>
              <a:rPr lang="en-US" dirty="0" err="1"/>
              <a:t>utilizzato</a:t>
            </a:r>
            <a:r>
              <a:rPr lang="en-US" dirty="0"/>
              <a:t> come </a:t>
            </a:r>
            <a:r>
              <a:rPr lang="en-US" dirty="0" err="1"/>
              <a:t>guida</a:t>
            </a:r>
            <a:r>
              <a:rPr lang="en-US" dirty="0"/>
              <a:t> utile per </a:t>
            </a:r>
            <a:r>
              <a:rPr lang="en-US" dirty="0" err="1"/>
              <a:t>scegliere</a:t>
            </a:r>
            <a:r>
              <a:rPr lang="en-US" dirty="0"/>
              <a:t> il </a:t>
            </a:r>
            <a:r>
              <a:rPr lang="en-US" dirty="0" err="1"/>
              <a:t>luogo</a:t>
            </a:r>
            <a:r>
              <a:rPr lang="en-US" dirty="0"/>
              <a:t> </a:t>
            </a:r>
            <a:r>
              <a:rPr lang="en-US" dirty="0" err="1"/>
              <a:t>migliore</a:t>
            </a:r>
            <a:r>
              <a:rPr lang="en-US" dirty="0"/>
              <a:t> in cui </a:t>
            </a:r>
            <a:r>
              <a:rPr lang="en-US" dirty="0" err="1"/>
              <a:t>svolgere</a:t>
            </a:r>
            <a:r>
              <a:rPr lang="en-US" dirty="0"/>
              <a:t> il </a:t>
            </a:r>
            <a:r>
              <a:rPr lang="en-US" dirty="0" err="1"/>
              <a:t>percorso</a:t>
            </a:r>
            <a:r>
              <a:rPr lang="en-US" dirty="0"/>
              <a:t> di </a:t>
            </a:r>
            <a:r>
              <a:rPr lang="en-US" dirty="0" err="1"/>
              <a:t>apprendimento</a:t>
            </a:r>
            <a:r>
              <a:rPr lang="en-US" dirty="0"/>
              <a:t> </a:t>
            </a:r>
            <a:r>
              <a:rPr lang="en-US" dirty="0" err="1"/>
              <a:t>basato</a:t>
            </a:r>
            <a:r>
              <a:rPr lang="en-US" dirty="0"/>
              <a:t> </a:t>
            </a:r>
            <a:r>
              <a:rPr lang="en-US" dirty="0" err="1"/>
              <a:t>sul</a:t>
            </a:r>
            <a:r>
              <a:rPr lang="en-US" dirty="0"/>
              <a:t> </a:t>
            </a:r>
            <a:r>
              <a:rPr lang="en-US" dirty="0" err="1"/>
              <a:t>lavoro</a:t>
            </a:r>
            <a:r>
              <a:rPr lang="en-US" dirty="0"/>
              <a:t>.</a:t>
            </a:r>
          </a:p>
          <a:p>
            <a:pPr marL="571500" lvl="0" indent="-342900" algn="l" rtl="0">
              <a:lnSpc>
                <a:spcPct val="90000"/>
              </a:lnSpc>
              <a:spcBef>
                <a:spcPts val="1000"/>
              </a:spcBef>
              <a:spcAft>
                <a:spcPts val="0"/>
              </a:spcAft>
              <a:buSzPts val="2400"/>
              <a:buFont typeface="Calibri"/>
              <a:buChar char="-"/>
            </a:pPr>
            <a:r>
              <a:rPr lang="en-US" dirty="0"/>
              <a:t>Lo </a:t>
            </a:r>
            <a:r>
              <a:rPr lang="en-US" dirty="0" err="1"/>
              <a:t>strumento</a:t>
            </a:r>
            <a:r>
              <a:rPr lang="en-US" dirty="0"/>
              <a:t> </a:t>
            </a:r>
            <a:r>
              <a:rPr lang="en-US" dirty="0" err="1"/>
              <a:t>sarà</a:t>
            </a:r>
            <a:r>
              <a:rPr lang="en-US" dirty="0"/>
              <a:t> </a:t>
            </a:r>
            <a:r>
              <a:rPr lang="en-US" dirty="0" err="1"/>
              <a:t>presentato</a:t>
            </a:r>
            <a:r>
              <a:rPr lang="en-US" dirty="0"/>
              <a:t> da Momentum</a:t>
            </a:r>
          </a:p>
        </p:txBody>
      </p:sp>
      <p:sp>
        <p:nvSpPr>
          <p:cNvPr id="297" name="Google Shape;297;p1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r>
              <a:rPr lang="en-US" dirty="0"/>
              <a:t>2 </a:t>
            </a:r>
            <a:r>
              <a:rPr lang="en-US" sz="3600" b="1" dirty="0" err="1">
                <a:latin typeface="Calibri"/>
                <a:ea typeface="Calibri"/>
                <a:cs typeface="Calibri"/>
                <a:sym typeface="Calibri"/>
              </a:rPr>
              <a:t>Strumento</a:t>
            </a:r>
            <a:r>
              <a:rPr lang="en-US" sz="3600" b="1" dirty="0">
                <a:latin typeface="Calibri"/>
                <a:ea typeface="Calibri"/>
                <a:cs typeface="Calibri"/>
                <a:sym typeface="Calibri"/>
              </a:rPr>
              <a:t> per </a:t>
            </a:r>
            <a:r>
              <a:rPr lang="en-US" sz="3600" b="1" dirty="0" err="1">
                <a:latin typeface="Calibri"/>
                <a:ea typeface="Calibri"/>
                <a:cs typeface="Calibri"/>
                <a:sym typeface="Calibri"/>
              </a:rPr>
              <a:t>l’Autovalutazione</a:t>
            </a:r>
            <a:r>
              <a:rPr lang="en-US" sz="3600" b="1" dirty="0">
                <a:latin typeface="Calibri"/>
                <a:ea typeface="Calibri"/>
                <a:cs typeface="Calibri"/>
                <a:sym typeface="Calibri"/>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5"/>
          <p:cNvSpPr/>
          <p:nvPr/>
        </p:nvSpPr>
        <p:spPr>
          <a:xfrm>
            <a:off x="447874" y="1194010"/>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3</a:t>
            </a:r>
            <a:endParaRPr dirty="0"/>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Due </a:t>
            </a:r>
            <a:r>
              <a:rPr lang="en-US" sz="2000" b="1" i="0" u="none" strike="noStrike" cap="none" dirty="0">
                <a:solidFill>
                  <a:schemeClr val="lt1"/>
                </a:solidFill>
                <a:latin typeface="Calibri"/>
                <a:ea typeface="Calibri"/>
                <a:cs typeface="Calibri"/>
                <a:sym typeface="Calibri"/>
              </a:rPr>
              <a:t>Guide </a:t>
            </a:r>
            <a:r>
              <a:rPr lang="en-US" sz="2000" b="1" i="0" u="none" strike="noStrike" cap="none" dirty="0" err="1">
                <a:solidFill>
                  <a:schemeClr val="lt1"/>
                </a:solidFill>
                <a:latin typeface="Calibri"/>
                <a:ea typeface="Calibri"/>
                <a:cs typeface="Calibri"/>
                <a:sym typeface="Calibri"/>
              </a:rPr>
              <a:t>Pratiche</a:t>
            </a:r>
            <a:r>
              <a:rPr lang="en-US" sz="2000" b="1" i="0" u="none" strike="noStrike" cap="none" dirty="0">
                <a:solidFill>
                  <a:schemeClr val="lt1"/>
                </a:solidFill>
                <a:latin typeface="Calibri"/>
                <a:ea typeface="Calibri"/>
                <a:cs typeface="Calibri"/>
                <a:sym typeface="Calibri"/>
              </a:rPr>
              <a:t> </a:t>
            </a:r>
            <a:r>
              <a:rPr lang="en-US" sz="2000" i="0" u="none" strike="noStrike" cap="none" dirty="0">
                <a:solidFill>
                  <a:schemeClr val="lt1"/>
                </a:solidFill>
                <a:latin typeface="Calibri"/>
                <a:ea typeface="Calibri"/>
                <a:cs typeface="Calibri"/>
                <a:sym typeface="Calibri"/>
              </a:rPr>
              <a:t>per </a:t>
            </a:r>
            <a:r>
              <a:rPr lang="en-US" sz="2000" dirty="0" err="1">
                <a:solidFill>
                  <a:schemeClr val="lt1"/>
                </a:solidFill>
                <a:latin typeface="Calibri"/>
                <a:ea typeface="Calibri"/>
                <a:cs typeface="Calibri"/>
                <a:sym typeface="Calibri"/>
              </a:rPr>
              <a:t>i</a:t>
            </a:r>
            <a:r>
              <a:rPr lang="en-US" sz="2000" dirty="0">
                <a:solidFill>
                  <a:schemeClr val="lt1"/>
                </a:solidFill>
                <a:latin typeface="Calibri"/>
                <a:ea typeface="Calibri"/>
                <a:cs typeface="Calibri"/>
                <a:sym typeface="Calibri"/>
              </a:rPr>
              <a:t> Care </a:t>
            </a:r>
            <a:r>
              <a:rPr lang="en-US" sz="2000" b="0" i="0" u="none" strike="noStrike" cap="none" dirty="0">
                <a:solidFill>
                  <a:schemeClr val="lt1"/>
                </a:solidFill>
                <a:latin typeface="Calibri"/>
                <a:ea typeface="Calibri"/>
                <a:cs typeface="Calibri"/>
                <a:sym typeface="Calibri"/>
              </a:rPr>
              <a:t>Workers</a:t>
            </a:r>
            <a:endParaRPr lang="en-US" sz="2000" b="1"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2"/>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342900" lvl="0" indent="-342900" algn="l" rtl="0">
              <a:lnSpc>
                <a:spcPct val="107000"/>
              </a:lnSpc>
              <a:spcBef>
                <a:spcPts val="1000"/>
              </a:spcBef>
              <a:spcAft>
                <a:spcPts val="0"/>
              </a:spcAft>
              <a:buSzPts val="2400"/>
              <a:buFont typeface="Arial"/>
              <a:buAutoNum type="alphaUcPeriod"/>
            </a:pPr>
            <a:r>
              <a:rPr lang="en-US" dirty="0" err="1">
                <a:solidFill>
                  <a:srgbClr val="333333"/>
                </a:solidFill>
                <a:latin typeface="Calibri"/>
                <a:ea typeface="Calibri"/>
                <a:cs typeface="Calibri"/>
                <a:sym typeface="Calibri"/>
              </a:rPr>
              <a:t>Guida</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pratica</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sull'uso</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delle</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tecnologie</a:t>
            </a:r>
            <a:r>
              <a:rPr lang="en-US" dirty="0">
                <a:solidFill>
                  <a:srgbClr val="333333"/>
                </a:solidFill>
                <a:latin typeface="Calibri"/>
                <a:ea typeface="Calibri"/>
                <a:cs typeface="Calibri"/>
                <a:sym typeface="Calibri"/>
              </a:rPr>
              <a:t> Smart e Ambient Assisted Living, </a:t>
            </a:r>
            <a:r>
              <a:rPr lang="en-US" dirty="0" err="1">
                <a:solidFill>
                  <a:srgbClr val="333333"/>
                </a:solidFill>
                <a:latin typeface="Calibri"/>
                <a:ea typeface="Calibri"/>
                <a:cs typeface="Calibri"/>
                <a:sym typeface="Calibri"/>
              </a:rPr>
              <a:t>sull'uso</a:t>
            </a:r>
            <a:r>
              <a:rPr lang="en-US" dirty="0">
                <a:solidFill>
                  <a:srgbClr val="333333"/>
                </a:solidFill>
                <a:latin typeface="Calibri"/>
                <a:ea typeface="Calibri"/>
                <a:cs typeface="Calibri"/>
                <a:sym typeface="Calibri"/>
              </a:rPr>
              <a:t> di </a:t>
            </a:r>
            <a:r>
              <a:rPr lang="en-US" dirty="0" err="1">
                <a:solidFill>
                  <a:srgbClr val="333333"/>
                </a:solidFill>
                <a:latin typeface="Calibri"/>
                <a:ea typeface="Calibri"/>
                <a:cs typeface="Calibri"/>
                <a:sym typeface="Calibri"/>
              </a:rPr>
              <a:t>dispositivi</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innovativi</a:t>
            </a:r>
            <a:r>
              <a:rPr lang="en-US" dirty="0">
                <a:solidFill>
                  <a:srgbClr val="333333"/>
                </a:solidFill>
                <a:latin typeface="Calibri"/>
                <a:ea typeface="Calibri"/>
                <a:cs typeface="Calibri"/>
                <a:sym typeface="Calibri"/>
              </a:rPr>
              <a:t> e friendly </a:t>
            </a:r>
            <a:r>
              <a:rPr lang="en-US" dirty="0" err="1">
                <a:solidFill>
                  <a:srgbClr val="333333"/>
                </a:solidFill>
                <a:latin typeface="Calibri"/>
                <a:ea typeface="Calibri"/>
                <a:cs typeface="Calibri"/>
                <a:sym typeface="Calibri"/>
              </a:rPr>
              <a:t>connessi</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all'IoT</a:t>
            </a:r>
            <a:r>
              <a:rPr lang="en-US" dirty="0">
                <a:solidFill>
                  <a:srgbClr val="333333"/>
                </a:solidFill>
                <a:latin typeface="Calibri"/>
                <a:ea typeface="Calibri"/>
                <a:cs typeface="Calibri"/>
                <a:sym typeface="Calibri"/>
              </a:rPr>
              <a:t>, da </a:t>
            </a:r>
            <a:r>
              <a:rPr lang="en-US" dirty="0" err="1">
                <a:solidFill>
                  <a:srgbClr val="333333"/>
                </a:solidFill>
                <a:latin typeface="Calibri"/>
                <a:ea typeface="Calibri"/>
                <a:cs typeface="Calibri"/>
                <a:sym typeface="Calibri"/>
              </a:rPr>
              <a:t>utilizzare</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nell'assistenza</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domiciliare</a:t>
            </a:r>
            <a:r>
              <a:rPr lang="en-US" dirty="0">
                <a:solidFill>
                  <a:srgbClr val="333333"/>
                </a:solidFill>
                <a:latin typeface="Calibri"/>
                <a:ea typeface="Calibri"/>
                <a:cs typeface="Calibri"/>
                <a:sym typeface="Calibri"/>
              </a:rPr>
              <a:t>, ad </a:t>
            </a:r>
            <a:r>
              <a:rPr lang="en-US" dirty="0" err="1">
                <a:solidFill>
                  <a:srgbClr val="333333"/>
                </a:solidFill>
                <a:latin typeface="Calibri"/>
                <a:ea typeface="Calibri"/>
                <a:cs typeface="Calibri"/>
                <a:sym typeface="Calibri"/>
              </a:rPr>
              <a:t>esempio</a:t>
            </a:r>
            <a:r>
              <a:rPr lang="en-US" dirty="0">
                <a:solidFill>
                  <a:srgbClr val="333333"/>
                </a:solidFill>
                <a:latin typeface="Calibri"/>
                <a:ea typeface="Calibri"/>
                <a:cs typeface="Calibri"/>
                <a:sym typeface="Calibri"/>
              </a:rPr>
              <a:t> robot </a:t>
            </a:r>
            <a:r>
              <a:rPr lang="en-US" dirty="0" err="1">
                <a:solidFill>
                  <a:srgbClr val="333333"/>
                </a:solidFill>
                <a:latin typeface="Calibri"/>
                <a:ea typeface="Calibri"/>
                <a:cs typeface="Calibri"/>
                <a:sym typeface="Calibri"/>
              </a:rPr>
              <a:t>aspirapolvere</a:t>
            </a:r>
            <a:r>
              <a:rPr lang="en-US" dirty="0">
                <a:solidFill>
                  <a:srgbClr val="333333"/>
                </a:solidFill>
                <a:latin typeface="Calibri"/>
                <a:ea typeface="Calibri"/>
                <a:cs typeface="Calibri"/>
                <a:sym typeface="Calibri"/>
              </a:rPr>
              <a:t>, robot </a:t>
            </a:r>
            <a:r>
              <a:rPr lang="en-US" dirty="0" err="1">
                <a:solidFill>
                  <a:srgbClr val="333333"/>
                </a:solidFill>
                <a:latin typeface="Calibri"/>
                <a:ea typeface="Calibri"/>
                <a:cs typeface="Calibri"/>
                <a:sym typeface="Calibri"/>
              </a:rPr>
              <a:t>virtuali</a:t>
            </a:r>
            <a:r>
              <a:rPr lang="en-US" dirty="0">
                <a:solidFill>
                  <a:srgbClr val="333333"/>
                </a:solidFill>
                <a:latin typeface="Calibri"/>
                <a:ea typeface="Calibri"/>
                <a:cs typeface="Calibri"/>
                <a:sym typeface="Calibri"/>
              </a:rPr>
              <a:t>, app per </a:t>
            </a:r>
            <a:r>
              <a:rPr lang="en-US" dirty="0" err="1">
                <a:solidFill>
                  <a:srgbClr val="333333"/>
                </a:solidFill>
                <a:latin typeface="Calibri"/>
                <a:ea typeface="Calibri"/>
                <a:cs typeface="Calibri"/>
                <a:sym typeface="Calibri"/>
              </a:rPr>
              <a:t>stimolare</a:t>
            </a:r>
            <a:r>
              <a:rPr lang="en-US" dirty="0">
                <a:solidFill>
                  <a:srgbClr val="333333"/>
                </a:solidFill>
                <a:latin typeface="Calibri"/>
                <a:ea typeface="Calibri"/>
                <a:cs typeface="Calibri"/>
                <a:sym typeface="Calibri"/>
              </a:rPr>
              <a:t> le </a:t>
            </a:r>
            <a:r>
              <a:rPr lang="en-US" dirty="0" err="1">
                <a:solidFill>
                  <a:srgbClr val="333333"/>
                </a:solidFill>
                <a:latin typeface="Calibri"/>
                <a:ea typeface="Calibri"/>
                <a:cs typeface="Calibri"/>
                <a:sym typeface="Calibri"/>
              </a:rPr>
              <a:t>abilità</a:t>
            </a:r>
            <a:r>
              <a:rPr lang="en-US" dirty="0">
                <a:solidFill>
                  <a:srgbClr val="333333"/>
                </a:solidFill>
                <a:latin typeface="Calibri"/>
                <a:ea typeface="Calibri"/>
                <a:cs typeface="Calibri"/>
                <a:sym typeface="Calibri"/>
              </a:rPr>
              <a:t> cognitive, ma </a:t>
            </a:r>
            <a:r>
              <a:rPr lang="en-US" dirty="0" err="1">
                <a:solidFill>
                  <a:srgbClr val="333333"/>
                </a:solidFill>
                <a:latin typeface="Calibri"/>
                <a:ea typeface="Calibri"/>
                <a:cs typeface="Calibri"/>
                <a:sym typeface="Calibri"/>
              </a:rPr>
              <a:t>anche</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piattaforme</a:t>
            </a:r>
            <a:r>
              <a:rPr lang="en-US" dirty="0">
                <a:solidFill>
                  <a:srgbClr val="333333"/>
                </a:solidFill>
                <a:latin typeface="Calibri"/>
                <a:ea typeface="Calibri"/>
                <a:cs typeface="Calibri"/>
                <a:sym typeface="Calibri"/>
              </a:rPr>
              <a:t> e </a:t>
            </a:r>
            <a:r>
              <a:rPr lang="en-US" dirty="0" err="1">
                <a:solidFill>
                  <a:srgbClr val="333333"/>
                </a:solidFill>
                <a:latin typeface="Calibri"/>
                <a:ea typeface="Calibri"/>
                <a:cs typeface="Calibri"/>
                <a:sym typeface="Calibri"/>
              </a:rPr>
              <a:t>dispositivi</a:t>
            </a:r>
            <a:r>
              <a:rPr lang="en-US" dirty="0">
                <a:solidFill>
                  <a:srgbClr val="333333"/>
                </a:solidFill>
                <a:latin typeface="Calibri"/>
                <a:ea typeface="Calibri"/>
                <a:cs typeface="Calibri"/>
                <a:sym typeface="Calibri"/>
              </a:rPr>
              <a:t> di E-Health per il </a:t>
            </a:r>
            <a:r>
              <a:rPr lang="en-US" dirty="0" err="1">
                <a:solidFill>
                  <a:srgbClr val="333333"/>
                </a:solidFill>
                <a:latin typeface="Calibri"/>
                <a:ea typeface="Calibri"/>
                <a:cs typeface="Calibri"/>
                <a:sym typeface="Calibri"/>
              </a:rPr>
              <a:t>monitoraggio</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dei</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parametri</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vitali</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ecc</a:t>
            </a:r>
            <a:r>
              <a:rPr lang="en-US" dirty="0">
                <a:solidFill>
                  <a:srgbClr val="333333"/>
                </a:solidFill>
                <a:latin typeface="Calibri"/>
                <a:ea typeface="Calibri"/>
                <a:cs typeface="Calibri"/>
                <a:sym typeface="Calibri"/>
              </a:rPr>
              <a:t>.</a:t>
            </a:r>
          </a:p>
          <a:p>
            <a:pPr marL="342900" lvl="0" indent="-342900" algn="l" rtl="0">
              <a:lnSpc>
                <a:spcPct val="107000"/>
              </a:lnSpc>
              <a:spcBef>
                <a:spcPts val="1000"/>
              </a:spcBef>
              <a:spcAft>
                <a:spcPts val="0"/>
              </a:spcAft>
              <a:buSzPts val="2400"/>
              <a:buFont typeface="Arial"/>
              <a:buAutoNum type="alphaUcPeriod"/>
            </a:pPr>
            <a:r>
              <a:rPr lang="en-US" dirty="0" err="1">
                <a:solidFill>
                  <a:srgbClr val="333333"/>
                </a:solidFill>
                <a:latin typeface="Calibri"/>
                <a:ea typeface="Calibri"/>
                <a:cs typeface="Calibri"/>
                <a:sym typeface="Calibri"/>
              </a:rPr>
              <a:t>Guida</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pratica</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sulle</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abilità</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sociali</a:t>
            </a:r>
            <a:r>
              <a:rPr lang="en-US" dirty="0">
                <a:solidFill>
                  <a:srgbClr val="333333"/>
                </a:solidFill>
                <a:latin typeface="Calibri"/>
                <a:ea typeface="Calibri"/>
                <a:cs typeface="Calibri"/>
                <a:sym typeface="Calibri"/>
              </a:rPr>
              <a:t> ed emotive integrate con le </a:t>
            </a:r>
            <a:r>
              <a:rPr lang="en-US" dirty="0" err="1">
                <a:solidFill>
                  <a:srgbClr val="333333"/>
                </a:solidFill>
                <a:latin typeface="Calibri"/>
                <a:ea typeface="Calibri"/>
                <a:cs typeface="Calibri"/>
                <a:sym typeface="Calibri"/>
              </a:rPr>
              <a:t>competenze</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tecnologiche</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Sarà</a:t>
            </a:r>
            <a:r>
              <a:rPr lang="en-US" dirty="0">
                <a:solidFill>
                  <a:srgbClr val="333333"/>
                </a:solidFill>
                <a:latin typeface="Calibri"/>
                <a:ea typeface="Calibri"/>
                <a:cs typeface="Calibri"/>
                <a:sym typeface="Calibri"/>
              </a:rPr>
              <a:t> uno </a:t>
            </a:r>
            <a:r>
              <a:rPr lang="en-US" dirty="0" err="1">
                <a:solidFill>
                  <a:srgbClr val="333333"/>
                </a:solidFill>
                <a:latin typeface="Calibri"/>
                <a:ea typeface="Calibri"/>
                <a:cs typeface="Calibri"/>
                <a:sym typeface="Calibri"/>
              </a:rPr>
              <a:t>strumento</a:t>
            </a:r>
            <a:r>
              <a:rPr lang="en-US" dirty="0">
                <a:solidFill>
                  <a:srgbClr val="333333"/>
                </a:solidFill>
                <a:latin typeface="Calibri"/>
                <a:ea typeface="Calibri"/>
                <a:cs typeface="Calibri"/>
                <a:sym typeface="Calibri"/>
              </a:rPr>
              <a:t> semplice e </a:t>
            </a:r>
            <a:r>
              <a:rPr lang="en-US" dirty="0" err="1">
                <a:solidFill>
                  <a:srgbClr val="333333"/>
                </a:solidFill>
                <a:latin typeface="Calibri"/>
                <a:ea typeface="Calibri"/>
                <a:cs typeface="Calibri"/>
                <a:sym typeface="Calibri"/>
              </a:rPr>
              <a:t>pratico</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contenente</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una</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serie</a:t>
            </a:r>
            <a:r>
              <a:rPr lang="en-US" dirty="0">
                <a:solidFill>
                  <a:srgbClr val="333333"/>
                </a:solidFill>
                <a:latin typeface="Calibri"/>
                <a:ea typeface="Calibri"/>
                <a:cs typeface="Calibri"/>
                <a:sym typeface="Calibri"/>
              </a:rPr>
              <a:t> di </a:t>
            </a:r>
            <a:r>
              <a:rPr lang="en-US" dirty="0" err="1">
                <a:solidFill>
                  <a:srgbClr val="333333"/>
                </a:solidFill>
                <a:latin typeface="Calibri"/>
                <a:ea typeface="Calibri"/>
                <a:cs typeface="Calibri"/>
                <a:sym typeface="Calibri"/>
              </a:rPr>
              <a:t>consigli</a:t>
            </a:r>
            <a:r>
              <a:rPr lang="en-US" dirty="0">
                <a:solidFill>
                  <a:srgbClr val="333333"/>
                </a:solidFill>
                <a:latin typeface="Calibri"/>
                <a:ea typeface="Calibri"/>
                <a:cs typeface="Calibri"/>
                <a:sym typeface="Calibri"/>
              </a:rPr>
              <a:t> e </a:t>
            </a:r>
            <a:r>
              <a:rPr lang="en-US" dirty="0" err="1">
                <a:solidFill>
                  <a:srgbClr val="333333"/>
                </a:solidFill>
                <a:latin typeface="Calibri"/>
                <a:ea typeface="Calibri"/>
                <a:cs typeface="Calibri"/>
                <a:sym typeface="Calibri"/>
              </a:rPr>
              <a:t>suggerimenti</a:t>
            </a:r>
            <a:r>
              <a:rPr lang="en-US" dirty="0">
                <a:solidFill>
                  <a:srgbClr val="333333"/>
                </a:solidFill>
                <a:latin typeface="Calibri"/>
                <a:ea typeface="Calibri"/>
                <a:cs typeface="Calibri"/>
                <a:sym typeface="Calibri"/>
              </a:rPr>
              <a:t> sui </a:t>
            </a:r>
            <a:r>
              <a:rPr lang="en-US" dirty="0" err="1">
                <a:solidFill>
                  <a:srgbClr val="333333"/>
                </a:solidFill>
                <a:latin typeface="Calibri"/>
                <a:ea typeface="Calibri"/>
                <a:cs typeface="Calibri"/>
                <a:sym typeface="Calibri"/>
              </a:rPr>
              <a:t>comportamenti</a:t>
            </a:r>
            <a:r>
              <a:rPr lang="en-US" dirty="0">
                <a:solidFill>
                  <a:srgbClr val="333333"/>
                </a:solidFill>
                <a:latin typeface="Calibri"/>
                <a:ea typeface="Calibri"/>
                <a:cs typeface="Calibri"/>
                <a:sym typeface="Calibri"/>
              </a:rPr>
              <a:t> e </a:t>
            </a:r>
            <a:r>
              <a:rPr lang="en-US" dirty="0" err="1">
                <a:solidFill>
                  <a:srgbClr val="333333"/>
                </a:solidFill>
                <a:latin typeface="Calibri"/>
                <a:ea typeface="Calibri"/>
                <a:cs typeface="Calibri"/>
                <a:sym typeface="Calibri"/>
              </a:rPr>
              <a:t>gli</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atteggiamenti</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migliori</a:t>
            </a:r>
            <a:r>
              <a:rPr lang="en-US" dirty="0">
                <a:solidFill>
                  <a:srgbClr val="333333"/>
                </a:solidFill>
                <a:latin typeface="Calibri"/>
                <a:ea typeface="Calibri"/>
                <a:cs typeface="Calibri"/>
                <a:sym typeface="Calibri"/>
              </a:rPr>
              <a:t> da </a:t>
            </a:r>
            <a:r>
              <a:rPr lang="en-US" dirty="0" err="1">
                <a:solidFill>
                  <a:srgbClr val="333333"/>
                </a:solidFill>
                <a:latin typeface="Calibri"/>
                <a:ea typeface="Calibri"/>
                <a:cs typeface="Calibri"/>
                <a:sym typeface="Calibri"/>
              </a:rPr>
              <a:t>adottare</a:t>
            </a:r>
            <a:r>
              <a:rPr lang="en-US" dirty="0">
                <a:solidFill>
                  <a:srgbClr val="333333"/>
                </a:solidFill>
                <a:latin typeface="Calibri"/>
                <a:ea typeface="Calibri"/>
                <a:cs typeface="Calibri"/>
                <a:sym typeface="Calibri"/>
              </a:rPr>
              <a:t> in determinate </a:t>
            </a:r>
            <a:r>
              <a:rPr lang="en-US" dirty="0" err="1">
                <a:solidFill>
                  <a:srgbClr val="333333"/>
                </a:solidFill>
                <a:latin typeface="Calibri"/>
                <a:ea typeface="Calibri"/>
                <a:cs typeface="Calibri"/>
                <a:sym typeface="Calibri"/>
              </a:rPr>
              <a:t>situazioni</a:t>
            </a:r>
            <a:r>
              <a:rPr lang="en-US" dirty="0">
                <a:solidFill>
                  <a:srgbClr val="333333"/>
                </a:solidFill>
                <a:latin typeface="Calibri"/>
                <a:ea typeface="Calibri"/>
                <a:cs typeface="Calibri"/>
                <a:sym typeface="Calibri"/>
              </a:rPr>
              <a:t> di </a:t>
            </a:r>
            <a:r>
              <a:rPr lang="en-US" dirty="0" err="1">
                <a:solidFill>
                  <a:srgbClr val="333333"/>
                </a:solidFill>
                <a:latin typeface="Calibri"/>
                <a:ea typeface="Calibri"/>
                <a:cs typeface="Calibri"/>
                <a:sym typeface="Calibri"/>
              </a:rPr>
              <a:t>utilizzo</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della</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tecnologia</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È</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collegata</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allo</a:t>
            </a:r>
            <a:r>
              <a:rPr lang="en-US" dirty="0">
                <a:solidFill>
                  <a:srgbClr val="333333"/>
                </a:solidFill>
                <a:latin typeface="Calibri"/>
                <a:ea typeface="Calibri"/>
                <a:cs typeface="Calibri"/>
                <a:sym typeface="Calibri"/>
              </a:rPr>
              <a:t> Human Care Mindset </a:t>
            </a:r>
            <a:r>
              <a:rPr lang="en-US" dirty="0" err="1">
                <a:solidFill>
                  <a:srgbClr val="333333"/>
                </a:solidFill>
                <a:latin typeface="Calibri"/>
                <a:ea typeface="Calibri"/>
                <a:cs typeface="Calibri"/>
                <a:sym typeface="Calibri"/>
              </a:rPr>
              <a:t>già</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appreso</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nel</a:t>
            </a:r>
            <a:r>
              <a:rPr lang="en-US" dirty="0">
                <a:solidFill>
                  <a:srgbClr val="333333"/>
                </a:solidFill>
                <a:latin typeface="Calibri"/>
                <a:ea typeface="Calibri"/>
                <a:cs typeface="Calibri"/>
                <a:sym typeface="Calibri"/>
              </a:rPr>
              <a:t> MOOC (SOSU).</a:t>
            </a:r>
          </a:p>
        </p:txBody>
      </p:sp>
      <p:sp>
        <p:nvSpPr>
          <p:cNvPr id="308" name="Google Shape;308;p3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r>
              <a:rPr lang="en-US" dirty="0"/>
              <a:t>3 Due Guide </a:t>
            </a:r>
            <a:r>
              <a:rPr lang="en-US" dirty="0" err="1"/>
              <a:t>Pratiche</a:t>
            </a:r>
            <a:r>
              <a:rPr lang="en-US" dirty="0"/>
              <a:t> per </a:t>
            </a:r>
            <a:r>
              <a:rPr lang="en-US" dirty="0" err="1"/>
              <a:t>i</a:t>
            </a:r>
            <a:r>
              <a:rPr lang="en-US" dirty="0"/>
              <a:t> Care Workers</a:t>
            </a:r>
          </a:p>
          <a:p>
            <a:pPr marL="457200" marR="0" lvl="0" indent="-228600" algn="l" rtl="0">
              <a:lnSpc>
                <a:spcPct val="90000"/>
              </a:lnSpc>
              <a:spcBef>
                <a:spcPts val="1000"/>
              </a:spcBef>
              <a:spcAft>
                <a:spcPts val="0"/>
              </a:spcAft>
              <a:buClr>
                <a:srgbClr val="24BAA2"/>
              </a:buClr>
              <a:buSzPts val="3600"/>
              <a:buFont typeface="Arial"/>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3"/>
          <p:cNvSpPr/>
          <p:nvPr/>
        </p:nvSpPr>
        <p:spPr>
          <a:xfrm>
            <a:off x="439083" y="1190800"/>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4</a:t>
            </a:r>
            <a:endParaRPr dirty="0"/>
          </a:p>
          <a:p>
            <a:pPr marL="0" marR="0" lvl="0" indent="0" algn="l" rtl="0">
              <a:lnSpc>
                <a:spcPct val="100000"/>
              </a:lnSpc>
              <a:spcBef>
                <a:spcPts val="0"/>
              </a:spcBef>
              <a:spcAft>
                <a:spcPts val="0"/>
              </a:spcAft>
              <a:buNone/>
            </a:pPr>
            <a:r>
              <a:rPr lang="en-US" sz="2000" b="1" i="0" u="none" strike="noStrike" cap="none" dirty="0" err="1">
                <a:solidFill>
                  <a:schemeClr val="lt1"/>
                </a:solidFill>
                <a:latin typeface="Calibri"/>
                <a:ea typeface="Calibri"/>
                <a:cs typeface="Calibri"/>
                <a:sym typeface="Calibri"/>
              </a:rPr>
              <a:t>Linee</a:t>
            </a:r>
            <a:r>
              <a:rPr lang="en-US" sz="2000" b="1" i="0" u="none" strike="noStrike" cap="none" dirty="0">
                <a:solidFill>
                  <a:schemeClr val="lt1"/>
                </a:solidFill>
                <a:latin typeface="Calibri"/>
                <a:ea typeface="Calibri"/>
                <a:cs typeface="Calibri"/>
                <a:sym typeface="Calibri"/>
              </a:rPr>
              <a:t> </a:t>
            </a:r>
            <a:r>
              <a:rPr lang="en-US" sz="2000" b="1" i="0" u="none" strike="noStrike" cap="none" dirty="0" err="1">
                <a:solidFill>
                  <a:schemeClr val="lt1"/>
                </a:solidFill>
                <a:latin typeface="Calibri"/>
                <a:ea typeface="Calibri"/>
                <a:cs typeface="Calibri"/>
                <a:sym typeface="Calibri"/>
              </a:rPr>
              <a:t>Guida</a:t>
            </a:r>
            <a:r>
              <a:rPr lang="en-US" sz="2000" b="1" i="0" u="none" strike="noStrike" cap="none" dirty="0">
                <a:solidFill>
                  <a:schemeClr val="lt1"/>
                </a:solidFill>
                <a:latin typeface="Calibri"/>
                <a:ea typeface="Calibri"/>
                <a:cs typeface="Calibri"/>
                <a:sym typeface="Calibri"/>
              </a:rPr>
              <a:t> </a:t>
            </a:r>
            <a:r>
              <a:rPr lang="en-US" sz="2000" i="0" u="none" strike="noStrike" cap="none" dirty="0" err="1">
                <a:solidFill>
                  <a:schemeClr val="lt1"/>
                </a:solidFill>
                <a:latin typeface="Calibri"/>
                <a:ea typeface="Calibri"/>
                <a:cs typeface="Calibri"/>
                <a:sym typeface="Calibri"/>
              </a:rPr>
              <a:t>su</a:t>
            </a:r>
            <a:r>
              <a:rPr lang="en-US" sz="2000" b="1" i="0" u="none" strike="noStrike" cap="none" dirty="0">
                <a:solidFill>
                  <a:schemeClr val="lt1"/>
                </a:solidFill>
                <a:latin typeface="Calibri"/>
                <a:ea typeface="Calibri"/>
                <a:cs typeface="Calibri"/>
                <a:sym typeface="Calibri"/>
              </a:rPr>
              <a:t> </a:t>
            </a:r>
            <a:r>
              <a:rPr lang="en-US" sz="2000" dirty="0">
                <a:solidFill>
                  <a:schemeClr val="lt1"/>
                </a:solidFill>
                <a:latin typeface="Calibri"/>
                <a:ea typeface="Calibri"/>
                <a:cs typeface="Calibri"/>
                <a:sym typeface="Calibri"/>
              </a:rPr>
              <a:t>t</a:t>
            </a:r>
            <a:r>
              <a:rPr lang="en-US" sz="2000" b="0" i="0" u="none" strike="noStrike" cap="none" dirty="0">
                <a:solidFill>
                  <a:schemeClr val="lt1"/>
                </a:solidFill>
                <a:latin typeface="Calibri"/>
                <a:ea typeface="Calibri"/>
                <a:cs typeface="Calibri"/>
                <a:sym typeface="Calibri"/>
              </a:rPr>
              <a:t>utoring</a:t>
            </a:r>
            <a:endParaRPr lang="en-US" sz="2000" dirty="0"/>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body" idx="1"/>
          </p:nvPr>
        </p:nvSpPr>
        <p:spPr>
          <a:xfrm>
            <a:off x="565673" y="1772957"/>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01</a:t>
            </a:r>
            <a:endParaRPr/>
          </a:p>
        </p:txBody>
      </p:sp>
      <p:sp>
        <p:nvSpPr>
          <p:cNvPr id="169" name="Google Shape;169;p4"/>
          <p:cNvSpPr txBox="1">
            <a:spLocks noGrp="1"/>
          </p:cNvSpPr>
          <p:nvPr>
            <p:ph type="body" idx="2"/>
          </p:nvPr>
        </p:nvSpPr>
        <p:spPr>
          <a:xfrm>
            <a:off x="1400970" y="1772957"/>
            <a:ext cx="68748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err="1"/>
              <a:t>Obiettivi</a:t>
            </a:r>
            <a:r>
              <a:rPr lang="en-US" dirty="0"/>
              <a:t> </a:t>
            </a:r>
            <a:r>
              <a:rPr lang="en-US" dirty="0" err="1"/>
              <a:t>dei</a:t>
            </a:r>
            <a:r>
              <a:rPr lang="en-US" dirty="0"/>
              <a:t> </a:t>
            </a:r>
            <a:r>
              <a:rPr lang="en-US" dirty="0" err="1"/>
              <a:t>prodotti</a:t>
            </a:r>
            <a:r>
              <a:rPr lang="en-US" dirty="0"/>
              <a:t> di </a:t>
            </a:r>
            <a:r>
              <a:rPr lang="en-US" dirty="0" err="1"/>
              <a:t>progetto</a:t>
            </a:r>
            <a:endParaRPr dirty="0"/>
          </a:p>
        </p:txBody>
      </p:sp>
      <p:sp>
        <p:nvSpPr>
          <p:cNvPr id="170" name="Google Shape;170;p4"/>
          <p:cNvSpPr txBox="1">
            <a:spLocks noGrp="1"/>
          </p:cNvSpPr>
          <p:nvPr>
            <p:ph type="body" idx="3"/>
          </p:nvPr>
        </p:nvSpPr>
        <p:spPr>
          <a:xfrm>
            <a:off x="565673" y="239901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dirty="0"/>
              <a:t>02</a:t>
            </a:r>
            <a:endParaRPr dirty="0"/>
          </a:p>
        </p:txBody>
      </p:sp>
      <p:sp>
        <p:nvSpPr>
          <p:cNvPr id="171" name="Google Shape;171;p4"/>
          <p:cNvSpPr txBox="1">
            <a:spLocks noGrp="1"/>
          </p:cNvSpPr>
          <p:nvPr>
            <p:ph type="body" idx="4"/>
          </p:nvPr>
        </p:nvSpPr>
        <p:spPr>
          <a:xfrm>
            <a:off x="1400970" y="2399019"/>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err="1"/>
              <a:t>Cos’è</a:t>
            </a:r>
            <a:r>
              <a:rPr lang="en-US" dirty="0"/>
              <a:t> il Toolkit</a:t>
            </a:r>
            <a:endParaRPr dirty="0"/>
          </a:p>
        </p:txBody>
      </p:sp>
      <p:sp>
        <p:nvSpPr>
          <p:cNvPr id="172" name="Google Shape;172;p4"/>
          <p:cNvSpPr txBox="1">
            <a:spLocks noGrp="1"/>
          </p:cNvSpPr>
          <p:nvPr>
            <p:ph type="body" idx="5"/>
          </p:nvPr>
        </p:nvSpPr>
        <p:spPr>
          <a:xfrm>
            <a:off x="565673" y="30250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dirty="0"/>
              <a:t>03</a:t>
            </a:r>
            <a:endParaRPr dirty="0"/>
          </a:p>
        </p:txBody>
      </p:sp>
      <p:sp>
        <p:nvSpPr>
          <p:cNvPr id="173" name="Google Shape;173;p4"/>
          <p:cNvSpPr txBox="1">
            <a:spLocks noGrp="1"/>
          </p:cNvSpPr>
          <p:nvPr>
            <p:ph type="body" idx="7"/>
          </p:nvPr>
        </p:nvSpPr>
        <p:spPr>
          <a:xfrm>
            <a:off x="565673" y="370829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dirty="0"/>
              <a:t>04</a:t>
            </a:r>
            <a:endParaRPr dirty="0"/>
          </a:p>
        </p:txBody>
      </p:sp>
      <p:sp>
        <p:nvSpPr>
          <p:cNvPr id="174" name="Google Shape;174;p4"/>
          <p:cNvSpPr txBox="1">
            <a:spLocks noGrp="1"/>
          </p:cNvSpPr>
          <p:nvPr>
            <p:ph type="body" idx="8"/>
          </p:nvPr>
        </p:nvSpPr>
        <p:spPr>
          <a:xfrm>
            <a:off x="1400970" y="3708294"/>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err="1"/>
              <a:t>L’unità</a:t>
            </a:r>
            <a:r>
              <a:rPr lang="en-US" dirty="0"/>
              <a:t> di </a:t>
            </a:r>
            <a:r>
              <a:rPr lang="en-US" dirty="0" err="1"/>
              <a:t>apprendimento</a:t>
            </a:r>
            <a:endParaRPr dirty="0"/>
          </a:p>
        </p:txBody>
      </p:sp>
      <p:sp>
        <p:nvSpPr>
          <p:cNvPr id="175" name="Google Shape;175;p4"/>
          <p:cNvSpPr txBox="1">
            <a:spLocks noGrp="1"/>
          </p:cNvSpPr>
          <p:nvPr>
            <p:ph type="body" idx="9"/>
          </p:nvPr>
        </p:nvSpPr>
        <p:spPr>
          <a:xfrm>
            <a:off x="565673" y="441743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dirty="0"/>
              <a:t>05</a:t>
            </a:r>
            <a:endParaRPr dirty="0"/>
          </a:p>
        </p:txBody>
      </p:sp>
      <p:sp>
        <p:nvSpPr>
          <p:cNvPr id="176" name="Google Shape;176;p4"/>
          <p:cNvSpPr txBox="1">
            <a:spLocks noGrp="1"/>
          </p:cNvSpPr>
          <p:nvPr>
            <p:ph type="body" idx="13"/>
          </p:nvPr>
        </p:nvSpPr>
        <p:spPr>
          <a:xfrm>
            <a:off x="1400970" y="4417435"/>
            <a:ext cx="6874660" cy="689519"/>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dirty="0"/>
              <a:t>I </a:t>
            </a:r>
            <a:r>
              <a:rPr lang="en-US" dirty="0" err="1"/>
              <a:t>gruppi</a:t>
            </a:r>
            <a:r>
              <a:rPr lang="en-US" dirty="0"/>
              <a:t> di </a:t>
            </a:r>
            <a:r>
              <a:rPr lang="en-US" dirty="0" err="1"/>
              <a:t>lavoro</a:t>
            </a:r>
            <a:r>
              <a:rPr lang="en-US" dirty="0"/>
              <a:t> </a:t>
            </a:r>
            <a:r>
              <a:rPr lang="en-US" dirty="0" err="1"/>
              <a:t>su</a:t>
            </a:r>
            <a:r>
              <a:rPr lang="en-US" dirty="0"/>
              <a:t> </a:t>
            </a:r>
            <a:r>
              <a:rPr lang="en-US" dirty="0" err="1"/>
              <a:t>unità</a:t>
            </a:r>
            <a:r>
              <a:rPr lang="en-US" dirty="0"/>
              <a:t> di </a:t>
            </a:r>
            <a:r>
              <a:rPr lang="en-US" dirty="0" err="1"/>
              <a:t>apprendimento</a:t>
            </a:r>
            <a:endParaRPr lang="en-US" dirty="0"/>
          </a:p>
        </p:txBody>
      </p:sp>
      <p:sp>
        <p:nvSpPr>
          <p:cNvPr id="177" name="Google Shape;177;p4"/>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None/>
            </a:pPr>
            <a:r>
              <a:rPr lang="en-US" dirty="0" err="1"/>
              <a:t>Contenuti</a:t>
            </a:r>
            <a:endParaRPr dirty="0"/>
          </a:p>
        </p:txBody>
      </p:sp>
      <p:sp>
        <p:nvSpPr>
          <p:cNvPr id="178" name="Google Shape;178;p4"/>
          <p:cNvSpPr txBox="1">
            <a:spLocks noGrp="1"/>
          </p:cNvSpPr>
          <p:nvPr>
            <p:ph type="body" idx="6"/>
          </p:nvPr>
        </p:nvSpPr>
        <p:spPr>
          <a:xfrm>
            <a:off x="1400970" y="3025078"/>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200"/>
              <a:buNone/>
            </a:pPr>
            <a:r>
              <a:rPr lang="en-US" dirty="0"/>
              <a:t>Cosa </a:t>
            </a:r>
            <a:r>
              <a:rPr lang="en-US" dirty="0" err="1"/>
              <a:t>già</a:t>
            </a:r>
            <a:r>
              <a:rPr lang="en-US" dirty="0"/>
              <a:t> </a:t>
            </a:r>
            <a:r>
              <a:rPr lang="en-US" dirty="0" err="1"/>
              <a:t>abbiamo</a:t>
            </a:r>
            <a:r>
              <a:rPr lang="en-US" dirty="0"/>
              <a:t> </a:t>
            </a:r>
            <a:endParaRPr dirty="0"/>
          </a:p>
        </p:txBody>
      </p:sp>
      <p:sp>
        <p:nvSpPr>
          <p:cNvPr id="4" name="Google Shape;175;p4">
            <a:extLst>
              <a:ext uri="{FF2B5EF4-FFF2-40B4-BE49-F238E27FC236}">
                <a16:creationId xmlns:a16="http://schemas.microsoft.com/office/drawing/2014/main" id="{E288FE61-9AFF-AF56-0D54-94B953F7F6AD}"/>
              </a:ext>
            </a:extLst>
          </p:cNvPr>
          <p:cNvSpPr txBox="1">
            <a:spLocks/>
          </p:cNvSpPr>
          <p:nvPr/>
        </p:nvSpPr>
        <p:spPr>
          <a:xfrm>
            <a:off x="565673" y="5075942"/>
            <a:ext cx="700387" cy="68951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06</a:t>
            </a:r>
          </a:p>
        </p:txBody>
      </p:sp>
      <p:sp>
        <p:nvSpPr>
          <p:cNvPr id="5" name="Google Shape;176;p4">
            <a:extLst>
              <a:ext uri="{FF2B5EF4-FFF2-40B4-BE49-F238E27FC236}">
                <a16:creationId xmlns:a16="http://schemas.microsoft.com/office/drawing/2014/main" id="{D501FDAE-2288-D508-C8F9-32AD46138F4B}"/>
              </a:ext>
            </a:extLst>
          </p:cNvPr>
          <p:cNvSpPr txBox="1">
            <a:spLocks/>
          </p:cNvSpPr>
          <p:nvPr/>
        </p:nvSpPr>
        <p:spPr>
          <a:xfrm>
            <a:off x="1400970" y="5075942"/>
            <a:ext cx="6874660" cy="6895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err="1"/>
              <a:t>Sessioni</a:t>
            </a:r>
            <a:r>
              <a:rPr lang="en-US" dirty="0"/>
              <a:t> </a:t>
            </a:r>
            <a:r>
              <a:rPr lang="en-US" dirty="0" err="1"/>
              <a:t>Giochi</a:t>
            </a:r>
            <a:r>
              <a:rPr lang="en-US" dirty="0"/>
              <a:t> di </a:t>
            </a:r>
            <a:r>
              <a:rPr lang="en-US" dirty="0" err="1"/>
              <a:t>ruolo</a:t>
            </a:r>
            <a:r>
              <a:rPr lang="en-US" dirty="0"/>
              <a:t> </a:t>
            </a:r>
            <a:r>
              <a:rPr lang="en-US" dirty="0" err="1"/>
              <a:t>su</a:t>
            </a:r>
            <a:r>
              <a:rPr lang="en-US" dirty="0"/>
              <a:t> </a:t>
            </a:r>
            <a:r>
              <a:rPr lang="en-US" dirty="0" err="1"/>
              <a:t>griglia</a:t>
            </a:r>
            <a:r>
              <a:rPr lang="en-US" dirty="0"/>
              <a:t> di co-</a:t>
            </a:r>
            <a:r>
              <a:rPr lang="en-US" dirty="0" err="1"/>
              <a:t>progettazione</a:t>
            </a:r>
            <a:endParaRPr lang="en-US" dirty="0"/>
          </a:p>
        </p:txBody>
      </p:sp>
      <p:sp>
        <p:nvSpPr>
          <p:cNvPr id="6" name="Google Shape;175;p4">
            <a:extLst>
              <a:ext uri="{FF2B5EF4-FFF2-40B4-BE49-F238E27FC236}">
                <a16:creationId xmlns:a16="http://schemas.microsoft.com/office/drawing/2014/main" id="{1953686C-4CEC-9C8C-56B2-B209405C0067}"/>
              </a:ext>
            </a:extLst>
          </p:cNvPr>
          <p:cNvSpPr txBox="1">
            <a:spLocks/>
          </p:cNvSpPr>
          <p:nvPr/>
        </p:nvSpPr>
        <p:spPr>
          <a:xfrm>
            <a:off x="565673" y="5642682"/>
            <a:ext cx="700387" cy="68951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07</a:t>
            </a:r>
          </a:p>
        </p:txBody>
      </p:sp>
      <p:sp>
        <p:nvSpPr>
          <p:cNvPr id="7" name="Google Shape;176;p4">
            <a:extLst>
              <a:ext uri="{FF2B5EF4-FFF2-40B4-BE49-F238E27FC236}">
                <a16:creationId xmlns:a16="http://schemas.microsoft.com/office/drawing/2014/main" id="{48E84769-49B2-C998-EBB9-091205598547}"/>
              </a:ext>
            </a:extLst>
          </p:cNvPr>
          <p:cNvSpPr txBox="1">
            <a:spLocks/>
          </p:cNvSpPr>
          <p:nvPr/>
        </p:nvSpPr>
        <p:spPr>
          <a:xfrm>
            <a:off x="1400970" y="5642682"/>
            <a:ext cx="6874660" cy="6895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err="1"/>
              <a:t>Sessioni</a:t>
            </a:r>
            <a:r>
              <a:rPr lang="en-US" dirty="0"/>
              <a:t> </a:t>
            </a:r>
            <a:r>
              <a:rPr lang="en-US" dirty="0" err="1"/>
              <a:t>Giochi</a:t>
            </a:r>
            <a:r>
              <a:rPr lang="en-US" dirty="0"/>
              <a:t> di </a:t>
            </a:r>
            <a:r>
              <a:rPr lang="en-US" dirty="0" err="1"/>
              <a:t>ruolo</a:t>
            </a:r>
            <a:r>
              <a:rPr lang="en-US" dirty="0"/>
              <a:t> - Piano </a:t>
            </a:r>
            <a:r>
              <a:rPr lang="en-US" dirty="0" err="1"/>
              <a:t>individualizzato</a:t>
            </a:r>
            <a:endParaRPr lang="en-US" dirty="0"/>
          </a:p>
        </p:txBody>
      </p:sp>
      <p:sp>
        <p:nvSpPr>
          <p:cNvPr id="8" name="Google Shape;175;p4">
            <a:extLst>
              <a:ext uri="{FF2B5EF4-FFF2-40B4-BE49-F238E27FC236}">
                <a16:creationId xmlns:a16="http://schemas.microsoft.com/office/drawing/2014/main" id="{8FC827CD-28E1-0F07-4B64-88BD8DA10B70}"/>
              </a:ext>
            </a:extLst>
          </p:cNvPr>
          <p:cNvSpPr txBox="1">
            <a:spLocks/>
          </p:cNvSpPr>
          <p:nvPr/>
        </p:nvSpPr>
        <p:spPr>
          <a:xfrm>
            <a:off x="565673" y="6206985"/>
            <a:ext cx="700387" cy="68951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08</a:t>
            </a:r>
          </a:p>
        </p:txBody>
      </p:sp>
      <p:sp>
        <p:nvSpPr>
          <p:cNvPr id="9" name="Google Shape;176;p4">
            <a:extLst>
              <a:ext uri="{FF2B5EF4-FFF2-40B4-BE49-F238E27FC236}">
                <a16:creationId xmlns:a16="http://schemas.microsoft.com/office/drawing/2014/main" id="{C09B65CD-0879-B8F3-8679-6684207C8981}"/>
              </a:ext>
            </a:extLst>
          </p:cNvPr>
          <p:cNvSpPr txBox="1">
            <a:spLocks/>
          </p:cNvSpPr>
          <p:nvPr/>
        </p:nvSpPr>
        <p:spPr>
          <a:xfrm>
            <a:off x="1400970" y="6206985"/>
            <a:ext cx="6874660" cy="6895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I </a:t>
            </a:r>
            <a:r>
              <a:rPr lang="en-US" dirty="0" err="1"/>
              <a:t>gruppi</a:t>
            </a:r>
            <a:r>
              <a:rPr lang="en-US" dirty="0"/>
              <a:t> di </a:t>
            </a:r>
            <a:r>
              <a:rPr lang="en-US" dirty="0" err="1"/>
              <a:t>lavoro</a:t>
            </a:r>
            <a:r>
              <a:rPr lang="en-US" dirty="0"/>
              <a:t> </a:t>
            </a:r>
            <a:r>
              <a:rPr lang="en-US" dirty="0" err="1"/>
              <a:t>su</a:t>
            </a:r>
            <a:r>
              <a:rPr lang="en-US" dirty="0"/>
              <a:t> </a:t>
            </a:r>
            <a:r>
              <a:rPr lang="en-US" dirty="0" err="1"/>
              <a:t>processi</a:t>
            </a:r>
            <a:endParaRPr lang="en-US" dirty="0"/>
          </a:p>
        </p:txBody>
      </p:sp>
      <p:sp>
        <p:nvSpPr>
          <p:cNvPr id="12" name="Google Shape;156;p1">
            <a:extLst>
              <a:ext uri="{FF2B5EF4-FFF2-40B4-BE49-F238E27FC236}">
                <a16:creationId xmlns:a16="http://schemas.microsoft.com/office/drawing/2014/main" id="{18E6DF7D-99B2-2D36-E484-9FCA55E97F3C}"/>
              </a:ext>
            </a:extLst>
          </p:cNvPr>
          <p:cNvSpPr txBox="1"/>
          <p:nvPr/>
        </p:nvSpPr>
        <p:spPr>
          <a:xfrm>
            <a:off x="8972550" y="2542133"/>
            <a:ext cx="2471550" cy="1299556"/>
          </a:xfrm>
          <a:prstGeom prst="rect">
            <a:avLst/>
          </a:prstGeom>
          <a:solidFill>
            <a:schemeClr val="lt1"/>
          </a:solid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ES" sz="900" dirty="0" err="1">
                <a:latin typeface="Calibri"/>
                <a:ea typeface="Calibri"/>
                <a:cs typeface="Calibri"/>
                <a:sym typeface="Calibri"/>
              </a:rPr>
              <a:t>Il</a:t>
            </a:r>
            <a:r>
              <a:rPr lang="es-ES" sz="900" dirty="0">
                <a:latin typeface="Calibri"/>
                <a:ea typeface="Calibri"/>
                <a:cs typeface="Calibri"/>
                <a:sym typeface="Calibri"/>
              </a:rPr>
              <a:t> </a:t>
            </a:r>
            <a:r>
              <a:rPr lang="es-ES" sz="900" dirty="0" err="1">
                <a:latin typeface="Calibri"/>
                <a:ea typeface="Calibri"/>
                <a:cs typeface="Calibri"/>
                <a:sym typeface="Calibri"/>
              </a:rPr>
              <a:t>sostegno</a:t>
            </a:r>
            <a:r>
              <a:rPr lang="es-ES" sz="900" dirty="0">
                <a:latin typeface="Calibri"/>
                <a:ea typeface="Calibri"/>
                <a:cs typeface="Calibri"/>
                <a:sym typeface="Calibri"/>
              </a:rPr>
              <a:t> </a:t>
            </a:r>
            <a:r>
              <a:rPr lang="es-ES" sz="900" dirty="0" err="1">
                <a:latin typeface="Calibri"/>
                <a:ea typeface="Calibri"/>
                <a:cs typeface="Calibri"/>
                <a:sym typeface="Calibri"/>
              </a:rPr>
              <a:t>della</a:t>
            </a:r>
            <a:r>
              <a:rPr lang="es-ES" sz="900" dirty="0">
                <a:latin typeface="Calibri"/>
                <a:ea typeface="Calibri"/>
                <a:cs typeface="Calibri"/>
                <a:sym typeface="Calibri"/>
              </a:rPr>
              <a:t> </a:t>
            </a:r>
            <a:r>
              <a:rPr lang="es-ES" sz="900" dirty="0" err="1">
                <a:latin typeface="Calibri"/>
                <a:ea typeface="Calibri"/>
                <a:cs typeface="Calibri"/>
                <a:sym typeface="Calibri"/>
              </a:rPr>
              <a:t>Commissione</a:t>
            </a:r>
            <a:r>
              <a:rPr lang="es-ES" sz="900" dirty="0">
                <a:latin typeface="Calibri"/>
                <a:ea typeface="Calibri"/>
                <a:cs typeface="Calibri"/>
                <a:sym typeface="Calibri"/>
              </a:rPr>
              <a:t> Europea </a:t>
            </a:r>
            <a:r>
              <a:rPr lang="es-ES" sz="900" dirty="0" err="1">
                <a:latin typeface="Calibri"/>
                <a:ea typeface="Calibri"/>
                <a:cs typeface="Calibri"/>
                <a:sym typeface="Calibri"/>
              </a:rPr>
              <a:t>alla</a:t>
            </a:r>
            <a:r>
              <a:rPr lang="es-ES" sz="900" dirty="0">
                <a:latin typeface="Calibri"/>
                <a:ea typeface="Calibri"/>
                <a:cs typeface="Calibri"/>
                <a:sym typeface="Calibri"/>
              </a:rPr>
              <a:t> </a:t>
            </a:r>
            <a:r>
              <a:rPr lang="es-ES" sz="900" dirty="0" err="1">
                <a:latin typeface="Calibri"/>
                <a:ea typeface="Calibri"/>
                <a:cs typeface="Calibri"/>
                <a:sym typeface="Calibri"/>
              </a:rPr>
              <a:t>realizzazione</a:t>
            </a:r>
            <a:r>
              <a:rPr lang="es-ES" sz="900" dirty="0">
                <a:latin typeface="Calibri"/>
                <a:ea typeface="Calibri"/>
                <a:cs typeface="Calibri"/>
                <a:sym typeface="Calibri"/>
              </a:rPr>
              <a:t> di </a:t>
            </a:r>
            <a:r>
              <a:rPr lang="es-ES" sz="900" dirty="0" err="1">
                <a:latin typeface="Calibri"/>
                <a:ea typeface="Calibri"/>
                <a:cs typeface="Calibri"/>
                <a:sym typeface="Calibri"/>
              </a:rPr>
              <a:t>questa</a:t>
            </a:r>
            <a:r>
              <a:rPr lang="es-ES" sz="900" dirty="0">
                <a:latin typeface="Calibri"/>
                <a:ea typeface="Calibri"/>
                <a:cs typeface="Calibri"/>
                <a:sym typeface="Calibri"/>
              </a:rPr>
              <a:t> </a:t>
            </a:r>
            <a:r>
              <a:rPr lang="es-ES" sz="900" dirty="0" err="1">
                <a:latin typeface="Calibri"/>
                <a:ea typeface="Calibri"/>
                <a:cs typeface="Calibri"/>
                <a:sym typeface="Calibri"/>
              </a:rPr>
              <a:t>pubblicazione</a:t>
            </a:r>
            <a:r>
              <a:rPr lang="es-ES" sz="900" dirty="0">
                <a:latin typeface="Calibri"/>
                <a:ea typeface="Calibri"/>
                <a:cs typeface="Calibri"/>
                <a:sym typeface="Calibri"/>
              </a:rPr>
              <a:t> non </a:t>
            </a:r>
            <a:r>
              <a:rPr lang="es-ES" sz="900" dirty="0" err="1">
                <a:latin typeface="Calibri"/>
                <a:ea typeface="Calibri"/>
                <a:cs typeface="Calibri"/>
                <a:sym typeface="Calibri"/>
              </a:rPr>
              <a:t>costituisce</a:t>
            </a:r>
            <a:r>
              <a:rPr lang="es-ES" sz="900" dirty="0">
                <a:latin typeface="Calibri"/>
                <a:ea typeface="Calibri"/>
                <a:cs typeface="Calibri"/>
                <a:sym typeface="Calibri"/>
              </a:rPr>
              <a:t> </a:t>
            </a:r>
            <a:r>
              <a:rPr lang="es-ES" sz="900" dirty="0" err="1">
                <a:latin typeface="Calibri"/>
                <a:ea typeface="Calibri"/>
                <a:cs typeface="Calibri"/>
                <a:sym typeface="Calibri"/>
              </a:rPr>
              <a:t>un'approvazione</a:t>
            </a:r>
            <a:r>
              <a:rPr lang="es-ES" sz="900" dirty="0">
                <a:latin typeface="Calibri"/>
                <a:ea typeface="Calibri"/>
                <a:cs typeface="Calibri"/>
                <a:sym typeface="Calibri"/>
              </a:rPr>
              <a:t> </a:t>
            </a:r>
            <a:r>
              <a:rPr lang="es-ES" sz="900" dirty="0" err="1">
                <a:latin typeface="Calibri"/>
                <a:ea typeface="Calibri"/>
                <a:cs typeface="Calibri"/>
                <a:sym typeface="Calibri"/>
              </a:rPr>
              <a:t>dei</a:t>
            </a:r>
            <a:r>
              <a:rPr lang="es-ES" sz="900" dirty="0">
                <a:latin typeface="Calibri"/>
                <a:ea typeface="Calibri"/>
                <a:cs typeface="Calibri"/>
                <a:sym typeface="Calibri"/>
              </a:rPr>
              <a:t> </a:t>
            </a:r>
            <a:r>
              <a:rPr lang="es-ES" sz="900" dirty="0" err="1">
                <a:latin typeface="Calibri"/>
                <a:ea typeface="Calibri"/>
                <a:cs typeface="Calibri"/>
                <a:sym typeface="Calibri"/>
              </a:rPr>
              <a:t>contenuti</a:t>
            </a:r>
            <a:r>
              <a:rPr lang="es-ES" sz="900" dirty="0">
                <a:latin typeface="Calibri"/>
                <a:ea typeface="Calibri"/>
                <a:cs typeface="Calibri"/>
                <a:sym typeface="Calibri"/>
              </a:rPr>
              <a:t>, che </a:t>
            </a:r>
            <a:r>
              <a:rPr lang="es-ES" sz="900" dirty="0" err="1">
                <a:latin typeface="Calibri"/>
                <a:ea typeface="Calibri"/>
                <a:cs typeface="Calibri"/>
                <a:sym typeface="Calibri"/>
              </a:rPr>
              <a:t>riflettono</a:t>
            </a:r>
            <a:r>
              <a:rPr lang="es-ES" sz="900" dirty="0">
                <a:latin typeface="Calibri"/>
                <a:ea typeface="Calibri"/>
                <a:cs typeface="Calibri"/>
                <a:sym typeface="Calibri"/>
              </a:rPr>
              <a:t> </a:t>
            </a:r>
            <a:r>
              <a:rPr lang="es-ES" sz="900" dirty="0" err="1">
                <a:latin typeface="Calibri"/>
                <a:ea typeface="Calibri"/>
                <a:cs typeface="Calibri"/>
                <a:sym typeface="Calibri"/>
              </a:rPr>
              <a:t>esclusivamente</a:t>
            </a:r>
            <a:r>
              <a:rPr lang="es-ES" sz="900" dirty="0">
                <a:latin typeface="Calibri"/>
                <a:ea typeface="Calibri"/>
                <a:cs typeface="Calibri"/>
                <a:sym typeface="Calibri"/>
              </a:rPr>
              <a:t> le </a:t>
            </a:r>
            <a:r>
              <a:rPr lang="es-ES" sz="900" dirty="0" err="1">
                <a:latin typeface="Calibri"/>
                <a:ea typeface="Calibri"/>
                <a:cs typeface="Calibri"/>
                <a:sym typeface="Calibri"/>
              </a:rPr>
              <a:t>opinioni</a:t>
            </a:r>
            <a:r>
              <a:rPr lang="es-ES" sz="900" dirty="0">
                <a:latin typeface="Calibri"/>
                <a:ea typeface="Calibri"/>
                <a:cs typeface="Calibri"/>
                <a:sym typeface="Calibri"/>
              </a:rPr>
              <a:t> </a:t>
            </a:r>
            <a:r>
              <a:rPr lang="es-ES" sz="900" dirty="0" err="1">
                <a:latin typeface="Calibri"/>
                <a:ea typeface="Calibri"/>
                <a:cs typeface="Calibri"/>
                <a:sym typeface="Calibri"/>
              </a:rPr>
              <a:t>degli</a:t>
            </a:r>
            <a:r>
              <a:rPr lang="es-ES" sz="900" dirty="0">
                <a:latin typeface="Calibri"/>
                <a:ea typeface="Calibri"/>
                <a:cs typeface="Calibri"/>
                <a:sym typeface="Calibri"/>
              </a:rPr>
              <a:t> </a:t>
            </a:r>
            <a:r>
              <a:rPr lang="es-ES" sz="900" dirty="0" err="1">
                <a:latin typeface="Calibri"/>
                <a:ea typeface="Calibri"/>
                <a:cs typeface="Calibri"/>
                <a:sym typeface="Calibri"/>
              </a:rPr>
              <a:t>autori</a:t>
            </a:r>
            <a:r>
              <a:rPr lang="es-ES" sz="900" dirty="0">
                <a:latin typeface="Calibri"/>
                <a:ea typeface="Calibri"/>
                <a:cs typeface="Calibri"/>
                <a:sym typeface="Calibri"/>
              </a:rPr>
              <a:t>, e la </a:t>
            </a:r>
            <a:r>
              <a:rPr lang="es-ES" sz="900" dirty="0" err="1">
                <a:latin typeface="Calibri"/>
                <a:ea typeface="Calibri"/>
                <a:cs typeface="Calibri"/>
                <a:sym typeface="Calibri"/>
              </a:rPr>
              <a:t>Commissione</a:t>
            </a:r>
            <a:r>
              <a:rPr lang="es-ES" sz="900" dirty="0">
                <a:latin typeface="Calibri"/>
                <a:ea typeface="Calibri"/>
                <a:cs typeface="Calibri"/>
                <a:sym typeface="Calibri"/>
              </a:rPr>
              <a:t> non </a:t>
            </a:r>
            <a:r>
              <a:rPr lang="es-ES" sz="900" dirty="0" err="1">
                <a:latin typeface="Calibri"/>
                <a:ea typeface="Calibri"/>
                <a:cs typeface="Calibri"/>
                <a:sym typeface="Calibri"/>
              </a:rPr>
              <a:t>può</a:t>
            </a:r>
            <a:r>
              <a:rPr lang="es-ES" sz="900" dirty="0">
                <a:latin typeface="Calibri"/>
                <a:ea typeface="Calibri"/>
                <a:cs typeface="Calibri"/>
                <a:sym typeface="Calibri"/>
              </a:rPr>
              <a:t> </a:t>
            </a:r>
            <a:r>
              <a:rPr lang="es-ES" sz="900" dirty="0" err="1">
                <a:latin typeface="Calibri"/>
                <a:ea typeface="Calibri"/>
                <a:cs typeface="Calibri"/>
                <a:sym typeface="Calibri"/>
              </a:rPr>
              <a:t>essere</a:t>
            </a:r>
            <a:r>
              <a:rPr lang="es-ES" sz="900" dirty="0">
                <a:latin typeface="Calibri"/>
                <a:ea typeface="Calibri"/>
                <a:cs typeface="Calibri"/>
                <a:sym typeface="Calibri"/>
              </a:rPr>
              <a:t> </a:t>
            </a:r>
            <a:r>
              <a:rPr lang="es-ES" sz="900" dirty="0" err="1">
                <a:latin typeface="Calibri"/>
                <a:ea typeface="Calibri"/>
                <a:cs typeface="Calibri"/>
                <a:sym typeface="Calibri"/>
              </a:rPr>
              <a:t>ritenuta</a:t>
            </a:r>
            <a:r>
              <a:rPr lang="es-ES" sz="900" dirty="0">
                <a:latin typeface="Calibri"/>
                <a:ea typeface="Calibri"/>
                <a:cs typeface="Calibri"/>
                <a:sym typeface="Calibri"/>
              </a:rPr>
              <a:t> </a:t>
            </a:r>
            <a:r>
              <a:rPr lang="es-ES" sz="900" dirty="0" err="1">
                <a:latin typeface="Calibri"/>
                <a:ea typeface="Calibri"/>
                <a:cs typeface="Calibri"/>
                <a:sym typeface="Calibri"/>
              </a:rPr>
              <a:t>responsabile</a:t>
            </a:r>
            <a:r>
              <a:rPr lang="es-ES" sz="900" dirty="0">
                <a:latin typeface="Calibri"/>
                <a:ea typeface="Calibri"/>
                <a:cs typeface="Calibri"/>
                <a:sym typeface="Calibri"/>
              </a:rPr>
              <a:t> per </a:t>
            </a:r>
            <a:r>
              <a:rPr lang="es-ES" sz="900" dirty="0" err="1">
                <a:latin typeface="Calibri"/>
                <a:ea typeface="Calibri"/>
                <a:cs typeface="Calibri"/>
                <a:sym typeface="Calibri"/>
              </a:rPr>
              <a:t>l'uso</a:t>
            </a:r>
            <a:r>
              <a:rPr lang="es-ES" sz="900" dirty="0">
                <a:latin typeface="Calibri"/>
                <a:ea typeface="Calibri"/>
                <a:cs typeface="Calibri"/>
                <a:sym typeface="Calibri"/>
              </a:rPr>
              <a:t> che </a:t>
            </a:r>
            <a:r>
              <a:rPr lang="es-ES" sz="900" dirty="0" err="1">
                <a:latin typeface="Calibri"/>
                <a:ea typeface="Calibri"/>
                <a:cs typeface="Calibri"/>
                <a:sym typeface="Calibri"/>
              </a:rPr>
              <a:t>può</a:t>
            </a:r>
            <a:r>
              <a:rPr lang="es-ES" sz="900" dirty="0">
                <a:latin typeface="Calibri"/>
                <a:ea typeface="Calibri"/>
                <a:cs typeface="Calibri"/>
                <a:sym typeface="Calibri"/>
              </a:rPr>
              <a:t> </a:t>
            </a:r>
            <a:r>
              <a:rPr lang="es-ES" sz="900" dirty="0" err="1">
                <a:latin typeface="Calibri"/>
                <a:ea typeface="Calibri"/>
                <a:cs typeface="Calibri"/>
                <a:sym typeface="Calibri"/>
              </a:rPr>
              <a:t>essere</a:t>
            </a:r>
            <a:r>
              <a:rPr lang="es-ES" sz="900" dirty="0">
                <a:latin typeface="Calibri"/>
                <a:ea typeface="Calibri"/>
                <a:cs typeface="Calibri"/>
                <a:sym typeface="Calibri"/>
              </a:rPr>
              <a:t> </a:t>
            </a:r>
            <a:r>
              <a:rPr lang="es-ES" sz="900" dirty="0" err="1">
                <a:latin typeface="Calibri"/>
                <a:ea typeface="Calibri"/>
                <a:cs typeface="Calibri"/>
                <a:sym typeface="Calibri"/>
              </a:rPr>
              <a:t>fatto</a:t>
            </a:r>
            <a:r>
              <a:rPr lang="es-ES" sz="900" dirty="0">
                <a:latin typeface="Calibri"/>
                <a:ea typeface="Calibri"/>
                <a:cs typeface="Calibri"/>
                <a:sym typeface="Calibri"/>
              </a:rPr>
              <a:t> </a:t>
            </a:r>
            <a:r>
              <a:rPr lang="es-ES" sz="900" dirty="0" err="1">
                <a:latin typeface="Calibri"/>
                <a:ea typeface="Calibri"/>
                <a:cs typeface="Calibri"/>
                <a:sym typeface="Calibri"/>
              </a:rPr>
              <a:t>delle</a:t>
            </a:r>
            <a:r>
              <a:rPr lang="es-ES" sz="900" dirty="0">
                <a:latin typeface="Calibri"/>
                <a:ea typeface="Calibri"/>
                <a:cs typeface="Calibri"/>
                <a:sym typeface="Calibri"/>
              </a:rPr>
              <a:t> </a:t>
            </a:r>
            <a:r>
              <a:rPr lang="es-ES" sz="900" dirty="0" err="1">
                <a:latin typeface="Calibri"/>
                <a:ea typeface="Calibri"/>
                <a:cs typeface="Calibri"/>
                <a:sym typeface="Calibri"/>
              </a:rPr>
              <a:t>informazioni</a:t>
            </a:r>
            <a:r>
              <a:rPr lang="es-ES" sz="900" dirty="0">
                <a:latin typeface="Calibri"/>
                <a:ea typeface="Calibri"/>
                <a:cs typeface="Calibri"/>
                <a:sym typeface="Calibri"/>
              </a:rPr>
              <a:t> in </a:t>
            </a:r>
            <a:r>
              <a:rPr lang="es-ES" sz="900" dirty="0" err="1">
                <a:latin typeface="Calibri"/>
                <a:ea typeface="Calibri"/>
                <a:cs typeface="Calibri"/>
                <a:sym typeface="Calibri"/>
              </a:rPr>
              <a:t>essa</a:t>
            </a:r>
            <a:r>
              <a:rPr lang="es-ES" sz="900" dirty="0">
                <a:latin typeface="Calibri"/>
                <a:ea typeface="Calibri"/>
                <a:cs typeface="Calibri"/>
                <a:sym typeface="Calibri"/>
              </a:rPr>
              <a:t> </a:t>
            </a:r>
            <a:r>
              <a:rPr lang="es-ES" sz="900" dirty="0" err="1">
                <a:latin typeface="Calibri"/>
                <a:ea typeface="Calibri"/>
                <a:cs typeface="Calibri"/>
                <a:sym typeface="Calibri"/>
              </a:rPr>
              <a:t>contenute</a:t>
            </a:r>
            <a:r>
              <a:rPr lang="es-ES" sz="900" dirty="0">
                <a:latin typeface="Calibri"/>
                <a:ea typeface="Calibri"/>
                <a:cs typeface="Calibri"/>
                <a:sym typeface="Calibri"/>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4"/>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err="1"/>
              <a:t>Dovrebbe</a:t>
            </a:r>
            <a:r>
              <a:rPr lang="en-US" dirty="0"/>
              <a:t> </a:t>
            </a:r>
            <a:r>
              <a:rPr lang="en-US" dirty="0" err="1"/>
              <a:t>includere</a:t>
            </a:r>
            <a:r>
              <a:rPr lang="en-US" dirty="0"/>
              <a:t>:</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err="1"/>
              <a:t>Processo</a:t>
            </a:r>
            <a:r>
              <a:rPr lang="en-US" dirty="0"/>
              <a:t> di </a:t>
            </a:r>
            <a:r>
              <a:rPr lang="en-US" dirty="0" err="1"/>
              <a:t>tutoraggio</a:t>
            </a:r>
            <a:endParaRPr lang="en-US" dirty="0"/>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err="1"/>
              <a:t>Strumenti</a:t>
            </a:r>
            <a:r>
              <a:rPr lang="en-US" dirty="0"/>
              <a:t> di </a:t>
            </a:r>
            <a:r>
              <a:rPr lang="en-US" dirty="0" err="1"/>
              <a:t>progettazione</a:t>
            </a:r>
            <a:r>
              <a:rPr lang="en-US" dirty="0"/>
              <a:t> </a:t>
            </a:r>
            <a:r>
              <a:rPr lang="en-US" dirty="0" err="1"/>
              <a:t>dell'apprendimento</a:t>
            </a:r>
            <a:r>
              <a:rPr lang="en-US" dirty="0"/>
              <a:t> WBL</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err="1"/>
              <a:t>Strumenti</a:t>
            </a:r>
            <a:r>
              <a:rPr lang="en-US" dirty="0"/>
              <a:t> di </a:t>
            </a:r>
            <a:r>
              <a:rPr lang="en-US" dirty="0" err="1"/>
              <a:t>monitoraggio</a:t>
            </a:r>
            <a:r>
              <a:rPr lang="en-US" dirty="0"/>
              <a:t> e </a:t>
            </a:r>
            <a:r>
              <a:rPr lang="en-US" dirty="0" err="1"/>
              <a:t>supporto</a:t>
            </a:r>
            <a:r>
              <a:rPr lang="en-US" dirty="0"/>
              <a:t>, </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err="1"/>
              <a:t>Valutazione</a:t>
            </a:r>
            <a:endParaRPr lang="en-US" dirty="0"/>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a:t>Procedure e </a:t>
            </a:r>
            <a:r>
              <a:rPr lang="en-US" dirty="0" err="1"/>
              <a:t>strumenti</a:t>
            </a:r>
            <a:r>
              <a:rPr lang="en-US" dirty="0"/>
              <a:t> di </a:t>
            </a:r>
            <a:r>
              <a:rPr lang="en-US" dirty="0" err="1"/>
              <a:t>valutazione</a:t>
            </a:r>
            <a:r>
              <a:rPr lang="en-US" dirty="0"/>
              <a:t> </a:t>
            </a:r>
            <a:r>
              <a:rPr lang="en-US" dirty="0" err="1"/>
              <a:t>della</a:t>
            </a:r>
            <a:r>
              <a:rPr lang="en-US" dirty="0"/>
              <a:t> </a:t>
            </a:r>
            <a:r>
              <a:rPr lang="en-US" dirty="0" err="1"/>
              <a:t>qualità</a:t>
            </a:r>
            <a:endParaRPr lang="en-US" dirty="0"/>
          </a:p>
        </p:txBody>
      </p:sp>
      <p:sp>
        <p:nvSpPr>
          <p:cNvPr id="319" name="Google Shape;319;p3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r>
              <a:rPr lang="en-US" sz="3600" dirty="0">
                <a:latin typeface="Calibri"/>
                <a:ea typeface="Calibri"/>
                <a:cs typeface="Calibri"/>
                <a:sym typeface="Calibri"/>
              </a:rPr>
              <a:t>4 </a:t>
            </a:r>
            <a:r>
              <a:rPr lang="en-US" sz="3600" dirty="0" err="1">
                <a:latin typeface="Calibri"/>
                <a:ea typeface="Calibri"/>
                <a:cs typeface="Calibri"/>
                <a:sym typeface="Calibri"/>
              </a:rPr>
              <a:t>Linee</a:t>
            </a:r>
            <a:r>
              <a:rPr lang="en-US" sz="3600" dirty="0">
                <a:latin typeface="Calibri"/>
                <a:ea typeface="Calibri"/>
                <a:cs typeface="Calibri"/>
                <a:sym typeface="Calibri"/>
              </a:rPr>
              <a:t> </a:t>
            </a:r>
            <a:r>
              <a:rPr lang="en-US" sz="3600" dirty="0" err="1">
                <a:latin typeface="Calibri"/>
                <a:ea typeface="Calibri"/>
                <a:cs typeface="Calibri"/>
                <a:sym typeface="Calibri"/>
              </a:rPr>
              <a:t>Guida</a:t>
            </a:r>
            <a:r>
              <a:rPr lang="en-US" sz="3600" dirty="0">
                <a:latin typeface="Calibri"/>
                <a:ea typeface="Calibri"/>
                <a:cs typeface="Calibri"/>
                <a:sym typeface="Calibri"/>
              </a:rPr>
              <a:t> </a:t>
            </a:r>
            <a:r>
              <a:rPr lang="en-US" sz="3600" dirty="0" err="1">
                <a:latin typeface="Calibri"/>
                <a:ea typeface="Calibri"/>
                <a:cs typeface="Calibri"/>
                <a:sym typeface="Calibri"/>
              </a:rPr>
              <a:t>su</a:t>
            </a:r>
            <a:r>
              <a:rPr lang="en-US" sz="3600" dirty="0">
                <a:latin typeface="Calibri"/>
                <a:ea typeface="Calibri"/>
                <a:cs typeface="Calibri"/>
                <a:sym typeface="Calibri"/>
              </a:rPr>
              <a:t> tutoring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5"/>
          <p:cNvSpPr txBox="1">
            <a:spLocks noGrp="1"/>
          </p:cNvSpPr>
          <p:nvPr>
            <p:ph type="body" idx="2"/>
          </p:nvPr>
        </p:nvSpPr>
        <p:spPr>
          <a:xfrm>
            <a:off x="469901" y="761603"/>
            <a:ext cx="109237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highlight>
                  <a:srgbClr val="FFFF00"/>
                </a:highlight>
              </a:rPr>
              <a:t>Alcuni</a:t>
            </a:r>
            <a:r>
              <a:rPr lang="en-US" dirty="0">
                <a:highlight>
                  <a:srgbClr val="FFFF00"/>
                </a:highlight>
              </a:rPr>
              <a:t> </a:t>
            </a:r>
            <a:r>
              <a:rPr lang="en-US" dirty="0" err="1">
                <a:highlight>
                  <a:srgbClr val="FFFF00"/>
                </a:highlight>
              </a:rPr>
              <a:t>modelli</a:t>
            </a:r>
            <a:r>
              <a:rPr lang="en-US" dirty="0">
                <a:highlight>
                  <a:srgbClr val="FFFF00"/>
                </a:highlight>
              </a:rPr>
              <a:t> – </a:t>
            </a:r>
            <a:r>
              <a:rPr lang="en-US" dirty="0" err="1">
                <a:highlight>
                  <a:srgbClr val="FFFF00"/>
                </a:highlight>
              </a:rPr>
              <a:t>Visita</a:t>
            </a:r>
            <a:r>
              <a:rPr lang="en-US" dirty="0">
                <a:highlight>
                  <a:srgbClr val="FFFF00"/>
                </a:highlight>
              </a:rPr>
              <a:t> di </a:t>
            </a:r>
            <a:r>
              <a:rPr lang="en-US" dirty="0" err="1">
                <a:highlight>
                  <a:srgbClr val="FFFF00"/>
                </a:highlight>
              </a:rPr>
              <a:t>Monitoraggio</a:t>
            </a:r>
            <a:r>
              <a:rPr lang="en-US" dirty="0">
                <a:highlight>
                  <a:srgbClr val="FFFF00"/>
                </a:highlight>
              </a:rPr>
              <a:t> </a:t>
            </a:r>
            <a:r>
              <a:rPr lang="en-US" dirty="0" err="1">
                <a:highlight>
                  <a:srgbClr val="FFFF00"/>
                </a:highlight>
              </a:rPr>
              <a:t>sul</a:t>
            </a:r>
            <a:r>
              <a:rPr lang="en-US" dirty="0">
                <a:highlight>
                  <a:srgbClr val="FFFF00"/>
                </a:highlight>
              </a:rPr>
              <a:t> </a:t>
            </a:r>
            <a:r>
              <a:rPr lang="en-US" dirty="0" err="1">
                <a:highlight>
                  <a:srgbClr val="FFFF00"/>
                </a:highlight>
              </a:rPr>
              <a:t>luogo</a:t>
            </a:r>
            <a:r>
              <a:rPr lang="en-US" dirty="0">
                <a:highlight>
                  <a:srgbClr val="FFFF00"/>
                </a:highlight>
              </a:rPr>
              <a:t> di </a:t>
            </a:r>
            <a:r>
              <a:rPr lang="en-US" dirty="0" err="1">
                <a:highlight>
                  <a:srgbClr val="FFFF00"/>
                </a:highlight>
              </a:rPr>
              <a:t>apprendimento</a:t>
            </a:r>
            <a:r>
              <a:rPr lang="en-US" dirty="0">
                <a:highlight>
                  <a:srgbClr val="FFFF00"/>
                </a:highlight>
              </a:rPr>
              <a:t> WBL</a:t>
            </a:r>
            <a:endParaRPr dirty="0">
              <a:highlight>
                <a:srgbClr val="FFFF00"/>
              </a:highlight>
            </a:endParaRPr>
          </a:p>
        </p:txBody>
      </p:sp>
      <p:sp>
        <p:nvSpPr>
          <p:cNvPr id="325" name="Google Shape;325;p35"/>
          <p:cNvSpPr txBox="1"/>
          <p:nvPr/>
        </p:nvSpPr>
        <p:spPr>
          <a:xfrm>
            <a:off x="4057855" y="1402488"/>
            <a:ext cx="3631790" cy="325538"/>
          </a:xfrm>
          <a:prstGeom prst="rect">
            <a:avLst/>
          </a:prstGeom>
          <a:noFill/>
          <a:ln>
            <a:noFill/>
          </a:ln>
        </p:spPr>
        <p:txBody>
          <a:bodyPr spcFirstLastPara="1" wrap="square" lIns="91425" tIns="45700" rIns="91425" bIns="45700" anchor="t" anchorCtr="0">
            <a:spAutoFit/>
          </a:bodyPr>
          <a:lstStyle/>
          <a:p>
            <a:pPr marL="0" marR="179070" lvl="0" indent="0" algn="just" rtl="0">
              <a:lnSpc>
                <a:spcPct val="115000"/>
              </a:lnSpc>
              <a:spcBef>
                <a:spcPts val="0"/>
              </a:spcBef>
              <a:spcAft>
                <a:spcPts val="0"/>
              </a:spcAft>
              <a:buNone/>
            </a:pPr>
            <a:r>
              <a:rPr lang="en-US" sz="1400" b="1" i="0" u="none" strike="noStrike" cap="none">
                <a:solidFill>
                  <a:srgbClr val="212121"/>
                </a:solidFill>
                <a:latin typeface="Calibri"/>
                <a:ea typeface="Calibri"/>
                <a:cs typeface="Calibri"/>
                <a:sym typeface="Calibri"/>
              </a:rPr>
              <a:t>Grid - Monitoring  visit WBL workplace grid</a:t>
            </a:r>
            <a:endParaRPr sz="1200" b="0" i="0" u="none" strike="noStrike" cap="none">
              <a:solidFill>
                <a:srgbClr val="000000"/>
              </a:solidFill>
              <a:latin typeface="Calibri"/>
              <a:ea typeface="Calibri"/>
              <a:cs typeface="Calibri"/>
              <a:sym typeface="Calibri"/>
            </a:endParaRPr>
          </a:p>
        </p:txBody>
      </p:sp>
      <p:pic>
        <p:nvPicPr>
          <p:cNvPr id="326" name="Google Shape;326;p35"/>
          <p:cNvPicPr preferRelativeResize="0"/>
          <p:nvPr/>
        </p:nvPicPr>
        <p:blipFill rotWithShape="1">
          <a:blip r:embed="rId3">
            <a:alphaModFix/>
          </a:blip>
          <a:srcRect/>
          <a:stretch/>
        </p:blipFill>
        <p:spPr>
          <a:xfrm>
            <a:off x="489156" y="1805337"/>
            <a:ext cx="5476315" cy="4291060"/>
          </a:xfrm>
          <a:prstGeom prst="rect">
            <a:avLst/>
          </a:prstGeom>
          <a:noFill/>
          <a:ln>
            <a:noFill/>
          </a:ln>
        </p:spPr>
      </p:pic>
      <p:pic>
        <p:nvPicPr>
          <p:cNvPr id="327" name="Google Shape;327;p35"/>
          <p:cNvPicPr preferRelativeResize="0"/>
          <p:nvPr/>
        </p:nvPicPr>
        <p:blipFill rotWithShape="1">
          <a:blip r:embed="rId4">
            <a:alphaModFix/>
          </a:blip>
          <a:srcRect/>
          <a:stretch/>
        </p:blipFill>
        <p:spPr>
          <a:xfrm>
            <a:off x="6177300" y="2789364"/>
            <a:ext cx="5690377" cy="33070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6"/>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a:t>Lo </a:t>
            </a:r>
            <a:r>
              <a:rPr lang="en-US" dirty="0" err="1"/>
              <a:t>strumento</a:t>
            </a:r>
            <a:r>
              <a:rPr lang="en-US" dirty="0"/>
              <a:t> </a:t>
            </a:r>
            <a:r>
              <a:rPr lang="en-US" dirty="0" err="1"/>
              <a:t>sarà</a:t>
            </a:r>
            <a:r>
              <a:rPr lang="en-US" dirty="0"/>
              <a:t> </a:t>
            </a:r>
            <a:r>
              <a:rPr lang="en-US" dirty="0" err="1"/>
              <a:t>presentato</a:t>
            </a:r>
            <a:r>
              <a:rPr lang="en-US" dirty="0"/>
              <a:t> da Ageing Lab</a:t>
            </a:r>
            <a:endParaRPr dirty="0"/>
          </a:p>
        </p:txBody>
      </p:sp>
      <p:sp>
        <p:nvSpPr>
          <p:cNvPr id="333" name="Google Shape;333;p3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Valutazione</a:t>
            </a:r>
            <a:r>
              <a:rPr lang="en-US" dirty="0"/>
              <a:t> – </a:t>
            </a:r>
            <a:r>
              <a:rPr lang="en-US" dirty="0" err="1"/>
              <a:t>valutazione</a:t>
            </a:r>
            <a:r>
              <a:rPr lang="en-US" dirty="0"/>
              <a:t> </a:t>
            </a:r>
            <a:r>
              <a:rPr lang="en-US" dirty="0" err="1"/>
              <a:t>formativa</a:t>
            </a:r>
            <a:endParaRPr dirty="0"/>
          </a:p>
        </p:txBody>
      </p:sp>
      <p:sp>
        <p:nvSpPr>
          <p:cNvPr id="334" name="Google Shape;334;p36"/>
          <p:cNvSpPr txBox="1"/>
          <p:nvPr/>
        </p:nvSpPr>
        <p:spPr>
          <a:xfrm>
            <a:off x="2606675" y="1565257"/>
            <a:ext cx="66865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8496B0"/>
                </a:solidFill>
                <a:latin typeface="Calibri"/>
                <a:ea typeface="Calibri"/>
                <a:cs typeface="Calibri"/>
                <a:sym typeface="Calibri"/>
              </a:rPr>
              <a:t>Ageing Lab tool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8"/>
          <p:cNvSpPr/>
          <p:nvPr/>
        </p:nvSpPr>
        <p:spPr>
          <a:xfrm>
            <a:off x="455895" y="1188541"/>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5</a:t>
            </a:r>
            <a:endParaRPr dirty="0"/>
          </a:p>
          <a:p>
            <a:pPr marL="0" marR="0" lvl="0" indent="0" algn="l" rtl="0">
              <a:lnSpc>
                <a:spcPct val="100000"/>
              </a:lnSpc>
              <a:spcBef>
                <a:spcPts val="0"/>
              </a:spcBef>
              <a:spcAft>
                <a:spcPts val="0"/>
              </a:spcAft>
              <a:buNone/>
            </a:pPr>
            <a:r>
              <a:rPr lang="en-US" sz="2000" b="1" i="0" u="none" strike="noStrike" cap="none" dirty="0" err="1">
                <a:solidFill>
                  <a:schemeClr val="lt1"/>
                </a:solidFill>
                <a:latin typeface="Calibri"/>
                <a:ea typeface="Calibri"/>
                <a:cs typeface="Calibri"/>
                <a:sym typeface="Calibri"/>
              </a:rPr>
              <a:t>Curriculo</a:t>
            </a:r>
            <a:r>
              <a:rPr lang="en-US" sz="2000" b="1" i="0" u="none" strike="noStrike" cap="none" dirty="0">
                <a:solidFill>
                  <a:schemeClr val="lt1"/>
                </a:solidFill>
                <a:latin typeface="Calibri"/>
                <a:ea typeface="Calibri"/>
                <a:cs typeface="Calibri"/>
                <a:sym typeface="Calibri"/>
              </a:rPr>
              <a:t> </a:t>
            </a:r>
            <a:r>
              <a:rPr lang="en-US" sz="2000" i="0" u="none" strike="noStrike" cap="none" dirty="0">
                <a:solidFill>
                  <a:schemeClr val="lt1"/>
                </a:solidFill>
                <a:latin typeface="Calibri"/>
                <a:ea typeface="Calibri"/>
                <a:cs typeface="Calibri"/>
                <a:sym typeface="Calibri"/>
              </a:rPr>
              <a:t>per la </a:t>
            </a:r>
            <a:r>
              <a:rPr lang="en-US" sz="2000" i="0" u="none" strike="noStrike" cap="none" dirty="0" err="1">
                <a:solidFill>
                  <a:schemeClr val="lt1"/>
                </a:solidFill>
                <a:latin typeface="Calibri"/>
                <a:ea typeface="Calibri"/>
                <a:cs typeface="Calibri"/>
                <a:sym typeface="Calibri"/>
              </a:rPr>
              <a:t>formazione</a:t>
            </a:r>
            <a:r>
              <a:rPr lang="en-US" sz="2000" i="0" u="none" strike="noStrike" cap="none" dirty="0">
                <a:solidFill>
                  <a:schemeClr val="lt1"/>
                </a:solidFill>
                <a:latin typeface="Calibri"/>
                <a:ea typeface="Calibri"/>
                <a:cs typeface="Calibri"/>
                <a:sym typeface="Calibri"/>
              </a:rPr>
              <a:t> </a:t>
            </a:r>
            <a:r>
              <a:rPr lang="en-US" sz="2000" i="0" u="none" strike="noStrike" cap="none" dirty="0" err="1">
                <a:solidFill>
                  <a:schemeClr val="lt1"/>
                </a:solidFill>
                <a:latin typeface="Calibri"/>
                <a:ea typeface="Calibri"/>
                <a:cs typeface="Calibri"/>
                <a:sym typeface="Calibri"/>
              </a:rPr>
              <a:t>dei</a:t>
            </a:r>
            <a:r>
              <a:rPr lang="en-US" sz="2000" i="0" u="none" strike="noStrike" cap="none" dirty="0">
                <a:solidFill>
                  <a:schemeClr val="lt1"/>
                </a:solidFill>
                <a:latin typeface="Calibri"/>
                <a:ea typeface="Calibri"/>
                <a:cs typeface="Calibri"/>
                <a:sym typeface="Calibri"/>
              </a:rPr>
              <a:t> Tutor</a:t>
            </a: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9"/>
          <p:cNvSpPr txBox="1">
            <a:spLocks noGrp="1"/>
          </p:cNvSpPr>
          <p:nvPr>
            <p:ph type="body" idx="1"/>
          </p:nvPr>
        </p:nvSpPr>
        <p:spPr>
          <a:xfrm>
            <a:off x="798380" y="2061746"/>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err="1"/>
              <a:t>È</a:t>
            </a:r>
            <a:r>
              <a:rPr lang="en-US" dirty="0"/>
              <a:t> il </a:t>
            </a:r>
            <a:r>
              <a:rPr lang="en-US" dirty="0" err="1"/>
              <a:t>programma</a:t>
            </a:r>
            <a:r>
              <a:rPr lang="en-US" dirty="0"/>
              <a:t> di </a:t>
            </a:r>
            <a:r>
              <a:rPr lang="en-US" dirty="0" err="1"/>
              <a:t>studi</a:t>
            </a:r>
            <a:r>
              <a:rPr lang="en-US" dirty="0"/>
              <a:t> </a:t>
            </a:r>
            <a:r>
              <a:rPr lang="en-US" dirty="0" err="1"/>
              <a:t>finalizzato</a:t>
            </a:r>
            <a:r>
              <a:rPr lang="en-US" dirty="0"/>
              <a:t> </a:t>
            </a:r>
            <a:r>
              <a:rPr lang="en-US" dirty="0" err="1"/>
              <a:t>alla</a:t>
            </a:r>
            <a:r>
              <a:rPr lang="en-US" dirty="0"/>
              <a:t> </a:t>
            </a:r>
            <a:r>
              <a:rPr lang="en-US" dirty="0" err="1"/>
              <a:t>formazione</a:t>
            </a:r>
            <a:r>
              <a:rPr lang="en-US" dirty="0"/>
              <a:t> </a:t>
            </a:r>
            <a:r>
              <a:rPr lang="en-US" dirty="0" err="1"/>
              <a:t>dei</a:t>
            </a:r>
            <a:r>
              <a:rPr lang="en-US" dirty="0"/>
              <a:t> tutor </a:t>
            </a:r>
            <a:r>
              <a:rPr lang="en-US" dirty="0" err="1"/>
              <a:t>che</a:t>
            </a:r>
            <a:r>
              <a:rPr lang="en-US" dirty="0"/>
              <a:t> </a:t>
            </a:r>
            <a:r>
              <a:rPr lang="en-US" dirty="0" err="1"/>
              <a:t>supporteranno</a:t>
            </a:r>
            <a:r>
              <a:rPr lang="en-US" dirty="0"/>
              <a:t> </a:t>
            </a:r>
            <a:r>
              <a:rPr lang="en-US" dirty="0" err="1"/>
              <a:t>i</a:t>
            </a:r>
            <a:r>
              <a:rPr lang="en-US" dirty="0"/>
              <a:t> care worker </a:t>
            </a:r>
            <a:r>
              <a:rPr lang="en-US" dirty="0" err="1"/>
              <a:t>durante</a:t>
            </a:r>
            <a:r>
              <a:rPr lang="en-US" dirty="0"/>
              <a:t> il </a:t>
            </a:r>
            <a:r>
              <a:rPr lang="en-US" dirty="0" err="1"/>
              <a:t>percorso</a:t>
            </a:r>
            <a:r>
              <a:rPr lang="en-US" dirty="0"/>
              <a:t> WBL.</a:t>
            </a:r>
          </a:p>
          <a:p>
            <a:pPr marL="457200" marR="0" lvl="0" indent="-228600" algn="l" rtl="0">
              <a:lnSpc>
                <a:spcPct val="90000"/>
              </a:lnSpc>
              <a:spcBef>
                <a:spcPts val="1000"/>
              </a:spcBef>
              <a:spcAft>
                <a:spcPts val="0"/>
              </a:spcAft>
              <a:buClr>
                <a:srgbClr val="092E4B"/>
              </a:buClr>
              <a:buSzPts val="2400"/>
              <a:buFont typeface="Arial"/>
              <a:buNone/>
            </a:pPr>
            <a:r>
              <a:rPr lang="en-US" dirty="0" err="1"/>
              <a:t>È</a:t>
            </a:r>
            <a:r>
              <a:rPr lang="en-US" dirty="0"/>
              <a:t> il curriculum </a:t>
            </a:r>
            <a:r>
              <a:rPr lang="en-US" dirty="0" err="1"/>
              <a:t>della</a:t>
            </a:r>
            <a:r>
              <a:rPr lang="en-US" dirty="0"/>
              <a:t> </a:t>
            </a:r>
            <a:r>
              <a:rPr lang="en-US" dirty="0" err="1"/>
              <a:t>presente</a:t>
            </a:r>
            <a:r>
              <a:rPr lang="en-US" dirty="0"/>
              <a:t> LTTA</a:t>
            </a:r>
          </a:p>
          <a:p>
            <a:pPr marL="457200" marR="0" lvl="0" indent="-228600" algn="l" rtl="0">
              <a:lnSpc>
                <a:spcPct val="90000"/>
              </a:lnSpc>
              <a:spcBef>
                <a:spcPts val="1000"/>
              </a:spcBef>
              <a:spcAft>
                <a:spcPts val="0"/>
              </a:spcAft>
              <a:buClr>
                <a:srgbClr val="092E4B"/>
              </a:buClr>
              <a:buSzPts val="2400"/>
              <a:buFont typeface="Arial"/>
              <a:buNone/>
            </a:pPr>
            <a:r>
              <a:rPr lang="en-US" dirty="0"/>
              <a:t>Include tutti </a:t>
            </a:r>
            <a:r>
              <a:rPr lang="en-US" dirty="0" err="1"/>
              <a:t>i</a:t>
            </a:r>
            <a:r>
              <a:rPr lang="en-US" dirty="0"/>
              <a:t> </a:t>
            </a:r>
            <a:r>
              <a:rPr lang="en-US" dirty="0" err="1"/>
              <a:t>contenuti</a:t>
            </a:r>
            <a:r>
              <a:rPr lang="en-US" dirty="0"/>
              <a:t> </a:t>
            </a:r>
            <a:r>
              <a:rPr lang="en-US" dirty="0" err="1"/>
              <a:t>formativi</a:t>
            </a:r>
            <a:r>
              <a:rPr lang="en-US" dirty="0"/>
              <a:t> </a:t>
            </a:r>
            <a:r>
              <a:rPr lang="en-US" dirty="0" err="1"/>
              <a:t>utili</a:t>
            </a:r>
            <a:r>
              <a:rPr lang="en-US" dirty="0"/>
              <a:t> sui </a:t>
            </a:r>
            <a:r>
              <a:rPr lang="en-US" dirty="0" err="1"/>
              <a:t>processi</a:t>
            </a:r>
            <a:r>
              <a:rPr lang="en-US" dirty="0"/>
              <a:t> e </a:t>
            </a:r>
            <a:r>
              <a:rPr lang="en-US" dirty="0" err="1"/>
              <a:t>gli</a:t>
            </a:r>
            <a:r>
              <a:rPr lang="en-US" dirty="0"/>
              <a:t> </a:t>
            </a:r>
            <a:r>
              <a:rPr lang="en-US" dirty="0" err="1"/>
              <a:t>strumenti</a:t>
            </a:r>
            <a:r>
              <a:rPr lang="en-US" dirty="0"/>
              <a:t> </a:t>
            </a:r>
            <a:r>
              <a:rPr lang="en-US" dirty="0" err="1"/>
              <a:t>finalizzati</a:t>
            </a:r>
            <a:r>
              <a:rPr lang="en-US" dirty="0"/>
              <a:t> a:</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err="1"/>
              <a:t>progettare</a:t>
            </a:r>
            <a:r>
              <a:rPr lang="en-US" dirty="0"/>
              <a:t> il </a:t>
            </a:r>
            <a:r>
              <a:rPr lang="en-US" dirty="0" err="1"/>
              <a:t>percorso</a:t>
            </a:r>
            <a:r>
              <a:rPr lang="en-US" dirty="0"/>
              <a:t> WBL </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err="1"/>
              <a:t>supportare</a:t>
            </a:r>
            <a:r>
              <a:rPr lang="en-US" dirty="0"/>
              <a:t> </a:t>
            </a:r>
            <a:r>
              <a:rPr lang="en-US" dirty="0" err="1"/>
              <a:t>gli</a:t>
            </a:r>
            <a:r>
              <a:rPr lang="en-US" dirty="0"/>
              <a:t> </a:t>
            </a:r>
            <a:r>
              <a:rPr lang="en-US" dirty="0" err="1"/>
              <a:t>operatori</a:t>
            </a:r>
            <a:r>
              <a:rPr lang="en-US" dirty="0"/>
              <a:t> </a:t>
            </a:r>
            <a:r>
              <a:rPr lang="en-US" dirty="0" err="1"/>
              <a:t>durante</a:t>
            </a:r>
            <a:r>
              <a:rPr lang="en-US" dirty="0"/>
              <a:t> </a:t>
            </a:r>
            <a:r>
              <a:rPr lang="en-US" dirty="0" err="1"/>
              <a:t>l'implementazione</a:t>
            </a:r>
            <a:r>
              <a:rPr lang="en-US" dirty="0"/>
              <a:t>, </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err="1"/>
              <a:t>valutare</a:t>
            </a:r>
            <a:r>
              <a:rPr lang="en-US" dirty="0"/>
              <a:t> e </a:t>
            </a:r>
            <a:r>
              <a:rPr lang="en-US" dirty="0" err="1"/>
              <a:t>certificare</a:t>
            </a:r>
            <a:r>
              <a:rPr lang="en-US" dirty="0"/>
              <a:t> le </a:t>
            </a:r>
            <a:r>
              <a:rPr lang="en-US" dirty="0" err="1"/>
              <a:t>competenze</a:t>
            </a:r>
            <a:r>
              <a:rPr lang="en-US" dirty="0"/>
              <a:t> </a:t>
            </a:r>
            <a:r>
              <a:rPr lang="en-US" dirty="0" err="1"/>
              <a:t>sviluppate</a:t>
            </a:r>
            <a:endParaRPr lang="en-US" dirty="0"/>
          </a:p>
          <a:p>
            <a:pPr marL="457200" marR="0" lvl="0" indent="-228600" algn="l" rtl="0">
              <a:lnSpc>
                <a:spcPct val="90000"/>
              </a:lnSpc>
              <a:spcBef>
                <a:spcPts val="1000"/>
              </a:spcBef>
              <a:spcAft>
                <a:spcPts val="0"/>
              </a:spcAft>
              <a:buClr>
                <a:srgbClr val="092E4B"/>
              </a:buClr>
              <a:buSzPts val="2400"/>
              <a:buFont typeface="Arial"/>
              <a:buNone/>
            </a:pPr>
            <a:r>
              <a:rPr lang="en-US" dirty="0" err="1"/>
              <a:t>Parte</a:t>
            </a:r>
            <a:r>
              <a:rPr lang="en-US" dirty="0"/>
              <a:t> del curriculum </a:t>
            </a:r>
            <a:r>
              <a:rPr lang="en-US" dirty="0" err="1"/>
              <a:t>è</a:t>
            </a:r>
            <a:r>
              <a:rPr lang="en-US" dirty="0"/>
              <a:t> </a:t>
            </a:r>
            <a:r>
              <a:rPr lang="en-US" dirty="0" err="1"/>
              <a:t>inclusa</a:t>
            </a:r>
            <a:r>
              <a:rPr lang="en-US" dirty="0"/>
              <a:t> </a:t>
            </a:r>
            <a:r>
              <a:rPr lang="en-US" dirty="0" err="1"/>
              <a:t>nel</a:t>
            </a:r>
            <a:r>
              <a:rPr lang="en-US" dirty="0"/>
              <a:t> Learning Agreement.</a:t>
            </a:r>
          </a:p>
          <a:p>
            <a:pPr marL="571500" lvl="0" indent="-190500" algn="l" rtl="0">
              <a:lnSpc>
                <a:spcPct val="90000"/>
              </a:lnSpc>
              <a:spcBef>
                <a:spcPts val="1000"/>
              </a:spcBef>
              <a:spcAft>
                <a:spcPts val="0"/>
              </a:spcAft>
              <a:buSzPts val="2400"/>
              <a:buFont typeface="Calibri"/>
              <a:buNone/>
            </a:pPr>
            <a:endParaRPr dirty="0"/>
          </a:p>
          <a:p>
            <a:pPr marL="571500" lvl="0" indent="-190500" algn="l" rtl="0">
              <a:lnSpc>
                <a:spcPct val="90000"/>
              </a:lnSpc>
              <a:spcBef>
                <a:spcPts val="1000"/>
              </a:spcBef>
              <a:spcAft>
                <a:spcPts val="0"/>
              </a:spcAft>
              <a:buSzPts val="2400"/>
              <a:buFont typeface="Calibri"/>
              <a:buNone/>
            </a:pPr>
            <a:endParaRPr dirty="0"/>
          </a:p>
        </p:txBody>
      </p:sp>
      <p:sp>
        <p:nvSpPr>
          <p:cNvPr id="352" name="Google Shape;352;p3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dirty="0">
                <a:latin typeface="Calibri"/>
                <a:ea typeface="Calibri"/>
                <a:cs typeface="Calibri"/>
                <a:sym typeface="Calibri"/>
              </a:rPr>
              <a:t>5 </a:t>
            </a:r>
            <a:r>
              <a:rPr lang="en-US" dirty="0" err="1"/>
              <a:t>Curriculo</a:t>
            </a:r>
            <a:r>
              <a:rPr lang="en-US" dirty="0"/>
              <a:t> per la </a:t>
            </a:r>
            <a:r>
              <a:rPr lang="en-US" dirty="0" err="1"/>
              <a:t>formazione</a:t>
            </a:r>
            <a:r>
              <a:rPr lang="en-US" dirty="0"/>
              <a:t> </a:t>
            </a:r>
            <a:r>
              <a:rPr lang="en-US" dirty="0" err="1"/>
              <a:t>dei</a:t>
            </a:r>
            <a:r>
              <a:rPr lang="en-US" dirty="0"/>
              <a:t> Tutor</a:t>
            </a:r>
            <a:endParaRPr lang="en-US" dirty="0">
              <a:sym typeface="Arial"/>
            </a:endParaRPr>
          </a:p>
          <a:p>
            <a:pPr marL="0" marR="0" lvl="0" indent="0" algn="l" rtl="0">
              <a:lnSpc>
                <a:spcPct val="100000"/>
              </a:lnSpc>
              <a:spcBef>
                <a:spcPts val="0"/>
              </a:spcBef>
              <a:spcAft>
                <a:spcPts val="0"/>
              </a:spcAft>
              <a:buNone/>
            </a:pPr>
            <a:endParaRPr lang="en-US" dirty="0">
              <a:sym typeface="Arial"/>
            </a:endParaRPr>
          </a:p>
          <a:p>
            <a:pPr marL="457200" marR="0" lvl="0" indent="-228600" algn="l" rtl="0">
              <a:lnSpc>
                <a:spcPct val="90000"/>
              </a:lnSpc>
              <a:spcBef>
                <a:spcPts val="1000"/>
              </a:spcBef>
              <a:spcAft>
                <a:spcPts val="0"/>
              </a:spcAft>
              <a:buClr>
                <a:srgbClr val="24BAA2"/>
              </a:buClr>
              <a:buSzPts val="3600"/>
              <a:buFont typeface="Arial"/>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0"/>
          <p:cNvSpPr/>
          <p:nvPr/>
        </p:nvSpPr>
        <p:spPr>
          <a:xfrm>
            <a:off x="446908" y="1194011"/>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6</a:t>
            </a:r>
            <a:endParaRPr dirty="0"/>
          </a:p>
          <a:p>
            <a:pPr marL="0" marR="0" lvl="0" indent="0" algn="l" rtl="0">
              <a:lnSpc>
                <a:spcPct val="100000"/>
              </a:lnSpc>
              <a:spcBef>
                <a:spcPts val="0"/>
              </a:spcBef>
              <a:spcAft>
                <a:spcPts val="0"/>
              </a:spcAft>
              <a:buNone/>
            </a:pPr>
            <a:r>
              <a:rPr lang="en-US" sz="2000" b="1" i="0" u="none" strike="noStrike" cap="none" dirty="0" err="1">
                <a:solidFill>
                  <a:schemeClr val="lt1"/>
                </a:solidFill>
                <a:latin typeface="Calibri"/>
                <a:ea typeface="Calibri"/>
                <a:cs typeface="Calibri"/>
                <a:sym typeface="Calibri"/>
              </a:rPr>
              <a:t>Materiali</a:t>
            </a:r>
            <a:r>
              <a:rPr lang="en-US" sz="2000" b="1" i="0" u="none" strike="noStrike" cap="none" dirty="0">
                <a:solidFill>
                  <a:schemeClr val="lt1"/>
                </a:solidFill>
                <a:latin typeface="Calibri"/>
                <a:ea typeface="Calibri"/>
                <a:cs typeface="Calibri"/>
                <a:sym typeface="Calibri"/>
              </a:rPr>
              <a:t> </a:t>
            </a:r>
            <a:r>
              <a:rPr lang="en-US" sz="2000" b="1" i="0" u="none" strike="noStrike" cap="none" dirty="0" err="1">
                <a:solidFill>
                  <a:schemeClr val="lt1"/>
                </a:solidFill>
                <a:latin typeface="Calibri"/>
                <a:ea typeface="Calibri"/>
                <a:cs typeface="Calibri"/>
                <a:sym typeface="Calibri"/>
              </a:rPr>
              <a:t>formativi</a:t>
            </a:r>
            <a:r>
              <a:rPr lang="en-US" sz="2000" b="1" i="0" u="none" strike="noStrike" cap="none" dirty="0">
                <a:solidFill>
                  <a:schemeClr val="lt1"/>
                </a:solidFill>
                <a:latin typeface="Calibri"/>
                <a:ea typeface="Calibri"/>
                <a:cs typeface="Calibri"/>
                <a:sym typeface="Calibri"/>
              </a:rPr>
              <a:t> </a:t>
            </a:r>
            <a:r>
              <a:rPr lang="en-US" sz="2000" i="0" u="none" strike="noStrike" cap="none" dirty="0">
                <a:solidFill>
                  <a:schemeClr val="lt1"/>
                </a:solidFill>
                <a:latin typeface="Calibri"/>
                <a:ea typeface="Calibri"/>
                <a:cs typeface="Calibri"/>
                <a:sym typeface="Calibri"/>
              </a:rPr>
              <a:t>per </a:t>
            </a:r>
            <a:r>
              <a:rPr lang="en-US" sz="2000" i="0" u="none" strike="noStrike" cap="none" dirty="0" err="1">
                <a:solidFill>
                  <a:schemeClr val="lt1"/>
                </a:solidFill>
                <a:latin typeface="Calibri"/>
                <a:ea typeface="Calibri"/>
                <a:cs typeface="Calibri"/>
                <a:sym typeface="Calibri"/>
              </a:rPr>
              <a:t>formare</a:t>
            </a:r>
            <a:r>
              <a:rPr lang="en-US" sz="2000" i="0" u="none" strike="noStrike" cap="none"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i</a:t>
            </a:r>
            <a:r>
              <a:rPr lang="en-US" sz="2000" b="1" i="0" u="none" strike="noStrike" cap="none" dirty="0">
                <a:solidFill>
                  <a:schemeClr val="lt1"/>
                </a:solidFill>
                <a:latin typeface="Calibri"/>
                <a:ea typeface="Calibri"/>
                <a:cs typeface="Calibri"/>
                <a:sym typeface="Calibri"/>
              </a:rPr>
              <a:t> </a:t>
            </a:r>
            <a:r>
              <a:rPr lang="en-US" sz="2000" b="0" i="0" u="none" strike="noStrike" cap="none" dirty="0">
                <a:solidFill>
                  <a:schemeClr val="lt1"/>
                </a:solidFill>
                <a:latin typeface="Calibri"/>
                <a:ea typeface="Calibri"/>
                <a:cs typeface="Calibri"/>
                <a:sym typeface="Calibri"/>
              </a:rPr>
              <a:t>tutors</a:t>
            </a:r>
            <a:endParaRPr lang="en-US"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1"/>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a:t>I </a:t>
            </a:r>
            <a:r>
              <a:rPr lang="en-US" dirty="0" err="1"/>
              <a:t>materiali</a:t>
            </a:r>
            <a:r>
              <a:rPr lang="en-US" dirty="0"/>
              <a:t> di </a:t>
            </a:r>
            <a:r>
              <a:rPr lang="en-US" dirty="0" err="1"/>
              <a:t>formazione</a:t>
            </a:r>
            <a:r>
              <a:rPr lang="en-US" dirty="0"/>
              <a:t> </a:t>
            </a:r>
            <a:r>
              <a:rPr lang="en-US" dirty="0" err="1"/>
              <a:t>sono</a:t>
            </a:r>
            <a:r>
              <a:rPr lang="en-US" dirty="0"/>
              <a:t> </a:t>
            </a:r>
            <a:r>
              <a:rPr lang="en-US" dirty="0" err="1"/>
              <a:t>relativi</a:t>
            </a:r>
            <a:r>
              <a:rPr lang="en-US" dirty="0"/>
              <a:t> a tutti </a:t>
            </a:r>
            <a:r>
              <a:rPr lang="en-US" dirty="0" err="1"/>
              <a:t>gli</a:t>
            </a:r>
            <a:r>
              <a:rPr lang="en-US" dirty="0"/>
              <a:t> </a:t>
            </a:r>
            <a:r>
              <a:rPr lang="en-US" dirty="0" err="1"/>
              <a:t>strumenti</a:t>
            </a:r>
            <a:r>
              <a:rPr lang="en-US" dirty="0"/>
              <a:t> </a:t>
            </a:r>
            <a:r>
              <a:rPr lang="en-US" dirty="0" err="1"/>
              <a:t>che</a:t>
            </a:r>
            <a:r>
              <a:rPr lang="en-US" dirty="0"/>
              <a:t> </a:t>
            </a:r>
            <a:r>
              <a:rPr lang="en-US" dirty="0" err="1"/>
              <a:t>saranno</a:t>
            </a:r>
            <a:r>
              <a:rPr lang="en-US" dirty="0"/>
              <a:t> </a:t>
            </a:r>
            <a:r>
              <a:rPr lang="en-US" dirty="0" err="1"/>
              <a:t>inclusi</a:t>
            </a:r>
            <a:r>
              <a:rPr lang="en-US" dirty="0"/>
              <a:t> </a:t>
            </a:r>
            <a:r>
              <a:rPr lang="en-US" dirty="0" err="1"/>
              <a:t>nel</a:t>
            </a:r>
            <a:r>
              <a:rPr lang="en-US" dirty="0"/>
              <a:t> toolkit.</a:t>
            </a:r>
          </a:p>
          <a:p>
            <a:pPr marL="457200" marR="0" lvl="0" indent="-228600" algn="l" rtl="0">
              <a:lnSpc>
                <a:spcPct val="90000"/>
              </a:lnSpc>
              <a:spcBef>
                <a:spcPts val="1000"/>
              </a:spcBef>
              <a:spcAft>
                <a:spcPts val="0"/>
              </a:spcAft>
              <a:buClr>
                <a:srgbClr val="092E4B"/>
              </a:buClr>
              <a:buSzPts val="2400"/>
              <a:buFont typeface="Arial"/>
              <a:buNone/>
            </a:pPr>
            <a:r>
              <a:rPr lang="en-US" dirty="0" err="1"/>
              <a:t>Questi</a:t>
            </a:r>
            <a:r>
              <a:rPr lang="en-US" dirty="0"/>
              <a:t> </a:t>
            </a:r>
            <a:r>
              <a:rPr lang="en-US" dirty="0" err="1"/>
              <a:t>materiali</a:t>
            </a:r>
            <a:r>
              <a:rPr lang="en-US" dirty="0"/>
              <a:t> di </a:t>
            </a:r>
            <a:r>
              <a:rPr lang="en-US" dirty="0" err="1"/>
              <a:t>formazione</a:t>
            </a:r>
            <a:r>
              <a:rPr lang="en-US" dirty="0"/>
              <a:t> </a:t>
            </a:r>
            <a:r>
              <a:rPr lang="en-US" dirty="0" err="1"/>
              <a:t>saranno</a:t>
            </a:r>
            <a:r>
              <a:rPr lang="en-US" dirty="0"/>
              <a:t> </a:t>
            </a:r>
            <a:r>
              <a:rPr lang="en-US" dirty="0" err="1"/>
              <a:t>utilizzati</a:t>
            </a:r>
            <a:r>
              <a:rPr lang="en-US" dirty="0"/>
              <a:t> </a:t>
            </a:r>
            <a:r>
              <a:rPr lang="en-US" dirty="0" err="1"/>
              <a:t>durante</a:t>
            </a:r>
            <a:r>
              <a:rPr lang="en-US" dirty="0"/>
              <a:t> </a:t>
            </a:r>
            <a:r>
              <a:rPr lang="en-US" dirty="0" err="1"/>
              <a:t>l'LTTA</a:t>
            </a:r>
            <a:r>
              <a:rPr lang="en-US" dirty="0"/>
              <a:t>.</a:t>
            </a:r>
          </a:p>
          <a:p>
            <a:pPr marL="457200" marR="0" lvl="0" indent="-228600" algn="l" rtl="0">
              <a:lnSpc>
                <a:spcPct val="90000"/>
              </a:lnSpc>
              <a:spcBef>
                <a:spcPts val="1000"/>
              </a:spcBef>
              <a:spcAft>
                <a:spcPts val="0"/>
              </a:spcAft>
              <a:buClr>
                <a:srgbClr val="092E4B"/>
              </a:buClr>
              <a:buSzPts val="2400"/>
              <a:buFont typeface="Arial"/>
              <a:buNone/>
            </a:pPr>
            <a:r>
              <a:rPr lang="en-US" dirty="0" err="1"/>
              <a:t>Ogni</a:t>
            </a:r>
            <a:r>
              <a:rPr lang="en-US" dirty="0"/>
              <a:t> partner </a:t>
            </a:r>
            <a:r>
              <a:rPr lang="en-US" dirty="0" err="1"/>
              <a:t>svilupperà</a:t>
            </a:r>
            <a:r>
              <a:rPr lang="en-US" dirty="0"/>
              <a:t> </a:t>
            </a:r>
            <a:r>
              <a:rPr lang="en-US" dirty="0" err="1"/>
              <a:t>i</a:t>
            </a:r>
            <a:r>
              <a:rPr lang="en-US" dirty="0"/>
              <a:t> </a:t>
            </a:r>
            <a:r>
              <a:rPr lang="en-US" dirty="0" err="1"/>
              <a:t>materiali</a:t>
            </a:r>
            <a:r>
              <a:rPr lang="en-US" dirty="0"/>
              <a:t> di </a:t>
            </a:r>
            <a:r>
              <a:rPr lang="en-US" dirty="0" err="1"/>
              <a:t>formazione</a:t>
            </a:r>
            <a:r>
              <a:rPr lang="en-US" dirty="0"/>
              <a:t> </a:t>
            </a:r>
            <a:r>
              <a:rPr lang="en-US" dirty="0" err="1"/>
              <a:t>relativi</a:t>
            </a:r>
            <a:r>
              <a:rPr lang="en-US" dirty="0"/>
              <a:t> </a:t>
            </a:r>
            <a:r>
              <a:rPr lang="en-US" dirty="0" err="1"/>
              <a:t>alla</a:t>
            </a:r>
            <a:r>
              <a:rPr lang="en-US" dirty="0"/>
              <a:t> </a:t>
            </a:r>
            <a:r>
              <a:rPr lang="en-US" dirty="0" err="1"/>
              <a:t>parte</a:t>
            </a:r>
            <a:r>
              <a:rPr lang="en-US" dirty="0"/>
              <a:t> del kit di </a:t>
            </a:r>
            <a:r>
              <a:rPr lang="en-US" dirty="0" err="1"/>
              <a:t>strumenti</a:t>
            </a:r>
            <a:r>
              <a:rPr lang="en-US" dirty="0"/>
              <a:t> </a:t>
            </a:r>
            <a:r>
              <a:rPr lang="en-US" dirty="0" err="1"/>
              <a:t>che</a:t>
            </a:r>
            <a:r>
              <a:rPr lang="en-US" dirty="0"/>
              <a:t> </a:t>
            </a:r>
            <a:r>
              <a:rPr lang="en-US" dirty="0" err="1"/>
              <a:t>progetterà</a:t>
            </a:r>
            <a:r>
              <a:rPr lang="en-US" dirty="0"/>
              <a:t> e </a:t>
            </a:r>
            <a:r>
              <a:rPr lang="en-US" dirty="0" err="1"/>
              <a:t>svilupperà</a:t>
            </a:r>
            <a:r>
              <a:rPr lang="en-US" dirty="0"/>
              <a:t>.</a:t>
            </a:r>
          </a:p>
          <a:p>
            <a:pPr marL="457200" marR="0" lvl="0" indent="-228600" algn="l" rtl="0">
              <a:lnSpc>
                <a:spcPct val="90000"/>
              </a:lnSpc>
              <a:spcBef>
                <a:spcPts val="1000"/>
              </a:spcBef>
              <a:spcAft>
                <a:spcPts val="0"/>
              </a:spcAft>
              <a:buClr>
                <a:srgbClr val="092E4B"/>
              </a:buClr>
              <a:buSzPts val="2400"/>
              <a:buFont typeface="Arial"/>
              <a:buNone/>
            </a:pPr>
            <a:r>
              <a:rPr lang="en-US" dirty="0"/>
              <a:t>I </a:t>
            </a:r>
            <a:r>
              <a:rPr lang="en-US" dirty="0" err="1"/>
              <a:t>materiali</a:t>
            </a:r>
            <a:r>
              <a:rPr lang="en-US" dirty="0"/>
              <a:t> di </a:t>
            </a:r>
            <a:r>
              <a:rPr lang="en-US" dirty="0" err="1"/>
              <a:t>formazione</a:t>
            </a:r>
            <a:r>
              <a:rPr lang="en-US" dirty="0"/>
              <a:t> </a:t>
            </a:r>
            <a:r>
              <a:rPr lang="en-US" dirty="0" err="1"/>
              <a:t>potrebbero</a:t>
            </a:r>
            <a:r>
              <a:rPr lang="en-US" dirty="0"/>
              <a:t> </a:t>
            </a:r>
            <a:r>
              <a:rPr lang="en-US" dirty="0" err="1"/>
              <a:t>essere</a:t>
            </a:r>
            <a:r>
              <a:rPr lang="en-US" dirty="0"/>
              <a:t> </a:t>
            </a:r>
            <a:r>
              <a:rPr lang="en-US" dirty="0" err="1"/>
              <a:t>diversi</a:t>
            </a:r>
            <a:r>
              <a:rPr lang="en-US" dirty="0"/>
              <a:t>:</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err="1"/>
              <a:t>presentazioni</a:t>
            </a:r>
            <a:endParaRPr lang="en-US" dirty="0"/>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a:t>video</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a:t>guide </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err="1"/>
              <a:t>ecc</a:t>
            </a:r>
            <a:r>
              <a:rPr lang="en-US" dirty="0"/>
              <a:t>.</a:t>
            </a:r>
            <a:endParaRPr dirty="0"/>
          </a:p>
        </p:txBody>
      </p:sp>
      <p:sp>
        <p:nvSpPr>
          <p:cNvPr id="363" name="Google Shape;363;p4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r>
              <a:rPr lang="en-US" dirty="0"/>
              <a:t>6 </a:t>
            </a:r>
            <a:r>
              <a:rPr lang="en-US" dirty="0" err="1"/>
              <a:t>Materiali</a:t>
            </a:r>
            <a:r>
              <a:rPr lang="en-US" dirty="0"/>
              <a:t> </a:t>
            </a:r>
            <a:r>
              <a:rPr lang="en-US" dirty="0" err="1"/>
              <a:t>formativi</a:t>
            </a:r>
            <a:r>
              <a:rPr lang="en-US" dirty="0"/>
              <a:t> per </a:t>
            </a:r>
            <a:r>
              <a:rPr lang="en-US" dirty="0" err="1"/>
              <a:t>formare</a:t>
            </a:r>
            <a:r>
              <a:rPr lang="en-US" dirty="0"/>
              <a:t> </a:t>
            </a:r>
            <a:r>
              <a:rPr lang="en-US" dirty="0" err="1"/>
              <a:t>i</a:t>
            </a:r>
            <a:r>
              <a:rPr lang="en-US" dirty="0"/>
              <a:t> tutors</a:t>
            </a:r>
            <a:endParaRPr dirty="0"/>
          </a:p>
          <a:p>
            <a:pPr marL="457200" marR="0" lvl="0" indent="-228600" algn="l" rtl="0">
              <a:lnSpc>
                <a:spcPct val="90000"/>
              </a:lnSpc>
              <a:spcBef>
                <a:spcPts val="1000"/>
              </a:spcBef>
              <a:spcAft>
                <a:spcPts val="0"/>
              </a:spcAft>
              <a:buClr>
                <a:srgbClr val="24BAA2"/>
              </a:buClr>
              <a:buSzPts val="3600"/>
              <a:buFont typeface="Arial"/>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2"/>
          <p:cNvSpPr/>
          <p:nvPr/>
        </p:nvSpPr>
        <p:spPr>
          <a:xfrm>
            <a:off x="444596" y="1260561"/>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7</a:t>
            </a:r>
            <a:endParaRPr dirty="0"/>
          </a:p>
          <a:p>
            <a:pPr marL="0" marR="0" lvl="0" indent="0" algn="l" rtl="0">
              <a:lnSpc>
                <a:spcPct val="100000"/>
              </a:lnSpc>
              <a:spcBef>
                <a:spcPts val="0"/>
              </a:spcBef>
              <a:spcAft>
                <a:spcPts val="0"/>
              </a:spcAft>
              <a:buNone/>
            </a:pPr>
            <a:r>
              <a:rPr lang="en-US" sz="2000" dirty="0" err="1">
                <a:solidFill>
                  <a:schemeClr val="lt1"/>
                </a:solidFill>
                <a:latin typeface="Calibri"/>
                <a:ea typeface="Calibri"/>
                <a:cs typeface="Calibri"/>
                <a:sym typeface="Calibri"/>
              </a:rPr>
              <a:t>L</a:t>
            </a:r>
            <a:r>
              <a:rPr lang="en-US" sz="2000" b="0" i="0" u="none" strike="noStrike" cap="none" dirty="0" err="1">
                <a:solidFill>
                  <a:schemeClr val="lt1"/>
                </a:solidFill>
                <a:latin typeface="Calibri"/>
                <a:ea typeface="Calibri"/>
                <a:cs typeface="Calibri"/>
                <a:sym typeface="Calibri"/>
              </a:rPr>
              <a:t>inee</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guida</a:t>
            </a:r>
            <a:r>
              <a:rPr lang="en-US" sz="2000" b="0" i="0" u="none" strike="noStrike" cap="none" dirty="0">
                <a:solidFill>
                  <a:schemeClr val="lt1"/>
                </a:solidFill>
                <a:latin typeface="Calibri"/>
                <a:ea typeface="Calibri"/>
                <a:cs typeface="Calibri"/>
                <a:sym typeface="Calibri"/>
              </a:rPr>
              <a:t> </a:t>
            </a:r>
            <a:r>
              <a:rPr lang="en-US" sz="2000" b="1" i="0" u="none" strike="noStrike" cap="none" dirty="0">
                <a:solidFill>
                  <a:schemeClr val="lt1"/>
                </a:solidFill>
                <a:latin typeface="Calibri"/>
                <a:ea typeface="Calibri"/>
                <a:cs typeface="Calibri"/>
                <a:sym typeface="Calibri"/>
              </a:rPr>
              <a:t>EQAVET+</a:t>
            </a: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3"/>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571500" lvl="0" indent="-342900" algn="l" rtl="0">
              <a:lnSpc>
                <a:spcPct val="90000"/>
              </a:lnSpc>
              <a:spcBef>
                <a:spcPts val="1000"/>
              </a:spcBef>
              <a:spcAft>
                <a:spcPts val="0"/>
              </a:spcAft>
              <a:buSzPts val="2400"/>
              <a:buFont typeface="Calibri"/>
              <a:buChar char="-"/>
            </a:pPr>
            <a:r>
              <a:rPr lang="en-US" dirty="0" err="1"/>
              <a:t>Linee</a:t>
            </a:r>
            <a:r>
              <a:rPr lang="en-US" dirty="0"/>
              <a:t> </a:t>
            </a:r>
            <a:r>
              <a:rPr lang="en-US" dirty="0" err="1"/>
              <a:t>guida</a:t>
            </a:r>
            <a:r>
              <a:rPr lang="en-US" dirty="0"/>
              <a:t> per la </a:t>
            </a:r>
            <a:r>
              <a:rPr lang="en-US" dirty="0" err="1"/>
              <a:t>valutazione</a:t>
            </a:r>
            <a:r>
              <a:rPr lang="en-US" dirty="0"/>
              <a:t> e </a:t>
            </a:r>
            <a:r>
              <a:rPr lang="en-US" dirty="0" err="1"/>
              <a:t>l'autovalutazione</a:t>
            </a:r>
            <a:r>
              <a:rPr lang="en-US" dirty="0"/>
              <a:t> </a:t>
            </a:r>
            <a:r>
              <a:rPr lang="en-US" dirty="0" err="1"/>
              <a:t>della</a:t>
            </a:r>
            <a:r>
              <a:rPr lang="en-US" dirty="0"/>
              <a:t> </a:t>
            </a:r>
            <a:r>
              <a:rPr lang="en-US" dirty="0" err="1"/>
              <a:t>qualità</a:t>
            </a:r>
            <a:r>
              <a:rPr lang="en-US" dirty="0"/>
              <a:t> in </a:t>
            </a:r>
            <a:r>
              <a:rPr lang="en-US" dirty="0" err="1"/>
              <a:t>linea</a:t>
            </a:r>
            <a:r>
              <a:rPr lang="en-US" dirty="0"/>
              <a:t> con </a:t>
            </a:r>
            <a:r>
              <a:rPr lang="en-US" dirty="0" err="1"/>
              <a:t>l'aggiornamento</a:t>
            </a:r>
            <a:r>
              <a:rPr lang="en-US" dirty="0"/>
              <a:t> del </a:t>
            </a:r>
            <a:r>
              <a:rPr lang="en-US" dirty="0" err="1"/>
              <a:t>quadro</a:t>
            </a:r>
            <a:r>
              <a:rPr lang="en-US" dirty="0"/>
              <a:t> EQAVET+.</a:t>
            </a:r>
          </a:p>
          <a:p>
            <a:pPr marL="571500" lvl="0" indent="-342900" algn="l" rtl="0">
              <a:lnSpc>
                <a:spcPct val="90000"/>
              </a:lnSpc>
              <a:spcBef>
                <a:spcPts val="1000"/>
              </a:spcBef>
              <a:spcAft>
                <a:spcPts val="0"/>
              </a:spcAft>
              <a:buSzPts val="2400"/>
              <a:buFont typeface="Calibri"/>
              <a:buChar char="-"/>
            </a:pPr>
            <a:r>
              <a:rPr lang="en-US" dirty="0" err="1"/>
              <a:t>Sarà</a:t>
            </a:r>
            <a:r>
              <a:rPr lang="en-US" dirty="0"/>
              <a:t> uno </a:t>
            </a:r>
            <a:r>
              <a:rPr lang="en-US" dirty="0" err="1"/>
              <a:t>strumento</a:t>
            </a:r>
            <a:r>
              <a:rPr lang="en-US" dirty="0"/>
              <a:t> semplice </a:t>
            </a:r>
            <a:r>
              <a:rPr lang="en-US" dirty="0" err="1"/>
              <a:t>che</a:t>
            </a:r>
            <a:r>
              <a:rPr lang="en-US" dirty="0"/>
              <a:t> </a:t>
            </a:r>
            <a:r>
              <a:rPr lang="en-US" dirty="0" err="1"/>
              <a:t>guiderà</a:t>
            </a:r>
            <a:r>
              <a:rPr lang="en-US" dirty="0"/>
              <a:t>, in </a:t>
            </a:r>
            <a:r>
              <a:rPr lang="en-US" dirty="0" err="1"/>
              <a:t>futuro</a:t>
            </a:r>
            <a:r>
              <a:rPr lang="en-US" dirty="0"/>
              <a:t>, </a:t>
            </a:r>
            <a:r>
              <a:rPr lang="en-US" dirty="0" err="1"/>
              <a:t>altre</a:t>
            </a:r>
            <a:r>
              <a:rPr lang="en-US" dirty="0"/>
              <a:t> </a:t>
            </a:r>
            <a:r>
              <a:rPr lang="en-US" dirty="0" err="1"/>
              <a:t>organizzazioni</a:t>
            </a:r>
            <a:r>
              <a:rPr lang="en-US" dirty="0"/>
              <a:t> </a:t>
            </a:r>
            <a:r>
              <a:rPr lang="en-US" dirty="0" err="1"/>
              <a:t>nell'implementazione</a:t>
            </a:r>
            <a:r>
              <a:rPr lang="en-US" dirty="0"/>
              <a:t> del </a:t>
            </a:r>
            <a:r>
              <a:rPr lang="en-US" dirty="0" err="1"/>
              <a:t>percorso</a:t>
            </a:r>
            <a:r>
              <a:rPr lang="en-US" dirty="0"/>
              <a:t> CVET WBL in </a:t>
            </a:r>
            <a:r>
              <a:rPr lang="en-US" dirty="0" err="1"/>
              <a:t>linea</a:t>
            </a:r>
            <a:r>
              <a:rPr lang="en-US" dirty="0"/>
              <a:t> con </a:t>
            </a:r>
            <a:r>
              <a:rPr lang="en-US" dirty="0" err="1"/>
              <a:t>i</a:t>
            </a:r>
            <a:r>
              <a:rPr lang="en-US" dirty="0"/>
              <a:t> </a:t>
            </a:r>
            <a:r>
              <a:rPr lang="en-US" dirty="0" err="1"/>
              <a:t>principi</a:t>
            </a:r>
            <a:r>
              <a:rPr lang="en-US" dirty="0"/>
              <a:t> del </a:t>
            </a:r>
            <a:r>
              <a:rPr lang="en-US" dirty="0" err="1"/>
              <a:t>quadro</a:t>
            </a:r>
            <a:r>
              <a:rPr lang="en-US" dirty="0"/>
              <a:t> di </a:t>
            </a:r>
            <a:r>
              <a:rPr lang="en-US" dirty="0" err="1"/>
              <a:t>qualità</a:t>
            </a:r>
            <a:r>
              <a:rPr lang="en-US" dirty="0"/>
              <a:t> EQAVET+.</a:t>
            </a:r>
          </a:p>
          <a:p>
            <a:pPr marL="571500" lvl="0" indent="-342900" algn="l" rtl="0">
              <a:lnSpc>
                <a:spcPct val="90000"/>
              </a:lnSpc>
              <a:spcBef>
                <a:spcPts val="1000"/>
              </a:spcBef>
              <a:spcAft>
                <a:spcPts val="0"/>
              </a:spcAft>
              <a:buSzPts val="2400"/>
              <a:buFont typeface="Calibri"/>
              <a:buChar char="-"/>
            </a:pPr>
            <a:r>
              <a:rPr lang="en-US" dirty="0" err="1"/>
              <a:t>Sarà</a:t>
            </a:r>
            <a:r>
              <a:rPr lang="en-US" dirty="0"/>
              <a:t> </a:t>
            </a:r>
            <a:r>
              <a:rPr lang="en-US" dirty="0" err="1"/>
              <a:t>un’ampia</a:t>
            </a:r>
            <a:r>
              <a:rPr lang="en-US" dirty="0"/>
              <a:t> check list</a:t>
            </a:r>
          </a:p>
        </p:txBody>
      </p:sp>
      <p:sp>
        <p:nvSpPr>
          <p:cNvPr id="374" name="Google Shape;374;p4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r>
              <a:rPr lang="en-US" sz="3600" b="1" dirty="0">
                <a:latin typeface="Calibri"/>
                <a:ea typeface="Calibri"/>
                <a:cs typeface="Calibri"/>
                <a:sym typeface="Calibri"/>
              </a:rPr>
              <a:t>7 </a:t>
            </a:r>
            <a:r>
              <a:rPr lang="en-US" sz="3600" b="1" dirty="0" err="1">
                <a:latin typeface="Calibri"/>
                <a:ea typeface="Calibri"/>
                <a:cs typeface="Calibri"/>
                <a:sym typeface="Calibri"/>
              </a:rPr>
              <a:t>Linee</a:t>
            </a:r>
            <a:r>
              <a:rPr lang="en-US" sz="3600" b="1" dirty="0">
                <a:latin typeface="Calibri"/>
                <a:ea typeface="Calibri"/>
                <a:cs typeface="Calibri"/>
                <a:sym typeface="Calibri"/>
              </a:rPr>
              <a:t> </a:t>
            </a:r>
            <a:r>
              <a:rPr lang="en-US" sz="3600" b="1" dirty="0" err="1">
                <a:latin typeface="Calibri"/>
                <a:ea typeface="Calibri"/>
                <a:cs typeface="Calibri"/>
                <a:sym typeface="Calibri"/>
              </a:rPr>
              <a:t>guida</a:t>
            </a:r>
            <a:r>
              <a:rPr lang="en-US" sz="3600" b="1" dirty="0">
                <a:latin typeface="Calibri"/>
                <a:ea typeface="Calibri"/>
                <a:cs typeface="Calibri"/>
                <a:sym typeface="Calibri"/>
              </a:rPr>
              <a:t> EQAVET+</a:t>
            </a:r>
          </a:p>
          <a:p>
            <a:endParaRPr sz="3600" b="1" dirty="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4"/>
          <p:cNvSpPr txBox="1">
            <a:spLocks noGrp="1"/>
          </p:cNvSpPr>
          <p:nvPr>
            <p:ph type="body" idx="2"/>
          </p:nvPr>
        </p:nvSpPr>
        <p:spPr>
          <a:xfrm rot="-5400000">
            <a:off x="-1846647" y="2653174"/>
            <a:ext cx="6334995" cy="168356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sz="3600" b="1" dirty="0">
                <a:latin typeface="Calibri"/>
                <a:ea typeface="Calibri"/>
                <a:cs typeface="Calibri"/>
                <a:sym typeface="Calibri"/>
              </a:rPr>
              <a:t>EQAVET+ </a:t>
            </a:r>
            <a:r>
              <a:rPr lang="en-US" sz="3600" dirty="0">
                <a:latin typeface="Calibri"/>
                <a:ea typeface="Calibri"/>
                <a:cs typeface="Calibri"/>
                <a:sym typeface="Calibri"/>
              </a:rPr>
              <a:t>guidelines references (March 2022)</a:t>
            </a:r>
            <a:endParaRPr dirty="0"/>
          </a:p>
        </p:txBody>
      </p:sp>
      <p:graphicFrame>
        <p:nvGraphicFramePr>
          <p:cNvPr id="3" name="Tabella 2">
            <a:extLst>
              <a:ext uri="{FF2B5EF4-FFF2-40B4-BE49-F238E27FC236}">
                <a16:creationId xmlns:a16="http://schemas.microsoft.com/office/drawing/2014/main" id="{0638FEA7-56E5-7438-6B81-6D7933289A55}"/>
              </a:ext>
            </a:extLst>
          </p:cNvPr>
          <p:cNvGraphicFramePr>
            <a:graphicFrameLocks noGrp="1"/>
          </p:cNvGraphicFramePr>
          <p:nvPr>
            <p:extLst>
              <p:ext uri="{D42A27DB-BD31-4B8C-83A1-F6EECF244321}">
                <p14:modId xmlns:p14="http://schemas.microsoft.com/office/powerpoint/2010/main" val="2939116840"/>
              </p:ext>
            </p:extLst>
          </p:nvPr>
        </p:nvGraphicFramePr>
        <p:xfrm>
          <a:off x="2820470" y="297360"/>
          <a:ext cx="8618156" cy="6217920"/>
        </p:xfrm>
        <a:graphic>
          <a:graphicData uri="http://schemas.openxmlformats.org/drawingml/2006/table">
            <a:tbl>
              <a:tblPr firstRow="1" firstCol="1" bandRow="1"/>
              <a:tblGrid>
                <a:gridCol w="2326122">
                  <a:extLst>
                    <a:ext uri="{9D8B030D-6E8A-4147-A177-3AD203B41FA5}">
                      <a16:colId xmlns:a16="http://schemas.microsoft.com/office/drawing/2014/main" val="3031656053"/>
                    </a:ext>
                  </a:extLst>
                </a:gridCol>
                <a:gridCol w="2756301">
                  <a:extLst>
                    <a:ext uri="{9D8B030D-6E8A-4147-A177-3AD203B41FA5}">
                      <a16:colId xmlns:a16="http://schemas.microsoft.com/office/drawing/2014/main" val="2989301520"/>
                    </a:ext>
                  </a:extLst>
                </a:gridCol>
                <a:gridCol w="1724970">
                  <a:extLst>
                    <a:ext uri="{9D8B030D-6E8A-4147-A177-3AD203B41FA5}">
                      <a16:colId xmlns:a16="http://schemas.microsoft.com/office/drawing/2014/main" val="3795422029"/>
                    </a:ext>
                  </a:extLst>
                </a:gridCol>
                <a:gridCol w="1810763">
                  <a:extLst>
                    <a:ext uri="{9D8B030D-6E8A-4147-A177-3AD203B41FA5}">
                      <a16:colId xmlns:a16="http://schemas.microsoft.com/office/drawing/2014/main" val="204637579"/>
                    </a:ext>
                  </a:extLst>
                </a:gridCol>
              </a:tblGrid>
              <a:tr h="144267">
                <a:tc>
                  <a:txBody>
                    <a:bodyPr/>
                    <a:lstStyle/>
                    <a:p>
                      <a:pPr marL="228600" lvl="0" indent="-228600">
                        <a:buClr>
                          <a:schemeClr val="bg1"/>
                        </a:buClr>
                        <a:buFont typeface="+mj-lt"/>
                        <a:buAutoNum type="arabicPeriod"/>
                      </a:pPr>
                      <a:r>
                        <a:rPr lang="it-IT"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Pianificazione</a:t>
                      </a:r>
                      <a:endParaRPr lang="it-IT"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marL="342900" lvl="0" indent="-342900">
                        <a:buClr>
                          <a:schemeClr val="bg1"/>
                        </a:buClr>
                        <a:buFont typeface="+mj-lt"/>
                        <a:buAutoNum type="arabicPeriod" startAt="2"/>
                      </a:pPr>
                      <a:r>
                        <a:rPr lang="it-IT" sz="1800" b="1" i="0" u="none" strike="noStrike" kern="1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Arial"/>
                        </a:rPr>
                        <a:t>Implementazione</a:t>
                      </a: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342900" lvl="0" indent="-342900">
                        <a:buClr>
                          <a:schemeClr val="bg1"/>
                        </a:buClr>
                        <a:buFont typeface="+mj-lt"/>
                        <a:buAutoNum type="arabicPeriod" startAt="3"/>
                      </a:pPr>
                      <a:r>
                        <a:rPr lang="it-IT" sz="1800" b="1" i="0" u="none" strike="noStrike" kern="1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Arial"/>
                        </a:rPr>
                        <a:t>Valutazione</a:t>
                      </a: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42900" lvl="0" indent="-342900">
                        <a:buClr>
                          <a:schemeClr val="bg1"/>
                        </a:buClr>
                        <a:buFont typeface="+mj-lt"/>
                        <a:buAutoNum type="arabicPeriod" startAt="4"/>
                      </a:pPr>
                      <a:r>
                        <a:rPr lang="it-IT" sz="1800" b="1" i="0" u="none" strike="noStrike" kern="100" cap="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Arial"/>
                        </a:rPr>
                        <a:t>Revisione</a:t>
                      </a: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8798657"/>
                  </a:ext>
                </a:extLst>
              </a:tr>
              <a:tr h="5416227">
                <a:tc>
                  <a:txBody>
                    <a:bodyPr/>
                    <a:lstStyle/>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Gli obiettivi della politica europea, nazionale e regionale in materia di IFP si riflettono negli obiettivi locali fissati dagli erogatori di IFP.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Vengono fissati e monitorati obiettivi e traguardi espliciti e i programmi sono progettati per raggiungerli.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Si svolgono consultazioni continue con le parti sociali e con tutti gli altri soggetti interessati per identificare le esigenze specifiche a livello locale e individuale.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Le responsabilità nella gestione e nello sviluppo della qualità sono state esplicitamente assegnate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Vi è un coinvolgimento precoce del personale nella pianificazione, anche per quanto riguarda lo sviluppo della qualità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I fornitori pianificano iniziative di cooperazione con le parti interessate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Le parti interessate partecipano al processo di analisi dei bisogni locali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Gli erogatori di IFP dispongono di un sistema di garanzia della qualità esplicito e trasparente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Sono previste misure per garantire la conformità alle norme sulla protezione dei dati.</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Le risorse sono adeguatamente allineate/assegnate internamente al fine di raggiungere gli obiettivi fissati nei piani di attuazione.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I partenariati pertinenti e inclusivi, compresi quelli tra insegnanti e formatori, sono esplicitamente sostenuti per l'attuazione delle azioni previste.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Il piano strategico per lo sviluppo delle competenze del personale specifica la necessità di formazione per insegnanti e formatori.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Il personale intraprende una formazione regolare e sviluppa la cooperazione con le parti interessate esterne per sostenere lo sviluppo delle capacità e il miglioramento della qualità e per migliorare le prestazioni.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I programmi degli erogatori di IFP consentono ai discenti di raggiungere i risultati di apprendimento attesi e di essere coinvolti nel processo di apprendimento.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Gli erogatori di IFP rispondono alle esigenze di apprendimento dei singoli utilizzando un approccio centrato sul discente che consente ai discenti di raggiungere i risultati di apprendimento attesi.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Gli erogatori di IFP promuovono l'innovazione nei metodi di insegnamento e apprendimento, a scuola e sul posto di lavoro, con il supporto delle tecnologie digitali e degli strumenti di apprendimento online.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Gli erogatori di IFP utilizzano metodi validi, accurati e affidabili per valutare i risultati di apprendimento degli individui.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L'autovalutazione viene effettuata periodicamente nell'ambito di regolamenti/quadri nazionali e regionali o su iniziativa degli erogatori di IFP e riguarda anche la preparazione digitale e la sostenibilità ambientale degli istituti di IFP.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La valutazione e la revisione riguardano i processi e i risultati/esiti dell'istruzione e della formazione, compresa la valutazione della soddisfazione dei discenti e delle prestazioni e della soddisfazione del personale.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La valutazione e la revisione comprendono la raccolta e l'uso di dati e meccanismi adeguati ed efficaci per coinvolgere gli stakeholder interni ed esterni.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Vengono implementati sistemi di allerta precoce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Il feedback degli studenti viene raccolto sulla loro esperienza di apprendimento individuale e sull'ambiente di apprendimento e insegnamento. Insieme al feedback degli insegnanti, dei formatori e di tutte le altre parti interessate, questo viene utilizzato per informare ulteriori azioni.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Le informazioni sui risultati della revisione sono ampiamente e pubblicamente disponibili.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Le procedure di feedback e revisione fanno parte di un processo di apprendimento strategico nell'organizzazione, sostengono lo sviluppo di un'offerta di alta qualità e migliorano le opportunità per gli studenti.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228600" algn="l"/>
                        </a:tabLst>
                      </a:pPr>
                      <a:r>
                        <a:rPr lang="it-IT" sz="1000" kern="100" dirty="0">
                          <a:solidFill>
                            <a:srgbClr val="000000"/>
                          </a:solidFill>
                          <a:effectLst/>
                          <a:latin typeface="ArialMT"/>
                          <a:ea typeface="Times New Roman" panose="02020603050405020304" pitchFamily="18" charset="0"/>
                          <a:cs typeface="Times New Roman" panose="02020603050405020304" pitchFamily="18" charset="0"/>
                        </a:rPr>
                        <a:t>I risultati/esiti del processo di valutazione sono discussi con le parti interessate e vengono messi in atto piani d'azione appropriati. </a:t>
                      </a:r>
                      <a:endParaRPr lang="it-IT"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2606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body" idx="1"/>
          </p:nvPr>
        </p:nvSpPr>
        <p:spPr>
          <a:xfrm>
            <a:off x="5497150" y="3602325"/>
            <a:ext cx="6156900" cy="225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Font typeface="Arial"/>
              <a:buNone/>
            </a:pPr>
            <a:r>
              <a:rPr lang="en-US" sz="4800" dirty="0">
                <a:solidFill>
                  <a:schemeClr val="lt1"/>
                </a:solidFill>
                <a:latin typeface="Calibri"/>
                <a:ea typeface="Calibri"/>
                <a:cs typeface="Calibri"/>
                <a:sym typeface="Calibri"/>
              </a:rPr>
              <a:t>Human-Digit WBL </a:t>
            </a:r>
          </a:p>
          <a:p>
            <a:pPr marL="0" lvl="0" indent="0" algn="l" rtl="0">
              <a:lnSpc>
                <a:spcPct val="90000"/>
              </a:lnSpc>
              <a:spcBef>
                <a:spcPts val="0"/>
              </a:spcBef>
              <a:spcAft>
                <a:spcPts val="0"/>
              </a:spcAft>
              <a:buClr>
                <a:schemeClr val="lt1"/>
              </a:buClr>
              <a:buSzPts val="4800"/>
              <a:buFont typeface="Arial"/>
              <a:buNone/>
            </a:pPr>
            <a:r>
              <a:rPr lang="en-US" sz="4800" dirty="0">
                <a:solidFill>
                  <a:schemeClr val="lt1"/>
                </a:solidFill>
                <a:latin typeface="Calibri"/>
                <a:ea typeface="Calibri"/>
                <a:cs typeface="Calibri"/>
                <a:sym typeface="Calibri"/>
              </a:rPr>
              <a:t>Il Toolkit e il Test </a:t>
            </a:r>
            <a:r>
              <a:rPr lang="en-US" sz="4800" dirty="0" err="1">
                <a:solidFill>
                  <a:schemeClr val="lt1"/>
                </a:solidFill>
                <a:latin typeface="Calibri"/>
                <a:ea typeface="Calibri"/>
                <a:cs typeface="Calibri"/>
                <a:sym typeface="Calibri"/>
              </a:rPr>
              <a:t>Pilota</a:t>
            </a:r>
            <a:endParaRPr dirty="0"/>
          </a:p>
        </p:txBody>
      </p:sp>
      <p:sp>
        <p:nvSpPr>
          <p:cNvPr id="185" name="Google Shape;185;p5"/>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01</a:t>
            </a:r>
            <a:endParaRPr/>
          </a:p>
        </p:txBody>
      </p:sp>
      <p:sp>
        <p:nvSpPr>
          <p:cNvPr id="186" name="Google Shape;186;p5"/>
          <p:cNvSpPr txBox="1"/>
          <p:nvPr/>
        </p:nvSpPr>
        <p:spPr>
          <a:xfrm>
            <a:off x="5497150" y="2294838"/>
            <a:ext cx="6694800" cy="151423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800"/>
              <a:buFont typeface="Arial"/>
              <a:buNone/>
            </a:pPr>
            <a:r>
              <a:rPr lang="en-US" sz="4800" b="0" i="0" u="none" strike="noStrike" cap="none" dirty="0" err="1">
                <a:solidFill>
                  <a:schemeClr val="lt1"/>
                </a:solidFill>
                <a:latin typeface="Calibri"/>
                <a:ea typeface="Calibri"/>
                <a:cs typeface="Calibri"/>
                <a:sym typeface="Calibri"/>
              </a:rPr>
              <a:t>Obiettivi</a:t>
            </a:r>
            <a:r>
              <a:rPr lang="en-US" sz="4800" b="0" i="0" u="none" strike="noStrike" cap="none" dirty="0">
                <a:solidFill>
                  <a:schemeClr val="lt1"/>
                </a:solidFill>
                <a:latin typeface="Calibri"/>
                <a:ea typeface="Calibri"/>
                <a:cs typeface="Calibri"/>
                <a:sym typeface="Calibri"/>
              </a:rPr>
              <a:t> </a:t>
            </a:r>
            <a:r>
              <a:rPr lang="en-US" sz="4800" b="0" i="0" u="none" strike="noStrike" cap="none" dirty="0" err="1">
                <a:solidFill>
                  <a:schemeClr val="lt1"/>
                </a:solidFill>
                <a:latin typeface="Calibri"/>
                <a:ea typeface="Calibri"/>
                <a:cs typeface="Calibri"/>
                <a:sym typeface="Calibri"/>
              </a:rPr>
              <a:t>dei</a:t>
            </a:r>
            <a:r>
              <a:rPr lang="en-US" sz="4800" b="0" i="0" u="none" strike="noStrike" cap="none" dirty="0">
                <a:solidFill>
                  <a:schemeClr val="lt1"/>
                </a:solidFill>
                <a:latin typeface="Calibri"/>
                <a:ea typeface="Calibri"/>
                <a:cs typeface="Calibri"/>
                <a:sym typeface="Calibri"/>
              </a:rPr>
              <a:t> </a:t>
            </a:r>
            <a:r>
              <a:rPr lang="en-US" sz="4800" b="0" i="0" u="none" strike="noStrike" cap="none" dirty="0" err="1">
                <a:solidFill>
                  <a:schemeClr val="lt1"/>
                </a:solidFill>
                <a:latin typeface="Calibri"/>
                <a:ea typeface="Calibri"/>
                <a:cs typeface="Calibri"/>
                <a:sym typeface="Calibri"/>
              </a:rPr>
              <a:t>prodotti</a:t>
            </a:r>
            <a:r>
              <a:rPr lang="en-US" sz="4800" b="0" i="0" u="none" strike="noStrike" cap="none" dirty="0">
                <a:solidFill>
                  <a:schemeClr val="lt1"/>
                </a:solidFill>
                <a:latin typeface="Calibri"/>
                <a:ea typeface="Calibri"/>
                <a:cs typeface="Calibri"/>
                <a:sym typeface="Calibri"/>
              </a:rPr>
              <a:t> di </a:t>
            </a:r>
            <a:r>
              <a:rPr lang="en-US" sz="4800" b="0" i="0" u="none" strike="noStrike" cap="none" dirty="0" err="1">
                <a:solidFill>
                  <a:schemeClr val="lt1"/>
                </a:solidFill>
                <a:latin typeface="Calibri"/>
                <a:ea typeface="Calibri"/>
                <a:cs typeface="Calibri"/>
                <a:sym typeface="Calibri"/>
              </a:rPr>
              <a:t>progetto</a:t>
            </a:r>
            <a:endParaRPr lang="en-US" sz="4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highlight>
                  <a:srgbClr val="FFFF00"/>
                </a:highlight>
              </a:rPr>
              <a:t>Strumento</a:t>
            </a:r>
            <a:r>
              <a:rPr lang="en-US" dirty="0">
                <a:highlight>
                  <a:srgbClr val="FFFF00"/>
                </a:highlight>
              </a:rPr>
              <a:t> </a:t>
            </a:r>
            <a:r>
              <a:rPr lang="en-US" dirty="0" err="1">
                <a:highlight>
                  <a:srgbClr val="FFFF00"/>
                </a:highlight>
              </a:rPr>
              <a:t>possibile</a:t>
            </a:r>
            <a:r>
              <a:rPr lang="en-US" dirty="0">
                <a:highlight>
                  <a:srgbClr val="FFFF00"/>
                </a:highlight>
              </a:rPr>
              <a:t> : la checklist</a:t>
            </a:r>
            <a:endParaRPr dirty="0">
              <a:highlight>
                <a:srgbClr val="FFFF00"/>
              </a:highlight>
            </a:endParaRPr>
          </a:p>
        </p:txBody>
      </p:sp>
      <p:sp>
        <p:nvSpPr>
          <p:cNvPr id="386" name="Google Shape;386;p45"/>
          <p:cNvSpPr txBox="1"/>
          <p:nvPr/>
        </p:nvSpPr>
        <p:spPr>
          <a:xfrm>
            <a:off x="2924629" y="1402488"/>
            <a:ext cx="6691084" cy="325538"/>
          </a:xfrm>
          <a:prstGeom prst="rect">
            <a:avLst/>
          </a:prstGeom>
          <a:noFill/>
          <a:ln>
            <a:noFill/>
          </a:ln>
        </p:spPr>
        <p:txBody>
          <a:bodyPr spcFirstLastPara="1" wrap="square" lIns="91425" tIns="45700" rIns="91425" bIns="45700" anchor="t" anchorCtr="0">
            <a:spAutoFit/>
          </a:bodyPr>
          <a:lstStyle/>
          <a:p>
            <a:pPr marL="0" marR="179070" lvl="0" indent="0" algn="l" rtl="0">
              <a:lnSpc>
                <a:spcPct val="115000"/>
              </a:lnSpc>
              <a:spcBef>
                <a:spcPts val="0"/>
              </a:spcBef>
              <a:spcAft>
                <a:spcPts val="0"/>
              </a:spcAft>
              <a:buNone/>
            </a:pPr>
            <a:r>
              <a:rPr lang="en-US" sz="1400" b="1" i="0" u="none" strike="noStrike" cap="none">
                <a:solidFill>
                  <a:srgbClr val="4472C4"/>
                </a:solidFill>
                <a:latin typeface="Calibri"/>
                <a:ea typeface="Calibri"/>
                <a:cs typeface="Calibri"/>
                <a:sym typeface="Calibri"/>
              </a:rPr>
              <a:t>Check list - Quality procedures before, during and after the WBL</a:t>
            </a:r>
            <a:endParaRPr sz="1100" b="0" i="0" u="none" strike="noStrike" cap="none">
              <a:solidFill>
                <a:srgbClr val="000000"/>
              </a:solidFill>
              <a:latin typeface="Calibri"/>
              <a:ea typeface="Calibri"/>
              <a:cs typeface="Calibri"/>
              <a:sym typeface="Calibri"/>
            </a:endParaRPr>
          </a:p>
        </p:txBody>
      </p:sp>
      <p:pic>
        <p:nvPicPr>
          <p:cNvPr id="387" name="Google Shape;387;p45"/>
          <p:cNvPicPr preferRelativeResize="0"/>
          <p:nvPr/>
        </p:nvPicPr>
        <p:blipFill rotWithShape="1">
          <a:blip r:embed="rId3">
            <a:alphaModFix/>
          </a:blip>
          <a:srcRect r="7792" b="5404"/>
          <a:stretch/>
        </p:blipFill>
        <p:spPr>
          <a:xfrm>
            <a:off x="680206" y="1728026"/>
            <a:ext cx="3721664" cy="4745345"/>
          </a:xfrm>
          <a:prstGeom prst="rect">
            <a:avLst/>
          </a:prstGeom>
          <a:noFill/>
          <a:ln w="9525" cap="flat" cmpd="sng">
            <a:solidFill>
              <a:srgbClr val="080808"/>
            </a:solidFill>
            <a:prstDash val="solid"/>
            <a:round/>
            <a:headEnd type="none" w="sm" len="sm"/>
            <a:tailEnd type="none" w="sm" len="sm"/>
          </a:ln>
        </p:spPr>
      </p:pic>
      <p:pic>
        <p:nvPicPr>
          <p:cNvPr id="388" name="Google Shape;388;p45"/>
          <p:cNvPicPr preferRelativeResize="0"/>
          <p:nvPr/>
        </p:nvPicPr>
        <p:blipFill rotWithShape="1">
          <a:blip r:embed="rId4">
            <a:alphaModFix/>
          </a:blip>
          <a:srcRect/>
          <a:stretch/>
        </p:blipFill>
        <p:spPr>
          <a:xfrm>
            <a:off x="4569628" y="1728026"/>
            <a:ext cx="3282856" cy="4745345"/>
          </a:xfrm>
          <a:prstGeom prst="rect">
            <a:avLst/>
          </a:prstGeom>
          <a:noFill/>
          <a:ln w="9525" cap="flat" cmpd="sng">
            <a:solidFill>
              <a:srgbClr val="080808"/>
            </a:solidFill>
            <a:prstDash val="solid"/>
            <a:round/>
            <a:headEnd type="none" w="sm" len="sm"/>
            <a:tailEnd type="none" w="sm" len="sm"/>
          </a:ln>
        </p:spPr>
      </p:pic>
      <p:pic>
        <p:nvPicPr>
          <p:cNvPr id="389" name="Google Shape;389;p45"/>
          <p:cNvPicPr preferRelativeResize="0"/>
          <p:nvPr/>
        </p:nvPicPr>
        <p:blipFill rotWithShape="1">
          <a:blip r:embed="rId5">
            <a:alphaModFix/>
          </a:blip>
          <a:srcRect r="5996" b="7079"/>
          <a:stretch/>
        </p:blipFill>
        <p:spPr>
          <a:xfrm>
            <a:off x="8134297" y="1747098"/>
            <a:ext cx="3607664" cy="2190831"/>
          </a:xfrm>
          <a:prstGeom prst="rect">
            <a:avLst/>
          </a:prstGeom>
          <a:noFill/>
          <a:ln w="9525" cap="flat" cmpd="sng">
            <a:solidFill>
              <a:srgbClr val="080808"/>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136ea598341_1_43"/>
          <p:cNvSpPr txBox="1">
            <a:spLocks noGrp="1"/>
          </p:cNvSpPr>
          <p:nvPr>
            <p:ph type="body" idx="1"/>
          </p:nvPr>
        </p:nvSpPr>
        <p:spPr>
          <a:xfrm>
            <a:off x="5497150" y="3602325"/>
            <a:ext cx="6275750" cy="225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a:t>e </a:t>
            </a:r>
            <a:r>
              <a:rPr lang="en-US" dirty="0" err="1"/>
              <a:t>cosa</a:t>
            </a:r>
            <a:r>
              <a:rPr lang="en-US" dirty="0"/>
              <a:t> </a:t>
            </a:r>
            <a:r>
              <a:rPr lang="en-US" dirty="0" err="1"/>
              <a:t>possiamo</a:t>
            </a:r>
            <a:r>
              <a:rPr lang="en-US" dirty="0"/>
              <a:t> fare </a:t>
            </a:r>
            <a:endParaRPr dirty="0"/>
          </a:p>
        </p:txBody>
      </p:sp>
      <p:sp>
        <p:nvSpPr>
          <p:cNvPr id="396" name="Google Shape;396;g136ea598341_1_43"/>
          <p:cNvSpPr txBox="1">
            <a:spLocks noGrp="1"/>
          </p:cNvSpPr>
          <p:nvPr>
            <p:ph type="body" idx="2"/>
          </p:nvPr>
        </p:nvSpPr>
        <p:spPr>
          <a:xfrm>
            <a:off x="891650" y="2003717"/>
            <a:ext cx="2067000" cy="225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03</a:t>
            </a:r>
            <a:endParaRPr/>
          </a:p>
        </p:txBody>
      </p:sp>
      <p:sp>
        <p:nvSpPr>
          <p:cNvPr id="397" name="Google Shape;397;g136ea598341_1_43"/>
          <p:cNvSpPr txBox="1"/>
          <p:nvPr/>
        </p:nvSpPr>
        <p:spPr>
          <a:xfrm>
            <a:off x="5497200" y="2752725"/>
            <a:ext cx="6694800" cy="849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800"/>
              <a:buFont typeface="Arial"/>
              <a:buNone/>
            </a:pPr>
            <a:r>
              <a:rPr lang="en-US" sz="4800" b="0" i="0" u="none" strike="noStrike" cap="none" dirty="0">
                <a:solidFill>
                  <a:schemeClr val="lt1"/>
                </a:solidFill>
                <a:latin typeface="Calibri"/>
                <a:ea typeface="Calibri"/>
                <a:cs typeface="Calibri"/>
                <a:sym typeface="Calibri"/>
              </a:rPr>
              <a:t>Cosa </a:t>
            </a:r>
            <a:r>
              <a:rPr lang="en-US" sz="4800" b="0" i="0" u="none" strike="noStrike" cap="none" dirty="0" err="1">
                <a:solidFill>
                  <a:schemeClr val="lt1"/>
                </a:solidFill>
                <a:latin typeface="Calibri"/>
                <a:ea typeface="Calibri"/>
                <a:cs typeface="Calibri"/>
                <a:sym typeface="Calibri"/>
              </a:rPr>
              <a:t>già</a:t>
            </a:r>
            <a:r>
              <a:rPr lang="en-US" sz="4800" b="0" i="0" u="none" strike="noStrike" cap="none" dirty="0">
                <a:solidFill>
                  <a:schemeClr val="lt1"/>
                </a:solidFill>
                <a:latin typeface="Calibri"/>
                <a:ea typeface="Calibri"/>
                <a:cs typeface="Calibri"/>
                <a:sym typeface="Calibri"/>
              </a:rPr>
              <a:t> </a:t>
            </a:r>
            <a:r>
              <a:rPr lang="en-US" sz="4800" b="0" i="0" u="none" strike="noStrike" cap="none" dirty="0" err="1">
                <a:solidFill>
                  <a:schemeClr val="lt1"/>
                </a:solidFill>
                <a:latin typeface="Calibri"/>
                <a:ea typeface="Calibri"/>
                <a:cs typeface="Calibri"/>
                <a:sym typeface="Calibri"/>
              </a:rPr>
              <a:t>abbiamo</a:t>
            </a:r>
            <a:r>
              <a:rPr lang="en-US" sz="48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6"/>
          <p:cNvSpPr txBox="1">
            <a:spLocks noGrp="1"/>
          </p:cNvSpPr>
          <p:nvPr>
            <p:ph type="body" idx="2"/>
          </p:nvPr>
        </p:nvSpPr>
        <p:spPr>
          <a:xfrm>
            <a:off x="798450" y="392893"/>
            <a:ext cx="10595100" cy="803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600"/>
              <a:buNone/>
            </a:pPr>
            <a:r>
              <a:rPr lang="en-US" dirty="0" err="1"/>
              <a:t>Gli</a:t>
            </a:r>
            <a:r>
              <a:rPr lang="en-US" dirty="0"/>
              <a:t> </a:t>
            </a:r>
            <a:r>
              <a:rPr lang="en-US" dirty="0" err="1"/>
              <a:t>strumenti</a:t>
            </a:r>
            <a:endParaRPr dirty="0"/>
          </a:p>
        </p:txBody>
      </p:sp>
      <p:sp>
        <p:nvSpPr>
          <p:cNvPr id="404" name="Google Shape;404;p46"/>
          <p:cNvSpPr/>
          <p:nvPr/>
        </p:nvSpPr>
        <p:spPr>
          <a:xfrm>
            <a:off x="3946828" y="2567108"/>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3</a:t>
            </a:r>
            <a:endParaRPr dirty="0"/>
          </a:p>
          <a:p>
            <a:r>
              <a:rPr lang="en-US" sz="1200" b="0" i="0" u="none" strike="noStrike" cap="none" dirty="0">
                <a:solidFill>
                  <a:schemeClr val="lt1"/>
                </a:solidFill>
                <a:latin typeface="Calibri"/>
                <a:ea typeface="Calibri"/>
                <a:cs typeface="Calibri"/>
                <a:sym typeface="Calibri"/>
              </a:rPr>
              <a:t>Due </a:t>
            </a:r>
            <a:r>
              <a:rPr lang="en-US" sz="1200" b="1" i="0" u="none" strike="noStrike" cap="none" dirty="0">
                <a:solidFill>
                  <a:schemeClr val="lt1"/>
                </a:solidFill>
                <a:latin typeface="Calibri"/>
                <a:ea typeface="Calibri"/>
                <a:cs typeface="Calibri"/>
                <a:sym typeface="Calibri"/>
              </a:rPr>
              <a:t>Guide </a:t>
            </a:r>
            <a:r>
              <a:rPr lang="en-US" sz="1200" b="1" i="0" u="none" strike="noStrike" cap="none" dirty="0" err="1">
                <a:solidFill>
                  <a:schemeClr val="lt1"/>
                </a:solidFill>
                <a:latin typeface="Calibri"/>
                <a:ea typeface="Calibri"/>
                <a:cs typeface="Calibri"/>
                <a:sym typeface="Calibri"/>
              </a:rPr>
              <a:t>Pratiche</a:t>
            </a:r>
            <a:r>
              <a:rPr lang="en-US" sz="1200" b="1" i="0" u="none" strike="noStrike" cap="none" dirty="0">
                <a:solidFill>
                  <a:schemeClr val="lt1"/>
                </a:solidFill>
                <a:latin typeface="Calibri"/>
                <a:ea typeface="Calibri"/>
                <a:cs typeface="Calibri"/>
                <a:sym typeface="Calibri"/>
              </a:rPr>
              <a:t> </a:t>
            </a:r>
            <a:r>
              <a:rPr lang="en-US" sz="1200" i="0" u="none" strike="noStrike" cap="none" dirty="0">
                <a:solidFill>
                  <a:schemeClr val="lt1"/>
                </a:solidFill>
                <a:latin typeface="Calibri"/>
                <a:ea typeface="Calibri"/>
                <a:cs typeface="Calibri"/>
                <a:sym typeface="Calibri"/>
              </a:rPr>
              <a:t>per </a:t>
            </a:r>
            <a:r>
              <a:rPr lang="en-US" sz="1200" b="0" i="0" u="none" strike="noStrike" cap="none" dirty="0">
                <a:solidFill>
                  <a:schemeClr val="lt1"/>
                </a:solidFill>
                <a:latin typeface="Calibri"/>
                <a:ea typeface="Calibri"/>
                <a:cs typeface="Calibri"/>
                <a:sym typeface="Calibri"/>
              </a:rPr>
              <a:t>I Workers</a:t>
            </a:r>
            <a:endParaRPr sz="1200" b="1"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405" name="Google Shape;405;p46"/>
          <p:cNvSpPr/>
          <p:nvPr/>
        </p:nvSpPr>
        <p:spPr>
          <a:xfrm>
            <a:off x="467343" y="2592840"/>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1</a:t>
            </a:r>
            <a:endParaRPr dirty="0"/>
          </a:p>
          <a:p>
            <a:pPr marL="0" marR="0" lvl="0" indent="0" algn="l" rtl="0">
              <a:lnSpc>
                <a:spcPct val="107000"/>
              </a:lnSpc>
              <a:spcBef>
                <a:spcPts val="0"/>
              </a:spcBef>
              <a:spcAft>
                <a:spcPts val="0"/>
              </a:spcAft>
              <a:buNone/>
            </a:pPr>
            <a:r>
              <a:rPr lang="en-US" sz="1200" b="0" i="0" u="none" strike="noStrike" cap="none" dirty="0">
                <a:solidFill>
                  <a:schemeClr val="lt1"/>
                </a:solidFill>
                <a:latin typeface="Calibri"/>
                <a:ea typeface="Calibri"/>
                <a:cs typeface="Calibri"/>
                <a:sym typeface="Calibri"/>
              </a:rPr>
              <a:t>Una </a:t>
            </a:r>
            <a:r>
              <a:rPr lang="en-US" sz="1200" b="1" i="0" u="none" strike="noStrike" cap="none" dirty="0" err="1">
                <a:solidFill>
                  <a:schemeClr val="lt1"/>
                </a:solidFill>
                <a:latin typeface="Calibri"/>
                <a:ea typeface="Calibri"/>
                <a:cs typeface="Calibri"/>
                <a:sym typeface="Calibri"/>
              </a:rPr>
              <a:t>Unità</a:t>
            </a:r>
            <a:r>
              <a:rPr lang="en-US" sz="1200" b="1" i="0" u="none" strike="noStrike" cap="none" dirty="0">
                <a:solidFill>
                  <a:schemeClr val="lt1"/>
                </a:solidFill>
                <a:latin typeface="Calibri"/>
                <a:ea typeface="Calibri"/>
                <a:cs typeface="Calibri"/>
                <a:sym typeface="Calibri"/>
              </a:rPr>
              <a:t> di </a:t>
            </a:r>
            <a:r>
              <a:rPr lang="en-US" sz="1200" b="1" i="0" u="none" strike="noStrike" cap="none" dirty="0" err="1">
                <a:solidFill>
                  <a:schemeClr val="lt1"/>
                </a:solidFill>
                <a:latin typeface="Calibri"/>
                <a:ea typeface="Calibri"/>
                <a:cs typeface="Calibri"/>
                <a:sym typeface="Calibri"/>
              </a:rPr>
              <a:t>apprendimento</a:t>
            </a:r>
            <a:r>
              <a:rPr lang="en-US" sz="1200" b="1" i="0" u="none" strike="noStrike" cap="none" dirty="0">
                <a:solidFill>
                  <a:schemeClr val="lt1"/>
                </a:solidFill>
                <a:latin typeface="Calibri"/>
                <a:ea typeface="Calibri"/>
                <a:cs typeface="Calibri"/>
                <a:sym typeface="Calibri"/>
              </a:rPr>
              <a:t> </a:t>
            </a:r>
            <a:r>
              <a:rPr lang="en-US" sz="1200" b="1" i="0" u="none" strike="noStrike" cap="none" dirty="0" err="1">
                <a:solidFill>
                  <a:schemeClr val="lt1"/>
                </a:solidFill>
                <a:latin typeface="Calibri"/>
                <a:ea typeface="Calibri"/>
                <a:cs typeface="Calibri"/>
                <a:sym typeface="Calibri"/>
              </a:rPr>
              <a:t>basato</a:t>
            </a:r>
            <a:r>
              <a:rPr lang="en-US" sz="1200" b="1" i="0" u="none" strike="noStrike" cap="none" dirty="0">
                <a:solidFill>
                  <a:schemeClr val="lt1"/>
                </a:solidFill>
                <a:latin typeface="Calibri"/>
                <a:ea typeface="Calibri"/>
                <a:cs typeface="Calibri"/>
                <a:sym typeface="Calibri"/>
              </a:rPr>
              <a:t> </a:t>
            </a:r>
            <a:r>
              <a:rPr lang="en-US" sz="1200" b="1" i="0" u="none" strike="noStrike" cap="none" dirty="0" err="1">
                <a:solidFill>
                  <a:schemeClr val="lt1"/>
                </a:solidFill>
                <a:latin typeface="Calibri"/>
                <a:ea typeface="Calibri"/>
                <a:cs typeface="Calibri"/>
                <a:sym typeface="Calibri"/>
              </a:rPr>
              <a:t>sul</a:t>
            </a:r>
            <a:r>
              <a:rPr lang="en-US" sz="1200" b="1" i="0" u="none" strike="noStrike" cap="none" dirty="0">
                <a:solidFill>
                  <a:schemeClr val="lt1"/>
                </a:solidFill>
                <a:latin typeface="Calibri"/>
                <a:ea typeface="Calibri"/>
                <a:cs typeface="Calibri"/>
                <a:sym typeface="Calibri"/>
              </a:rPr>
              <a:t> </a:t>
            </a:r>
            <a:r>
              <a:rPr lang="en-US" sz="1200" b="1" i="0" u="none" strike="noStrike" cap="none" dirty="0" err="1">
                <a:solidFill>
                  <a:schemeClr val="lt1"/>
                </a:solidFill>
                <a:latin typeface="Calibri"/>
                <a:ea typeface="Calibri"/>
                <a:cs typeface="Calibri"/>
                <a:sym typeface="Calibri"/>
              </a:rPr>
              <a:t>lavoro</a:t>
            </a:r>
            <a:endParaRPr lang="en-US" sz="1200" b="1" i="0" u="none" strike="noStrike" cap="none" dirty="0">
              <a:solidFill>
                <a:schemeClr val="lt1"/>
              </a:solidFill>
              <a:latin typeface="Calibri"/>
              <a:ea typeface="Calibri"/>
              <a:cs typeface="Calibri"/>
              <a:sym typeface="Calibri"/>
            </a:endParaRPr>
          </a:p>
          <a:p>
            <a:pPr marL="0" marR="0" lvl="0" indent="0" algn="l" rtl="0">
              <a:lnSpc>
                <a:spcPct val="107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406" name="Google Shape;406;p46"/>
          <p:cNvSpPr/>
          <p:nvPr/>
        </p:nvSpPr>
        <p:spPr>
          <a:xfrm>
            <a:off x="3952818" y="3830557"/>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2</a:t>
            </a:r>
            <a:endParaRPr dirty="0"/>
          </a:p>
          <a:p>
            <a:pPr marL="0" marR="0" lvl="0" indent="0" algn="l" rtl="0">
              <a:lnSpc>
                <a:spcPct val="107000"/>
              </a:lnSpc>
              <a:spcBef>
                <a:spcPts val="0"/>
              </a:spcBef>
              <a:spcAft>
                <a:spcPts val="0"/>
              </a:spcAft>
              <a:buNone/>
            </a:pPr>
            <a:r>
              <a:rPr lang="en-US" sz="1200" dirty="0" err="1">
                <a:solidFill>
                  <a:schemeClr val="lt1"/>
                </a:solidFill>
                <a:latin typeface="Calibri"/>
                <a:ea typeface="Calibri"/>
                <a:cs typeface="Calibri"/>
                <a:sym typeface="Calibri"/>
              </a:rPr>
              <a:t>Strumento</a:t>
            </a:r>
            <a:r>
              <a:rPr lang="en-US" sz="1200" dirty="0">
                <a:solidFill>
                  <a:schemeClr val="lt1"/>
                </a:solidFill>
                <a:latin typeface="Calibri"/>
                <a:ea typeface="Calibri"/>
                <a:cs typeface="Calibri"/>
                <a:sym typeface="Calibri"/>
              </a:rPr>
              <a:t> per </a:t>
            </a:r>
            <a:r>
              <a:rPr lang="en-US" sz="1200" i="0" u="none" strike="noStrike" cap="none" dirty="0" err="1">
                <a:solidFill>
                  <a:schemeClr val="lt1"/>
                </a:solidFill>
                <a:latin typeface="Calibri"/>
                <a:ea typeface="Calibri"/>
                <a:cs typeface="Calibri"/>
                <a:sym typeface="Calibri"/>
              </a:rPr>
              <a:t>l’</a:t>
            </a:r>
            <a:r>
              <a:rPr lang="en-US" sz="1200" b="1" i="0" u="none" strike="noStrike" cap="none" dirty="0" err="1">
                <a:solidFill>
                  <a:schemeClr val="lt1"/>
                </a:solidFill>
                <a:latin typeface="Calibri"/>
                <a:ea typeface="Calibri"/>
                <a:cs typeface="Calibri"/>
                <a:sym typeface="Calibri"/>
              </a:rPr>
              <a:t>Autovalutazione</a:t>
            </a:r>
            <a:r>
              <a:rPr lang="en-US" sz="1200" b="0" i="0" u="none" strike="noStrike" cap="none" dirty="0">
                <a:solidFill>
                  <a:schemeClr val="lt1"/>
                </a:solidFill>
                <a:latin typeface="Calibri"/>
                <a:ea typeface="Calibri"/>
                <a:cs typeface="Calibri"/>
                <a:sym typeface="Calibri"/>
              </a:rPr>
              <a:t> </a:t>
            </a: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407" name="Google Shape;407;p46"/>
          <p:cNvSpPr/>
          <p:nvPr/>
        </p:nvSpPr>
        <p:spPr>
          <a:xfrm>
            <a:off x="3946828" y="5094012"/>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4</a:t>
            </a:r>
            <a:endParaRPr dirty="0"/>
          </a:p>
          <a:p>
            <a:pPr marL="0" marR="0" lvl="0" indent="0" algn="l" rtl="0">
              <a:lnSpc>
                <a:spcPct val="100000"/>
              </a:lnSpc>
              <a:spcBef>
                <a:spcPts val="0"/>
              </a:spcBef>
              <a:spcAft>
                <a:spcPts val="0"/>
              </a:spcAft>
              <a:buNone/>
            </a:pPr>
            <a:r>
              <a:rPr lang="en-US" sz="1200" b="1" i="0" u="none" strike="noStrike" cap="none" dirty="0" err="1">
                <a:solidFill>
                  <a:schemeClr val="lt1"/>
                </a:solidFill>
                <a:latin typeface="Calibri"/>
                <a:ea typeface="Calibri"/>
                <a:cs typeface="Calibri"/>
                <a:sym typeface="Calibri"/>
              </a:rPr>
              <a:t>Linee</a:t>
            </a:r>
            <a:r>
              <a:rPr lang="en-US" sz="1200" b="1" i="0" u="none" strike="noStrike" cap="none" dirty="0">
                <a:solidFill>
                  <a:schemeClr val="lt1"/>
                </a:solidFill>
                <a:latin typeface="Calibri"/>
                <a:ea typeface="Calibri"/>
                <a:cs typeface="Calibri"/>
                <a:sym typeface="Calibri"/>
              </a:rPr>
              <a:t> </a:t>
            </a:r>
            <a:r>
              <a:rPr lang="en-US" sz="1200" b="1" i="0" u="none" strike="noStrike" cap="none" dirty="0" err="1">
                <a:solidFill>
                  <a:schemeClr val="lt1"/>
                </a:solidFill>
                <a:latin typeface="Calibri"/>
                <a:ea typeface="Calibri"/>
                <a:cs typeface="Calibri"/>
                <a:sym typeface="Calibri"/>
              </a:rPr>
              <a:t>Guida</a:t>
            </a:r>
            <a:r>
              <a:rPr lang="en-US" sz="1200" b="1" i="0" u="none" strike="noStrike" cap="none" dirty="0">
                <a:solidFill>
                  <a:schemeClr val="lt1"/>
                </a:solidFill>
                <a:latin typeface="Calibri"/>
                <a:ea typeface="Calibri"/>
                <a:cs typeface="Calibri"/>
                <a:sym typeface="Calibri"/>
              </a:rPr>
              <a:t> </a:t>
            </a:r>
            <a:r>
              <a:rPr lang="en-US" sz="1200" i="0" u="none" strike="noStrike" cap="none" dirty="0" err="1">
                <a:solidFill>
                  <a:schemeClr val="lt1"/>
                </a:solidFill>
                <a:latin typeface="Calibri"/>
                <a:ea typeface="Calibri"/>
                <a:cs typeface="Calibri"/>
                <a:sym typeface="Calibri"/>
              </a:rPr>
              <a:t>su</a:t>
            </a:r>
            <a:r>
              <a:rPr lang="en-US" sz="1200" b="1" i="0" u="none" strike="noStrike" cap="none" dirty="0">
                <a:solidFill>
                  <a:schemeClr val="lt1"/>
                </a:solidFill>
                <a:latin typeface="Calibri"/>
                <a:ea typeface="Calibri"/>
                <a:cs typeface="Calibri"/>
                <a:sym typeface="Calibri"/>
              </a:rPr>
              <a:t> </a:t>
            </a:r>
            <a:r>
              <a:rPr lang="en-US" sz="1200" dirty="0">
                <a:solidFill>
                  <a:schemeClr val="lt1"/>
                </a:solidFill>
                <a:latin typeface="Calibri"/>
                <a:ea typeface="Calibri"/>
                <a:cs typeface="Calibri"/>
                <a:sym typeface="Calibri"/>
              </a:rPr>
              <a:t>t</a:t>
            </a:r>
            <a:r>
              <a:rPr lang="en-US" sz="1200" b="0" i="0" u="none" strike="noStrike" cap="none" dirty="0">
                <a:solidFill>
                  <a:schemeClr val="lt1"/>
                </a:solidFill>
                <a:latin typeface="Calibri"/>
                <a:ea typeface="Calibri"/>
                <a:cs typeface="Calibri"/>
                <a:sym typeface="Calibri"/>
              </a:rPr>
              <a:t>utoring</a:t>
            </a:r>
            <a:endParaRPr lang="en-US" sz="1200" dirty="0"/>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408" name="Google Shape;408;p46"/>
          <p:cNvSpPr/>
          <p:nvPr/>
        </p:nvSpPr>
        <p:spPr>
          <a:xfrm>
            <a:off x="467343" y="3840070"/>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5</a:t>
            </a:r>
            <a:endParaRPr dirty="0"/>
          </a:p>
          <a:p>
            <a:r>
              <a:rPr lang="en-US" sz="1200" b="1" i="0" u="none" strike="noStrike" cap="none" dirty="0" err="1">
                <a:solidFill>
                  <a:schemeClr val="lt1"/>
                </a:solidFill>
                <a:latin typeface="Calibri"/>
                <a:ea typeface="Calibri"/>
                <a:cs typeface="Calibri"/>
                <a:sym typeface="Calibri"/>
              </a:rPr>
              <a:t>Curriculo</a:t>
            </a:r>
            <a:r>
              <a:rPr lang="en-US" sz="1200" b="1" i="0" u="none" strike="noStrike" cap="none" dirty="0">
                <a:solidFill>
                  <a:schemeClr val="lt1"/>
                </a:solidFill>
                <a:latin typeface="Calibri"/>
                <a:ea typeface="Calibri"/>
                <a:cs typeface="Calibri"/>
                <a:sym typeface="Calibri"/>
              </a:rPr>
              <a:t> </a:t>
            </a:r>
            <a:r>
              <a:rPr lang="en-US" sz="1200" i="0" u="none" strike="noStrike" cap="none" dirty="0">
                <a:solidFill>
                  <a:schemeClr val="lt1"/>
                </a:solidFill>
                <a:latin typeface="Calibri"/>
                <a:ea typeface="Calibri"/>
                <a:cs typeface="Calibri"/>
                <a:sym typeface="Calibri"/>
              </a:rPr>
              <a:t>per la </a:t>
            </a:r>
            <a:r>
              <a:rPr lang="en-US" sz="1200" i="0" u="none" strike="noStrike" cap="none" dirty="0" err="1">
                <a:solidFill>
                  <a:schemeClr val="lt1"/>
                </a:solidFill>
                <a:latin typeface="Calibri"/>
                <a:ea typeface="Calibri"/>
                <a:cs typeface="Calibri"/>
                <a:sym typeface="Calibri"/>
              </a:rPr>
              <a:t>formazione</a:t>
            </a:r>
            <a:r>
              <a:rPr lang="en-US" sz="1200" i="0" u="none" strike="noStrike" cap="none" dirty="0">
                <a:solidFill>
                  <a:schemeClr val="lt1"/>
                </a:solidFill>
                <a:latin typeface="Calibri"/>
                <a:ea typeface="Calibri"/>
                <a:cs typeface="Calibri"/>
                <a:sym typeface="Calibri"/>
              </a:rPr>
              <a:t> </a:t>
            </a:r>
            <a:r>
              <a:rPr lang="en-US" sz="1200" i="0" u="none" strike="noStrike" cap="none" dirty="0" err="1">
                <a:solidFill>
                  <a:schemeClr val="lt1"/>
                </a:solidFill>
                <a:latin typeface="Calibri"/>
                <a:ea typeface="Calibri"/>
                <a:cs typeface="Calibri"/>
                <a:sym typeface="Calibri"/>
              </a:rPr>
              <a:t>dei</a:t>
            </a:r>
            <a:r>
              <a:rPr lang="en-US" sz="1200" i="0" u="none" strike="noStrike" cap="none" dirty="0">
                <a:solidFill>
                  <a:schemeClr val="lt1"/>
                </a:solidFill>
                <a:latin typeface="Calibri"/>
                <a:ea typeface="Calibri"/>
                <a:cs typeface="Calibri"/>
                <a:sym typeface="Calibri"/>
              </a:rPr>
              <a:t> Tutor</a:t>
            </a:r>
            <a:endParaRPr dirty="0"/>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409" name="Google Shape;409;p46"/>
          <p:cNvSpPr/>
          <p:nvPr/>
        </p:nvSpPr>
        <p:spPr>
          <a:xfrm>
            <a:off x="467343" y="5117356"/>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6</a:t>
            </a:r>
            <a:endParaRPr dirty="0"/>
          </a:p>
          <a:p>
            <a:pPr marL="0" marR="0" lvl="0" indent="0" algn="l" rtl="0">
              <a:lnSpc>
                <a:spcPct val="100000"/>
              </a:lnSpc>
              <a:spcBef>
                <a:spcPts val="0"/>
              </a:spcBef>
              <a:spcAft>
                <a:spcPts val="0"/>
              </a:spcAft>
              <a:buNone/>
            </a:pPr>
            <a:r>
              <a:rPr lang="en-US" sz="1200" b="1" i="0" u="none" strike="noStrike" cap="none" dirty="0" err="1">
                <a:solidFill>
                  <a:schemeClr val="lt1"/>
                </a:solidFill>
                <a:latin typeface="Calibri"/>
                <a:ea typeface="Calibri"/>
                <a:cs typeface="Calibri"/>
                <a:sym typeface="Calibri"/>
              </a:rPr>
              <a:t>Materiali</a:t>
            </a:r>
            <a:r>
              <a:rPr lang="en-US" sz="1200" b="1" i="0" u="none" strike="noStrike" cap="none" dirty="0">
                <a:solidFill>
                  <a:schemeClr val="lt1"/>
                </a:solidFill>
                <a:latin typeface="Calibri"/>
                <a:ea typeface="Calibri"/>
                <a:cs typeface="Calibri"/>
                <a:sym typeface="Calibri"/>
              </a:rPr>
              <a:t> </a:t>
            </a:r>
            <a:r>
              <a:rPr lang="en-US" sz="1200" b="1" i="0" u="none" strike="noStrike" cap="none" dirty="0" err="1">
                <a:solidFill>
                  <a:schemeClr val="lt1"/>
                </a:solidFill>
                <a:latin typeface="Calibri"/>
                <a:ea typeface="Calibri"/>
                <a:cs typeface="Calibri"/>
                <a:sym typeface="Calibri"/>
              </a:rPr>
              <a:t>formativi</a:t>
            </a:r>
            <a:r>
              <a:rPr lang="en-US" sz="1200" b="1" i="0" u="none" strike="noStrike" cap="none" dirty="0">
                <a:solidFill>
                  <a:schemeClr val="lt1"/>
                </a:solidFill>
                <a:latin typeface="Calibri"/>
                <a:ea typeface="Calibri"/>
                <a:cs typeface="Calibri"/>
                <a:sym typeface="Calibri"/>
              </a:rPr>
              <a:t> </a:t>
            </a:r>
            <a:r>
              <a:rPr lang="en-US" sz="1200" i="0" u="none" strike="noStrike" cap="none" dirty="0">
                <a:solidFill>
                  <a:schemeClr val="lt1"/>
                </a:solidFill>
                <a:latin typeface="Calibri"/>
                <a:ea typeface="Calibri"/>
                <a:cs typeface="Calibri"/>
                <a:sym typeface="Calibri"/>
              </a:rPr>
              <a:t>per </a:t>
            </a:r>
            <a:r>
              <a:rPr lang="en-US" sz="1200" i="0" u="none" strike="noStrike" cap="none" dirty="0" err="1">
                <a:solidFill>
                  <a:schemeClr val="lt1"/>
                </a:solidFill>
                <a:latin typeface="Calibri"/>
                <a:ea typeface="Calibri"/>
                <a:cs typeface="Calibri"/>
                <a:sym typeface="Calibri"/>
              </a:rPr>
              <a:t>formare</a:t>
            </a:r>
            <a:r>
              <a:rPr lang="en-US" sz="1200" i="0" u="none" strike="noStrike" cap="none"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i</a:t>
            </a:r>
            <a:r>
              <a:rPr lang="en-US" sz="1200" b="1" i="0" u="none" strike="noStrike" cap="none" dirty="0">
                <a:solidFill>
                  <a:schemeClr val="lt1"/>
                </a:solidFill>
                <a:latin typeface="Calibri"/>
                <a:ea typeface="Calibri"/>
                <a:cs typeface="Calibri"/>
                <a:sym typeface="Calibri"/>
              </a:rPr>
              <a:t> </a:t>
            </a:r>
            <a:r>
              <a:rPr lang="en-US" sz="1200" b="0" i="0" u="none" strike="noStrike" cap="none" dirty="0">
                <a:solidFill>
                  <a:schemeClr val="lt1"/>
                </a:solidFill>
                <a:latin typeface="Calibri"/>
                <a:ea typeface="Calibri"/>
                <a:cs typeface="Calibri"/>
                <a:sym typeface="Calibri"/>
              </a:rPr>
              <a:t>tutors</a:t>
            </a: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410" name="Google Shape;410;p46"/>
          <p:cNvSpPr/>
          <p:nvPr/>
        </p:nvSpPr>
        <p:spPr>
          <a:xfrm>
            <a:off x="7410053" y="2580140"/>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7</a:t>
            </a:r>
            <a:endParaRPr dirty="0"/>
          </a:p>
          <a:p>
            <a:pPr marL="0" marR="0" lvl="0" indent="0" algn="l" rtl="0">
              <a:lnSpc>
                <a:spcPct val="100000"/>
              </a:lnSpc>
              <a:spcBef>
                <a:spcPts val="0"/>
              </a:spcBef>
              <a:spcAft>
                <a:spcPts val="0"/>
              </a:spcAft>
              <a:buNone/>
            </a:pPr>
            <a:r>
              <a:rPr lang="en-US" sz="1200" dirty="0" err="1">
                <a:solidFill>
                  <a:schemeClr val="lt1"/>
                </a:solidFill>
                <a:latin typeface="Calibri"/>
                <a:ea typeface="Calibri"/>
                <a:cs typeface="Calibri"/>
                <a:sym typeface="Calibri"/>
              </a:rPr>
              <a:t>L</a:t>
            </a:r>
            <a:r>
              <a:rPr lang="en-US" sz="1200" b="0" i="0" u="none" strike="noStrike" cap="none" dirty="0" err="1">
                <a:solidFill>
                  <a:schemeClr val="lt1"/>
                </a:solidFill>
                <a:latin typeface="Calibri"/>
                <a:ea typeface="Calibri"/>
                <a:cs typeface="Calibri"/>
                <a:sym typeface="Calibri"/>
              </a:rPr>
              <a:t>inee</a:t>
            </a:r>
            <a:r>
              <a:rPr lang="en-US" sz="1200" b="0" i="0" u="none" strike="noStrike" cap="none" dirty="0">
                <a:solidFill>
                  <a:schemeClr val="lt1"/>
                </a:solidFill>
                <a:latin typeface="Calibri"/>
                <a:ea typeface="Calibri"/>
                <a:cs typeface="Calibri"/>
                <a:sym typeface="Calibri"/>
              </a:rPr>
              <a:t> </a:t>
            </a:r>
            <a:r>
              <a:rPr lang="en-US" sz="1200" b="0" i="0" u="none" strike="noStrike" cap="none" dirty="0" err="1">
                <a:solidFill>
                  <a:schemeClr val="lt1"/>
                </a:solidFill>
                <a:latin typeface="Calibri"/>
                <a:ea typeface="Calibri"/>
                <a:cs typeface="Calibri"/>
                <a:sym typeface="Calibri"/>
              </a:rPr>
              <a:t>guida</a:t>
            </a:r>
            <a:r>
              <a:rPr lang="en-US" sz="1200" b="0" i="0" u="none" strike="noStrike" cap="none" dirty="0">
                <a:solidFill>
                  <a:schemeClr val="lt1"/>
                </a:solidFill>
                <a:latin typeface="Calibri"/>
                <a:ea typeface="Calibri"/>
                <a:cs typeface="Calibri"/>
                <a:sym typeface="Calibri"/>
              </a:rPr>
              <a:t> </a:t>
            </a:r>
            <a:r>
              <a:rPr lang="en-US" sz="1200" b="1" i="0" u="none" strike="noStrike" cap="none" dirty="0">
                <a:solidFill>
                  <a:schemeClr val="lt1"/>
                </a:solidFill>
                <a:latin typeface="Calibri"/>
                <a:ea typeface="Calibri"/>
                <a:cs typeface="Calibri"/>
                <a:sym typeface="Calibri"/>
              </a:rPr>
              <a:t>EQAVET+</a:t>
            </a: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411" name="Google Shape;411;p46"/>
          <p:cNvSpPr/>
          <p:nvPr/>
        </p:nvSpPr>
        <p:spPr>
          <a:xfrm>
            <a:off x="9905999" y="2580140"/>
            <a:ext cx="1827867" cy="3716708"/>
          </a:xfrm>
          <a:prstGeom prst="rect">
            <a:avLst/>
          </a:prstGeom>
          <a:noFill/>
          <a:ln w="762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12" name="Google Shape;412;p46"/>
          <p:cNvGrpSpPr/>
          <p:nvPr/>
        </p:nvGrpSpPr>
        <p:grpSpPr>
          <a:xfrm>
            <a:off x="294844" y="1043584"/>
            <a:ext cx="11602311" cy="1195171"/>
            <a:chOff x="4613" y="248841"/>
            <a:chExt cx="11602311" cy="1195171"/>
          </a:xfrm>
        </p:grpSpPr>
        <p:sp>
          <p:nvSpPr>
            <p:cNvPr id="413" name="Google Shape;413;p46"/>
            <p:cNvSpPr/>
            <p:nvPr/>
          </p:nvSpPr>
          <p:spPr>
            <a:xfrm>
              <a:off x="4613" y="248841"/>
              <a:ext cx="3829331" cy="1195171"/>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6"/>
            <p:cNvSpPr txBox="1"/>
            <p:nvPr/>
          </p:nvSpPr>
          <p:spPr>
            <a:xfrm>
              <a:off x="602199" y="248841"/>
              <a:ext cx="2634160" cy="1195171"/>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err="1">
                  <a:solidFill>
                    <a:schemeClr val="lt1"/>
                  </a:solidFill>
                  <a:latin typeface="Arial"/>
                  <a:ea typeface="Arial"/>
                  <a:cs typeface="Arial"/>
                  <a:sym typeface="Arial"/>
                </a:rPr>
                <a:t>Pianificazione</a:t>
              </a:r>
              <a:endParaRPr dirty="0"/>
            </a:p>
          </p:txBody>
        </p:sp>
        <p:sp>
          <p:nvSpPr>
            <p:cNvPr id="415" name="Google Shape;415;p46"/>
            <p:cNvSpPr/>
            <p:nvPr/>
          </p:nvSpPr>
          <p:spPr>
            <a:xfrm>
              <a:off x="3535151" y="248841"/>
              <a:ext cx="3523874" cy="1195171"/>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6"/>
            <p:cNvSpPr txBox="1"/>
            <p:nvPr/>
          </p:nvSpPr>
          <p:spPr>
            <a:xfrm>
              <a:off x="4132737" y="248841"/>
              <a:ext cx="2328703" cy="1195171"/>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err="1">
                  <a:solidFill>
                    <a:schemeClr val="lt1"/>
                  </a:solidFill>
                  <a:latin typeface="Arial"/>
                  <a:ea typeface="Arial"/>
                  <a:cs typeface="Arial"/>
                  <a:sym typeface="Arial"/>
                </a:rPr>
                <a:t>Implementazione</a:t>
              </a:r>
              <a:endParaRPr sz="2000" b="0" i="0" u="none" strike="noStrike" cap="none" dirty="0">
                <a:solidFill>
                  <a:schemeClr val="lt1"/>
                </a:solidFill>
                <a:latin typeface="Arial"/>
                <a:ea typeface="Arial"/>
                <a:cs typeface="Arial"/>
                <a:sym typeface="Arial"/>
              </a:endParaRPr>
            </a:p>
          </p:txBody>
        </p:sp>
        <p:sp>
          <p:nvSpPr>
            <p:cNvPr id="417" name="Google Shape;417;p46"/>
            <p:cNvSpPr/>
            <p:nvPr/>
          </p:nvSpPr>
          <p:spPr>
            <a:xfrm>
              <a:off x="6760233" y="248841"/>
              <a:ext cx="2987929" cy="1195171"/>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6"/>
            <p:cNvSpPr txBox="1"/>
            <p:nvPr/>
          </p:nvSpPr>
          <p:spPr>
            <a:xfrm>
              <a:off x="7357819" y="248841"/>
              <a:ext cx="1792758" cy="1195171"/>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err="1">
                  <a:solidFill>
                    <a:schemeClr val="lt1"/>
                  </a:solidFill>
                  <a:latin typeface="Arial"/>
                  <a:ea typeface="Arial"/>
                  <a:cs typeface="Arial"/>
                  <a:sym typeface="Arial"/>
                </a:rPr>
                <a:t>Controllo</a:t>
              </a:r>
              <a:r>
                <a:rPr lang="en-US" sz="2000" b="0" i="0" u="none" strike="noStrike" cap="none" dirty="0">
                  <a:solidFill>
                    <a:schemeClr val="lt1"/>
                  </a:solidFill>
                  <a:latin typeface="Arial"/>
                  <a:ea typeface="Arial"/>
                  <a:cs typeface="Arial"/>
                  <a:sym typeface="Arial"/>
                </a:rPr>
                <a:t> </a:t>
              </a:r>
              <a:endParaRPr dirty="0"/>
            </a:p>
          </p:txBody>
        </p:sp>
        <p:sp>
          <p:nvSpPr>
            <p:cNvPr id="419" name="Google Shape;419;p46"/>
            <p:cNvSpPr/>
            <p:nvPr/>
          </p:nvSpPr>
          <p:spPr>
            <a:xfrm>
              <a:off x="9449370" y="248841"/>
              <a:ext cx="2157554" cy="1195171"/>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6"/>
            <p:cNvSpPr txBox="1"/>
            <p:nvPr/>
          </p:nvSpPr>
          <p:spPr>
            <a:xfrm>
              <a:off x="10046956" y="248841"/>
              <a:ext cx="1396679" cy="1195171"/>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err="1">
                  <a:solidFill>
                    <a:schemeClr val="lt1"/>
                  </a:solidFill>
                  <a:latin typeface="Arial"/>
                  <a:ea typeface="Arial"/>
                  <a:cs typeface="Arial"/>
                  <a:sym typeface="Arial"/>
                </a:rPr>
                <a:t>Revisione</a:t>
              </a:r>
              <a:endParaRPr dirty="0"/>
            </a:p>
          </p:txBody>
        </p:sp>
      </p:grpSp>
      <p:sp>
        <p:nvSpPr>
          <p:cNvPr id="421" name="Google Shape;421;p46"/>
          <p:cNvSpPr/>
          <p:nvPr/>
        </p:nvSpPr>
        <p:spPr>
          <a:xfrm>
            <a:off x="1627414" y="2592840"/>
            <a:ext cx="2205114" cy="1142159"/>
          </a:xfrm>
          <a:prstGeom prst="rect">
            <a:avLst/>
          </a:prstGeom>
          <a:solidFill>
            <a:schemeClr val="lt1"/>
          </a:solidFill>
          <a:ln w="508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7000"/>
              </a:lnSpc>
              <a:spcBef>
                <a:spcPts val="0"/>
              </a:spcBef>
              <a:spcAft>
                <a:spcPts val="0"/>
              </a:spcAft>
              <a:buClr>
                <a:srgbClr val="000000"/>
              </a:buClr>
              <a:buSzPts val="1200"/>
              <a:buFont typeface="Arial"/>
              <a:buChar char="-"/>
            </a:pPr>
            <a:r>
              <a:rPr lang="en-US" sz="1000" b="0" i="0" u="none" strike="noStrike" cap="none" dirty="0" err="1">
                <a:solidFill>
                  <a:srgbClr val="033637"/>
                </a:solidFill>
                <a:latin typeface="Calibri"/>
                <a:ea typeface="Calibri"/>
                <a:cs typeface="Calibri"/>
                <a:sym typeface="Calibri"/>
              </a:rPr>
              <a:t>Unità</a:t>
            </a:r>
            <a:r>
              <a:rPr lang="en-US" sz="1000" b="0" i="0" u="none" strike="noStrike" cap="none" dirty="0">
                <a:solidFill>
                  <a:srgbClr val="033637"/>
                </a:solidFill>
                <a:latin typeface="Calibri"/>
                <a:ea typeface="Calibri"/>
                <a:cs typeface="Calibri"/>
                <a:sym typeface="Calibri"/>
              </a:rPr>
              <a:t> di </a:t>
            </a:r>
            <a:r>
              <a:rPr lang="en-US" sz="1000" b="0" i="0" u="none" strike="noStrike" cap="none" dirty="0" err="1">
                <a:solidFill>
                  <a:srgbClr val="033637"/>
                </a:solidFill>
                <a:latin typeface="Calibri"/>
                <a:ea typeface="Calibri"/>
                <a:cs typeface="Calibri"/>
                <a:sym typeface="Calibri"/>
              </a:rPr>
              <a:t>apprendimento</a:t>
            </a:r>
            <a:r>
              <a:rPr lang="en-US" sz="1000" b="0" i="0" u="none" strike="noStrike" cap="none" dirty="0">
                <a:solidFill>
                  <a:srgbClr val="033637"/>
                </a:solidFill>
                <a:latin typeface="Calibri"/>
                <a:ea typeface="Calibri"/>
                <a:cs typeface="Calibri"/>
                <a:sym typeface="Calibri"/>
              </a:rPr>
              <a:t> TEMPLATE</a:t>
            </a:r>
          </a:p>
          <a:p>
            <a:pPr marL="171450" marR="0" lvl="0" indent="-171450" algn="l" rtl="0">
              <a:lnSpc>
                <a:spcPct val="107000"/>
              </a:lnSpc>
              <a:spcBef>
                <a:spcPts val="0"/>
              </a:spcBef>
              <a:spcAft>
                <a:spcPts val="0"/>
              </a:spcAft>
              <a:buClr>
                <a:srgbClr val="000000"/>
              </a:buClr>
              <a:buSzPts val="1200"/>
              <a:buFont typeface="Arial"/>
              <a:buChar char="-"/>
            </a:pPr>
            <a:r>
              <a:rPr lang="en-US" sz="1000" b="0" i="0" u="none" strike="noStrike" cap="none" dirty="0" err="1">
                <a:solidFill>
                  <a:srgbClr val="033637"/>
                </a:solidFill>
                <a:latin typeface="Calibri"/>
                <a:ea typeface="Calibri"/>
                <a:cs typeface="Calibri"/>
                <a:sym typeface="Calibri"/>
              </a:rPr>
              <a:t>Griglia</a:t>
            </a:r>
            <a:r>
              <a:rPr lang="en-US" sz="1000" b="0" i="0" u="none" strike="noStrike" cap="none" dirty="0">
                <a:solidFill>
                  <a:srgbClr val="033637"/>
                </a:solidFill>
                <a:latin typeface="Calibri"/>
                <a:ea typeface="Calibri"/>
                <a:cs typeface="Calibri"/>
                <a:sym typeface="Calibri"/>
              </a:rPr>
              <a:t> di co-</a:t>
            </a:r>
            <a:r>
              <a:rPr lang="en-US" sz="1000" b="0" i="0" u="none" strike="noStrike" cap="none" dirty="0" err="1">
                <a:solidFill>
                  <a:srgbClr val="033637"/>
                </a:solidFill>
                <a:latin typeface="Calibri"/>
                <a:ea typeface="Calibri"/>
                <a:cs typeface="Calibri"/>
                <a:sym typeface="Calibri"/>
              </a:rPr>
              <a:t>progettazione</a:t>
            </a:r>
            <a:endParaRPr lang="en-US" sz="1000" b="0" i="0" u="none" strike="noStrike" cap="none" dirty="0">
              <a:solidFill>
                <a:srgbClr val="033637"/>
              </a:solidFill>
              <a:latin typeface="Calibri"/>
              <a:ea typeface="Calibri"/>
              <a:cs typeface="Calibri"/>
              <a:sym typeface="Calibri"/>
            </a:endParaRPr>
          </a:p>
          <a:p>
            <a:pPr marL="171450" marR="0" lvl="0" indent="-171450" algn="l" rtl="0">
              <a:lnSpc>
                <a:spcPct val="107000"/>
              </a:lnSpc>
              <a:spcBef>
                <a:spcPts val="0"/>
              </a:spcBef>
              <a:spcAft>
                <a:spcPts val="0"/>
              </a:spcAft>
              <a:buClr>
                <a:srgbClr val="000000"/>
              </a:buClr>
              <a:buSzPts val="1200"/>
              <a:buFont typeface="Arial"/>
              <a:buChar char="-"/>
            </a:pPr>
            <a:r>
              <a:rPr lang="en-US" sz="1000" b="0" i="0" u="none" strike="noStrike" cap="none" dirty="0" err="1">
                <a:solidFill>
                  <a:srgbClr val="033637"/>
                </a:solidFill>
                <a:latin typeface="Calibri"/>
                <a:ea typeface="Calibri"/>
                <a:cs typeface="Calibri"/>
                <a:sym typeface="Calibri"/>
              </a:rPr>
              <a:t>Individuazione</a:t>
            </a:r>
            <a:r>
              <a:rPr lang="en-US" sz="1000" b="0" i="0" u="none" strike="noStrike" cap="none" dirty="0">
                <a:solidFill>
                  <a:srgbClr val="033637"/>
                </a:solidFill>
                <a:latin typeface="Calibri"/>
                <a:ea typeface="Calibri"/>
                <a:cs typeface="Calibri"/>
                <a:sym typeface="Calibri"/>
              </a:rPr>
              <a:t> </a:t>
            </a:r>
            <a:r>
              <a:rPr lang="en-US" sz="1000" b="0" i="0" u="none" strike="noStrike" cap="none" dirty="0" err="1">
                <a:solidFill>
                  <a:srgbClr val="033637"/>
                </a:solidFill>
                <a:latin typeface="Calibri"/>
                <a:ea typeface="Calibri"/>
                <a:cs typeface="Calibri"/>
                <a:sym typeface="Calibri"/>
              </a:rPr>
              <a:t>della</a:t>
            </a:r>
            <a:r>
              <a:rPr lang="en-US" sz="1000" b="0" i="0" u="none" strike="noStrike" cap="none" dirty="0">
                <a:solidFill>
                  <a:srgbClr val="033637"/>
                </a:solidFill>
                <a:latin typeface="Calibri"/>
                <a:ea typeface="Calibri"/>
                <a:cs typeface="Calibri"/>
                <a:sym typeface="Calibri"/>
              </a:rPr>
              <a:t> </a:t>
            </a:r>
            <a:r>
              <a:rPr lang="en-US" sz="1000" b="0" i="0" u="none" strike="noStrike" cap="none" dirty="0" err="1">
                <a:solidFill>
                  <a:srgbClr val="033637"/>
                </a:solidFill>
                <a:latin typeface="Calibri"/>
                <a:ea typeface="Calibri"/>
                <a:cs typeface="Calibri"/>
                <a:sym typeface="Calibri"/>
              </a:rPr>
              <a:t>griglia</a:t>
            </a:r>
            <a:r>
              <a:rPr lang="en-US" sz="1000" b="0" i="0" u="none" strike="noStrike" cap="none" dirty="0">
                <a:solidFill>
                  <a:srgbClr val="033637"/>
                </a:solidFill>
                <a:latin typeface="Calibri"/>
                <a:ea typeface="Calibri"/>
                <a:cs typeface="Calibri"/>
                <a:sym typeface="Calibri"/>
              </a:rPr>
              <a:t> di </a:t>
            </a:r>
            <a:r>
              <a:rPr lang="en-US" sz="1000" b="0" i="0" u="none" strike="noStrike" cap="none" dirty="0" err="1">
                <a:solidFill>
                  <a:srgbClr val="033637"/>
                </a:solidFill>
                <a:latin typeface="Calibri"/>
                <a:ea typeface="Calibri"/>
                <a:cs typeface="Calibri"/>
                <a:sym typeface="Calibri"/>
              </a:rPr>
              <a:t>apprendimento</a:t>
            </a:r>
            <a:endParaRPr lang="en-US" sz="1000" b="0" i="0" u="none" strike="noStrike" cap="none" dirty="0">
              <a:solidFill>
                <a:srgbClr val="033637"/>
              </a:solidFill>
              <a:latin typeface="Calibri"/>
              <a:ea typeface="Calibri"/>
              <a:cs typeface="Calibri"/>
              <a:sym typeface="Calibri"/>
            </a:endParaRPr>
          </a:p>
          <a:p>
            <a:pPr marL="171450" marR="0" lvl="0" indent="-171450" algn="l" rtl="0">
              <a:lnSpc>
                <a:spcPct val="107000"/>
              </a:lnSpc>
              <a:spcBef>
                <a:spcPts val="0"/>
              </a:spcBef>
              <a:spcAft>
                <a:spcPts val="0"/>
              </a:spcAft>
              <a:buClr>
                <a:srgbClr val="000000"/>
              </a:buClr>
              <a:buSzPts val="1200"/>
              <a:buFont typeface="Arial"/>
              <a:buChar char="-"/>
            </a:pPr>
            <a:r>
              <a:rPr lang="en-US" sz="1000" b="0" i="0" u="none" strike="noStrike" cap="none" dirty="0" err="1">
                <a:solidFill>
                  <a:srgbClr val="033637"/>
                </a:solidFill>
                <a:latin typeface="Calibri"/>
                <a:ea typeface="Calibri"/>
                <a:cs typeface="Calibri"/>
                <a:sym typeface="Calibri"/>
              </a:rPr>
              <a:t>Guida</a:t>
            </a:r>
            <a:r>
              <a:rPr lang="en-US" sz="1000" b="0" i="0" u="none" strike="noStrike" cap="none" dirty="0">
                <a:solidFill>
                  <a:srgbClr val="033637"/>
                </a:solidFill>
                <a:latin typeface="Calibri"/>
                <a:ea typeface="Calibri"/>
                <a:cs typeface="Calibri"/>
                <a:sym typeface="Calibri"/>
              </a:rPr>
              <a:t> </a:t>
            </a:r>
            <a:r>
              <a:rPr lang="en-US" sz="1000" b="0" i="0" u="none" strike="noStrike" cap="none" dirty="0" err="1">
                <a:solidFill>
                  <a:srgbClr val="033637"/>
                </a:solidFill>
                <a:latin typeface="Calibri"/>
                <a:ea typeface="Calibri"/>
                <a:cs typeface="Calibri"/>
                <a:sym typeface="Calibri"/>
              </a:rPr>
              <a:t>alla</a:t>
            </a:r>
            <a:r>
              <a:rPr lang="en-US" sz="1000" b="0" i="0" u="none" strike="noStrike" cap="none" dirty="0">
                <a:solidFill>
                  <a:srgbClr val="033637"/>
                </a:solidFill>
                <a:latin typeface="Calibri"/>
                <a:ea typeface="Calibri"/>
                <a:cs typeface="Calibri"/>
                <a:sym typeface="Calibri"/>
              </a:rPr>
              <a:t> </a:t>
            </a:r>
            <a:r>
              <a:rPr lang="en-US" sz="1000" b="0" i="0" u="none" strike="noStrike" cap="none" dirty="0" err="1">
                <a:solidFill>
                  <a:srgbClr val="033637"/>
                </a:solidFill>
                <a:latin typeface="Calibri"/>
                <a:ea typeface="Calibri"/>
                <a:cs typeface="Calibri"/>
                <a:sym typeface="Calibri"/>
              </a:rPr>
              <a:t>visita</a:t>
            </a:r>
            <a:r>
              <a:rPr lang="en-US" sz="1000" b="0" i="0" u="none" strike="noStrike" cap="none" dirty="0">
                <a:solidFill>
                  <a:srgbClr val="033637"/>
                </a:solidFill>
                <a:latin typeface="Calibri"/>
                <a:ea typeface="Calibri"/>
                <a:cs typeface="Calibri"/>
                <a:sym typeface="Calibri"/>
              </a:rPr>
              <a:t> del </a:t>
            </a:r>
            <a:r>
              <a:rPr lang="en-US" sz="1000" b="0" i="0" u="none" strike="noStrike" cap="none" dirty="0" err="1">
                <a:solidFill>
                  <a:srgbClr val="033637"/>
                </a:solidFill>
                <a:latin typeface="Calibri"/>
                <a:ea typeface="Calibri"/>
                <a:cs typeface="Calibri"/>
                <a:sym typeface="Calibri"/>
              </a:rPr>
              <a:t>luogo</a:t>
            </a:r>
            <a:r>
              <a:rPr lang="en-US" sz="1000" b="0" i="0" u="none" strike="noStrike" cap="none" dirty="0">
                <a:solidFill>
                  <a:srgbClr val="033637"/>
                </a:solidFill>
                <a:latin typeface="Calibri"/>
                <a:ea typeface="Calibri"/>
                <a:cs typeface="Calibri"/>
                <a:sym typeface="Calibri"/>
              </a:rPr>
              <a:t> di </a:t>
            </a:r>
            <a:r>
              <a:rPr lang="en-US" sz="1000" b="0" i="0" u="none" strike="noStrike" cap="none" dirty="0" err="1">
                <a:solidFill>
                  <a:srgbClr val="033637"/>
                </a:solidFill>
                <a:latin typeface="Calibri"/>
                <a:ea typeface="Calibri"/>
                <a:cs typeface="Calibri"/>
                <a:sym typeface="Calibri"/>
              </a:rPr>
              <a:t>lavoro</a:t>
            </a:r>
            <a:endParaRPr lang="en-US" sz="1000" b="0" i="0" u="none" strike="noStrike" cap="none" dirty="0">
              <a:solidFill>
                <a:srgbClr val="033637"/>
              </a:solidFill>
              <a:latin typeface="Calibri"/>
              <a:ea typeface="Calibri"/>
              <a:cs typeface="Calibri"/>
              <a:sym typeface="Calibri"/>
            </a:endParaRPr>
          </a:p>
          <a:p>
            <a:pPr marL="171450" marR="0" lvl="0" indent="-171450" algn="l" rtl="0">
              <a:lnSpc>
                <a:spcPct val="107000"/>
              </a:lnSpc>
              <a:spcBef>
                <a:spcPts val="0"/>
              </a:spcBef>
              <a:spcAft>
                <a:spcPts val="0"/>
              </a:spcAft>
              <a:buClr>
                <a:srgbClr val="000000"/>
              </a:buClr>
              <a:buSzPts val="1200"/>
              <a:buFont typeface="Arial"/>
              <a:buChar char="-"/>
            </a:pPr>
            <a:r>
              <a:rPr lang="en-US" sz="1000" b="0" i="0" u="none" strike="noStrike" cap="none" dirty="0">
                <a:solidFill>
                  <a:srgbClr val="033637"/>
                </a:solidFill>
                <a:latin typeface="Calibri"/>
                <a:ea typeface="Calibri"/>
                <a:cs typeface="Calibri"/>
                <a:sym typeface="Calibri"/>
              </a:rPr>
              <a:t>(Guide per </a:t>
            </a:r>
            <a:r>
              <a:rPr lang="en-US" sz="1000" b="0" i="0" u="none" strike="noStrike" cap="none" dirty="0" err="1">
                <a:solidFill>
                  <a:srgbClr val="033637"/>
                </a:solidFill>
                <a:latin typeface="Calibri"/>
                <a:ea typeface="Calibri"/>
                <a:cs typeface="Calibri"/>
                <a:sym typeface="Calibri"/>
              </a:rPr>
              <a:t>creare</a:t>
            </a:r>
            <a:r>
              <a:rPr lang="en-US" sz="1000" b="0" i="0" u="none" strike="noStrike" cap="none" dirty="0">
                <a:solidFill>
                  <a:srgbClr val="033637"/>
                </a:solidFill>
                <a:latin typeface="Calibri"/>
                <a:ea typeface="Calibri"/>
                <a:cs typeface="Calibri"/>
                <a:sym typeface="Calibri"/>
              </a:rPr>
              <a:t> tutti </a:t>
            </a:r>
            <a:r>
              <a:rPr lang="en-US" sz="1000" b="0" i="0" u="none" strike="noStrike" cap="none" dirty="0" err="1">
                <a:solidFill>
                  <a:srgbClr val="033637"/>
                </a:solidFill>
                <a:latin typeface="Calibri"/>
                <a:ea typeface="Calibri"/>
                <a:cs typeface="Calibri"/>
                <a:sym typeface="Calibri"/>
              </a:rPr>
              <a:t>gli</a:t>
            </a:r>
            <a:r>
              <a:rPr lang="en-US" sz="1000" b="0" i="0" u="none" strike="noStrike" cap="none" dirty="0">
                <a:solidFill>
                  <a:srgbClr val="033637"/>
                </a:solidFill>
                <a:latin typeface="Calibri"/>
                <a:ea typeface="Calibri"/>
                <a:cs typeface="Calibri"/>
                <a:sym typeface="Calibri"/>
              </a:rPr>
              <a:t> </a:t>
            </a:r>
            <a:r>
              <a:rPr lang="en-US" sz="1000" b="0" i="0" u="none" strike="noStrike" cap="none" dirty="0" err="1">
                <a:solidFill>
                  <a:srgbClr val="033637"/>
                </a:solidFill>
                <a:latin typeface="Calibri"/>
                <a:ea typeface="Calibri"/>
                <a:cs typeface="Calibri"/>
                <a:sym typeface="Calibri"/>
              </a:rPr>
              <a:t>strumenti</a:t>
            </a:r>
            <a:r>
              <a:rPr lang="en-US" sz="1000" b="0" i="0" u="none" strike="noStrike" cap="none" dirty="0">
                <a:solidFill>
                  <a:srgbClr val="033637"/>
                </a:solidFill>
                <a:latin typeface="Calibri"/>
                <a:ea typeface="Calibri"/>
                <a:cs typeface="Calibri"/>
                <a:sym typeface="Calibri"/>
              </a:rPr>
              <a:t>)</a:t>
            </a:r>
          </a:p>
        </p:txBody>
      </p:sp>
      <p:sp>
        <p:nvSpPr>
          <p:cNvPr id="422" name="Google Shape;422;p46"/>
          <p:cNvSpPr/>
          <p:nvPr/>
        </p:nvSpPr>
        <p:spPr>
          <a:xfrm>
            <a:off x="1640114" y="3840070"/>
            <a:ext cx="2205114" cy="1151846"/>
          </a:xfrm>
          <a:prstGeom prst="rect">
            <a:avLst/>
          </a:prstGeom>
          <a:solidFill>
            <a:schemeClr val="lt1"/>
          </a:solidFill>
          <a:ln w="508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US" sz="1200" b="1" i="0" u="none" strike="noStrike" cap="none" dirty="0" err="1">
                <a:solidFill>
                  <a:srgbClr val="033637"/>
                </a:solidFill>
                <a:latin typeface="Calibri"/>
                <a:ea typeface="Calibri"/>
                <a:cs typeface="Calibri"/>
                <a:sym typeface="Calibri"/>
              </a:rPr>
              <a:t>Sappiamo</a:t>
            </a:r>
            <a:r>
              <a:rPr lang="en-US" sz="1200" b="1" i="0" u="none" strike="noStrike" cap="none" dirty="0">
                <a:solidFill>
                  <a:srgbClr val="033637"/>
                </a:solidFill>
                <a:latin typeface="Calibri"/>
                <a:ea typeface="Calibri"/>
                <a:cs typeface="Calibri"/>
                <a:sym typeface="Calibri"/>
              </a:rPr>
              <a:t> </a:t>
            </a:r>
            <a:r>
              <a:rPr lang="en-US" sz="1200" b="1" i="0" u="none" strike="noStrike" cap="none" dirty="0" err="1">
                <a:solidFill>
                  <a:srgbClr val="033637"/>
                </a:solidFill>
                <a:latin typeface="Calibri"/>
                <a:ea typeface="Calibri"/>
                <a:cs typeface="Calibri"/>
                <a:sym typeface="Calibri"/>
              </a:rPr>
              <a:t>cosa</a:t>
            </a:r>
            <a:r>
              <a:rPr lang="en-US" sz="1200" b="1" i="0" u="none" strike="noStrike" cap="none" dirty="0">
                <a:solidFill>
                  <a:srgbClr val="033637"/>
                </a:solidFill>
                <a:latin typeface="Calibri"/>
                <a:ea typeface="Calibri"/>
                <a:cs typeface="Calibri"/>
                <a:sym typeface="Calibri"/>
              </a:rPr>
              <a:t> </a:t>
            </a:r>
            <a:r>
              <a:rPr lang="en-US" sz="1200" b="1" i="0" u="none" strike="noStrike" cap="none" dirty="0" err="1">
                <a:solidFill>
                  <a:srgbClr val="033637"/>
                </a:solidFill>
                <a:latin typeface="Calibri"/>
                <a:ea typeface="Calibri"/>
                <a:cs typeface="Calibri"/>
                <a:sym typeface="Calibri"/>
              </a:rPr>
              <a:t>devono</a:t>
            </a:r>
            <a:r>
              <a:rPr lang="en-US" sz="1200" b="1" i="0" u="none" strike="noStrike" cap="none" dirty="0">
                <a:solidFill>
                  <a:srgbClr val="033637"/>
                </a:solidFill>
                <a:latin typeface="Calibri"/>
                <a:ea typeface="Calibri"/>
                <a:cs typeface="Calibri"/>
                <a:sym typeface="Calibri"/>
              </a:rPr>
              <a:t> </a:t>
            </a:r>
            <a:r>
              <a:rPr lang="en-US" sz="1200" b="1" i="0" u="none" strike="noStrike" cap="none" dirty="0" err="1">
                <a:solidFill>
                  <a:srgbClr val="033637"/>
                </a:solidFill>
                <a:latin typeface="Calibri"/>
                <a:ea typeface="Calibri"/>
                <a:cs typeface="Calibri"/>
                <a:sym typeface="Calibri"/>
              </a:rPr>
              <a:t>imparare</a:t>
            </a:r>
            <a:r>
              <a:rPr lang="en-US" sz="1200" b="1" i="0" u="none" strike="noStrike" cap="none" dirty="0">
                <a:solidFill>
                  <a:srgbClr val="033637"/>
                </a:solidFill>
                <a:latin typeface="Calibri"/>
                <a:ea typeface="Calibri"/>
                <a:cs typeface="Calibri"/>
                <a:sym typeface="Calibri"/>
              </a:rPr>
              <a:t> </a:t>
            </a:r>
            <a:r>
              <a:rPr lang="en-US" sz="1200" b="1" i="0" u="none" strike="noStrike" cap="none" dirty="0" err="1">
                <a:solidFill>
                  <a:srgbClr val="033637"/>
                </a:solidFill>
                <a:latin typeface="Calibri"/>
                <a:ea typeface="Calibri"/>
                <a:cs typeface="Calibri"/>
                <a:sym typeface="Calibri"/>
              </a:rPr>
              <a:t>i</a:t>
            </a:r>
            <a:r>
              <a:rPr lang="en-US" sz="1200" b="1" i="0" u="none" strike="noStrike" cap="none" dirty="0">
                <a:solidFill>
                  <a:srgbClr val="033637"/>
                </a:solidFill>
                <a:latin typeface="Calibri"/>
                <a:ea typeface="Calibri"/>
                <a:cs typeface="Calibri"/>
                <a:sym typeface="Calibri"/>
              </a:rPr>
              <a:t> </a:t>
            </a:r>
            <a:r>
              <a:rPr lang="en-US" sz="1200" b="1" i="0" u="none" strike="noStrike" cap="none" dirty="0" err="1">
                <a:solidFill>
                  <a:srgbClr val="033637"/>
                </a:solidFill>
                <a:latin typeface="Calibri"/>
                <a:ea typeface="Calibri"/>
                <a:cs typeface="Calibri"/>
                <a:sym typeface="Calibri"/>
              </a:rPr>
              <a:t>progettisti</a:t>
            </a:r>
            <a:r>
              <a:rPr lang="en-US" sz="1200" b="1" i="0" u="none" strike="noStrike" cap="none" dirty="0">
                <a:solidFill>
                  <a:srgbClr val="033637"/>
                </a:solidFill>
                <a:latin typeface="Calibri"/>
                <a:ea typeface="Calibri"/>
                <a:cs typeface="Calibri"/>
                <a:sym typeface="Calibri"/>
              </a:rPr>
              <a:t> </a:t>
            </a:r>
            <a:r>
              <a:rPr lang="en-US" sz="1200" b="1" i="0" u="none" strike="noStrike" cap="none" dirty="0" err="1">
                <a:solidFill>
                  <a:srgbClr val="033637"/>
                </a:solidFill>
                <a:latin typeface="Calibri"/>
                <a:ea typeface="Calibri"/>
                <a:cs typeface="Calibri"/>
                <a:sym typeface="Calibri"/>
              </a:rPr>
              <a:t>della</a:t>
            </a:r>
            <a:r>
              <a:rPr lang="en-US" sz="1200" b="1" i="0" u="none" strike="noStrike" cap="none" dirty="0">
                <a:solidFill>
                  <a:srgbClr val="033637"/>
                </a:solidFill>
                <a:latin typeface="Calibri"/>
                <a:ea typeface="Calibri"/>
                <a:cs typeface="Calibri"/>
                <a:sym typeface="Calibri"/>
              </a:rPr>
              <a:t> </a:t>
            </a:r>
            <a:r>
              <a:rPr lang="en-US" sz="1200" b="1" i="0" u="none" strike="noStrike" cap="none" dirty="0" err="1">
                <a:solidFill>
                  <a:srgbClr val="033637"/>
                </a:solidFill>
                <a:latin typeface="Calibri"/>
                <a:ea typeface="Calibri"/>
                <a:cs typeface="Calibri"/>
                <a:sym typeface="Calibri"/>
              </a:rPr>
              <a:t>formazione</a:t>
            </a:r>
            <a:r>
              <a:rPr lang="en-US" sz="1200" b="1" i="0" u="none" strike="noStrike" cap="none" dirty="0">
                <a:solidFill>
                  <a:srgbClr val="033637"/>
                </a:solidFill>
                <a:latin typeface="Calibri"/>
                <a:ea typeface="Calibri"/>
                <a:cs typeface="Calibri"/>
                <a:sym typeface="Calibri"/>
              </a:rPr>
              <a:t> e </a:t>
            </a:r>
            <a:r>
              <a:rPr lang="en-US" sz="1200" b="1" i="0" u="none" strike="noStrike" cap="none" dirty="0" err="1">
                <a:solidFill>
                  <a:srgbClr val="033637"/>
                </a:solidFill>
                <a:latin typeface="Calibri"/>
                <a:ea typeface="Calibri"/>
                <a:cs typeface="Calibri"/>
                <a:sym typeface="Calibri"/>
              </a:rPr>
              <a:t>i</a:t>
            </a:r>
            <a:r>
              <a:rPr lang="en-US" sz="1200" b="1" i="0" u="none" strike="noStrike" cap="none" dirty="0">
                <a:solidFill>
                  <a:srgbClr val="033637"/>
                </a:solidFill>
                <a:latin typeface="Calibri"/>
                <a:ea typeface="Calibri"/>
                <a:cs typeface="Calibri"/>
                <a:sym typeface="Calibri"/>
              </a:rPr>
              <a:t> tutor.</a:t>
            </a:r>
          </a:p>
          <a:p>
            <a:pPr marL="0" marR="0" lvl="0" indent="0" algn="l" rtl="0">
              <a:lnSpc>
                <a:spcPct val="107000"/>
              </a:lnSpc>
              <a:spcBef>
                <a:spcPts val="0"/>
              </a:spcBef>
              <a:spcAft>
                <a:spcPts val="0"/>
              </a:spcAft>
              <a:buNone/>
            </a:pPr>
            <a:r>
              <a:rPr lang="en-US" sz="1200" b="1" i="0" u="none" strike="noStrike" cap="none" dirty="0">
                <a:solidFill>
                  <a:srgbClr val="033637"/>
                </a:solidFill>
                <a:latin typeface="Calibri"/>
                <a:ea typeface="Calibri"/>
                <a:cs typeface="Calibri"/>
                <a:sym typeface="Calibri"/>
              </a:rPr>
              <a:t>Lo </a:t>
            </a:r>
            <a:r>
              <a:rPr lang="en-US" sz="1200" b="1" i="0" u="none" strike="noStrike" cap="none" dirty="0" err="1">
                <a:solidFill>
                  <a:srgbClr val="033637"/>
                </a:solidFill>
                <a:latin typeface="Calibri"/>
                <a:ea typeface="Calibri"/>
                <a:cs typeface="Calibri"/>
                <a:sym typeface="Calibri"/>
              </a:rPr>
              <a:t>finalizziamo</a:t>
            </a:r>
            <a:r>
              <a:rPr lang="en-US" sz="1200" b="1" i="0" u="none" strike="noStrike" cap="none" dirty="0">
                <a:solidFill>
                  <a:srgbClr val="033637"/>
                </a:solidFill>
                <a:latin typeface="Calibri"/>
                <a:ea typeface="Calibri"/>
                <a:cs typeface="Calibri"/>
                <a:sym typeface="Calibri"/>
              </a:rPr>
              <a:t> </a:t>
            </a:r>
            <a:r>
              <a:rPr lang="en-US" sz="1200" b="1" i="0" u="none" strike="noStrike" cap="none" dirty="0" err="1">
                <a:solidFill>
                  <a:srgbClr val="033637"/>
                </a:solidFill>
                <a:latin typeface="Calibri"/>
                <a:ea typeface="Calibri"/>
                <a:cs typeface="Calibri"/>
                <a:sym typeface="Calibri"/>
              </a:rPr>
              <a:t>alla</a:t>
            </a:r>
            <a:r>
              <a:rPr lang="en-US" sz="1200" b="1" i="0" u="none" strike="noStrike" cap="none" dirty="0">
                <a:solidFill>
                  <a:srgbClr val="033637"/>
                </a:solidFill>
                <a:latin typeface="Calibri"/>
                <a:ea typeface="Calibri"/>
                <a:cs typeface="Calibri"/>
                <a:sym typeface="Calibri"/>
              </a:rPr>
              <a:t> fine </a:t>
            </a:r>
            <a:r>
              <a:rPr lang="en-US" sz="1200" b="1" i="0" u="none" strike="noStrike" cap="none" dirty="0" err="1">
                <a:solidFill>
                  <a:srgbClr val="033637"/>
                </a:solidFill>
                <a:latin typeface="Calibri"/>
                <a:ea typeface="Calibri"/>
                <a:cs typeface="Calibri"/>
                <a:sym typeface="Calibri"/>
              </a:rPr>
              <a:t>dell'LTTA</a:t>
            </a:r>
            <a:endParaRPr lang="en-US" sz="1200" b="1" i="0" u="none" strike="noStrike" cap="none" dirty="0">
              <a:solidFill>
                <a:srgbClr val="033637"/>
              </a:solidFill>
              <a:latin typeface="Calibri"/>
              <a:ea typeface="Calibri"/>
              <a:cs typeface="Calibri"/>
              <a:sym typeface="Calibri"/>
            </a:endParaRPr>
          </a:p>
        </p:txBody>
      </p:sp>
      <p:sp>
        <p:nvSpPr>
          <p:cNvPr id="423" name="Google Shape;423;p46"/>
          <p:cNvSpPr/>
          <p:nvPr/>
        </p:nvSpPr>
        <p:spPr>
          <a:xfrm>
            <a:off x="1640114" y="5133118"/>
            <a:ext cx="2205114" cy="1151846"/>
          </a:xfrm>
          <a:prstGeom prst="rect">
            <a:avLst/>
          </a:prstGeom>
          <a:solidFill>
            <a:schemeClr val="lt1"/>
          </a:solidFill>
          <a:ln w="508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US" sz="1200" b="1" i="0" u="none" strike="noStrike" cap="none" dirty="0" err="1">
                <a:solidFill>
                  <a:srgbClr val="033637"/>
                </a:solidFill>
                <a:latin typeface="Calibri"/>
                <a:ea typeface="Calibri"/>
                <a:cs typeface="Calibri"/>
                <a:sym typeface="Calibri"/>
              </a:rPr>
              <a:t>Ogni</a:t>
            </a:r>
            <a:r>
              <a:rPr lang="en-US" sz="1200" b="1" i="0" u="none" strike="noStrike" cap="none" dirty="0">
                <a:solidFill>
                  <a:srgbClr val="033637"/>
                </a:solidFill>
                <a:latin typeface="Calibri"/>
                <a:ea typeface="Calibri"/>
                <a:cs typeface="Calibri"/>
                <a:sym typeface="Calibri"/>
              </a:rPr>
              <a:t> partner ha </a:t>
            </a:r>
            <a:r>
              <a:rPr lang="en-US" sz="1200" b="1" i="0" u="none" strike="noStrike" cap="none" dirty="0" err="1">
                <a:solidFill>
                  <a:srgbClr val="033637"/>
                </a:solidFill>
                <a:latin typeface="Calibri"/>
                <a:ea typeface="Calibri"/>
                <a:cs typeface="Calibri"/>
                <a:sym typeface="Calibri"/>
              </a:rPr>
              <a:t>creato</a:t>
            </a:r>
            <a:r>
              <a:rPr lang="en-US" sz="1200" b="1" i="0" u="none" strike="noStrike" cap="none" dirty="0">
                <a:solidFill>
                  <a:srgbClr val="033637"/>
                </a:solidFill>
                <a:latin typeface="Calibri"/>
                <a:ea typeface="Calibri"/>
                <a:cs typeface="Calibri"/>
                <a:sym typeface="Calibri"/>
              </a:rPr>
              <a:t> </a:t>
            </a:r>
            <a:r>
              <a:rPr lang="en-US" sz="1200" b="1" i="0" u="none" strike="noStrike" cap="none" dirty="0" err="1">
                <a:solidFill>
                  <a:srgbClr val="033637"/>
                </a:solidFill>
                <a:latin typeface="Calibri"/>
                <a:ea typeface="Calibri"/>
                <a:cs typeface="Calibri"/>
                <a:sym typeface="Calibri"/>
              </a:rPr>
              <a:t>materiali</a:t>
            </a:r>
            <a:r>
              <a:rPr lang="en-US" sz="1200" b="1" i="0" u="none" strike="noStrike" cap="none" dirty="0">
                <a:solidFill>
                  <a:srgbClr val="033637"/>
                </a:solidFill>
                <a:latin typeface="Calibri"/>
                <a:ea typeface="Calibri"/>
                <a:cs typeface="Calibri"/>
                <a:sym typeface="Calibri"/>
              </a:rPr>
              <a:t> di </a:t>
            </a:r>
            <a:r>
              <a:rPr lang="en-US" sz="1200" b="1" i="0" u="none" strike="noStrike" cap="none" dirty="0" err="1">
                <a:solidFill>
                  <a:srgbClr val="033637"/>
                </a:solidFill>
                <a:latin typeface="Calibri"/>
                <a:ea typeface="Calibri"/>
                <a:cs typeface="Calibri"/>
                <a:sym typeface="Calibri"/>
              </a:rPr>
              <a:t>formazione</a:t>
            </a:r>
            <a:r>
              <a:rPr lang="en-US" sz="1200" b="1" i="0" u="none" strike="noStrike" cap="none" dirty="0">
                <a:solidFill>
                  <a:srgbClr val="033637"/>
                </a:solidFill>
                <a:latin typeface="Calibri"/>
                <a:ea typeface="Calibri"/>
                <a:cs typeface="Calibri"/>
                <a:sym typeface="Calibri"/>
              </a:rPr>
              <a:t> </a:t>
            </a:r>
            <a:r>
              <a:rPr lang="en-US" sz="1200" b="1" i="0" u="none" strike="noStrike" cap="none" dirty="0" err="1">
                <a:solidFill>
                  <a:srgbClr val="033637"/>
                </a:solidFill>
                <a:latin typeface="Calibri"/>
                <a:ea typeface="Calibri"/>
                <a:cs typeface="Calibri"/>
                <a:sym typeface="Calibri"/>
              </a:rPr>
              <a:t>sugli</a:t>
            </a:r>
            <a:r>
              <a:rPr lang="en-US" sz="1200" b="1" i="0" u="none" strike="noStrike" cap="none" dirty="0">
                <a:solidFill>
                  <a:srgbClr val="033637"/>
                </a:solidFill>
                <a:latin typeface="Calibri"/>
                <a:ea typeface="Calibri"/>
                <a:cs typeface="Calibri"/>
                <a:sym typeface="Calibri"/>
              </a:rPr>
              <a:t> </a:t>
            </a:r>
            <a:r>
              <a:rPr lang="en-US" sz="1200" b="1" i="0" u="none" strike="noStrike" cap="none" dirty="0" err="1">
                <a:solidFill>
                  <a:srgbClr val="033637"/>
                </a:solidFill>
                <a:latin typeface="Calibri"/>
                <a:ea typeface="Calibri"/>
                <a:cs typeface="Calibri"/>
                <a:sym typeface="Calibri"/>
              </a:rPr>
              <a:t>strumenti</a:t>
            </a:r>
            <a:r>
              <a:rPr lang="en-US" sz="1200" b="1" i="0" u="none" strike="noStrike" cap="none" dirty="0">
                <a:solidFill>
                  <a:srgbClr val="033637"/>
                </a:solidFill>
                <a:latin typeface="Calibri"/>
                <a:ea typeface="Calibri"/>
                <a:cs typeface="Calibri"/>
                <a:sym typeface="Calibri"/>
              </a:rPr>
              <a:t> </a:t>
            </a:r>
            <a:r>
              <a:rPr lang="en-US" sz="1200" b="1" i="0" u="none" strike="noStrike" cap="none" dirty="0" err="1">
                <a:solidFill>
                  <a:srgbClr val="033637"/>
                </a:solidFill>
                <a:latin typeface="Calibri"/>
                <a:ea typeface="Calibri"/>
                <a:cs typeface="Calibri"/>
                <a:sym typeface="Calibri"/>
              </a:rPr>
              <a:t>sviluppati</a:t>
            </a:r>
            <a:r>
              <a:rPr lang="en-US" sz="1200" b="1" i="0" u="none" strike="noStrike" cap="none" dirty="0">
                <a:solidFill>
                  <a:srgbClr val="033637"/>
                </a:solidFill>
                <a:latin typeface="Calibri"/>
                <a:ea typeface="Calibri"/>
                <a:cs typeface="Calibri"/>
                <a:sym typeface="Calibri"/>
              </a:rPr>
              <a:t>.</a:t>
            </a:r>
          </a:p>
        </p:txBody>
      </p:sp>
      <p:sp>
        <p:nvSpPr>
          <p:cNvPr id="424" name="Google Shape;424;p46"/>
          <p:cNvSpPr/>
          <p:nvPr/>
        </p:nvSpPr>
        <p:spPr>
          <a:xfrm>
            <a:off x="5108489" y="2567108"/>
            <a:ext cx="2205114" cy="1151846"/>
          </a:xfrm>
          <a:prstGeom prst="rect">
            <a:avLst/>
          </a:prstGeom>
          <a:solidFill>
            <a:schemeClr val="lt1"/>
          </a:solidFill>
          <a:ln w="508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7000"/>
              </a:lnSpc>
              <a:spcBef>
                <a:spcPts val="0"/>
              </a:spcBef>
              <a:spcAft>
                <a:spcPts val="0"/>
              </a:spcAft>
              <a:buClr>
                <a:srgbClr val="000000"/>
              </a:buClr>
              <a:buSzPts val="1200"/>
              <a:buFont typeface="Arial"/>
              <a:buChar char="-"/>
            </a:pPr>
            <a:r>
              <a:rPr lang="en-US" sz="1200" b="1" i="0" u="none" strike="noStrike" cap="none" dirty="0" err="1">
                <a:solidFill>
                  <a:srgbClr val="033637"/>
                </a:solidFill>
                <a:latin typeface="Calibri"/>
                <a:ea typeface="Calibri"/>
                <a:cs typeface="Calibri"/>
                <a:sym typeface="Calibri"/>
              </a:rPr>
              <a:t>Abbiamo</a:t>
            </a:r>
            <a:r>
              <a:rPr lang="en-US" sz="1200" b="1" i="0" u="none" strike="noStrike" cap="none" dirty="0">
                <a:solidFill>
                  <a:srgbClr val="033637"/>
                </a:solidFill>
                <a:latin typeface="Calibri"/>
                <a:ea typeface="Calibri"/>
                <a:cs typeface="Calibri"/>
                <a:sym typeface="Calibri"/>
              </a:rPr>
              <a:t> </a:t>
            </a:r>
            <a:r>
              <a:rPr lang="en-US" sz="1200" b="1" i="0" u="none" strike="noStrike" cap="none" dirty="0" err="1">
                <a:solidFill>
                  <a:srgbClr val="033637"/>
                </a:solidFill>
                <a:latin typeface="Calibri"/>
                <a:ea typeface="Calibri"/>
                <a:cs typeface="Calibri"/>
                <a:sym typeface="Calibri"/>
              </a:rPr>
              <a:t>creato</a:t>
            </a:r>
            <a:r>
              <a:rPr lang="en-US" sz="1200" b="1" i="0" u="none" strike="noStrike" cap="none" dirty="0">
                <a:solidFill>
                  <a:srgbClr val="033637"/>
                </a:solidFill>
                <a:latin typeface="Calibri"/>
                <a:ea typeface="Calibri"/>
                <a:cs typeface="Calibri"/>
                <a:sym typeface="Calibri"/>
              </a:rPr>
              <a:t> due guide </a:t>
            </a:r>
            <a:r>
              <a:rPr lang="en-US" sz="1200" b="1" i="0" u="none" strike="noStrike" cap="none" dirty="0" err="1">
                <a:solidFill>
                  <a:srgbClr val="033637"/>
                </a:solidFill>
                <a:latin typeface="Calibri"/>
                <a:ea typeface="Calibri"/>
                <a:cs typeface="Calibri"/>
                <a:sym typeface="Calibri"/>
              </a:rPr>
              <a:t>pratiche</a:t>
            </a:r>
            <a:r>
              <a:rPr lang="en-US" sz="1200" b="1" i="0" u="none" strike="noStrike" cap="none" dirty="0">
                <a:solidFill>
                  <a:srgbClr val="033637"/>
                </a:solidFill>
                <a:latin typeface="Calibri"/>
                <a:ea typeface="Calibri"/>
                <a:cs typeface="Calibri"/>
                <a:sym typeface="Calibri"/>
              </a:rPr>
              <a:t> </a:t>
            </a:r>
          </a:p>
        </p:txBody>
      </p:sp>
      <p:sp>
        <p:nvSpPr>
          <p:cNvPr id="425" name="Google Shape;425;p46"/>
          <p:cNvSpPr/>
          <p:nvPr/>
        </p:nvSpPr>
        <p:spPr>
          <a:xfrm>
            <a:off x="5084931" y="3829225"/>
            <a:ext cx="2205114" cy="1151846"/>
          </a:xfrm>
          <a:prstGeom prst="rect">
            <a:avLst/>
          </a:prstGeom>
          <a:solidFill>
            <a:schemeClr val="lt1"/>
          </a:solidFill>
          <a:ln w="508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7000"/>
              </a:lnSpc>
              <a:spcBef>
                <a:spcPts val="0"/>
              </a:spcBef>
              <a:spcAft>
                <a:spcPts val="0"/>
              </a:spcAft>
              <a:buClr>
                <a:srgbClr val="000000"/>
              </a:buClr>
              <a:buSzPts val="1200"/>
              <a:buFont typeface="Arial"/>
              <a:buChar char="-"/>
            </a:pPr>
            <a:r>
              <a:rPr lang="en-US" sz="1200" b="1" i="0" u="none" strike="noStrike" cap="none" dirty="0">
                <a:solidFill>
                  <a:srgbClr val="033637"/>
                </a:solidFill>
                <a:latin typeface="Calibri"/>
                <a:ea typeface="Calibri"/>
                <a:cs typeface="Calibri"/>
                <a:sym typeface="Calibri"/>
              </a:rPr>
              <a:t>Ne </a:t>
            </a:r>
            <a:r>
              <a:rPr lang="en-US" sz="1200" b="1" i="0" u="none" strike="noStrike" cap="none" dirty="0" err="1">
                <a:solidFill>
                  <a:srgbClr val="033637"/>
                </a:solidFill>
                <a:latin typeface="Calibri"/>
                <a:ea typeface="Calibri"/>
                <a:cs typeface="Calibri"/>
                <a:sym typeface="Calibri"/>
              </a:rPr>
              <a:t>abbiamo</a:t>
            </a:r>
            <a:r>
              <a:rPr lang="en-US" sz="1200" b="1" i="0" u="none" strike="noStrike" cap="none" dirty="0">
                <a:solidFill>
                  <a:srgbClr val="033637"/>
                </a:solidFill>
                <a:latin typeface="Calibri"/>
                <a:ea typeface="Calibri"/>
                <a:cs typeface="Calibri"/>
                <a:sym typeface="Calibri"/>
              </a:rPr>
              <a:t> </a:t>
            </a:r>
            <a:r>
              <a:rPr lang="en-US" sz="1200" b="1" i="0" u="none" strike="noStrike" cap="none" dirty="0" err="1">
                <a:solidFill>
                  <a:srgbClr val="033637"/>
                </a:solidFill>
                <a:latin typeface="Calibri"/>
                <a:ea typeface="Calibri"/>
                <a:cs typeface="Calibri"/>
                <a:sym typeface="Calibri"/>
              </a:rPr>
              <a:t>creato</a:t>
            </a:r>
            <a:r>
              <a:rPr lang="en-US" sz="1200" b="1" i="0" u="none" strike="noStrike" cap="none" dirty="0">
                <a:solidFill>
                  <a:srgbClr val="033637"/>
                </a:solidFill>
                <a:latin typeface="Calibri"/>
                <a:ea typeface="Calibri"/>
                <a:cs typeface="Calibri"/>
                <a:sym typeface="Calibri"/>
              </a:rPr>
              <a:t> uno nuovo</a:t>
            </a:r>
          </a:p>
        </p:txBody>
      </p:sp>
      <p:sp>
        <p:nvSpPr>
          <p:cNvPr id="426" name="Google Shape;426;p46"/>
          <p:cNvSpPr/>
          <p:nvPr/>
        </p:nvSpPr>
        <p:spPr>
          <a:xfrm>
            <a:off x="5084053" y="5091212"/>
            <a:ext cx="2205114" cy="1151846"/>
          </a:xfrm>
          <a:prstGeom prst="rect">
            <a:avLst/>
          </a:prstGeom>
          <a:solidFill>
            <a:schemeClr val="lt1"/>
          </a:solidFill>
          <a:ln w="508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7000"/>
              </a:lnSpc>
              <a:spcBef>
                <a:spcPts val="0"/>
              </a:spcBef>
              <a:spcAft>
                <a:spcPts val="0"/>
              </a:spcAft>
              <a:buClr>
                <a:srgbClr val="000000"/>
              </a:buClr>
              <a:buSzPts val="1200"/>
              <a:buFont typeface="Arial"/>
              <a:buChar char="-"/>
            </a:pPr>
            <a:r>
              <a:rPr lang="en-US" sz="1200" b="0" i="0" u="none" strike="noStrike" cap="none" dirty="0" err="1">
                <a:solidFill>
                  <a:srgbClr val="033637"/>
                </a:solidFill>
                <a:latin typeface="Calibri"/>
                <a:ea typeface="Calibri"/>
                <a:cs typeface="Calibri"/>
                <a:sym typeface="Calibri"/>
              </a:rPr>
              <a:t>Strumenti</a:t>
            </a:r>
            <a:r>
              <a:rPr lang="en-US" sz="1200" b="0" i="0" u="none" strike="noStrike" cap="none" dirty="0">
                <a:solidFill>
                  <a:srgbClr val="033637"/>
                </a:solidFill>
                <a:latin typeface="Calibri"/>
                <a:ea typeface="Calibri"/>
                <a:cs typeface="Calibri"/>
                <a:sym typeface="Calibri"/>
              </a:rPr>
              <a:t> di </a:t>
            </a:r>
            <a:r>
              <a:rPr lang="en-US" sz="1200" b="0" i="0" u="none" strike="noStrike" cap="none" dirty="0" err="1">
                <a:solidFill>
                  <a:srgbClr val="033637"/>
                </a:solidFill>
                <a:latin typeface="Calibri"/>
                <a:ea typeface="Calibri"/>
                <a:cs typeface="Calibri"/>
                <a:sym typeface="Calibri"/>
              </a:rPr>
              <a:t>monitoraggio</a:t>
            </a:r>
            <a:endParaRPr lang="en-US" sz="1200" b="0" i="0" u="none" strike="noStrike" cap="none" dirty="0">
              <a:solidFill>
                <a:srgbClr val="033637"/>
              </a:solidFill>
              <a:latin typeface="Calibri"/>
              <a:ea typeface="Calibri"/>
              <a:cs typeface="Calibri"/>
              <a:sym typeface="Calibri"/>
            </a:endParaRPr>
          </a:p>
          <a:p>
            <a:pPr marL="171450" marR="0" lvl="0" indent="-171450" algn="l" rtl="0">
              <a:lnSpc>
                <a:spcPct val="107000"/>
              </a:lnSpc>
              <a:spcBef>
                <a:spcPts val="0"/>
              </a:spcBef>
              <a:spcAft>
                <a:spcPts val="0"/>
              </a:spcAft>
              <a:buClr>
                <a:srgbClr val="000000"/>
              </a:buClr>
              <a:buSzPts val="1200"/>
              <a:buFont typeface="Arial"/>
              <a:buChar char="-"/>
            </a:pPr>
            <a:r>
              <a:rPr lang="en-US" sz="1200" b="0" i="0" u="none" strike="noStrike" cap="none" dirty="0" err="1">
                <a:solidFill>
                  <a:srgbClr val="033637"/>
                </a:solidFill>
                <a:latin typeface="Calibri"/>
                <a:ea typeface="Calibri"/>
                <a:cs typeface="Calibri"/>
                <a:sym typeface="Calibri"/>
              </a:rPr>
              <a:t>Strumento</a:t>
            </a:r>
            <a:r>
              <a:rPr lang="en-US" sz="1200" b="0" i="0" u="none" strike="noStrike" cap="none" dirty="0">
                <a:solidFill>
                  <a:srgbClr val="033637"/>
                </a:solidFill>
                <a:latin typeface="Calibri"/>
                <a:ea typeface="Calibri"/>
                <a:cs typeface="Calibri"/>
                <a:sym typeface="Calibri"/>
              </a:rPr>
              <a:t> di </a:t>
            </a:r>
            <a:r>
              <a:rPr lang="en-US" sz="1200" b="0" i="0" u="none" strike="noStrike" cap="none" dirty="0" err="1">
                <a:solidFill>
                  <a:srgbClr val="033637"/>
                </a:solidFill>
                <a:latin typeface="Calibri"/>
                <a:ea typeface="Calibri"/>
                <a:cs typeface="Calibri"/>
                <a:sym typeface="Calibri"/>
              </a:rPr>
              <a:t>valutazione</a:t>
            </a:r>
            <a:r>
              <a:rPr lang="en-US" sz="1200" b="0" i="0" u="none" strike="noStrike" cap="none" dirty="0">
                <a:solidFill>
                  <a:srgbClr val="033637"/>
                </a:solidFill>
                <a:latin typeface="Calibri"/>
                <a:ea typeface="Calibri"/>
                <a:cs typeface="Calibri"/>
                <a:sym typeface="Calibri"/>
              </a:rPr>
              <a:t> </a:t>
            </a:r>
            <a:r>
              <a:rPr lang="en-US" sz="1200" b="0" i="0" u="none" strike="noStrike" cap="none" dirty="0" err="1">
                <a:solidFill>
                  <a:srgbClr val="033637"/>
                </a:solidFill>
                <a:latin typeface="Calibri"/>
                <a:ea typeface="Calibri"/>
                <a:cs typeface="Calibri"/>
                <a:sym typeface="Calibri"/>
              </a:rPr>
              <a:t>formativa</a:t>
            </a:r>
            <a:endParaRPr lang="en-US" sz="1200" b="0" i="0" u="none" strike="noStrike" cap="none" dirty="0">
              <a:solidFill>
                <a:srgbClr val="033637"/>
              </a:solidFill>
              <a:latin typeface="Calibri"/>
              <a:ea typeface="Calibri"/>
              <a:cs typeface="Calibri"/>
              <a:sym typeface="Calibri"/>
            </a:endParaRPr>
          </a:p>
          <a:p>
            <a:pPr marL="171450" marR="0" lvl="0" indent="-171450" algn="l" rtl="0">
              <a:lnSpc>
                <a:spcPct val="107000"/>
              </a:lnSpc>
              <a:spcBef>
                <a:spcPts val="0"/>
              </a:spcBef>
              <a:spcAft>
                <a:spcPts val="0"/>
              </a:spcAft>
              <a:buClr>
                <a:srgbClr val="000000"/>
              </a:buClr>
              <a:buSzPts val="1200"/>
              <a:buFont typeface="Arial"/>
              <a:buChar char="-"/>
            </a:pPr>
            <a:r>
              <a:rPr lang="en-US" sz="1200" b="0" i="0" u="none" strike="noStrike" cap="none" dirty="0" err="1">
                <a:solidFill>
                  <a:srgbClr val="033637"/>
                </a:solidFill>
                <a:latin typeface="Calibri"/>
                <a:ea typeface="Calibri"/>
                <a:cs typeface="Calibri"/>
                <a:sym typeface="Calibri"/>
              </a:rPr>
              <a:t>Strumento</a:t>
            </a:r>
            <a:r>
              <a:rPr lang="en-US" sz="1200" b="0" i="0" u="none" strike="noStrike" cap="none" dirty="0">
                <a:solidFill>
                  <a:srgbClr val="033637"/>
                </a:solidFill>
                <a:latin typeface="Calibri"/>
                <a:ea typeface="Calibri"/>
                <a:cs typeface="Calibri"/>
                <a:sym typeface="Calibri"/>
              </a:rPr>
              <a:t> di </a:t>
            </a:r>
            <a:r>
              <a:rPr lang="en-US" sz="1200" b="0" i="0" u="none" strike="noStrike" cap="none" dirty="0" err="1">
                <a:solidFill>
                  <a:srgbClr val="033637"/>
                </a:solidFill>
                <a:latin typeface="Calibri"/>
                <a:ea typeface="Calibri"/>
                <a:cs typeface="Calibri"/>
                <a:sym typeface="Calibri"/>
              </a:rPr>
              <a:t>valutazione</a:t>
            </a:r>
            <a:r>
              <a:rPr lang="en-US" sz="1200" b="0" i="0" u="none" strike="noStrike" cap="none" dirty="0">
                <a:solidFill>
                  <a:srgbClr val="033637"/>
                </a:solidFill>
                <a:latin typeface="Calibri"/>
                <a:ea typeface="Calibri"/>
                <a:cs typeface="Calibri"/>
                <a:sym typeface="Calibri"/>
              </a:rPr>
              <a:t> </a:t>
            </a:r>
            <a:r>
              <a:rPr lang="en-US" sz="1200" b="0" i="0" u="none" strike="noStrike" cap="none" dirty="0" err="1">
                <a:solidFill>
                  <a:srgbClr val="033637"/>
                </a:solidFill>
                <a:latin typeface="Calibri"/>
                <a:ea typeface="Calibri"/>
                <a:cs typeface="Calibri"/>
                <a:sym typeface="Calibri"/>
              </a:rPr>
              <a:t>sommativa</a:t>
            </a:r>
            <a:endParaRPr lang="en-US" sz="1200" b="0" i="0" u="none" strike="noStrike" cap="none" dirty="0">
              <a:solidFill>
                <a:srgbClr val="033637"/>
              </a:solidFill>
              <a:latin typeface="Calibri"/>
              <a:ea typeface="Calibri"/>
              <a:cs typeface="Calibri"/>
              <a:sym typeface="Calibri"/>
            </a:endParaRPr>
          </a:p>
        </p:txBody>
      </p:sp>
      <p:sp>
        <p:nvSpPr>
          <p:cNvPr id="427" name="Google Shape;427;p46"/>
          <p:cNvSpPr/>
          <p:nvPr/>
        </p:nvSpPr>
        <p:spPr>
          <a:xfrm>
            <a:off x="8536168" y="2580140"/>
            <a:ext cx="1262789" cy="1151846"/>
          </a:xfrm>
          <a:prstGeom prst="rect">
            <a:avLst/>
          </a:prstGeom>
          <a:solidFill>
            <a:schemeClr val="lt1"/>
          </a:solidFill>
          <a:ln w="508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7000"/>
              </a:lnSpc>
              <a:spcBef>
                <a:spcPts val="0"/>
              </a:spcBef>
              <a:spcAft>
                <a:spcPts val="0"/>
              </a:spcAft>
              <a:buClr>
                <a:srgbClr val="000000"/>
              </a:buClr>
              <a:buSzPts val="1200"/>
              <a:buFont typeface="Arial"/>
              <a:buChar char="-"/>
            </a:pPr>
            <a:r>
              <a:rPr lang="en-US" sz="1200" b="0" i="0" u="none" strike="noStrike" cap="none" dirty="0">
                <a:solidFill>
                  <a:srgbClr val="033637"/>
                </a:solidFill>
                <a:latin typeface="Calibri"/>
                <a:ea typeface="Calibri"/>
                <a:cs typeface="Calibri"/>
                <a:sym typeface="Calibri"/>
              </a:rPr>
              <a:t>Lista di </a:t>
            </a:r>
            <a:r>
              <a:rPr lang="en-US" sz="1200" b="0" i="0" u="none" strike="noStrike" cap="none" dirty="0" err="1">
                <a:solidFill>
                  <a:srgbClr val="033637"/>
                </a:solidFill>
                <a:latin typeface="Calibri"/>
                <a:ea typeface="Calibri"/>
                <a:cs typeface="Calibri"/>
                <a:sym typeface="Calibri"/>
              </a:rPr>
              <a:t>controllo</a:t>
            </a:r>
            <a:r>
              <a:rPr lang="en-US" sz="1200" b="0" i="0" u="none" strike="noStrike" cap="none" dirty="0">
                <a:solidFill>
                  <a:srgbClr val="033637"/>
                </a:solidFill>
                <a:latin typeface="Calibri"/>
                <a:ea typeface="Calibri"/>
                <a:cs typeface="Calibri"/>
                <a:sym typeface="Calibri"/>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g136ea598341_1_62"/>
          <p:cNvSpPr txBox="1">
            <a:spLocks noGrp="1"/>
          </p:cNvSpPr>
          <p:nvPr>
            <p:ph type="body" idx="2"/>
          </p:nvPr>
        </p:nvSpPr>
        <p:spPr>
          <a:xfrm>
            <a:off x="891650" y="2003717"/>
            <a:ext cx="2067000" cy="225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04</a:t>
            </a:r>
            <a:endParaRPr/>
          </a:p>
        </p:txBody>
      </p:sp>
      <p:sp>
        <p:nvSpPr>
          <p:cNvPr id="435" name="Google Shape;435;g136ea598341_1_62"/>
          <p:cNvSpPr txBox="1"/>
          <p:nvPr/>
        </p:nvSpPr>
        <p:spPr>
          <a:xfrm>
            <a:off x="5497200" y="2752725"/>
            <a:ext cx="6694800" cy="849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800"/>
              <a:buFont typeface="Arial"/>
              <a:buNone/>
            </a:pPr>
            <a:r>
              <a:rPr lang="en-US" sz="4800" b="0" i="0" u="none" strike="noStrike" cap="none" dirty="0" err="1">
                <a:solidFill>
                  <a:schemeClr val="lt1"/>
                </a:solidFill>
                <a:latin typeface="Calibri"/>
                <a:ea typeface="Calibri"/>
                <a:cs typeface="Calibri"/>
                <a:sym typeface="Calibri"/>
              </a:rPr>
              <a:t>Unità</a:t>
            </a:r>
            <a:r>
              <a:rPr lang="en-US" sz="4800" b="0" i="0" u="none" strike="noStrike" cap="none" dirty="0">
                <a:solidFill>
                  <a:schemeClr val="lt1"/>
                </a:solidFill>
                <a:latin typeface="Calibri"/>
                <a:ea typeface="Calibri"/>
                <a:cs typeface="Calibri"/>
                <a:sym typeface="Calibri"/>
              </a:rPr>
              <a:t> di </a:t>
            </a:r>
            <a:r>
              <a:rPr lang="en-US" sz="4800" b="0" i="0" u="none" strike="noStrike" cap="none" dirty="0" err="1">
                <a:solidFill>
                  <a:schemeClr val="lt1"/>
                </a:solidFill>
                <a:latin typeface="Calibri"/>
                <a:ea typeface="Calibri"/>
                <a:cs typeface="Calibri"/>
                <a:sym typeface="Calibri"/>
              </a:rPr>
              <a:t>apprendimento</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graphicFrame>
        <p:nvGraphicFramePr>
          <p:cNvPr id="440" name="Google Shape;440;p47"/>
          <p:cNvGraphicFramePr/>
          <p:nvPr>
            <p:extLst>
              <p:ext uri="{D42A27DB-BD31-4B8C-83A1-F6EECF244321}">
                <p14:modId xmlns:p14="http://schemas.microsoft.com/office/powerpoint/2010/main" val="596602253"/>
              </p:ext>
            </p:extLst>
          </p:nvPr>
        </p:nvGraphicFramePr>
        <p:xfrm>
          <a:off x="838200" y="512573"/>
          <a:ext cx="10515600" cy="5831160"/>
        </p:xfrm>
        <a:graphic>
          <a:graphicData uri="http://schemas.openxmlformats.org/drawingml/2006/table">
            <a:tbl>
              <a:tblPr>
                <a:noFill/>
                <a:tableStyleId>{FD8399D0-6B52-4078-9581-EA39284F4415}</a:tableStyleId>
              </a:tblPr>
              <a:tblGrid>
                <a:gridCol w="2425700">
                  <a:extLst>
                    <a:ext uri="{9D8B030D-6E8A-4147-A177-3AD203B41FA5}">
                      <a16:colId xmlns:a16="http://schemas.microsoft.com/office/drawing/2014/main" val="20000"/>
                    </a:ext>
                  </a:extLst>
                </a:gridCol>
                <a:gridCol w="8089900">
                  <a:extLst>
                    <a:ext uri="{9D8B030D-6E8A-4147-A177-3AD203B41FA5}">
                      <a16:colId xmlns:a16="http://schemas.microsoft.com/office/drawing/2014/main" val="20001"/>
                    </a:ext>
                  </a:extLst>
                </a:gridCol>
              </a:tblGrid>
              <a:tr h="343600">
                <a:tc gridSpan="2">
                  <a:txBody>
                    <a:bodyPr/>
                    <a:lstStyle/>
                    <a:p>
                      <a:pPr marL="0" marR="179070" lvl="0" indent="0" algn="ctr" rtl="0">
                        <a:lnSpc>
                          <a:spcPct val="100000"/>
                        </a:lnSpc>
                        <a:spcBef>
                          <a:spcPts val="0"/>
                        </a:spcBef>
                        <a:spcAft>
                          <a:spcPts val="0"/>
                        </a:spcAft>
                        <a:buNone/>
                      </a:pPr>
                      <a:r>
                        <a:rPr lang="en-US" sz="2800" b="1" u="none" strike="noStrike" cap="none" dirty="0">
                          <a:highlight>
                            <a:srgbClr val="FFFF00"/>
                          </a:highlight>
                        </a:rPr>
                        <a:t>Learning unit</a:t>
                      </a:r>
                      <a:endParaRPr sz="2000" b="1" u="none" strike="noStrike" cap="none" dirty="0">
                        <a:highlight>
                          <a:srgbClr val="FFFF00"/>
                        </a:highlight>
                        <a:latin typeface="Calibri"/>
                        <a:ea typeface="Calibri"/>
                        <a:cs typeface="Calibri"/>
                        <a:sym typeface="Calibri"/>
                      </a:endParaRPr>
                    </a:p>
                  </a:txBody>
                  <a:tcPr marL="50800" marR="50800" marT="12700" marB="63500" anchor="ctr"/>
                </a:tc>
                <a:tc hMerge="1">
                  <a:txBody>
                    <a:bodyPr/>
                    <a:lstStyle/>
                    <a:p>
                      <a:endParaRPr lang="it-IT"/>
                    </a:p>
                  </a:txBody>
                  <a:tcPr/>
                </a:tc>
                <a:extLst>
                  <a:ext uri="{0D108BD9-81ED-4DB2-BD59-A6C34878D82A}">
                    <a16:rowId xmlns:a16="http://schemas.microsoft.com/office/drawing/2014/main" val="10000"/>
                  </a:ext>
                </a:extLst>
              </a:tr>
              <a:tr h="301400">
                <a:tc>
                  <a:txBody>
                    <a:bodyPr/>
                    <a:lstStyle/>
                    <a:p>
                      <a:pPr marL="0" marR="179070" lvl="0" indent="0" algn="ctr" rtl="0">
                        <a:lnSpc>
                          <a:spcPct val="100000"/>
                        </a:lnSpc>
                        <a:spcBef>
                          <a:spcPts val="0"/>
                        </a:spcBef>
                        <a:spcAft>
                          <a:spcPts val="0"/>
                        </a:spcAft>
                        <a:buNone/>
                      </a:pPr>
                      <a:r>
                        <a:rPr lang="en-US" sz="1400" b="1" u="none" strike="noStrike" cap="none"/>
                        <a:t>Title</a:t>
                      </a:r>
                      <a:endParaRPr sz="1400" b="1" u="none" strike="noStrike" cap="none">
                        <a:latin typeface="Calibri"/>
                        <a:ea typeface="Calibri"/>
                        <a:cs typeface="Calibri"/>
                        <a:sym typeface="Calibri"/>
                      </a:endParaRPr>
                    </a:p>
                  </a:txBody>
                  <a:tcPr marL="50800" marR="50800" marT="12700" marB="63500" anchor="ctr"/>
                </a:tc>
                <a:tc>
                  <a:txBody>
                    <a:bodyPr/>
                    <a:lstStyle/>
                    <a:p>
                      <a:pPr marL="0" marR="179070" lvl="0" indent="0" algn="ctr" rtl="0">
                        <a:lnSpc>
                          <a:spcPct val="100000"/>
                        </a:lnSpc>
                        <a:spcBef>
                          <a:spcPts val="0"/>
                        </a:spcBef>
                        <a:spcAft>
                          <a:spcPts val="0"/>
                        </a:spcAft>
                        <a:buNone/>
                      </a:pPr>
                      <a:r>
                        <a:rPr lang="en-US" sz="1800" u="none" strike="noStrike" cap="none"/>
                        <a:t>Human digit senior care work-based learning</a:t>
                      </a:r>
                      <a:endParaRPr sz="1800" u="none" strike="noStrike" cap="none">
                        <a:latin typeface="Calibri"/>
                        <a:ea typeface="Calibri"/>
                        <a:cs typeface="Calibri"/>
                        <a:sym typeface="Calibri"/>
                      </a:endParaRPr>
                    </a:p>
                  </a:txBody>
                  <a:tcPr marL="50800" marR="50800" marT="12700" marB="63500" anchor="ctr"/>
                </a:tc>
                <a:extLst>
                  <a:ext uri="{0D108BD9-81ED-4DB2-BD59-A6C34878D82A}">
                    <a16:rowId xmlns:a16="http://schemas.microsoft.com/office/drawing/2014/main" val="10001"/>
                  </a:ext>
                </a:extLst>
              </a:tr>
              <a:tr h="512400">
                <a:tc>
                  <a:txBody>
                    <a:bodyPr/>
                    <a:lstStyle/>
                    <a:p>
                      <a:pPr marL="0" marR="179070" lvl="0" indent="0" algn="ctr" rtl="0">
                        <a:lnSpc>
                          <a:spcPct val="100000"/>
                        </a:lnSpc>
                        <a:spcBef>
                          <a:spcPts val="0"/>
                        </a:spcBef>
                        <a:spcAft>
                          <a:spcPts val="0"/>
                        </a:spcAft>
                        <a:buNone/>
                      </a:pPr>
                      <a:r>
                        <a:rPr lang="en-US" sz="1400" b="1" u="none" strike="noStrike" cap="none"/>
                        <a:t>Service Performance</a:t>
                      </a:r>
                      <a:endParaRPr sz="1400" b="1" u="none" strike="noStrike" cap="none">
                        <a:latin typeface="Calibri"/>
                        <a:ea typeface="Calibri"/>
                        <a:cs typeface="Calibri"/>
                        <a:sym typeface="Calibri"/>
                      </a:endParaRPr>
                    </a:p>
                  </a:txBody>
                  <a:tcPr marL="50800" marR="50800" marT="12700" marB="63500" anchor="ctr"/>
                </a:tc>
                <a:tc>
                  <a:txBody>
                    <a:bodyPr/>
                    <a:lstStyle/>
                    <a:p>
                      <a:pPr marL="0" marR="179070" lvl="0" indent="0" algn="ctr" rtl="0">
                        <a:lnSpc>
                          <a:spcPct val="100000"/>
                        </a:lnSpc>
                        <a:spcBef>
                          <a:spcPts val="0"/>
                        </a:spcBef>
                        <a:spcAft>
                          <a:spcPts val="0"/>
                        </a:spcAft>
                        <a:buNone/>
                      </a:pPr>
                      <a:r>
                        <a:rPr lang="en-US" sz="1600" u="none" strike="noStrike" cap="none"/>
                        <a:t>Report the service performance the learner/care worker have to provide</a:t>
                      </a:r>
                      <a:endParaRPr sz="1600" u="none" strike="noStrike" cap="none">
                        <a:latin typeface="Calibri"/>
                        <a:ea typeface="Calibri"/>
                        <a:cs typeface="Calibri"/>
                        <a:sym typeface="Calibri"/>
                      </a:endParaRPr>
                    </a:p>
                  </a:txBody>
                  <a:tcPr marL="50800" marR="50800" marT="12700" marB="63500" anchor="ctr"/>
                </a:tc>
                <a:extLst>
                  <a:ext uri="{0D108BD9-81ED-4DB2-BD59-A6C34878D82A}">
                    <a16:rowId xmlns:a16="http://schemas.microsoft.com/office/drawing/2014/main" val="10002"/>
                  </a:ext>
                </a:extLst>
              </a:tr>
              <a:tr h="3562700">
                <a:tc>
                  <a:txBody>
                    <a:bodyPr/>
                    <a:lstStyle/>
                    <a:p>
                      <a:pPr marL="0" marR="179070" lvl="0" indent="0" algn="ctr" rtl="0">
                        <a:lnSpc>
                          <a:spcPct val="100000"/>
                        </a:lnSpc>
                        <a:spcBef>
                          <a:spcPts val="0"/>
                        </a:spcBef>
                        <a:spcAft>
                          <a:spcPts val="0"/>
                        </a:spcAft>
                        <a:buNone/>
                      </a:pPr>
                      <a:r>
                        <a:rPr lang="en-US" sz="1400" b="1" u="none" strike="noStrike" cap="none"/>
                        <a:t>Measurable and specific learning Outcomes</a:t>
                      </a:r>
                      <a:endParaRPr sz="1400" b="1" u="none" strike="noStrike" cap="none">
                        <a:latin typeface="Calibri"/>
                        <a:ea typeface="Calibri"/>
                        <a:cs typeface="Calibri"/>
                        <a:sym typeface="Calibri"/>
                      </a:endParaRPr>
                    </a:p>
                  </a:txBody>
                  <a:tcPr marL="50800" marR="50800" marT="12700" marB="63500" anchor="ctr"/>
                </a:tc>
                <a:tc>
                  <a:txBody>
                    <a:bodyPr/>
                    <a:lstStyle/>
                    <a:p>
                      <a:pPr marL="0" marR="0" lvl="0" indent="0" algn="just" rtl="0">
                        <a:lnSpc>
                          <a:spcPct val="100000"/>
                        </a:lnSpc>
                        <a:spcBef>
                          <a:spcPts val="0"/>
                        </a:spcBef>
                        <a:spcAft>
                          <a:spcPts val="0"/>
                        </a:spcAft>
                        <a:buNone/>
                      </a:pPr>
                      <a:r>
                        <a:rPr lang="en-US" sz="1600" u="none" strike="noStrike" cap="none" dirty="0"/>
                        <a:t>At the end of the work-based learning pathway the care worker will be able</a:t>
                      </a:r>
                      <a:endParaRPr sz="1600" u="none" strike="noStrike" cap="none" dirty="0"/>
                    </a:p>
                    <a:p>
                      <a:pPr marL="342900" marR="0" lvl="0" indent="-342900" algn="just" rtl="0">
                        <a:lnSpc>
                          <a:spcPct val="100000"/>
                        </a:lnSpc>
                        <a:spcBef>
                          <a:spcPts val="0"/>
                        </a:spcBef>
                        <a:spcAft>
                          <a:spcPts val="0"/>
                        </a:spcAft>
                        <a:buClr>
                          <a:srgbClr val="000000"/>
                        </a:buClr>
                        <a:buSzPts val="1600"/>
                        <a:buFont typeface="Arial"/>
                        <a:buAutoNum type="alphaLcPeriod"/>
                      </a:pPr>
                      <a:r>
                        <a:rPr lang="en-US" sz="1600" u="none" strike="noStrike" cap="none" dirty="0"/>
                        <a:t>to master the use of relevant technological devices and apps on active and healthy ageing useful to care the seniors during their care service</a:t>
                      </a:r>
                      <a:endParaRPr dirty="0"/>
                    </a:p>
                    <a:p>
                      <a:pPr marL="342900" marR="0" lvl="0" indent="-342900" algn="just" rtl="0">
                        <a:lnSpc>
                          <a:spcPct val="100000"/>
                        </a:lnSpc>
                        <a:spcBef>
                          <a:spcPts val="0"/>
                        </a:spcBef>
                        <a:spcAft>
                          <a:spcPts val="0"/>
                        </a:spcAft>
                        <a:buClr>
                          <a:srgbClr val="000000"/>
                        </a:buClr>
                        <a:buSzPts val="1600"/>
                        <a:buFont typeface="Arial"/>
                        <a:buAutoNum type="alphaLcPeriod"/>
                      </a:pPr>
                      <a:r>
                        <a:rPr lang="en-US" sz="1600" u="none" strike="noStrike" cap="none" dirty="0"/>
                        <a:t>to individuate the benefits, the opportunities and the potential functionalities of the technologies and apps and to select the most suitable to match senior needs during their care service</a:t>
                      </a:r>
                      <a:endParaRPr dirty="0"/>
                    </a:p>
                    <a:p>
                      <a:pPr marL="342900" marR="0" lvl="0" indent="-342900" algn="just" rtl="0">
                        <a:lnSpc>
                          <a:spcPct val="100000"/>
                        </a:lnSpc>
                        <a:spcBef>
                          <a:spcPts val="0"/>
                        </a:spcBef>
                        <a:spcAft>
                          <a:spcPts val="0"/>
                        </a:spcAft>
                        <a:buClr>
                          <a:srgbClr val="000000"/>
                        </a:buClr>
                        <a:buSzPts val="1600"/>
                        <a:buFont typeface="Arial"/>
                        <a:buAutoNum type="alphaLcPeriod"/>
                      </a:pPr>
                      <a:r>
                        <a:rPr lang="en-US" sz="1600" u="none" strike="noStrike" cap="none" dirty="0"/>
                        <a:t>to update and make downloads as required during the health and social care service</a:t>
                      </a:r>
                      <a:endParaRPr sz="1600" u="none" strike="noStrike" cap="none" dirty="0"/>
                    </a:p>
                    <a:p>
                      <a:pPr marL="342900" marR="0" lvl="0" indent="-342900" algn="just" rtl="0">
                        <a:lnSpc>
                          <a:spcPct val="100000"/>
                        </a:lnSpc>
                        <a:spcBef>
                          <a:spcPts val="0"/>
                        </a:spcBef>
                        <a:spcAft>
                          <a:spcPts val="0"/>
                        </a:spcAft>
                        <a:buClr>
                          <a:srgbClr val="000000"/>
                        </a:buClr>
                        <a:buSzPts val="1600"/>
                        <a:buFont typeface="Arial"/>
                        <a:buAutoNum type="alphaLcPeriod"/>
                      </a:pPr>
                      <a:r>
                        <a:rPr lang="en-US" sz="1600" u="none" strike="noStrike" cap="none" dirty="0"/>
                        <a:t>to keep their technologies updated </a:t>
                      </a:r>
                      <a:endParaRPr sz="1600" u="none" strike="noStrike" cap="none" dirty="0"/>
                    </a:p>
                    <a:p>
                      <a:pPr marL="342900" marR="0" lvl="0" indent="-342900" algn="just" rtl="0">
                        <a:lnSpc>
                          <a:spcPct val="100000"/>
                        </a:lnSpc>
                        <a:spcBef>
                          <a:spcPts val="0"/>
                        </a:spcBef>
                        <a:spcAft>
                          <a:spcPts val="0"/>
                        </a:spcAft>
                        <a:buClr>
                          <a:srgbClr val="000000"/>
                        </a:buClr>
                        <a:buSzPts val="1600"/>
                        <a:buFont typeface="Arial"/>
                        <a:buAutoNum type="alphaLcPeriod"/>
                      </a:pPr>
                      <a:r>
                        <a:rPr lang="en-US" sz="1600" u="none" strike="noStrike" cap="none" dirty="0"/>
                        <a:t>to deal with GDPR / confidentiality of the senior using the technologies/apps</a:t>
                      </a:r>
                      <a:endParaRPr dirty="0"/>
                    </a:p>
                    <a:p>
                      <a:pPr marL="342900" marR="0" lvl="0" indent="-342900" algn="just" rtl="0">
                        <a:lnSpc>
                          <a:spcPct val="100000"/>
                        </a:lnSpc>
                        <a:spcBef>
                          <a:spcPts val="0"/>
                        </a:spcBef>
                        <a:spcAft>
                          <a:spcPts val="0"/>
                        </a:spcAft>
                        <a:buClr>
                          <a:srgbClr val="000000"/>
                        </a:buClr>
                        <a:buSzPts val="1600"/>
                        <a:buFont typeface="Arial"/>
                        <a:buAutoNum type="alphaLcPeriod"/>
                      </a:pPr>
                      <a:r>
                        <a:rPr lang="en-US" sz="1600" u="none" strike="noStrike" cap="none" dirty="0"/>
                        <a:t>to establish a proper connections and communicate with effectiveness with the seniors </a:t>
                      </a:r>
                      <a:endParaRPr sz="1600" u="none" strike="noStrike" cap="none" dirty="0"/>
                    </a:p>
                    <a:p>
                      <a:pPr marL="342900" marR="0" lvl="0" indent="-342900" algn="just" rtl="0">
                        <a:lnSpc>
                          <a:spcPct val="100000"/>
                        </a:lnSpc>
                        <a:spcBef>
                          <a:spcPts val="0"/>
                        </a:spcBef>
                        <a:spcAft>
                          <a:spcPts val="0"/>
                        </a:spcAft>
                        <a:buClr>
                          <a:srgbClr val="000000"/>
                        </a:buClr>
                        <a:buSzPts val="1600"/>
                        <a:buFont typeface="Arial"/>
                        <a:buAutoNum type="alphaLcPeriod"/>
                      </a:pPr>
                      <a:r>
                        <a:rPr lang="en-US" sz="1600" u="none" strike="noStrike" cap="none" dirty="0"/>
                        <a:t>to communicate effectively in a virtual environment with the senior relatives, friends, health personnel etc.</a:t>
                      </a:r>
                      <a:endParaRPr sz="1600" u="none" strike="noStrike" cap="none" dirty="0"/>
                    </a:p>
                    <a:p>
                      <a:pPr marL="342900" marR="0" lvl="0" indent="-342900" algn="just" rtl="0">
                        <a:lnSpc>
                          <a:spcPct val="100000"/>
                        </a:lnSpc>
                        <a:spcBef>
                          <a:spcPts val="0"/>
                        </a:spcBef>
                        <a:spcAft>
                          <a:spcPts val="0"/>
                        </a:spcAft>
                        <a:buClr>
                          <a:srgbClr val="000000"/>
                        </a:buClr>
                        <a:buSzPts val="1600"/>
                        <a:buFont typeface="Arial"/>
                        <a:buAutoNum type="alphaLcPeriod"/>
                      </a:pPr>
                      <a:r>
                        <a:rPr lang="en-US" sz="1600" u="none" strike="noStrike" cap="none" dirty="0"/>
                        <a:t>to use specific apps that allow her/him to give importance to self-care and to enhance their own health and well-being during the care service providing </a:t>
                      </a:r>
                      <a:endParaRPr dirty="0"/>
                    </a:p>
                    <a:p>
                      <a:pPr marL="342900" marR="0" lvl="0" indent="-342900" algn="just" rtl="0">
                        <a:lnSpc>
                          <a:spcPct val="100000"/>
                        </a:lnSpc>
                        <a:spcBef>
                          <a:spcPts val="0"/>
                        </a:spcBef>
                        <a:spcAft>
                          <a:spcPts val="0"/>
                        </a:spcAft>
                        <a:buClr>
                          <a:srgbClr val="000000"/>
                        </a:buClr>
                        <a:buSzPts val="1600"/>
                        <a:buFont typeface="Arial"/>
                        <a:buAutoNum type="alphaLcPeriod"/>
                      </a:pPr>
                      <a:r>
                        <a:rPr lang="en-US" sz="1600" u="none" strike="noStrike" cap="none" dirty="0"/>
                        <a:t>to manage accessibility on digital devices in order to guarantee the senior data safety</a:t>
                      </a:r>
                      <a:endParaRPr sz="1600" u="none" strike="noStrike" cap="none" dirty="0"/>
                    </a:p>
                    <a:p>
                      <a:pPr marL="0" marR="179070" lvl="0" indent="0" algn="ctr" rtl="0">
                        <a:lnSpc>
                          <a:spcPct val="100000"/>
                        </a:lnSpc>
                        <a:spcBef>
                          <a:spcPts val="0"/>
                        </a:spcBef>
                        <a:spcAft>
                          <a:spcPts val="0"/>
                        </a:spcAft>
                        <a:buNone/>
                      </a:pPr>
                      <a:r>
                        <a:rPr lang="en-US" sz="1600" u="none" strike="noStrike" cap="none" dirty="0"/>
                        <a:t> </a:t>
                      </a:r>
                      <a:endParaRPr sz="1400" u="none" strike="noStrike" cap="none" dirty="0">
                        <a:latin typeface="Calibri"/>
                        <a:ea typeface="Calibri"/>
                        <a:cs typeface="Calibri"/>
                        <a:sym typeface="Calibri"/>
                      </a:endParaRPr>
                    </a:p>
                  </a:txBody>
                  <a:tcPr marL="50800" marR="50800" marT="12700" marB="6350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graphicFrame>
        <p:nvGraphicFramePr>
          <p:cNvPr id="445" name="Google Shape;445;p48"/>
          <p:cNvGraphicFramePr/>
          <p:nvPr/>
        </p:nvGraphicFramePr>
        <p:xfrm>
          <a:off x="660400" y="1077912"/>
          <a:ext cx="3000000" cy="3000000"/>
        </p:xfrm>
        <a:graphic>
          <a:graphicData uri="http://schemas.openxmlformats.org/drawingml/2006/table">
            <a:tbl>
              <a:tblPr>
                <a:noFill/>
                <a:tableStyleId>{FD8399D0-6B52-4078-9581-EA39284F4415}</a:tableStyleId>
              </a:tblPr>
              <a:tblGrid>
                <a:gridCol w="3728825">
                  <a:extLst>
                    <a:ext uri="{9D8B030D-6E8A-4147-A177-3AD203B41FA5}">
                      <a16:colId xmlns:a16="http://schemas.microsoft.com/office/drawing/2014/main" val="20000"/>
                    </a:ext>
                  </a:extLst>
                </a:gridCol>
                <a:gridCol w="6786775">
                  <a:extLst>
                    <a:ext uri="{9D8B030D-6E8A-4147-A177-3AD203B41FA5}">
                      <a16:colId xmlns:a16="http://schemas.microsoft.com/office/drawing/2014/main" val="20001"/>
                    </a:ext>
                  </a:extLst>
                </a:gridCol>
              </a:tblGrid>
              <a:tr h="1151250">
                <a:tc gridSpan="2">
                  <a:txBody>
                    <a:bodyPr/>
                    <a:lstStyle/>
                    <a:p>
                      <a:pPr marL="0" marR="179070" lvl="0" indent="0" algn="ctr" rtl="0">
                        <a:lnSpc>
                          <a:spcPct val="100000"/>
                        </a:lnSpc>
                        <a:spcBef>
                          <a:spcPts val="0"/>
                        </a:spcBef>
                        <a:spcAft>
                          <a:spcPts val="0"/>
                        </a:spcAft>
                        <a:buClr>
                          <a:srgbClr val="000000"/>
                        </a:buClr>
                        <a:buSzPts val="2800"/>
                        <a:buFont typeface="Arial"/>
                        <a:buNone/>
                      </a:pPr>
                      <a:r>
                        <a:rPr lang="en-US" sz="2800" u="none" strike="noStrike" cap="none"/>
                        <a:t> </a:t>
                      </a:r>
                      <a:r>
                        <a:rPr lang="en-US" sz="2800" b="1" u="none" strike="noStrike" cap="none"/>
                        <a:t>…… Learning unit</a:t>
                      </a:r>
                      <a:endParaRPr sz="2000" b="1" u="none" strike="noStrike" cap="none">
                        <a:latin typeface="Calibri"/>
                        <a:ea typeface="Calibri"/>
                        <a:cs typeface="Calibri"/>
                        <a:sym typeface="Calibri"/>
                      </a:endParaRPr>
                    </a:p>
                  </a:txBody>
                  <a:tcPr marL="50800" marR="50800" marT="12700" marB="63500" anchor="ctr"/>
                </a:tc>
                <a:tc hMerge="1">
                  <a:txBody>
                    <a:bodyPr/>
                    <a:lstStyle/>
                    <a:p>
                      <a:endParaRPr lang="it-IT"/>
                    </a:p>
                  </a:txBody>
                  <a:tcPr/>
                </a:tc>
                <a:extLst>
                  <a:ext uri="{0D108BD9-81ED-4DB2-BD59-A6C34878D82A}">
                    <a16:rowId xmlns:a16="http://schemas.microsoft.com/office/drawing/2014/main" val="10000"/>
                  </a:ext>
                </a:extLst>
              </a:tr>
              <a:tr h="1151250">
                <a:tc>
                  <a:txBody>
                    <a:bodyPr/>
                    <a:lstStyle/>
                    <a:p>
                      <a:pPr marL="0" marR="179070" lvl="0" indent="0" algn="ctr" rtl="0">
                        <a:lnSpc>
                          <a:spcPct val="100000"/>
                        </a:lnSpc>
                        <a:spcBef>
                          <a:spcPts val="0"/>
                        </a:spcBef>
                        <a:spcAft>
                          <a:spcPts val="0"/>
                        </a:spcAft>
                        <a:buNone/>
                      </a:pPr>
                      <a:r>
                        <a:rPr lang="en-US" sz="1600" b="1" u="none" strike="noStrike" cap="none"/>
                        <a:t>Targeted and Expected Competences aligned to learning outcomes</a:t>
                      </a:r>
                      <a:endParaRPr sz="1600" b="1" u="none" strike="noStrike" cap="none">
                        <a:latin typeface="Calibri"/>
                        <a:ea typeface="Calibri"/>
                        <a:cs typeface="Calibri"/>
                        <a:sym typeface="Calibri"/>
                      </a:endParaRPr>
                    </a:p>
                  </a:txBody>
                  <a:tcPr marL="50800" marR="50800" marT="12700" marB="63500" anchor="ctr"/>
                </a:tc>
                <a:tc>
                  <a:txBody>
                    <a:bodyPr/>
                    <a:lstStyle/>
                    <a:p>
                      <a:pPr marL="342900" marR="179070" lvl="0" indent="-342900" algn="just" rtl="0">
                        <a:lnSpc>
                          <a:spcPct val="100000"/>
                        </a:lnSpc>
                        <a:spcBef>
                          <a:spcPts val="0"/>
                        </a:spcBef>
                        <a:spcAft>
                          <a:spcPts val="0"/>
                        </a:spcAft>
                        <a:buClr>
                          <a:srgbClr val="000000"/>
                        </a:buClr>
                        <a:buSzPts val="1600"/>
                        <a:buFont typeface="Arial"/>
                        <a:buAutoNum type="arabicPeriod"/>
                      </a:pPr>
                      <a:r>
                        <a:rPr lang="en-US" sz="1600" b="1" u="none" strike="noStrike" cap="none"/>
                        <a:t>Starting with knowledge of the benefits and functionalities the technological devices and apps on active and on healthy ageing the care worker is able to select those devices and apps that </a:t>
                      </a:r>
                      <a:r>
                        <a:rPr lang="en-US" sz="1800" b="1" u="none" strike="noStrike" cap="none"/>
                        <a:t>match senior needs</a:t>
                      </a:r>
                      <a:r>
                        <a:rPr lang="en-US" sz="1600" b="1" u="none" strike="noStrike" cap="none"/>
                        <a:t>, to master their use keeping them updated </a:t>
                      </a:r>
                      <a:endParaRPr sz="1600" b="1" u="none" strike="noStrike" cap="none"/>
                    </a:p>
                    <a:p>
                      <a:pPr marL="342900" marR="179070" lvl="0" indent="-342900" algn="just" rtl="0">
                        <a:lnSpc>
                          <a:spcPct val="100000"/>
                        </a:lnSpc>
                        <a:spcBef>
                          <a:spcPts val="0"/>
                        </a:spcBef>
                        <a:spcAft>
                          <a:spcPts val="0"/>
                        </a:spcAft>
                        <a:buClr>
                          <a:srgbClr val="000000"/>
                        </a:buClr>
                        <a:buSzPts val="1600"/>
                        <a:buFont typeface="Arial"/>
                        <a:buAutoNum type="arabicPeriod"/>
                      </a:pPr>
                      <a:r>
                        <a:rPr lang="en-US" sz="1600" b="1" u="none" strike="noStrike" cap="none"/>
                        <a:t>Starting with knowledge on the effective helping relationships, the care worker is able to establish a proper connections with the seniors and an effective communication with him, the relative, the  friends, the health personnel also using virtual communication apps and dealing with her/his GDPR / confidentiality while use the technologies/apps</a:t>
                      </a:r>
                      <a:endParaRPr sz="1600" b="1" u="none" strike="noStrike" cap="none"/>
                    </a:p>
                    <a:p>
                      <a:pPr marL="342900" marR="179070" lvl="0" indent="-342900" algn="just" rtl="0">
                        <a:lnSpc>
                          <a:spcPct val="100000"/>
                        </a:lnSpc>
                        <a:spcBef>
                          <a:spcPts val="0"/>
                        </a:spcBef>
                        <a:spcAft>
                          <a:spcPts val="0"/>
                        </a:spcAft>
                        <a:buClr>
                          <a:srgbClr val="000000"/>
                        </a:buClr>
                        <a:buSzPts val="1600"/>
                        <a:buFont typeface="Arial"/>
                        <a:buAutoNum type="arabicPeriod"/>
                      </a:pPr>
                      <a:r>
                        <a:rPr lang="en-US" sz="1600" b="1" u="none" strike="noStrike" cap="none"/>
                        <a:t>Based on the importance of own wellness for and effective care service, the care worker is able to use specific apps that allow her/him to self-care, self manage and to enhance their own health and well-being during the care service providing </a:t>
                      </a:r>
                      <a:endParaRPr sz="1600" b="1" u="none" strike="noStrike" cap="none">
                        <a:latin typeface="Calibri"/>
                        <a:ea typeface="Calibri"/>
                        <a:cs typeface="Calibri"/>
                        <a:sym typeface="Calibri"/>
                      </a:endParaRPr>
                    </a:p>
                  </a:txBody>
                  <a:tcPr marL="50800" marR="50800" marT="12700" marB="6350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graphicFrame>
        <p:nvGraphicFramePr>
          <p:cNvPr id="450" name="Google Shape;450;p49"/>
          <p:cNvGraphicFramePr/>
          <p:nvPr/>
        </p:nvGraphicFramePr>
        <p:xfrm>
          <a:off x="1765300" y="715169"/>
          <a:ext cx="3000000" cy="3000000"/>
        </p:xfrm>
        <a:graphic>
          <a:graphicData uri="http://schemas.openxmlformats.org/drawingml/2006/table">
            <a:tbl>
              <a:tblPr>
                <a:noFill/>
                <a:tableStyleId>{FD8399D0-6B52-4078-9581-EA39284F4415}</a:tableStyleId>
              </a:tblPr>
              <a:tblGrid>
                <a:gridCol w="24003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89100">
                <a:tc gridSpan="2">
                  <a:txBody>
                    <a:bodyPr/>
                    <a:lstStyle/>
                    <a:p>
                      <a:pPr marL="0" marR="179070" lvl="0" indent="0" algn="ctr" rtl="0">
                        <a:lnSpc>
                          <a:spcPct val="100000"/>
                        </a:lnSpc>
                        <a:spcBef>
                          <a:spcPts val="0"/>
                        </a:spcBef>
                        <a:spcAft>
                          <a:spcPts val="0"/>
                        </a:spcAft>
                        <a:buNone/>
                      </a:pPr>
                      <a:r>
                        <a:rPr lang="en-US" sz="2800" b="1" u="none" strike="noStrike" cap="none"/>
                        <a:t>…… Learning unit</a:t>
                      </a:r>
                      <a:endParaRPr sz="1600" b="1" u="none" strike="noStrike" cap="none">
                        <a:latin typeface="Calibri"/>
                        <a:ea typeface="Calibri"/>
                        <a:cs typeface="Calibri"/>
                        <a:sym typeface="Calibri"/>
                      </a:endParaRPr>
                    </a:p>
                  </a:txBody>
                  <a:tcPr marL="17975" marR="17975" marT="4500" marB="22475" anchor="ctr"/>
                </a:tc>
                <a:tc hMerge="1">
                  <a:txBody>
                    <a:bodyPr/>
                    <a:lstStyle/>
                    <a:p>
                      <a:endParaRPr lang="it-IT"/>
                    </a:p>
                  </a:txBody>
                  <a:tcPr/>
                </a:tc>
                <a:extLst>
                  <a:ext uri="{0D108BD9-81ED-4DB2-BD59-A6C34878D82A}">
                    <a16:rowId xmlns:a16="http://schemas.microsoft.com/office/drawing/2014/main" val="10000"/>
                  </a:ext>
                </a:extLst>
              </a:tr>
              <a:tr h="4599625">
                <a:tc>
                  <a:txBody>
                    <a:bodyPr/>
                    <a:lstStyle/>
                    <a:p>
                      <a:pPr marL="0" marR="179070" lvl="0" indent="0" algn="ctr" rtl="0">
                        <a:lnSpc>
                          <a:spcPct val="100000"/>
                        </a:lnSpc>
                        <a:spcBef>
                          <a:spcPts val="0"/>
                        </a:spcBef>
                        <a:spcAft>
                          <a:spcPts val="0"/>
                        </a:spcAft>
                        <a:buNone/>
                      </a:pPr>
                      <a:r>
                        <a:rPr lang="en-US" sz="1600" b="0" u="none" strike="noStrike" cap="none"/>
                        <a:t>Work Based Learning Experiences (1/2)</a:t>
                      </a:r>
                      <a:endParaRPr sz="1600" b="0" u="none" strike="noStrike" cap="none">
                        <a:latin typeface="Calibri"/>
                        <a:ea typeface="Calibri"/>
                        <a:cs typeface="Calibri"/>
                        <a:sym typeface="Calibri"/>
                      </a:endParaRPr>
                    </a:p>
                  </a:txBody>
                  <a:tcPr marL="17975" marR="17975" marT="4500" marB="2247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Digital technologies for the health field  (experience areas)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1. Managing elderly people's health care using apps</a:t>
                      </a:r>
                      <a:endParaRPr sz="12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 .</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a:t>
                      </a:r>
                      <a:endParaRPr/>
                    </a:p>
                    <a:p>
                      <a:pPr marL="285750" marR="0" lvl="0" indent="-20955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2. Managing physical activity, healthy lifestyle and the prevention of cognitive decline in the elderly </a:t>
                      </a:r>
                      <a:r>
                        <a:rPr lang="en-US" sz="1400" b="0" i="0" u="none" strike="noStrike" cap="none">
                          <a:solidFill>
                            <a:schemeClr val="dk1"/>
                          </a:solidFill>
                          <a:latin typeface="Arial"/>
                          <a:ea typeface="Arial"/>
                          <a:cs typeface="Arial"/>
                          <a:sym typeface="Arial"/>
                        </a:rPr>
                        <a:t>[connected LOs: (a) + (b)]</a:t>
                      </a:r>
                      <a:endParaRPr sz="12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 .</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3. Supporting and facilitating the social activities of the elderly person</a:t>
                      </a:r>
                      <a:endParaRPr sz="12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 .</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0" marR="179070" lvl="0" indent="0" algn="ctr" rtl="0">
                        <a:lnSpc>
                          <a:spcPct val="100000"/>
                        </a:lnSpc>
                        <a:spcBef>
                          <a:spcPts val="0"/>
                        </a:spcBef>
                        <a:spcAft>
                          <a:spcPts val="0"/>
                        </a:spcAft>
                        <a:buNone/>
                      </a:pPr>
                      <a:endParaRPr sz="1400" b="0" u="none" strike="noStrike" cap="none"/>
                    </a:p>
                  </a:txBody>
                  <a:tcPr marL="17975" marR="17975" marT="4500" marB="22475"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aphicFrame>
        <p:nvGraphicFramePr>
          <p:cNvPr id="455" name="Google Shape;455;p50"/>
          <p:cNvGraphicFramePr/>
          <p:nvPr/>
        </p:nvGraphicFramePr>
        <p:xfrm>
          <a:off x="1787769" y="610847"/>
          <a:ext cx="3000000" cy="3000000"/>
        </p:xfrm>
        <a:graphic>
          <a:graphicData uri="http://schemas.openxmlformats.org/drawingml/2006/table">
            <a:tbl>
              <a:tblPr>
                <a:noFill/>
                <a:tableStyleId>{FD8399D0-6B52-4078-9581-EA39284F4415}</a:tableStyleId>
              </a:tblPr>
              <a:tblGrid>
                <a:gridCol w="2828150">
                  <a:extLst>
                    <a:ext uri="{9D8B030D-6E8A-4147-A177-3AD203B41FA5}">
                      <a16:colId xmlns:a16="http://schemas.microsoft.com/office/drawing/2014/main" val="20000"/>
                    </a:ext>
                  </a:extLst>
                </a:gridCol>
                <a:gridCol w="5147450">
                  <a:extLst>
                    <a:ext uri="{9D8B030D-6E8A-4147-A177-3AD203B41FA5}">
                      <a16:colId xmlns:a16="http://schemas.microsoft.com/office/drawing/2014/main" val="20001"/>
                    </a:ext>
                  </a:extLst>
                </a:gridCol>
              </a:tblGrid>
              <a:tr h="574675">
                <a:tc gridSpan="2">
                  <a:txBody>
                    <a:bodyPr/>
                    <a:lstStyle/>
                    <a:p>
                      <a:pPr marL="0" marR="179070" lvl="0" indent="0" algn="ctr" rtl="0">
                        <a:lnSpc>
                          <a:spcPct val="100000"/>
                        </a:lnSpc>
                        <a:spcBef>
                          <a:spcPts val="0"/>
                        </a:spcBef>
                        <a:spcAft>
                          <a:spcPts val="0"/>
                        </a:spcAft>
                        <a:buClr>
                          <a:srgbClr val="000000"/>
                        </a:buClr>
                        <a:buSzPts val="2800"/>
                        <a:buFont typeface="Arial"/>
                        <a:buNone/>
                      </a:pPr>
                      <a:r>
                        <a:rPr lang="en-US" sz="2800" u="none" strike="noStrike" cap="none"/>
                        <a:t>…… Learning unit</a:t>
                      </a:r>
                      <a:endParaRPr sz="2800" u="none" strike="noStrike" cap="none">
                        <a:latin typeface="Calibri"/>
                        <a:ea typeface="Calibri"/>
                        <a:cs typeface="Calibri"/>
                        <a:sym typeface="Calibri"/>
                      </a:endParaRPr>
                    </a:p>
                  </a:txBody>
                  <a:tcPr marL="17975" marR="17975" marT="4500" marB="22475" anchor="ctr"/>
                </a:tc>
                <a:tc hMerge="1">
                  <a:txBody>
                    <a:bodyPr/>
                    <a:lstStyle/>
                    <a:p>
                      <a:endParaRPr lang="it-IT"/>
                    </a:p>
                  </a:txBody>
                  <a:tcPr/>
                </a:tc>
                <a:extLst>
                  <a:ext uri="{0D108BD9-81ED-4DB2-BD59-A6C34878D82A}">
                    <a16:rowId xmlns:a16="http://schemas.microsoft.com/office/drawing/2014/main" val="10000"/>
                  </a:ext>
                </a:extLst>
              </a:tr>
              <a:tr h="4351350">
                <a:tc>
                  <a:txBody>
                    <a:bodyPr/>
                    <a:lstStyle/>
                    <a:p>
                      <a:pPr marL="0" marR="179070" lvl="0" indent="0" algn="ctr" rtl="0">
                        <a:lnSpc>
                          <a:spcPct val="100000"/>
                        </a:lnSpc>
                        <a:spcBef>
                          <a:spcPts val="0"/>
                        </a:spcBef>
                        <a:spcAft>
                          <a:spcPts val="0"/>
                        </a:spcAft>
                        <a:buNone/>
                      </a:pPr>
                      <a:r>
                        <a:rPr lang="en-US" sz="1600" u="none" strike="noStrike" cap="none"/>
                        <a:t>Work Based Learning Experiences (2/2)</a:t>
                      </a:r>
                      <a:endParaRPr sz="1600" u="none" strike="noStrike" cap="none">
                        <a:latin typeface="Calibri"/>
                        <a:ea typeface="Calibri"/>
                        <a:cs typeface="Calibri"/>
                        <a:sym typeface="Calibri"/>
                      </a:endParaRPr>
                    </a:p>
                  </a:txBody>
                  <a:tcPr marL="17975" marR="17975" marT="4500" marB="2247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«Digi-human» competences (experience areas)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4. Implementing activities that promote a work-life balance and increase the quality of life</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5. Practice Empathy competence in digital communication and co-operate in the working environment  </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 .</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6. Organising and conducting activities to educate the elderly in technology</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a:t>
                      </a:r>
                      <a:endParaRPr/>
                    </a:p>
                  </a:txBody>
                  <a:tcPr marL="17975" marR="17975" marT="4500" marB="22475"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aphicFrame>
        <p:nvGraphicFramePr>
          <p:cNvPr id="460" name="Google Shape;460;p51"/>
          <p:cNvGraphicFramePr/>
          <p:nvPr/>
        </p:nvGraphicFramePr>
        <p:xfrm>
          <a:off x="1752600" y="911225"/>
          <a:ext cx="3000000" cy="3000000"/>
        </p:xfrm>
        <a:graphic>
          <a:graphicData uri="http://schemas.openxmlformats.org/drawingml/2006/table">
            <a:tbl>
              <a:tblPr>
                <a:noFill/>
                <a:tableStyleId>{FD8399D0-6B52-4078-9581-EA39284F4415}</a:tableStyleId>
              </a:tblPr>
              <a:tblGrid>
                <a:gridCol w="2552700">
                  <a:extLst>
                    <a:ext uri="{9D8B030D-6E8A-4147-A177-3AD203B41FA5}">
                      <a16:colId xmlns:a16="http://schemas.microsoft.com/office/drawing/2014/main" val="20000"/>
                    </a:ext>
                  </a:extLst>
                </a:gridCol>
                <a:gridCol w="5422900">
                  <a:extLst>
                    <a:ext uri="{9D8B030D-6E8A-4147-A177-3AD203B41FA5}">
                      <a16:colId xmlns:a16="http://schemas.microsoft.com/office/drawing/2014/main" val="20001"/>
                    </a:ext>
                  </a:extLst>
                </a:gridCol>
              </a:tblGrid>
              <a:tr h="294550">
                <a:tc gridSpan="2">
                  <a:txBody>
                    <a:bodyPr/>
                    <a:lstStyle/>
                    <a:p>
                      <a:pPr marL="0" marR="179070" lvl="0" indent="0" algn="ctr" rtl="0">
                        <a:lnSpc>
                          <a:spcPct val="100000"/>
                        </a:lnSpc>
                        <a:spcBef>
                          <a:spcPts val="0"/>
                        </a:spcBef>
                        <a:spcAft>
                          <a:spcPts val="0"/>
                        </a:spcAft>
                        <a:buClr>
                          <a:srgbClr val="000000"/>
                        </a:buClr>
                        <a:buSzPts val="2800"/>
                        <a:buFont typeface="Arial"/>
                        <a:buNone/>
                      </a:pPr>
                      <a:r>
                        <a:rPr lang="en-US" sz="2800" u="none" strike="noStrike" cap="none"/>
                        <a:t>…… Learning unit</a:t>
                      </a:r>
                      <a:endParaRPr sz="2800" u="none" strike="noStrike" cap="none">
                        <a:latin typeface="Calibri"/>
                        <a:ea typeface="Calibri"/>
                        <a:cs typeface="Calibri"/>
                        <a:sym typeface="Calibri"/>
                      </a:endParaRPr>
                    </a:p>
                  </a:txBody>
                  <a:tcPr marL="17975" marR="17975" marT="4500" marB="22475" anchor="ctr"/>
                </a:tc>
                <a:tc hMerge="1">
                  <a:txBody>
                    <a:bodyPr/>
                    <a:lstStyle/>
                    <a:p>
                      <a:endParaRPr lang="it-IT"/>
                    </a:p>
                  </a:txBody>
                  <a:tcPr/>
                </a:tc>
                <a:extLst>
                  <a:ext uri="{0D108BD9-81ED-4DB2-BD59-A6C34878D82A}">
                    <a16:rowId xmlns:a16="http://schemas.microsoft.com/office/drawing/2014/main" val="10000"/>
                  </a:ext>
                </a:extLst>
              </a:tr>
              <a:tr h="946500">
                <a:tc>
                  <a:txBody>
                    <a:bodyPr/>
                    <a:lstStyle/>
                    <a:p>
                      <a:pPr marL="0" marR="179070" lvl="0" indent="0" algn="ctr" rtl="0">
                        <a:lnSpc>
                          <a:spcPct val="100000"/>
                        </a:lnSpc>
                        <a:spcBef>
                          <a:spcPts val="0"/>
                        </a:spcBef>
                        <a:spcAft>
                          <a:spcPts val="0"/>
                        </a:spcAft>
                        <a:buNone/>
                      </a:pPr>
                      <a:r>
                        <a:rPr lang="en-US" sz="1600" b="1" i="1" u="none" strike="noStrike" cap="none">
                          <a:solidFill>
                            <a:srgbClr val="000000"/>
                          </a:solidFill>
                          <a:latin typeface="Arial"/>
                          <a:ea typeface="Arial"/>
                          <a:cs typeface="Arial"/>
                          <a:sym typeface="Arial"/>
                        </a:rPr>
                        <a:t>Monitoring</a:t>
                      </a:r>
                      <a:endParaRPr sz="1600" u="none" strike="noStrike" cap="none">
                        <a:latin typeface="Arial"/>
                        <a:ea typeface="Arial"/>
                        <a:cs typeface="Arial"/>
                        <a:sym typeface="Arial"/>
                      </a:endParaRPr>
                    </a:p>
                  </a:txBody>
                  <a:tcPr marL="50800" marR="50800" marT="12700" marB="63500" anchor="ctr"/>
                </a:tc>
                <a:tc>
                  <a:txBody>
                    <a:bodyPr/>
                    <a:lstStyle/>
                    <a:p>
                      <a:pPr marL="0" marR="179070" lvl="0" indent="0" algn="ctr" rtl="0">
                        <a:lnSpc>
                          <a:spcPct val="100000"/>
                        </a:lnSpc>
                        <a:spcBef>
                          <a:spcPts val="0"/>
                        </a:spcBef>
                        <a:spcAft>
                          <a:spcPts val="0"/>
                        </a:spcAft>
                        <a:buNone/>
                      </a:pPr>
                      <a:r>
                        <a:rPr lang="en-US" sz="1600" u="none" strike="noStrike" cap="none">
                          <a:latin typeface="Arial"/>
                          <a:ea typeface="Arial"/>
                          <a:cs typeface="Arial"/>
                          <a:sym typeface="Arial"/>
                        </a:rPr>
                        <a:t>Plan and monitoring tools (see monitoring paragraph 3.3)</a:t>
                      </a:r>
                      <a:endParaRPr sz="1600" u="none" strike="noStrike" cap="none">
                        <a:latin typeface="Arial"/>
                        <a:ea typeface="Arial"/>
                        <a:cs typeface="Arial"/>
                        <a:sym typeface="Arial"/>
                      </a:endParaRPr>
                    </a:p>
                  </a:txBody>
                  <a:tcPr marL="50800" marR="50800" marT="12700" marB="63500" anchor="ctr"/>
                </a:tc>
                <a:extLst>
                  <a:ext uri="{0D108BD9-81ED-4DB2-BD59-A6C34878D82A}">
                    <a16:rowId xmlns:a16="http://schemas.microsoft.com/office/drawing/2014/main" val="10001"/>
                  </a:ext>
                </a:extLst>
              </a:tr>
              <a:tr h="2043400">
                <a:tc>
                  <a:txBody>
                    <a:bodyPr/>
                    <a:lstStyle/>
                    <a:p>
                      <a:pPr marL="0" marR="179070" lvl="0" indent="0" algn="ctr" rtl="0">
                        <a:lnSpc>
                          <a:spcPct val="100000"/>
                        </a:lnSpc>
                        <a:spcBef>
                          <a:spcPts val="0"/>
                        </a:spcBef>
                        <a:spcAft>
                          <a:spcPts val="0"/>
                        </a:spcAft>
                        <a:buNone/>
                      </a:pPr>
                      <a:r>
                        <a:rPr lang="en-US" sz="1600" b="1" i="1" u="none" strike="noStrike" cap="none">
                          <a:solidFill>
                            <a:srgbClr val="000000"/>
                          </a:solidFill>
                          <a:latin typeface="Arial"/>
                          <a:ea typeface="Arial"/>
                          <a:cs typeface="Arial"/>
                          <a:sym typeface="Arial"/>
                        </a:rPr>
                        <a:t>Assessment</a:t>
                      </a:r>
                      <a:endParaRPr sz="1600" u="none" strike="noStrike" cap="none">
                        <a:latin typeface="Arial"/>
                        <a:ea typeface="Arial"/>
                        <a:cs typeface="Arial"/>
                        <a:sym typeface="Arial"/>
                      </a:endParaRPr>
                    </a:p>
                    <a:p>
                      <a:pPr marL="0" marR="179070" lvl="0" indent="0" algn="ctr" rtl="0">
                        <a:lnSpc>
                          <a:spcPct val="100000"/>
                        </a:lnSpc>
                        <a:spcBef>
                          <a:spcPts val="0"/>
                        </a:spcBef>
                        <a:spcAft>
                          <a:spcPts val="0"/>
                        </a:spcAft>
                        <a:buNone/>
                      </a:pPr>
                      <a:br>
                        <a:rPr lang="en-US" sz="1600" u="none" strike="noStrike" cap="none">
                          <a:solidFill>
                            <a:srgbClr val="000000"/>
                          </a:solidFill>
                          <a:latin typeface="Arial"/>
                          <a:ea typeface="Arial"/>
                          <a:cs typeface="Arial"/>
                          <a:sym typeface="Arial"/>
                        </a:rPr>
                      </a:br>
                      <a:r>
                        <a:rPr lang="en-US" sz="1600" u="none" strike="noStrike" cap="none">
                          <a:solidFill>
                            <a:srgbClr val="212121"/>
                          </a:solidFill>
                          <a:latin typeface="Arial"/>
                          <a:ea typeface="Arial"/>
                          <a:cs typeface="Arial"/>
                          <a:sym typeface="Arial"/>
                        </a:rPr>
                        <a:t>What will be assessed it has already been partly defined in the learning outcomes</a:t>
                      </a:r>
                      <a:endParaRPr sz="1600" u="none" strike="noStrike" cap="none">
                        <a:latin typeface="Arial"/>
                        <a:ea typeface="Arial"/>
                        <a:cs typeface="Arial"/>
                        <a:sym typeface="Arial"/>
                      </a:endParaRPr>
                    </a:p>
                  </a:txBody>
                  <a:tcPr marL="50800" marR="50800" marT="12700" marB="63500" anchor="ctr"/>
                </a:tc>
                <a:tc>
                  <a:txBody>
                    <a:bodyPr/>
                    <a:lstStyle/>
                    <a:p>
                      <a:pPr marL="0" marR="179070" lvl="0" indent="0" algn="ctr" rtl="0">
                        <a:lnSpc>
                          <a:spcPct val="100000"/>
                        </a:lnSpc>
                        <a:spcBef>
                          <a:spcPts val="0"/>
                        </a:spcBef>
                        <a:spcAft>
                          <a:spcPts val="0"/>
                        </a:spcAft>
                        <a:buNone/>
                      </a:pPr>
                      <a:r>
                        <a:rPr lang="en-US" sz="1600" u="none" strike="noStrike" cap="none">
                          <a:latin typeface="Arial"/>
                          <a:ea typeface="Arial"/>
                          <a:cs typeface="Arial"/>
                          <a:sym typeface="Arial"/>
                        </a:rPr>
                        <a:t>Report assessment process and tools</a:t>
                      </a:r>
                      <a:endParaRPr sz="1600" u="none" strike="noStrike" cap="none">
                        <a:latin typeface="Arial"/>
                        <a:ea typeface="Arial"/>
                        <a:cs typeface="Arial"/>
                        <a:sym typeface="Arial"/>
                      </a:endParaRPr>
                    </a:p>
                  </a:txBody>
                  <a:tcPr marL="50800" marR="50800" marT="12700" marB="6350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2"/>
          <p:cNvSpPr txBox="1">
            <a:spLocks noGrp="1"/>
          </p:cNvSpPr>
          <p:nvPr>
            <p:ph type="body" idx="1"/>
          </p:nvPr>
        </p:nvSpPr>
        <p:spPr>
          <a:xfrm>
            <a:off x="5497200" y="4126760"/>
            <a:ext cx="6156900" cy="225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err="1"/>
              <a:t>Unità</a:t>
            </a:r>
            <a:r>
              <a:rPr lang="en-US" dirty="0"/>
              <a:t> di </a:t>
            </a:r>
            <a:r>
              <a:rPr lang="en-US" dirty="0" err="1"/>
              <a:t>apprendimento</a:t>
            </a:r>
            <a:endParaRPr dirty="0"/>
          </a:p>
        </p:txBody>
      </p:sp>
      <p:sp>
        <p:nvSpPr>
          <p:cNvPr id="467" name="Google Shape;467;p52"/>
          <p:cNvSpPr txBox="1">
            <a:spLocks noGrp="1"/>
          </p:cNvSpPr>
          <p:nvPr>
            <p:ph type="body" idx="2"/>
          </p:nvPr>
        </p:nvSpPr>
        <p:spPr>
          <a:xfrm>
            <a:off x="891650" y="2003717"/>
            <a:ext cx="2067000" cy="225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05</a:t>
            </a:r>
            <a:endParaRPr/>
          </a:p>
        </p:txBody>
      </p:sp>
      <p:sp>
        <p:nvSpPr>
          <p:cNvPr id="468" name="Google Shape;468;p52"/>
          <p:cNvSpPr txBox="1"/>
          <p:nvPr/>
        </p:nvSpPr>
        <p:spPr>
          <a:xfrm>
            <a:off x="5497200" y="2752725"/>
            <a:ext cx="6694800" cy="151423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800"/>
              <a:buFont typeface="Arial"/>
              <a:buNone/>
            </a:pPr>
            <a:r>
              <a:rPr lang="en-US" sz="4800" b="0" i="0" u="none" strike="noStrike" cap="none" dirty="0" err="1">
                <a:solidFill>
                  <a:schemeClr val="lt1"/>
                </a:solidFill>
                <a:latin typeface="Calibri"/>
                <a:ea typeface="Calibri"/>
                <a:cs typeface="Calibri"/>
                <a:sym typeface="Calibri"/>
              </a:rPr>
              <a:t>Sessioni</a:t>
            </a:r>
            <a:r>
              <a:rPr lang="en-US" sz="4800" b="0" i="0" u="none" strike="noStrike" cap="none" dirty="0">
                <a:solidFill>
                  <a:schemeClr val="lt1"/>
                </a:solidFill>
                <a:latin typeface="Calibri"/>
                <a:ea typeface="Calibri"/>
                <a:cs typeface="Calibri"/>
                <a:sym typeface="Calibri"/>
              </a:rPr>
              <a:t> di Gruppo di </a:t>
            </a:r>
            <a:r>
              <a:rPr lang="en-US" sz="4800" b="0" i="0" u="none" strike="noStrike" cap="none" dirty="0" err="1">
                <a:solidFill>
                  <a:schemeClr val="lt1"/>
                </a:solidFill>
                <a:latin typeface="Calibri"/>
                <a:ea typeface="Calibri"/>
                <a:cs typeface="Calibri"/>
                <a:sym typeface="Calibri"/>
              </a:rPr>
              <a:t>lavoro</a:t>
            </a:r>
            <a:r>
              <a:rPr lang="en-US" sz="48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6"/>
          <p:cNvSpPr txBox="1">
            <a:spLocks noGrp="1"/>
          </p:cNvSpPr>
          <p:nvPr>
            <p:ph type="body" idx="1"/>
          </p:nvPr>
        </p:nvSpPr>
        <p:spPr>
          <a:xfrm>
            <a:off x="798381" y="1342103"/>
            <a:ext cx="10429018" cy="475429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92E4B"/>
              </a:buClr>
              <a:buSzPts val="2400"/>
              <a:buNone/>
            </a:pPr>
            <a:endParaRPr sz="2800" dirty="0"/>
          </a:p>
          <a:p>
            <a:pPr marL="228600" lvl="0" indent="-228600" algn="l" rtl="0">
              <a:lnSpc>
                <a:spcPct val="90000"/>
              </a:lnSpc>
              <a:spcBef>
                <a:spcPts val="0"/>
              </a:spcBef>
              <a:spcAft>
                <a:spcPts val="0"/>
              </a:spcAft>
              <a:buClr>
                <a:srgbClr val="092E4B"/>
              </a:buClr>
              <a:buSzPts val="2400"/>
              <a:buNone/>
            </a:pPr>
            <a:endParaRPr sz="2800" dirty="0"/>
          </a:p>
          <a:p>
            <a:pPr marL="342900" lvl="0" indent="-342900" algn="just" rtl="0">
              <a:lnSpc>
                <a:spcPct val="107000"/>
              </a:lnSpc>
              <a:spcBef>
                <a:spcPts val="1000"/>
              </a:spcBef>
              <a:spcAft>
                <a:spcPts val="0"/>
              </a:spcAft>
              <a:buSzPts val="2400"/>
              <a:buFont typeface="Arial"/>
              <a:buAutoNum type="alphaLcParenR"/>
            </a:pPr>
            <a:r>
              <a:rPr lang="en-US" dirty="0" err="1">
                <a:solidFill>
                  <a:srgbClr val="333333"/>
                </a:solidFill>
                <a:latin typeface="Calibri"/>
                <a:ea typeface="Calibri"/>
                <a:cs typeface="Calibri"/>
                <a:sym typeface="Calibri"/>
              </a:rPr>
              <a:t>Sviluppare</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livelli</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adeguati</a:t>
            </a:r>
            <a:r>
              <a:rPr lang="en-US" dirty="0">
                <a:solidFill>
                  <a:srgbClr val="333333"/>
                </a:solidFill>
                <a:latin typeface="Calibri"/>
                <a:ea typeface="Calibri"/>
                <a:cs typeface="Calibri"/>
                <a:sym typeface="Calibri"/>
              </a:rPr>
              <a:t> di </a:t>
            </a:r>
            <a:r>
              <a:rPr lang="en-US" dirty="0" err="1">
                <a:solidFill>
                  <a:srgbClr val="333333"/>
                </a:solidFill>
                <a:latin typeface="Calibri"/>
                <a:ea typeface="Calibri"/>
                <a:cs typeface="Calibri"/>
                <a:sym typeface="Calibri"/>
              </a:rPr>
              <a:t>conoscenze</a:t>
            </a:r>
            <a:r>
              <a:rPr lang="en-US" dirty="0">
                <a:solidFill>
                  <a:srgbClr val="333333"/>
                </a:solidFill>
                <a:latin typeface="Calibri"/>
                <a:ea typeface="Calibri"/>
                <a:cs typeface="Calibri"/>
                <a:sym typeface="Calibri"/>
              </a:rPr>
              <a:t> e </a:t>
            </a:r>
            <a:r>
              <a:rPr lang="en-US" dirty="0" err="1">
                <a:solidFill>
                  <a:srgbClr val="333333"/>
                </a:solidFill>
                <a:latin typeface="Calibri"/>
                <a:ea typeface="Calibri"/>
                <a:cs typeface="Calibri"/>
                <a:sym typeface="Calibri"/>
              </a:rPr>
              <a:t>competenze</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nell'uso</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umanizzato</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centrato</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sulla</a:t>
            </a:r>
            <a:r>
              <a:rPr lang="en-US" dirty="0">
                <a:solidFill>
                  <a:srgbClr val="333333"/>
                </a:solidFill>
                <a:latin typeface="Calibri"/>
                <a:ea typeface="Calibri"/>
                <a:cs typeface="Calibri"/>
                <a:sym typeface="Calibri"/>
              </a:rPr>
              <a:t> persona) </a:t>
            </a:r>
            <a:r>
              <a:rPr lang="en-US" dirty="0" err="1">
                <a:solidFill>
                  <a:srgbClr val="333333"/>
                </a:solidFill>
                <a:latin typeface="Calibri"/>
                <a:ea typeface="Calibri"/>
                <a:cs typeface="Calibri"/>
                <a:sym typeface="Calibri"/>
              </a:rPr>
              <a:t>delle</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tecnologie</a:t>
            </a:r>
            <a:r>
              <a:rPr lang="en-US" dirty="0">
                <a:solidFill>
                  <a:srgbClr val="333333"/>
                </a:solidFill>
                <a:latin typeface="Calibri"/>
                <a:ea typeface="Calibri"/>
                <a:cs typeface="Calibri"/>
                <a:sym typeface="Calibri"/>
              </a:rPr>
              <a:t> AAL o E-Health da </a:t>
            </a:r>
            <a:r>
              <a:rPr lang="en-US" dirty="0" err="1">
                <a:solidFill>
                  <a:srgbClr val="333333"/>
                </a:solidFill>
                <a:latin typeface="Calibri"/>
                <a:ea typeface="Calibri"/>
                <a:cs typeface="Calibri"/>
                <a:sym typeface="Calibri"/>
              </a:rPr>
              <a:t>parte</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degli</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operatori</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sanitari</a:t>
            </a:r>
            <a:r>
              <a:rPr lang="en-US" dirty="0">
                <a:solidFill>
                  <a:srgbClr val="333333"/>
                </a:solidFill>
                <a:latin typeface="Calibri"/>
                <a:ea typeface="Calibri"/>
                <a:cs typeface="Calibri"/>
                <a:sym typeface="Calibri"/>
              </a:rPr>
              <a:t>.;</a:t>
            </a:r>
            <a:endParaRPr dirty="0">
              <a:solidFill>
                <a:srgbClr val="333333"/>
              </a:solidFill>
              <a:latin typeface="Calibri"/>
              <a:ea typeface="Calibri"/>
              <a:cs typeface="Calibri"/>
              <a:sym typeface="Calibri"/>
            </a:endParaRPr>
          </a:p>
          <a:p>
            <a:pPr marL="342900" lvl="0" indent="-342900" algn="just" rtl="0">
              <a:lnSpc>
                <a:spcPct val="107000"/>
              </a:lnSpc>
              <a:spcBef>
                <a:spcPts val="1000"/>
              </a:spcBef>
              <a:spcAft>
                <a:spcPts val="0"/>
              </a:spcAft>
              <a:buSzPts val="2400"/>
              <a:buFont typeface="Arial"/>
              <a:buAutoNum type="alphaLcParenR"/>
            </a:pPr>
            <a:r>
              <a:rPr lang="en-US" dirty="0" err="1">
                <a:solidFill>
                  <a:srgbClr val="333333"/>
                </a:solidFill>
                <a:latin typeface="Calibri"/>
                <a:ea typeface="Calibri"/>
                <a:cs typeface="Calibri"/>
                <a:sym typeface="Calibri"/>
              </a:rPr>
              <a:t>Aggiornare</a:t>
            </a:r>
            <a:r>
              <a:rPr lang="en-US" dirty="0">
                <a:solidFill>
                  <a:srgbClr val="333333"/>
                </a:solidFill>
                <a:latin typeface="Calibri"/>
                <a:ea typeface="Calibri"/>
                <a:cs typeface="Calibri"/>
                <a:sym typeface="Calibri"/>
              </a:rPr>
              <a:t> le </a:t>
            </a:r>
            <a:r>
              <a:rPr lang="en-US" dirty="0" err="1">
                <a:solidFill>
                  <a:srgbClr val="333333"/>
                </a:solidFill>
                <a:latin typeface="Calibri"/>
                <a:ea typeface="Calibri"/>
                <a:cs typeface="Calibri"/>
                <a:sym typeface="Calibri"/>
              </a:rPr>
              <a:t>competenze</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dei</a:t>
            </a:r>
            <a:r>
              <a:rPr lang="en-US" dirty="0">
                <a:solidFill>
                  <a:srgbClr val="333333"/>
                </a:solidFill>
                <a:latin typeface="Calibri"/>
                <a:ea typeface="Calibri"/>
                <a:cs typeface="Calibri"/>
                <a:sym typeface="Calibri"/>
              </a:rPr>
              <a:t> care workers alle </a:t>
            </a:r>
            <a:r>
              <a:rPr lang="en-US" dirty="0" err="1">
                <a:solidFill>
                  <a:srgbClr val="333333"/>
                </a:solidFill>
                <a:latin typeface="Calibri"/>
                <a:ea typeface="Calibri"/>
                <a:cs typeface="Calibri"/>
                <a:sym typeface="Calibri"/>
              </a:rPr>
              <a:t>esigenze</a:t>
            </a:r>
            <a:r>
              <a:rPr lang="en-US" dirty="0">
                <a:solidFill>
                  <a:srgbClr val="333333"/>
                </a:solidFill>
                <a:latin typeface="Calibri"/>
                <a:ea typeface="Calibri"/>
                <a:cs typeface="Calibri"/>
                <a:sym typeface="Calibri"/>
              </a:rPr>
              <a:t> in </a:t>
            </a:r>
            <a:r>
              <a:rPr lang="en-US" dirty="0" err="1">
                <a:solidFill>
                  <a:srgbClr val="333333"/>
                </a:solidFill>
                <a:latin typeface="Calibri"/>
                <a:ea typeface="Calibri"/>
                <a:cs typeface="Calibri"/>
                <a:sym typeface="Calibri"/>
              </a:rPr>
              <a:t>evoluzione</a:t>
            </a:r>
            <a:r>
              <a:rPr lang="en-US" dirty="0">
                <a:solidFill>
                  <a:srgbClr val="333333"/>
                </a:solidFill>
                <a:latin typeface="Calibri"/>
                <a:ea typeface="Calibri"/>
                <a:cs typeface="Calibri"/>
                <a:sym typeface="Calibri"/>
              </a:rPr>
              <a:t> del </a:t>
            </a:r>
            <a:r>
              <a:rPr lang="en-US" dirty="0" err="1">
                <a:solidFill>
                  <a:srgbClr val="333333"/>
                </a:solidFill>
                <a:latin typeface="Calibri"/>
                <a:ea typeface="Calibri"/>
                <a:cs typeface="Calibri"/>
                <a:sym typeface="Calibri"/>
              </a:rPr>
              <a:t>loro</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lavoro</a:t>
            </a:r>
            <a:r>
              <a:rPr lang="en-US" dirty="0">
                <a:solidFill>
                  <a:srgbClr val="333333"/>
                </a:solidFill>
                <a:latin typeface="Calibri"/>
                <a:ea typeface="Calibri"/>
                <a:cs typeface="Calibri"/>
                <a:sym typeface="Calibri"/>
              </a:rPr>
              <a:t>. </a:t>
            </a:r>
          </a:p>
          <a:p>
            <a:pPr marL="342900" lvl="0" indent="-342900" algn="just" rtl="0">
              <a:lnSpc>
                <a:spcPct val="107000"/>
              </a:lnSpc>
              <a:spcBef>
                <a:spcPts val="1000"/>
              </a:spcBef>
              <a:spcAft>
                <a:spcPts val="0"/>
              </a:spcAft>
              <a:buSzPts val="2400"/>
              <a:buFont typeface="Arial"/>
              <a:buAutoNum type="alphaLcParenR"/>
            </a:pPr>
            <a:endParaRPr lang="en-US" dirty="0">
              <a:solidFill>
                <a:srgbClr val="333333"/>
              </a:solidFill>
              <a:latin typeface="Calibri"/>
              <a:ea typeface="Calibri"/>
              <a:cs typeface="Calibri"/>
              <a:sym typeface="Calibri"/>
            </a:endParaRPr>
          </a:p>
          <a:p>
            <a:pPr marL="342900" lvl="0" indent="-342900" algn="just" rtl="0">
              <a:lnSpc>
                <a:spcPct val="107000"/>
              </a:lnSpc>
              <a:spcBef>
                <a:spcPts val="1000"/>
              </a:spcBef>
              <a:spcAft>
                <a:spcPts val="0"/>
              </a:spcAft>
              <a:buSzPts val="2400"/>
              <a:buFont typeface="Arial"/>
              <a:buAutoNum type="alphaLcParenR"/>
            </a:pPr>
            <a:r>
              <a:rPr lang="en-US" dirty="0">
                <a:solidFill>
                  <a:srgbClr val="333333"/>
                </a:solidFill>
                <a:latin typeface="Calibri"/>
                <a:ea typeface="Calibri"/>
                <a:cs typeface="Calibri"/>
                <a:sym typeface="Calibri"/>
              </a:rPr>
              <a:t>I partner </a:t>
            </a:r>
            <a:r>
              <a:rPr lang="en-US" dirty="0" err="1">
                <a:solidFill>
                  <a:srgbClr val="333333"/>
                </a:solidFill>
                <a:latin typeface="Calibri"/>
                <a:ea typeface="Calibri"/>
                <a:cs typeface="Calibri"/>
                <a:sym typeface="Calibri"/>
              </a:rPr>
              <a:t>fornitori</a:t>
            </a:r>
            <a:r>
              <a:rPr lang="en-US" dirty="0">
                <a:solidFill>
                  <a:srgbClr val="333333"/>
                </a:solidFill>
                <a:latin typeface="Calibri"/>
                <a:ea typeface="Calibri"/>
                <a:cs typeface="Calibri"/>
                <a:sym typeface="Calibri"/>
              </a:rPr>
              <a:t> di IFP </a:t>
            </a:r>
            <a:r>
              <a:rPr lang="en-US" dirty="0" err="1">
                <a:solidFill>
                  <a:srgbClr val="333333"/>
                </a:solidFill>
                <a:latin typeface="Calibri"/>
                <a:ea typeface="Calibri"/>
                <a:cs typeface="Calibri"/>
                <a:sym typeface="Calibri"/>
              </a:rPr>
              <a:t>hanno</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sviluppato</a:t>
            </a:r>
            <a:r>
              <a:rPr lang="en-US" dirty="0">
                <a:solidFill>
                  <a:srgbClr val="333333"/>
                </a:solidFill>
                <a:latin typeface="Calibri"/>
                <a:ea typeface="Calibri"/>
                <a:cs typeface="Calibri"/>
                <a:sym typeface="Calibri"/>
              </a:rPr>
              <a:t> la </a:t>
            </a:r>
            <a:r>
              <a:rPr lang="en-US" dirty="0" err="1">
                <a:solidFill>
                  <a:srgbClr val="333333"/>
                </a:solidFill>
                <a:latin typeface="Calibri"/>
                <a:ea typeface="Calibri"/>
                <a:cs typeface="Calibri"/>
                <a:sym typeface="Calibri"/>
              </a:rPr>
              <a:t>capacità</a:t>
            </a:r>
            <a:r>
              <a:rPr lang="en-US" dirty="0">
                <a:solidFill>
                  <a:srgbClr val="333333"/>
                </a:solidFill>
                <a:latin typeface="Calibri"/>
                <a:ea typeface="Calibri"/>
                <a:cs typeface="Calibri"/>
                <a:sym typeface="Calibri"/>
              </a:rPr>
              <a:t> di </a:t>
            </a:r>
            <a:r>
              <a:rPr lang="en-US" dirty="0" err="1">
                <a:solidFill>
                  <a:srgbClr val="333333"/>
                </a:solidFill>
                <a:latin typeface="Calibri"/>
                <a:ea typeface="Calibri"/>
                <a:cs typeface="Calibri"/>
                <a:sym typeface="Calibri"/>
              </a:rPr>
              <a:t>implementare</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una</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formazione</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organica</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sull'uso</a:t>
            </a:r>
            <a:r>
              <a:rPr lang="en-US" dirty="0">
                <a:solidFill>
                  <a:srgbClr val="333333"/>
                </a:solidFill>
                <a:latin typeface="Calibri"/>
                <a:ea typeface="Calibri"/>
                <a:cs typeface="Calibri"/>
                <a:sym typeface="Calibri"/>
              </a:rPr>
              <a:t> di </a:t>
            </a:r>
            <a:r>
              <a:rPr lang="en-US" dirty="0" err="1">
                <a:solidFill>
                  <a:srgbClr val="333333"/>
                </a:solidFill>
                <a:latin typeface="Calibri"/>
                <a:ea typeface="Calibri"/>
                <a:cs typeface="Calibri"/>
                <a:sym typeface="Calibri"/>
              </a:rPr>
              <a:t>tecnologie</a:t>
            </a:r>
            <a:r>
              <a:rPr lang="en-US" dirty="0">
                <a:solidFill>
                  <a:srgbClr val="333333"/>
                </a:solidFill>
                <a:latin typeface="Calibri"/>
                <a:ea typeface="Calibri"/>
                <a:cs typeface="Calibri"/>
                <a:sym typeface="Calibri"/>
              </a:rPr>
              <a:t> AAL e/o E-Health </a:t>
            </a:r>
            <a:r>
              <a:rPr lang="en-US" dirty="0" err="1">
                <a:solidFill>
                  <a:srgbClr val="333333"/>
                </a:solidFill>
                <a:latin typeface="Calibri"/>
                <a:ea typeface="Calibri"/>
                <a:cs typeface="Calibri"/>
                <a:sym typeface="Calibri"/>
              </a:rPr>
              <a:t>umanizzate</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che</a:t>
            </a:r>
            <a:r>
              <a:rPr lang="en-US" dirty="0">
                <a:solidFill>
                  <a:srgbClr val="333333"/>
                </a:solidFill>
                <a:latin typeface="Calibri"/>
                <a:ea typeface="Calibri"/>
                <a:cs typeface="Calibri"/>
                <a:sym typeface="Calibri"/>
              </a:rPr>
              <a:t> </a:t>
            </a:r>
            <a:r>
              <a:rPr lang="en-US" dirty="0" err="1">
                <a:solidFill>
                  <a:srgbClr val="333333"/>
                </a:solidFill>
                <a:latin typeface="Calibri"/>
                <a:ea typeface="Calibri"/>
                <a:cs typeface="Calibri"/>
                <a:sym typeface="Calibri"/>
              </a:rPr>
              <a:t>siano</a:t>
            </a:r>
            <a:r>
              <a:rPr lang="en-US" dirty="0">
                <a:solidFill>
                  <a:srgbClr val="333333"/>
                </a:solidFill>
                <a:latin typeface="Calibri"/>
                <a:ea typeface="Calibri"/>
                <a:cs typeface="Calibri"/>
                <a:sym typeface="Calibri"/>
              </a:rPr>
              <a:t> appropriate e </a:t>
            </a:r>
            <a:r>
              <a:rPr lang="en-US" dirty="0" err="1">
                <a:solidFill>
                  <a:srgbClr val="333333"/>
                </a:solidFill>
                <a:latin typeface="Calibri"/>
                <a:ea typeface="Calibri"/>
                <a:cs typeface="Calibri"/>
                <a:sym typeface="Calibri"/>
              </a:rPr>
              <a:t>attraenti</a:t>
            </a:r>
            <a:r>
              <a:rPr lang="en-US" dirty="0">
                <a:solidFill>
                  <a:srgbClr val="333333"/>
                </a:solidFill>
                <a:latin typeface="Calibri"/>
                <a:ea typeface="Calibri"/>
                <a:cs typeface="Calibri"/>
                <a:sym typeface="Calibri"/>
              </a:rPr>
              <a:t> per </a:t>
            </a:r>
            <a:r>
              <a:rPr lang="en-US" dirty="0" err="1">
                <a:solidFill>
                  <a:srgbClr val="333333"/>
                </a:solidFill>
                <a:latin typeface="Calibri"/>
                <a:ea typeface="Calibri"/>
                <a:cs typeface="Calibri"/>
                <a:sym typeface="Calibri"/>
              </a:rPr>
              <a:t>i</a:t>
            </a:r>
            <a:r>
              <a:rPr lang="en-US" dirty="0">
                <a:solidFill>
                  <a:srgbClr val="333333"/>
                </a:solidFill>
                <a:latin typeface="Calibri"/>
                <a:ea typeface="Calibri"/>
                <a:cs typeface="Calibri"/>
                <a:sym typeface="Calibri"/>
              </a:rPr>
              <a:t> care workers .</a:t>
            </a:r>
            <a:endParaRPr dirty="0">
              <a:latin typeface="Calibri"/>
              <a:ea typeface="Calibri"/>
              <a:cs typeface="Calibri"/>
              <a:sym typeface="Calibri"/>
            </a:endParaRPr>
          </a:p>
        </p:txBody>
      </p:sp>
      <p:sp>
        <p:nvSpPr>
          <p:cNvPr id="192" name="Google Shape;192;p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Obiettivi</a:t>
            </a:r>
            <a:r>
              <a:rPr lang="en-US" dirty="0"/>
              <a:t> </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3"/>
          <p:cNvSpPr txBox="1">
            <a:spLocks noGrp="1"/>
          </p:cNvSpPr>
          <p:nvPr>
            <p:ph type="body" idx="1"/>
          </p:nvPr>
        </p:nvSpPr>
        <p:spPr>
          <a:xfrm>
            <a:off x="798381" y="1297580"/>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a:t>OBIETTIVO</a:t>
            </a:r>
            <a:endParaRPr dirty="0"/>
          </a:p>
          <a:p>
            <a:pPr marL="571500" lvl="0" indent="-342900" algn="l" rtl="0">
              <a:lnSpc>
                <a:spcPct val="90000"/>
              </a:lnSpc>
              <a:spcBef>
                <a:spcPts val="1000"/>
              </a:spcBef>
              <a:spcAft>
                <a:spcPts val="0"/>
              </a:spcAft>
              <a:buSzPts val="2400"/>
              <a:buFont typeface="Arial"/>
              <a:buChar char="•"/>
            </a:pPr>
            <a:r>
              <a:rPr lang="en-US" dirty="0" err="1"/>
              <a:t>L'obiettivo</a:t>
            </a:r>
            <a:r>
              <a:rPr lang="en-US" dirty="0"/>
              <a:t> del </a:t>
            </a:r>
            <a:r>
              <a:rPr lang="en-US" dirty="0" err="1"/>
              <a:t>lavoro</a:t>
            </a:r>
            <a:r>
              <a:rPr lang="en-US" dirty="0"/>
              <a:t> di </a:t>
            </a:r>
            <a:r>
              <a:rPr lang="en-US" dirty="0" err="1"/>
              <a:t>gruppo</a:t>
            </a:r>
            <a:r>
              <a:rPr lang="en-US" dirty="0"/>
              <a:t> </a:t>
            </a:r>
            <a:r>
              <a:rPr lang="en-US" dirty="0" err="1"/>
              <a:t>è</a:t>
            </a:r>
            <a:r>
              <a:rPr lang="en-US" dirty="0"/>
              <a:t> </a:t>
            </a:r>
            <a:r>
              <a:rPr lang="en-US" dirty="0" err="1"/>
              <a:t>quello</a:t>
            </a:r>
            <a:r>
              <a:rPr lang="en-US" dirty="0"/>
              <a:t> di </a:t>
            </a:r>
            <a:r>
              <a:rPr lang="en-US" dirty="0" err="1"/>
              <a:t>concepire</a:t>
            </a:r>
            <a:r>
              <a:rPr lang="en-US" dirty="0"/>
              <a:t> il </a:t>
            </a:r>
            <a:r>
              <a:rPr lang="en-US" dirty="0" err="1"/>
              <a:t>più</a:t>
            </a:r>
            <a:r>
              <a:rPr lang="en-US" dirty="0"/>
              <a:t> </a:t>
            </a:r>
            <a:r>
              <a:rPr lang="en-US" dirty="0" err="1"/>
              <a:t>possibile</a:t>
            </a:r>
            <a:r>
              <a:rPr lang="en-US" dirty="0"/>
              <a:t> </a:t>
            </a:r>
            <a:r>
              <a:rPr lang="en-US" dirty="0" err="1"/>
              <a:t>esperienze</a:t>
            </a:r>
            <a:r>
              <a:rPr lang="en-US" dirty="0"/>
              <a:t>/</a:t>
            </a:r>
            <a:r>
              <a:rPr lang="en-US" dirty="0" err="1"/>
              <a:t>attività</a:t>
            </a:r>
            <a:r>
              <a:rPr lang="en-US" dirty="0"/>
              <a:t> di </a:t>
            </a:r>
            <a:r>
              <a:rPr lang="en-US" dirty="0" err="1"/>
              <a:t>apprendimento</a:t>
            </a:r>
            <a:r>
              <a:rPr lang="en-US" dirty="0"/>
              <a:t> </a:t>
            </a:r>
            <a:r>
              <a:rPr lang="en-US" dirty="0" err="1"/>
              <a:t>basate</a:t>
            </a:r>
            <a:r>
              <a:rPr lang="en-US" dirty="0"/>
              <a:t> </a:t>
            </a:r>
            <a:r>
              <a:rPr lang="en-US" dirty="0" err="1"/>
              <a:t>sul</a:t>
            </a:r>
            <a:r>
              <a:rPr lang="en-US" dirty="0"/>
              <a:t> </a:t>
            </a:r>
            <a:r>
              <a:rPr lang="en-US" dirty="0" err="1"/>
              <a:t>lavoro</a:t>
            </a:r>
            <a:r>
              <a:rPr lang="en-US" dirty="0"/>
              <a:t> </a:t>
            </a:r>
            <a:r>
              <a:rPr lang="en-US" dirty="0" err="1"/>
              <a:t>nelle</a:t>
            </a:r>
            <a:r>
              <a:rPr lang="en-US" dirty="0"/>
              <a:t> diverse </a:t>
            </a:r>
            <a:r>
              <a:rPr lang="en-US" dirty="0" err="1"/>
              <a:t>aree</a:t>
            </a:r>
            <a:r>
              <a:rPr lang="en-US" dirty="0"/>
              <a:t> indicate </a:t>
            </a:r>
            <a:r>
              <a:rPr lang="en-US" dirty="0" err="1"/>
              <a:t>che</a:t>
            </a:r>
            <a:r>
              <a:rPr lang="en-US" dirty="0"/>
              <a:t> </a:t>
            </a:r>
            <a:r>
              <a:rPr lang="en-US" dirty="0" err="1"/>
              <a:t>consentano</a:t>
            </a:r>
            <a:r>
              <a:rPr lang="en-US" dirty="0"/>
              <a:t> </a:t>
            </a:r>
            <a:r>
              <a:rPr lang="en-US" dirty="0" err="1"/>
              <a:t>agli</a:t>
            </a:r>
            <a:r>
              <a:rPr lang="en-US" dirty="0"/>
              <a:t> </a:t>
            </a:r>
            <a:r>
              <a:rPr lang="en-US" dirty="0" err="1"/>
              <a:t>operatori</a:t>
            </a:r>
            <a:r>
              <a:rPr lang="en-US" dirty="0"/>
              <a:t> di </a:t>
            </a:r>
            <a:r>
              <a:rPr lang="en-US" dirty="0" err="1"/>
              <a:t>raggiungere</a:t>
            </a:r>
            <a:r>
              <a:rPr lang="en-US" dirty="0"/>
              <a:t> </a:t>
            </a:r>
            <a:r>
              <a:rPr lang="en-US" dirty="0" err="1"/>
              <a:t>i</a:t>
            </a:r>
            <a:r>
              <a:rPr lang="en-US" dirty="0"/>
              <a:t> </a:t>
            </a:r>
            <a:r>
              <a:rPr lang="en-US" dirty="0" err="1"/>
              <a:t>risultati</a:t>
            </a:r>
            <a:r>
              <a:rPr lang="en-US" dirty="0"/>
              <a:t> di </a:t>
            </a:r>
            <a:r>
              <a:rPr lang="en-US" dirty="0" err="1"/>
              <a:t>apprendimento</a:t>
            </a:r>
            <a:r>
              <a:rPr lang="en-US" dirty="0"/>
              <a:t>.</a:t>
            </a:r>
          </a:p>
          <a:p>
            <a:pPr marL="571500" lvl="0" indent="-342900" algn="l" rtl="0">
              <a:lnSpc>
                <a:spcPct val="90000"/>
              </a:lnSpc>
              <a:spcBef>
                <a:spcPts val="1000"/>
              </a:spcBef>
              <a:spcAft>
                <a:spcPts val="0"/>
              </a:spcAft>
              <a:buSzPts val="2400"/>
              <a:buFont typeface="Arial"/>
              <a:buChar char="•"/>
            </a:pPr>
            <a:endParaRPr lang="en-US" dirty="0"/>
          </a:p>
          <a:p>
            <a:pPr marL="571500" lvl="0" indent="-342900" algn="l" rtl="0">
              <a:lnSpc>
                <a:spcPct val="90000"/>
              </a:lnSpc>
              <a:spcBef>
                <a:spcPts val="1000"/>
              </a:spcBef>
              <a:spcAft>
                <a:spcPts val="0"/>
              </a:spcAft>
              <a:buSzPts val="2400"/>
              <a:buFont typeface="Arial"/>
              <a:buChar char="•"/>
            </a:pPr>
            <a:r>
              <a:rPr lang="en-US" dirty="0"/>
              <a:t>Ci </a:t>
            </a:r>
            <a:r>
              <a:rPr lang="en-US" dirty="0" err="1"/>
              <a:t>aiuta</a:t>
            </a:r>
            <a:r>
              <a:rPr lang="en-US" dirty="0"/>
              <a:t> a </a:t>
            </a:r>
            <a:r>
              <a:rPr lang="en-US" dirty="0" err="1"/>
              <a:t>creare</a:t>
            </a:r>
            <a:r>
              <a:rPr lang="en-US" dirty="0"/>
              <a:t> </a:t>
            </a:r>
            <a:r>
              <a:rPr lang="en-US" dirty="0" err="1"/>
              <a:t>una</a:t>
            </a:r>
            <a:r>
              <a:rPr lang="en-US" dirty="0"/>
              <a:t> Macro-</a:t>
            </a:r>
            <a:r>
              <a:rPr lang="en-US" dirty="0" err="1"/>
              <a:t>Unità</a:t>
            </a:r>
            <a:r>
              <a:rPr lang="en-US" dirty="0"/>
              <a:t> di </a:t>
            </a:r>
            <a:r>
              <a:rPr lang="en-US" dirty="0" err="1"/>
              <a:t>apprendimento</a:t>
            </a:r>
            <a:r>
              <a:rPr lang="en-US" dirty="0"/>
              <a:t> </a:t>
            </a:r>
            <a:r>
              <a:rPr lang="en-US" dirty="0" err="1"/>
              <a:t>che</a:t>
            </a:r>
            <a:r>
              <a:rPr lang="en-US" dirty="0"/>
              <a:t> </a:t>
            </a:r>
            <a:r>
              <a:rPr lang="en-US" dirty="0" err="1"/>
              <a:t>contiene</a:t>
            </a:r>
            <a:r>
              <a:rPr lang="en-US" dirty="0"/>
              <a:t> </a:t>
            </a:r>
            <a:r>
              <a:rPr lang="en-US" dirty="0" err="1"/>
              <a:t>già</a:t>
            </a:r>
            <a:r>
              <a:rPr lang="en-US" dirty="0"/>
              <a:t> </a:t>
            </a:r>
            <a:r>
              <a:rPr lang="en-US" dirty="0" err="1"/>
              <a:t>ipotetiche</a:t>
            </a:r>
            <a:r>
              <a:rPr lang="en-US" dirty="0"/>
              <a:t> </a:t>
            </a:r>
            <a:r>
              <a:rPr lang="en-US" dirty="0" err="1"/>
              <a:t>esperienze</a:t>
            </a:r>
            <a:r>
              <a:rPr lang="en-US" dirty="0"/>
              <a:t>/</a:t>
            </a:r>
            <a:r>
              <a:rPr lang="en-US" dirty="0" err="1"/>
              <a:t>attività</a:t>
            </a:r>
            <a:r>
              <a:rPr lang="en-US" dirty="0"/>
              <a:t> di </a:t>
            </a:r>
            <a:r>
              <a:rPr lang="en-US" dirty="0" err="1"/>
              <a:t>apprendimento</a:t>
            </a:r>
            <a:r>
              <a:rPr lang="en-US" dirty="0"/>
              <a:t> </a:t>
            </a:r>
            <a:r>
              <a:rPr lang="en-US" dirty="0" err="1"/>
              <a:t>basate</a:t>
            </a:r>
            <a:r>
              <a:rPr lang="en-US" dirty="0"/>
              <a:t> </a:t>
            </a:r>
            <a:r>
              <a:rPr lang="en-US" dirty="0" err="1"/>
              <a:t>sul</a:t>
            </a:r>
            <a:r>
              <a:rPr lang="en-US" dirty="0"/>
              <a:t> </a:t>
            </a:r>
            <a:r>
              <a:rPr lang="en-US" dirty="0" err="1"/>
              <a:t>lavoro</a:t>
            </a:r>
            <a:r>
              <a:rPr lang="en-US" dirty="0"/>
              <a:t>. </a:t>
            </a:r>
          </a:p>
          <a:p>
            <a:pPr marL="571500" lvl="0" indent="-342900" algn="l" rtl="0">
              <a:lnSpc>
                <a:spcPct val="90000"/>
              </a:lnSpc>
              <a:spcBef>
                <a:spcPts val="1000"/>
              </a:spcBef>
              <a:spcAft>
                <a:spcPts val="0"/>
              </a:spcAft>
              <a:buSzPts val="2400"/>
              <a:buFont typeface="Arial"/>
              <a:buChar char="•"/>
            </a:pPr>
            <a:endParaRPr lang="en-US" dirty="0"/>
          </a:p>
          <a:p>
            <a:pPr marL="571500" lvl="0" indent="-342900" algn="l" rtl="0">
              <a:lnSpc>
                <a:spcPct val="90000"/>
              </a:lnSpc>
              <a:spcBef>
                <a:spcPts val="1000"/>
              </a:spcBef>
              <a:spcAft>
                <a:spcPts val="0"/>
              </a:spcAft>
              <a:buSzPts val="2400"/>
              <a:buFont typeface="Arial"/>
              <a:buChar char="•"/>
            </a:pPr>
            <a:r>
              <a:rPr lang="en-US" dirty="0"/>
              <a:t>La </a:t>
            </a:r>
            <a:r>
              <a:rPr lang="en-US" dirty="0" err="1"/>
              <a:t>macrounità</a:t>
            </a:r>
            <a:r>
              <a:rPr lang="en-US" dirty="0"/>
              <a:t> di </a:t>
            </a:r>
            <a:r>
              <a:rPr lang="en-US" dirty="0" err="1"/>
              <a:t>apprendimento</a:t>
            </a:r>
            <a:r>
              <a:rPr lang="en-US" dirty="0"/>
              <a:t> </a:t>
            </a:r>
            <a:r>
              <a:rPr lang="en-US" dirty="0" err="1"/>
              <a:t>è</a:t>
            </a:r>
            <a:r>
              <a:rPr lang="en-US" dirty="0"/>
              <a:t> un utile </a:t>
            </a:r>
            <a:r>
              <a:rPr lang="en-US" dirty="0" err="1"/>
              <a:t>riferimento</a:t>
            </a:r>
            <a:r>
              <a:rPr lang="en-US" dirty="0"/>
              <a:t> per co-</a:t>
            </a:r>
            <a:r>
              <a:rPr lang="en-US" dirty="0" err="1"/>
              <a:t>progettare</a:t>
            </a:r>
            <a:r>
              <a:rPr lang="en-US" dirty="0"/>
              <a:t> e </a:t>
            </a:r>
            <a:r>
              <a:rPr lang="en-US" dirty="0" err="1"/>
              <a:t>individualizzare</a:t>
            </a:r>
            <a:r>
              <a:rPr lang="en-US" dirty="0"/>
              <a:t> </a:t>
            </a:r>
            <a:r>
              <a:rPr lang="en-US" dirty="0" err="1"/>
              <a:t>specifici</a:t>
            </a:r>
            <a:r>
              <a:rPr lang="en-US" dirty="0"/>
              <a:t> </a:t>
            </a:r>
            <a:r>
              <a:rPr lang="en-US" dirty="0" err="1"/>
              <a:t>percorsi</a:t>
            </a:r>
            <a:r>
              <a:rPr lang="en-US" dirty="0"/>
              <a:t> di </a:t>
            </a:r>
            <a:r>
              <a:rPr lang="en-US" dirty="0" err="1"/>
              <a:t>apprendimento</a:t>
            </a:r>
            <a:r>
              <a:rPr lang="en-US" dirty="0"/>
              <a:t> </a:t>
            </a:r>
            <a:r>
              <a:rPr lang="en-US" dirty="0" err="1"/>
              <a:t>basati</a:t>
            </a:r>
            <a:r>
              <a:rPr lang="en-US" dirty="0"/>
              <a:t> </a:t>
            </a:r>
            <a:r>
              <a:rPr lang="en-US" dirty="0" err="1"/>
              <a:t>sul</a:t>
            </a:r>
            <a:r>
              <a:rPr lang="en-US" dirty="0"/>
              <a:t> </a:t>
            </a:r>
            <a:r>
              <a:rPr lang="en-US" dirty="0" err="1"/>
              <a:t>lavoro</a:t>
            </a:r>
            <a:r>
              <a:rPr lang="en-US" dirty="0"/>
              <a:t>.</a:t>
            </a:r>
          </a:p>
        </p:txBody>
      </p:sp>
      <p:sp>
        <p:nvSpPr>
          <p:cNvPr id="474" name="Google Shape;474;p53"/>
          <p:cNvSpPr txBox="1">
            <a:spLocks noGrp="1"/>
          </p:cNvSpPr>
          <p:nvPr>
            <p:ph type="body" idx="2"/>
          </p:nvPr>
        </p:nvSpPr>
        <p:spPr>
          <a:xfrm>
            <a:off x="798381" y="482203"/>
            <a:ext cx="10595237" cy="803654"/>
          </a:xfrm>
          <a:prstGeom prst="rect">
            <a:avLst/>
          </a:prstGeom>
          <a:noFill/>
          <a:ln>
            <a:noFill/>
          </a:ln>
        </p:spPr>
        <p:txBody>
          <a:bodyPr spcFirstLastPara="1" wrap="square" lIns="91425" tIns="45700" rIns="91425" bIns="45700" anchor="t" anchorCtr="0">
            <a:noAutofit/>
          </a:bodyPr>
          <a:lstStyle/>
          <a:p>
            <a:r>
              <a:rPr lang="en-US" dirty="0" err="1"/>
              <a:t>Sessioni</a:t>
            </a:r>
            <a:r>
              <a:rPr lang="en-US" dirty="0"/>
              <a:t> di Gruppo di </a:t>
            </a:r>
            <a:r>
              <a:rPr lang="en-US" dirty="0" err="1"/>
              <a:t>lavoro</a:t>
            </a:r>
            <a:r>
              <a:rPr lang="en-US" dirty="0"/>
              <a:t> </a:t>
            </a:r>
            <a:r>
              <a:rPr lang="en-US" dirty="0" err="1"/>
              <a:t>Unità</a:t>
            </a:r>
            <a:r>
              <a:rPr lang="en-US" dirty="0"/>
              <a:t> di </a:t>
            </a:r>
            <a:r>
              <a:rPr lang="en-US" dirty="0" err="1"/>
              <a:t>apprendimento</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4"/>
          <p:cNvSpPr txBox="1">
            <a:spLocks noGrp="1"/>
          </p:cNvSpPr>
          <p:nvPr>
            <p:ph type="body" idx="1"/>
          </p:nvPr>
        </p:nvSpPr>
        <p:spPr>
          <a:xfrm>
            <a:off x="625642" y="1578704"/>
            <a:ext cx="7090611" cy="4330365"/>
          </a:xfrm>
          <a:prstGeom prst="rect">
            <a:avLst/>
          </a:prstGeom>
          <a:noFill/>
          <a:ln>
            <a:noFill/>
          </a:ln>
        </p:spPr>
        <p:txBody>
          <a:bodyPr spcFirstLastPara="1" wrap="square" lIns="91425" tIns="45700" rIns="91425" bIns="45700" anchor="t" anchorCtr="0">
            <a:noAutofit/>
          </a:bodyPr>
          <a:lstStyle/>
          <a:p>
            <a:pPr marL="571500" lvl="0" indent="-342900" algn="l" rtl="0">
              <a:lnSpc>
                <a:spcPct val="90000"/>
              </a:lnSpc>
              <a:spcBef>
                <a:spcPts val="1000"/>
              </a:spcBef>
              <a:spcAft>
                <a:spcPts val="0"/>
              </a:spcAft>
              <a:buSzPts val="2400"/>
              <a:buFont typeface="Arial"/>
              <a:buChar char="•"/>
            </a:pPr>
            <a:r>
              <a:rPr lang="en-US" dirty="0" err="1"/>
              <a:t>Utilizziamo</a:t>
            </a:r>
            <a:r>
              <a:rPr lang="en-US" dirty="0"/>
              <a:t> il </a:t>
            </a:r>
            <a:r>
              <a:rPr lang="en-US" dirty="0" err="1"/>
              <a:t>processo</a:t>
            </a:r>
            <a:r>
              <a:rPr lang="en-US" dirty="0"/>
              <a:t> del Word Cafe</a:t>
            </a:r>
          </a:p>
          <a:p>
            <a:pPr marL="571500" lvl="0" indent="-342900" algn="l" rtl="0">
              <a:lnSpc>
                <a:spcPct val="90000"/>
              </a:lnSpc>
              <a:spcBef>
                <a:spcPts val="1000"/>
              </a:spcBef>
              <a:spcAft>
                <a:spcPts val="0"/>
              </a:spcAft>
              <a:buSzPts val="2400"/>
              <a:buFont typeface="Arial"/>
              <a:buChar char="•"/>
            </a:pPr>
            <a:r>
              <a:rPr lang="en-US" dirty="0" err="1"/>
              <a:t>Lavoriamo</a:t>
            </a:r>
            <a:r>
              <a:rPr lang="en-US" dirty="0"/>
              <a:t> in due </a:t>
            </a:r>
            <a:r>
              <a:rPr lang="en-US" dirty="0" err="1"/>
              <a:t>sessioni</a:t>
            </a:r>
            <a:r>
              <a:rPr lang="en-US" dirty="0"/>
              <a:t> </a:t>
            </a:r>
          </a:p>
          <a:p>
            <a:pPr marL="809625" lvl="1" indent="-269875" algn="l" rtl="0">
              <a:lnSpc>
                <a:spcPct val="90000"/>
              </a:lnSpc>
              <a:spcBef>
                <a:spcPts val="500"/>
              </a:spcBef>
              <a:spcAft>
                <a:spcPts val="0"/>
              </a:spcAft>
              <a:buClr>
                <a:srgbClr val="096E6C"/>
              </a:buClr>
              <a:buSzPts val="2000"/>
              <a:buFont typeface="Arial"/>
              <a:buChar char="•"/>
            </a:pPr>
            <a:r>
              <a:rPr lang="en-US" b="1" dirty="0">
                <a:solidFill>
                  <a:srgbClr val="080808"/>
                </a:solidFill>
              </a:rPr>
              <a:t>Prima </a:t>
            </a:r>
            <a:r>
              <a:rPr lang="en-US" b="1" dirty="0" err="1">
                <a:solidFill>
                  <a:srgbClr val="080808"/>
                </a:solidFill>
              </a:rPr>
              <a:t>sessione</a:t>
            </a:r>
            <a:r>
              <a:rPr lang="en-US" b="1" dirty="0">
                <a:solidFill>
                  <a:srgbClr val="080808"/>
                </a:solidFill>
              </a:rPr>
              <a:t> </a:t>
            </a:r>
            <a:r>
              <a:rPr lang="en-US" sz="2400" b="1" dirty="0" err="1">
                <a:solidFill>
                  <a:srgbClr val="24BAA2"/>
                </a:solidFill>
                <a:latin typeface="Calibri"/>
                <a:cs typeface="Calibri"/>
                <a:sym typeface="Calibri"/>
              </a:rPr>
              <a:t>Tecnologie</a:t>
            </a:r>
            <a:r>
              <a:rPr lang="en-US" sz="1400" b="1" dirty="0">
                <a:solidFill>
                  <a:srgbClr val="080808"/>
                </a:solidFill>
              </a:rPr>
              <a:t> </a:t>
            </a:r>
            <a:r>
              <a:rPr lang="en-US" sz="2400" b="1" dirty="0" err="1">
                <a:solidFill>
                  <a:srgbClr val="24BAA2"/>
                </a:solidFill>
                <a:latin typeface="Calibri"/>
                <a:cs typeface="Calibri"/>
              </a:rPr>
              <a:t>digitali</a:t>
            </a:r>
            <a:r>
              <a:rPr lang="en-US" sz="2400" b="1" dirty="0">
                <a:solidFill>
                  <a:srgbClr val="24BAA2"/>
                </a:solidFill>
                <a:latin typeface="Calibri"/>
                <a:cs typeface="Calibri"/>
              </a:rPr>
              <a:t> per la salute</a:t>
            </a:r>
            <a:r>
              <a:rPr lang="en-US" b="1" dirty="0">
                <a:solidFill>
                  <a:srgbClr val="080808"/>
                </a:solidFill>
              </a:rPr>
              <a:t> (</a:t>
            </a:r>
            <a:r>
              <a:rPr lang="en-US" b="1" dirty="0" err="1">
                <a:solidFill>
                  <a:srgbClr val="080808"/>
                </a:solidFill>
              </a:rPr>
              <a:t>aree</a:t>
            </a:r>
            <a:r>
              <a:rPr lang="en-US" b="1" dirty="0">
                <a:solidFill>
                  <a:srgbClr val="080808"/>
                </a:solidFill>
              </a:rPr>
              <a:t> di </a:t>
            </a:r>
            <a:r>
              <a:rPr lang="en-US" b="1" dirty="0" err="1">
                <a:solidFill>
                  <a:srgbClr val="080808"/>
                </a:solidFill>
              </a:rPr>
              <a:t>esperienza</a:t>
            </a:r>
            <a:r>
              <a:rPr lang="en-US" b="1" dirty="0">
                <a:solidFill>
                  <a:srgbClr val="080808"/>
                </a:solidFill>
              </a:rPr>
              <a:t>)</a:t>
            </a:r>
          </a:p>
          <a:p>
            <a:pPr marL="809625" lvl="1" indent="-269875" algn="l" rtl="0">
              <a:lnSpc>
                <a:spcPct val="90000"/>
              </a:lnSpc>
              <a:spcBef>
                <a:spcPts val="500"/>
              </a:spcBef>
              <a:spcAft>
                <a:spcPts val="0"/>
              </a:spcAft>
              <a:buClr>
                <a:srgbClr val="096E6C"/>
              </a:buClr>
              <a:buSzPts val="2000"/>
              <a:buFont typeface="Arial"/>
              <a:buChar char="•"/>
            </a:pPr>
            <a:r>
              <a:rPr lang="en-US" b="1" i="1" dirty="0" err="1">
                <a:solidFill>
                  <a:srgbClr val="080808"/>
                </a:solidFill>
              </a:rPr>
              <a:t>Pausa</a:t>
            </a:r>
            <a:r>
              <a:rPr lang="en-US" b="1" i="1" dirty="0">
                <a:solidFill>
                  <a:srgbClr val="080808"/>
                </a:solidFill>
              </a:rPr>
              <a:t> 15 min</a:t>
            </a:r>
            <a:r>
              <a:rPr lang="en-US" b="1" dirty="0">
                <a:solidFill>
                  <a:srgbClr val="080808"/>
                </a:solidFill>
              </a:rPr>
              <a:t>.</a:t>
            </a:r>
          </a:p>
          <a:p>
            <a:pPr marL="809625" lvl="1" indent="-269875" algn="l" rtl="0">
              <a:lnSpc>
                <a:spcPct val="90000"/>
              </a:lnSpc>
              <a:spcBef>
                <a:spcPts val="500"/>
              </a:spcBef>
              <a:spcAft>
                <a:spcPts val="0"/>
              </a:spcAft>
              <a:buClr>
                <a:srgbClr val="096E6C"/>
              </a:buClr>
              <a:buSzPts val="2000"/>
              <a:buFont typeface="Arial"/>
              <a:buChar char="•"/>
            </a:pPr>
            <a:r>
              <a:rPr lang="en-US" b="1" dirty="0" err="1">
                <a:solidFill>
                  <a:srgbClr val="080808"/>
                </a:solidFill>
              </a:rPr>
              <a:t>Seconda</a:t>
            </a:r>
            <a:r>
              <a:rPr lang="en-US" b="1" dirty="0">
                <a:solidFill>
                  <a:srgbClr val="080808"/>
                </a:solidFill>
              </a:rPr>
              <a:t> </a:t>
            </a:r>
            <a:r>
              <a:rPr lang="en-US" b="1" dirty="0" err="1">
                <a:solidFill>
                  <a:srgbClr val="080808"/>
                </a:solidFill>
              </a:rPr>
              <a:t>sessione</a:t>
            </a:r>
            <a:r>
              <a:rPr lang="en-US" b="1" dirty="0">
                <a:solidFill>
                  <a:srgbClr val="080808"/>
                </a:solidFill>
              </a:rPr>
              <a:t>: </a:t>
            </a:r>
            <a:r>
              <a:rPr lang="en-US" sz="2400" b="1" dirty="0" err="1">
                <a:solidFill>
                  <a:srgbClr val="24BAA2"/>
                </a:solidFill>
                <a:latin typeface="Calibri"/>
                <a:cs typeface="Calibri"/>
              </a:rPr>
              <a:t>Competenze</a:t>
            </a:r>
            <a:r>
              <a:rPr lang="en-US" sz="2400" b="1" dirty="0">
                <a:solidFill>
                  <a:srgbClr val="24BAA2"/>
                </a:solidFill>
                <a:latin typeface="Calibri"/>
                <a:cs typeface="Calibri"/>
              </a:rPr>
              <a:t> "Digi-human</a:t>
            </a:r>
            <a:r>
              <a:rPr lang="en-US" b="1" dirty="0">
                <a:solidFill>
                  <a:srgbClr val="080808"/>
                </a:solidFill>
              </a:rPr>
              <a:t> (</a:t>
            </a:r>
            <a:r>
              <a:rPr lang="en-US" b="1" dirty="0" err="1">
                <a:solidFill>
                  <a:srgbClr val="080808"/>
                </a:solidFill>
              </a:rPr>
              <a:t>aree</a:t>
            </a:r>
            <a:r>
              <a:rPr lang="en-US" b="1" dirty="0">
                <a:solidFill>
                  <a:srgbClr val="080808"/>
                </a:solidFill>
              </a:rPr>
              <a:t> di </a:t>
            </a:r>
            <a:r>
              <a:rPr lang="en-US" b="1" dirty="0" err="1">
                <a:solidFill>
                  <a:srgbClr val="080808"/>
                </a:solidFill>
              </a:rPr>
              <a:t>esperienza</a:t>
            </a:r>
            <a:r>
              <a:rPr lang="en-US" b="1" dirty="0">
                <a:solidFill>
                  <a:srgbClr val="080808"/>
                </a:solidFill>
              </a:rPr>
              <a:t>)</a:t>
            </a:r>
          </a:p>
          <a:p>
            <a:pPr marL="571500" lvl="0" indent="-342900" algn="l" rtl="0">
              <a:lnSpc>
                <a:spcPct val="90000"/>
              </a:lnSpc>
              <a:spcBef>
                <a:spcPts val="1000"/>
              </a:spcBef>
              <a:spcAft>
                <a:spcPts val="0"/>
              </a:spcAft>
              <a:buSzPts val="2400"/>
              <a:buFont typeface="Arial"/>
              <a:buChar char="•"/>
            </a:pPr>
            <a:r>
              <a:rPr lang="en-US" dirty="0"/>
              <a:t>3 </a:t>
            </a:r>
            <a:r>
              <a:rPr lang="en-US" dirty="0" err="1"/>
              <a:t>gruppi</a:t>
            </a:r>
            <a:r>
              <a:rPr lang="en-US" dirty="0"/>
              <a:t> </a:t>
            </a:r>
            <a:r>
              <a:rPr lang="en-US" dirty="0" err="1"/>
              <a:t>nella</a:t>
            </a:r>
            <a:r>
              <a:rPr lang="en-US" dirty="0"/>
              <a:t> prima e </a:t>
            </a:r>
            <a:r>
              <a:rPr lang="en-US" dirty="0" err="1"/>
              <a:t>nella</a:t>
            </a:r>
            <a:r>
              <a:rPr lang="en-US" dirty="0"/>
              <a:t> </a:t>
            </a:r>
            <a:r>
              <a:rPr lang="en-US" dirty="0" err="1"/>
              <a:t>seconda</a:t>
            </a:r>
            <a:r>
              <a:rPr lang="en-US" dirty="0"/>
              <a:t> </a:t>
            </a:r>
            <a:r>
              <a:rPr lang="en-US" dirty="0" err="1"/>
              <a:t>sessione</a:t>
            </a:r>
            <a:endParaRPr lang="en-US" dirty="0"/>
          </a:p>
          <a:p>
            <a:pPr marL="571500" lvl="0" indent="-342900" algn="l" rtl="0">
              <a:lnSpc>
                <a:spcPct val="90000"/>
              </a:lnSpc>
              <a:spcBef>
                <a:spcPts val="1000"/>
              </a:spcBef>
              <a:spcAft>
                <a:spcPts val="0"/>
              </a:spcAft>
              <a:buSzPts val="2400"/>
              <a:buFont typeface="Arial"/>
              <a:buChar char="•"/>
            </a:pPr>
            <a:r>
              <a:rPr lang="en-US" dirty="0"/>
              <a:t>In </a:t>
            </a:r>
            <a:r>
              <a:rPr lang="en-US" dirty="0" err="1"/>
              <a:t>ogni</a:t>
            </a:r>
            <a:r>
              <a:rPr lang="en-US" dirty="0"/>
              <a:t> </a:t>
            </a:r>
            <a:r>
              <a:rPr lang="en-US" dirty="0" err="1"/>
              <a:t>tavolo</a:t>
            </a:r>
            <a:r>
              <a:rPr lang="en-US" dirty="0"/>
              <a:t> </a:t>
            </a:r>
            <a:r>
              <a:rPr lang="en-US" dirty="0" err="1"/>
              <a:t>è</a:t>
            </a:r>
            <a:r>
              <a:rPr lang="en-US" dirty="0"/>
              <a:t> </a:t>
            </a:r>
            <a:r>
              <a:rPr lang="en-US" dirty="0" err="1"/>
              <a:t>possibile</a:t>
            </a:r>
            <a:r>
              <a:rPr lang="en-US" dirty="0"/>
              <a:t> </a:t>
            </a:r>
            <a:r>
              <a:rPr lang="en-US" dirty="0" err="1"/>
              <a:t>lavorare</a:t>
            </a:r>
            <a:r>
              <a:rPr lang="en-US" dirty="0"/>
              <a:t> </a:t>
            </a:r>
            <a:r>
              <a:rPr lang="en-US" dirty="0" err="1"/>
              <a:t>su</a:t>
            </a:r>
            <a:r>
              <a:rPr lang="en-US" dirty="0"/>
              <a:t> </a:t>
            </a:r>
            <a:r>
              <a:rPr lang="en-US" dirty="0" err="1"/>
              <a:t>una</a:t>
            </a:r>
            <a:r>
              <a:rPr lang="en-US" dirty="0"/>
              <a:t> </a:t>
            </a:r>
            <a:r>
              <a:rPr lang="en-US" dirty="0" err="1"/>
              <a:t>specifica</a:t>
            </a:r>
            <a:r>
              <a:rPr lang="en-US" dirty="0"/>
              <a:t> "area di </a:t>
            </a:r>
            <a:r>
              <a:rPr lang="en-US" dirty="0" err="1"/>
              <a:t>esperienza</a:t>
            </a:r>
            <a:r>
              <a:rPr lang="en-US" dirty="0"/>
              <a:t>" per 15 </a:t>
            </a:r>
            <a:r>
              <a:rPr lang="en-US" dirty="0" err="1"/>
              <a:t>minuti</a:t>
            </a:r>
            <a:r>
              <a:rPr lang="en-US" dirty="0"/>
              <a:t>. Poi </a:t>
            </a:r>
            <a:r>
              <a:rPr lang="en-US" dirty="0" err="1"/>
              <a:t>ogni</a:t>
            </a:r>
            <a:r>
              <a:rPr lang="en-US" dirty="0"/>
              <a:t> </a:t>
            </a:r>
            <a:r>
              <a:rPr lang="en-US" dirty="0" err="1"/>
              <a:t>gruppo</a:t>
            </a:r>
            <a:r>
              <a:rPr lang="en-US" dirty="0"/>
              <a:t> </a:t>
            </a:r>
            <a:r>
              <a:rPr lang="en-US" dirty="0" err="1"/>
              <a:t>si</a:t>
            </a:r>
            <a:r>
              <a:rPr lang="en-US" dirty="0"/>
              <a:t> </a:t>
            </a:r>
            <a:r>
              <a:rPr lang="en-US" dirty="0" err="1"/>
              <a:t>sposta</a:t>
            </a:r>
            <a:r>
              <a:rPr lang="en-US" dirty="0"/>
              <a:t> ad un </a:t>
            </a:r>
            <a:r>
              <a:rPr lang="en-US" dirty="0" err="1"/>
              <a:t>altro</a:t>
            </a:r>
            <a:r>
              <a:rPr lang="en-US" dirty="0"/>
              <a:t> </a:t>
            </a:r>
            <a:r>
              <a:rPr lang="en-US" dirty="0" err="1"/>
              <a:t>tavolo</a:t>
            </a:r>
            <a:endParaRPr lang="en-US" dirty="0"/>
          </a:p>
        </p:txBody>
      </p:sp>
      <p:sp>
        <p:nvSpPr>
          <p:cNvPr id="480" name="Google Shape;480;p5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a:t>COME LAVOREREMO</a:t>
            </a:r>
            <a:endParaRPr dirty="0"/>
          </a:p>
        </p:txBody>
      </p:sp>
      <p:pic>
        <p:nvPicPr>
          <p:cNvPr id="481" name="Google Shape;481;p54" descr="Manag'Educ"/>
          <p:cNvPicPr preferRelativeResize="0"/>
          <p:nvPr/>
        </p:nvPicPr>
        <p:blipFill rotWithShape="1">
          <a:blip r:embed="rId3">
            <a:alphaModFix/>
          </a:blip>
          <a:srcRect l="6959" r="7079"/>
          <a:stretch/>
        </p:blipFill>
        <p:spPr>
          <a:xfrm>
            <a:off x="7587914" y="2015939"/>
            <a:ext cx="4170948" cy="3429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5"/>
          <p:cNvSpPr txBox="1">
            <a:spLocks noGrp="1"/>
          </p:cNvSpPr>
          <p:nvPr>
            <p:ph type="body" idx="1"/>
          </p:nvPr>
        </p:nvSpPr>
        <p:spPr>
          <a:xfrm>
            <a:off x="798380" y="1296317"/>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a:t>Per </a:t>
            </a:r>
            <a:r>
              <a:rPr lang="en-US" dirty="0" err="1"/>
              <a:t>ogni</a:t>
            </a:r>
            <a:r>
              <a:rPr lang="en-US" dirty="0"/>
              <a:t> </a:t>
            </a:r>
            <a:r>
              <a:rPr lang="en-US" b="1" dirty="0">
                <a:solidFill>
                  <a:srgbClr val="096E6C"/>
                </a:solidFill>
              </a:rPr>
              <a:t>area di </a:t>
            </a:r>
            <a:r>
              <a:rPr lang="en-US" b="1" dirty="0" err="1">
                <a:solidFill>
                  <a:srgbClr val="096E6C"/>
                </a:solidFill>
              </a:rPr>
              <a:t>esperienza</a:t>
            </a:r>
            <a:r>
              <a:rPr lang="en-US" b="1" dirty="0">
                <a:solidFill>
                  <a:srgbClr val="096E6C"/>
                </a:solidFill>
              </a:rPr>
              <a:t> </a:t>
            </a:r>
            <a:r>
              <a:rPr lang="en-US" dirty="0" err="1"/>
              <a:t>ogni</a:t>
            </a:r>
            <a:r>
              <a:rPr lang="en-US" dirty="0"/>
              <a:t> </a:t>
            </a:r>
            <a:r>
              <a:rPr lang="en-US" dirty="0" err="1"/>
              <a:t>gruppo</a:t>
            </a:r>
            <a:r>
              <a:rPr lang="en-US" dirty="0"/>
              <a:t> </a:t>
            </a:r>
            <a:r>
              <a:rPr lang="en-US" dirty="0" err="1"/>
              <a:t>deve</a:t>
            </a:r>
            <a:endParaRPr lang="en-US" dirty="0"/>
          </a:p>
          <a:p>
            <a:pPr marL="571500" lvl="0" indent="-342900" algn="l" rtl="0">
              <a:lnSpc>
                <a:spcPct val="90000"/>
              </a:lnSpc>
              <a:spcBef>
                <a:spcPts val="1000"/>
              </a:spcBef>
              <a:spcAft>
                <a:spcPts val="0"/>
              </a:spcAft>
              <a:buSzPts val="2400"/>
              <a:buFont typeface="Calibri"/>
              <a:buChar char="-"/>
            </a:pPr>
            <a:r>
              <a:rPr lang="en-US" dirty="0" err="1"/>
              <a:t>Concepire</a:t>
            </a:r>
            <a:r>
              <a:rPr lang="en-US" dirty="0"/>
              <a:t> e </a:t>
            </a:r>
            <a:r>
              <a:rPr lang="en-US" dirty="0" err="1"/>
              <a:t>descrivere</a:t>
            </a:r>
            <a:r>
              <a:rPr lang="en-US" dirty="0"/>
              <a:t> </a:t>
            </a:r>
            <a:r>
              <a:rPr lang="en-US" dirty="0" err="1"/>
              <a:t>alcune</a:t>
            </a:r>
            <a:r>
              <a:rPr lang="en-US" dirty="0"/>
              <a:t> </a:t>
            </a:r>
            <a:r>
              <a:rPr lang="en-US" b="1" dirty="0" err="1">
                <a:solidFill>
                  <a:srgbClr val="096E6C"/>
                </a:solidFill>
              </a:rPr>
              <a:t>attività</a:t>
            </a:r>
            <a:r>
              <a:rPr lang="en-US" b="1" dirty="0">
                <a:solidFill>
                  <a:srgbClr val="096E6C"/>
                </a:solidFill>
              </a:rPr>
              <a:t> di </a:t>
            </a:r>
            <a:r>
              <a:rPr lang="en-US" b="1" dirty="0" err="1">
                <a:solidFill>
                  <a:srgbClr val="096E6C"/>
                </a:solidFill>
              </a:rPr>
              <a:t>apprendimento</a:t>
            </a:r>
            <a:r>
              <a:rPr lang="en-US" b="1" dirty="0">
                <a:solidFill>
                  <a:srgbClr val="096E6C"/>
                </a:solidFill>
              </a:rPr>
              <a:t> </a:t>
            </a:r>
            <a:r>
              <a:rPr lang="en-US" b="1" dirty="0" err="1">
                <a:solidFill>
                  <a:srgbClr val="096E6C"/>
                </a:solidFill>
              </a:rPr>
              <a:t>basate</a:t>
            </a:r>
            <a:r>
              <a:rPr lang="en-US" b="1" dirty="0">
                <a:solidFill>
                  <a:srgbClr val="096E6C"/>
                </a:solidFill>
              </a:rPr>
              <a:t> </a:t>
            </a:r>
            <a:r>
              <a:rPr lang="en-US" b="1" dirty="0" err="1">
                <a:solidFill>
                  <a:srgbClr val="096E6C"/>
                </a:solidFill>
              </a:rPr>
              <a:t>sul</a:t>
            </a:r>
            <a:r>
              <a:rPr lang="en-US" b="1" dirty="0">
                <a:solidFill>
                  <a:srgbClr val="096E6C"/>
                </a:solidFill>
              </a:rPr>
              <a:t> </a:t>
            </a:r>
            <a:r>
              <a:rPr lang="en-US" b="1" dirty="0" err="1">
                <a:solidFill>
                  <a:srgbClr val="096E6C"/>
                </a:solidFill>
              </a:rPr>
              <a:t>lavo</a:t>
            </a:r>
            <a:r>
              <a:rPr lang="en-US" dirty="0" err="1"/>
              <a:t>ro</a:t>
            </a:r>
            <a:r>
              <a:rPr lang="en-US" dirty="0"/>
              <a:t>. Si </a:t>
            </a:r>
            <a:r>
              <a:rPr lang="en-US" dirty="0" err="1"/>
              <a:t>tratta</a:t>
            </a:r>
            <a:r>
              <a:rPr lang="en-US" dirty="0"/>
              <a:t> di </a:t>
            </a:r>
            <a:r>
              <a:rPr lang="en-US" b="1" dirty="0" err="1">
                <a:solidFill>
                  <a:srgbClr val="096E6C"/>
                </a:solidFill>
              </a:rPr>
              <a:t>attività</a:t>
            </a:r>
            <a:r>
              <a:rPr lang="en-US" b="1" dirty="0">
                <a:solidFill>
                  <a:srgbClr val="096E6C"/>
                </a:solidFill>
              </a:rPr>
              <a:t> </a:t>
            </a:r>
            <a:r>
              <a:rPr lang="en-US" b="1" dirty="0" err="1">
                <a:solidFill>
                  <a:srgbClr val="096E6C"/>
                </a:solidFill>
              </a:rPr>
              <a:t>pratiche</a:t>
            </a:r>
            <a:r>
              <a:rPr lang="en-US" b="1" dirty="0">
                <a:solidFill>
                  <a:srgbClr val="096E6C"/>
                </a:solidFill>
              </a:rPr>
              <a:t> </a:t>
            </a:r>
            <a:r>
              <a:rPr lang="en-US" dirty="0"/>
              <a:t>volte ad </a:t>
            </a:r>
            <a:r>
              <a:rPr lang="en-US" dirty="0" err="1"/>
              <a:t>applicare</a:t>
            </a:r>
            <a:r>
              <a:rPr lang="en-US" dirty="0"/>
              <a:t> le </a:t>
            </a:r>
            <a:r>
              <a:rPr lang="en-US" dirty="0" err="1"/>
              <a:t>conoscenze</a:t>
            </a:r>
            <a:r>
              <a:rPr lang="en-US" dirty="0"/>
              <a:t> </a:t>
            </a:r>
            <a:r>
              <a:rPr lang="en-US" dirty="0" err="1"/>
              <a:t>acquisite</a:t>
            </a:r>
            <a:r>
              <a:rPr lang="en-US" dirty="0"/>
              <a:t> (</a:t>
            </a:r>
            <a:r>
              <a:rPr lang="en-US" dirty="0" err="1"/>
              <a:t>attraverso</a:t>
            </a:r>
            <a:r>
              <a:rPr lang="en-US" dirty="0"/>
              <a:t> il MOOC) per </a:t>
            </a:r>
            <a:r>
              <a:rPr lang="en-US" dirty="0" err="1"/>
              <a:t>sviluppare</a:t>
            </a:r>
            <a:r>
              <a:rPr lang="en-US" dirty="0"/>
              <a:t> le </a:t>
            </a:r>
            <a:r>
              <a:rPr lang="en-US" b="1" dirty="0" err="1">
                <a:solidFill>
                  <a:srgbClr val="096E6C"/>
                </a:solidFill>
              </a:rPr>
              <a:t>competenze</a:t>
            </a:r>
            <a:r>
              <a:rPr lang="en-US" b="1" dirty="0">
                <a:solidFill>
                  <a:srgbClr val="096E6C"/>
                </a:solidFill>
              </a:rPr>
              <a:t> </a:t>
            </a:r>
            <a:r>
              <a:rPr lang="en-US" b="1" dirty="0" err="1">
                <a:solidFill>
                  <a:srgbClr val="096E6C"/>
                </a:solidFill>
              </a:rPr>
              <a:t>rilevanti</a:t>
            </a:r>
            <a:r>
              <a:rPr lang="en-US" b="1" dirty="0">
                <a:solidFill>
                  <a:srgbClr val="096E6C"/>
                </a:solidFill>
              </a:rPr>
              <a:t> </a:t>
            </a:r>
            <a:r>
              <a:rPr lang="en-US" dirty="0"/>
              <a:t>legate </a:t>
            </a:r>
            <a:r>
              <a:rPr lang="en-US" dirty="0" err="1"/>
              <a:t>agli</a:t>
            </a:r>
            <a:r>
              <a:rPr lang="en-US" dirty="0"/>
              <a:t> </a:t>
            </a:r>
            <a:r>
              <a:rPr lang="en-US" b="1" dirty="0" err="1">
                <a:solidFill>
                  <a:srgbClr val="096E6C"/>
                </a:solidFill>
              </a:rPr>
              <a:t>risultati</a:t>
            </a:r>
            <a:r>
              <a:rPr lang="en-US" b="1" dirty="0">
                <a:solidFill>
                  <a:srgbClr val="096E6C"/>
                </a:solidFill>
              </a:rPr>
              <a:t> di </a:t>
            </a:r>
            <a:r>
              <a:rPr lang="en-US" b="1" dirty="0" err="1">
                <a:solidFill>
                  <a:srgbClr val="096E6C"/>
                </a:solidFill>
              </a:rPr>
              <a:t>apprendimento</a:t>
            </a:r>
            <a:r>
              <a:rPr lang="en-US" dirty="0"/>
              <a:t>.</a:t>
            </a:r>
          </a:p>
          <a:p>
            <a:pPr marL="571500" lvl="0" indent="-342900" algn="l" rtl="0">
              <a:lnSpc>
                <a:spcPct val="90000"/>
              </a:lnSpc>
              <a:spcBef>
                <a:spcPts val="1000"/>
              </a:spcBef>
              <a:spcAft>
                <a:spcPts val="0"/>
              </a:spcAft>
              <a:buSzPts val="2400"/>
              <a:buFont typeface="Calibri"/>
              <a:buChar char="-"/>
            </a:pPr>
            <a:r>
              <a:rPr lang="en-US" dirty="0" err="1"/>
              <a:t>Descrivere</a:t>
            </a:r>
            <a:r>
              <a:rPr lang="en-US" dirty="0"/>
              <a:t> le </a:t>
            </a:r>
            <a:r>
              <a:rPr lang="en-US" dirty="0" err="1"/>
              <a:t>prestazioni</a:t>
            </a:r>
            <a:r>
              <a:rPr lang="en-US" dirty="0"/>
              <a:t> </a:t>
            </a:r>
            <a:r>
              <a:rPr lang="en-US" dirty="0" err="1"/>
              <a:t>misurabili</a:t>
            </a:r>
            <a:r>
              <a:rPr lang="en-US" dirty="0"/>
              <a:t> </a:t>
            </a:r>
            <a:r>
              <a:rPr lang="en-US" dirty="0" err="1"/>
              <a:t>che</a:t>
            </a:r>
            <a:r>
              <a:rPr lang="en-US" dirty="0"/>
              <a:t> </a:t>
            </a:r>
            <a:r>
              <a:rPr lang="en-US" dirty="0" err="1"/>
              <a:t>devono</a:t>
            </a:r>
            <a:r>
              <a:rPr lang="en-US" dirty="0"/>
              <a:t> </a:t>
            </a:r>
            <a:r>
              <a:rPr lang="en-US" dirty="0" err="1"/>
              <a:t>essere</a:t>
            </a:r>
            <a:r>
              <a:rPr lang="en-US" dirty="0"/>
              <a:t> </a:t>
            </a:r>
            <a:r>
              <a:rPr lang="en-US" dirty="0" err="1"/>
              <a:t>raggiunte</a:t>
            </a:r>
            <a:r>
              <a:rPr lang="en-US" dirty="0"/>
              <a:t> </a:t>
            </a:r>
            <a:r>
              <a:rPr lang="en-US" dirty="0" err="1"/>
              <a:t>attraverso</a:t>
            </a:r>
            <a:r>
              <a:rPr lang="en-US" dirty="0"/>
              <a:t> </a:t>
            </a:r>
            <a:r>
              <a:rPr lang="en-US" dirty="0" err="1"/>
              <a:t>ogni</a:t>
            </a:r>
            <a:r>
              <a:rPr lang="en-US" dirty="0"/>
              <a:t> </a:t>
            </a:r>
            <a:r>
              <a:rPr lang="en-US" dirty="0" err="1"/>
              <a:t>attività</a:t>
            </a:r>
            <a:r>
              <a:rPr lang="en-US" dirty="0"/>
              <a:t>.</a:t>
            </a:r>
          </a:p>
          <a:p>
            <a:pPr marL="457200" marR="0" lvl="0" indent="-228600" algn="l" rtl="0">
              <a:lnSpc>
                <a:spcPct val="90000"/>
              </a:lnSpc>
              <a:spcBef>
                <a:spcPts val="1000"/>
              </a:spcBef>
              <a:spcAft>
                <a:spcPts val="0"/>
              </a:spcAft>
              <a:buClr>
                <a:srgbClr val="092E4B"/>
              </a:buClr>
              <a:buSzPts val="2400"/>
              <a:buFont typeface="Arial"/>
              <a:buNone/>
            </a:pPr>
            <a:endParaRPr dirty="0"/>
          </a:p>
        </p:txBody>
      </p:sp>
      <p:sp>
        <p:nvSpPr>
          <p:cNvPr id="487" name="Google Shape;487;p5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a:t>COME LAVOREREMO</a:t>
            </a:r>
          </a:p>
        </p:txBody>
      </p:sp>
      <p:graphicFrame>
        <p:nvGraphicFramePr>
          <p:cNvPr id="488" name="Google Shape;488;p55"/>
          <p:cNvGraphicFramePr/>
          <p:nvPr>
            <p:extLst>
              <p:ext uri="{D42A27DB-BD31-4B8C-83A1-F6EECF244321}">
                <p14:modId xmlns:p14="http://schemas.microsoft.com/office/powerpoint/2010/main" val="4034101510"/>
              </p:ext>
            </p:extLst>
          </p:nvPr>
        </p:nvGraphicFramePr>
        <p:xfrm>
          <a:off x="1844842" y="4105114"/>
          <a:ext cx="8197500" cy="2467845"/>
        </p:xfrm>
        <a:graphic>
          <a:graphicData uri="http://schemas.openxmlformats.org/drawingml/2006/table">
            <a:tbl>
              <a:tblPr firstRow="1" bandRow="1">
                <a:noFill/>
                <a:tableStyleId>{FD8399D0-6B52-4078-9581-EA39284F4415}</a:tableStyleId>
              </a:tblPr>
              <a:tblGrid>
                <a:gridCol w="4098750">
                  <a:extLst>
                    <a:ext uri="{9D8B030D-6E8A-4147-A177-3AD203B41FA5}">
                      <a16:colId xmlns:a16="http://schemas.microsoft.com/office/drawing/2014/main" val="20000"/>
                    </a:ext>
                  </a:extLst>
                </a:gridCol>
                <a:gridCol w="4098750">
                  <a:extLst>
                    <a:ext uri="{9D8B030D-6E8A-4147-A177-3AD203B41FA5}">
                      <a16:colId xmlns:a16="http://schemas.microsoft.com/office/drawing/2014/main" val="20001"/>
                    </a:ext>
                  </a:extLst>
                </a:gridCol>
              </a:tblGrid>
              <a:tr h="304625">
                <a:tc gridSpan="2">
                  <a:txBody>
                    <a:bodyPr/>
                    <a:lstStyle/>
                    <a:p>
                      <a:pPr marL="0" marR="0" lvl="0" indent="0" algn="ctr" rtl="0">
                        <a:lnSpc>
                          <a:spcPct val="100000"/>
                        </a:lnSpc>
                        <a:spcBef>
                          <a:spcPts val="0"/>
                        </a:spcBef>
                        <a:spcAft>
                          <a:spcPts val="0"/>
                        </a:spcAft>
                        <a:buNone/>
                      </a:pPr>
                      <a:r>
                        <a:rPr lang="en-US" sz="1400" u="none" strike="noStrike" cap="none" dirty="0"/>
                        <a:t>Area di </a:t>
                      </a:r>
                      <a:r>
                        <a:rPr lang="en-US" sz="1400" u="none" strike="noStrike" cap="none" dirty="0" err="1"/>
                        <a:t>esperienza</a:t>
                      </a:r>
                      <a:r>
                        <a:rPr lang="en-US" sz="1400" u="none" strike="noStrike" cap="none" dirty="0"/>
                        <a:t>- ___________</a:t>
                      </a:r>
                      <a:endParaRPr dirty="0"/>
                    </a:p>
                  </a:txBody>
                  <a:tcPr marL="91450" marR="91450" marT="45725" marB="45725"/>
                </a:tc>
                <a:tc hMerge="1">
                  <a:txBody>
                    <a:bodyPr/>
                    <a:lstStyle/>
                    <a:p>
                      <a:endParaRPr lang="it-IT"/>
                    </a:p>
                  </a:txBody>
                  <a:tcPr/>
                </a:tc>
                <a:extLst>
                  <a:ext uri="{0D108BD9-81ED-4DB2-BD59-A6C34878D82A}">
                    <a16:rowId xmlns:a16="http://schemas.microsoft.com/office/drawing/2014/main" val="10000"/>
                  </a:ext>
                </a:extLst>
              </a:tr>
              <a:tr h="425625">
                <a:tc>
                  <a:txBody>
                    <a:bodyPr/>
                    <a:lstStyle/>
                    <a:p>
                      <a:pPr marL="0" marR="0" lvl="0" indent="0" algn="ctr" rtl="0">
                        <a:lnSpc>
                          <a:spcPct val="100000"/>
                        </a:lnSpc>
                        <a:spcBef>
                          <a:spcPts val="0"/>
                        </a:spcBef>
                        <a:spcAft>
                          <a:spcPts val="0"/>
                        </a:spcAft>
                        <a:buNone/>
                      </a:pPr>
                      <a:r>
                        <a:rPr lang="en-US" sz="1400" b="1" u="none" strike="noStrike" cap="none" dirty="0" err="1"/>
                        <a:t>Risultati</a:t>
                      </a:r>
                      <a:r>
                        <a:rPr lang="en-US" sz="1400" b="1" u="none" strike="noStrike" cap="none" dirty="0"/>
                        <a:t> di </a:t>
                      </a:r>
                      <a:r>
                        <a:rPr lang="en-US" sz="1400" b="1" u="none" strike="noStrike" cap="none" dirty="0" err="1"/>
                        <a:t>apprendimento</a:t>
                      </a:r>
                      <a:r>
                        <a:rPr lang="en-US" sz="1400" b="1" u="none" strike="noStrike" cap="none" dirty="0"/>
                        <a:t> </a:t>
                      </a:r>
                      <a:r>
                        <a:rPr lang="en-US" sz="1400" b="1" u="none" strike="noStrike" cap="none" dirty="0" err="1"/>
                        <a:t>collegati</a:t>
                      </a:r>
                      <a:endParaRPr lang="en-US" sz="1400" b="1"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a:t>
                      </a:r>
                      <a:endParaRPr/>
                    </a:p>
                  </a:txBody>
                  <a:tcPr marL="91450" marR="91450" marT="45725" marB="45725"/>
                </a:tc>
                <a:extLst>
                  <a:ext uri="{0D108BD9-81ED-4DB2-BD59-A6C34878D82A}">
                    <a16:rowId xmlns:a16="http://schemas.microsoft.com/office/drawing/2014/main" val="10001"/>
                  </a:ext>
                </a:extLst>
              </a:tr>
              <a:tr h="425625">
                <a:tc>
                  <a:txBody>
                    <a:bodyPr/>
                    <a:lstStyle/>
                    <a:p>
                      <a:pPr marL="0" marR="0" lvl="0" indent="0" algn="ctr" rtl="0">
                        <a:lnSpc>
                          <a:spcPct val="100000"/>
                        </a:lnSpc>
                        <a:spcBef>
                          <a:spcPts val="0"/>
                        </a:spcBef>
                        <a:spcAft>
                          <a:spcPts val="0"/>
                        </a:spcAft>
                        <a:buNone/>
                      </a:pPr>
                      <a:r>
                        <a:rPr lang="en-US" sz="1400" b="1" u="none" strike="noStrike" cap="none" dirty="0" err="1">
                          <a:solidFill>
                            <a:srgbClr val="096E6C"/>
                          </a:solidFill>
                        </a:rPr>
                        <a:t>Attività</a:t>
                      </a:r>
                      <a:r>
                        <a:rPr lang="en-US" sz="1400" b="1" u="none" strike="noStrike" cap="none" dirty="0">
                          <a:solidFill>
                            <a:srgbClr val="096E6C"/>
                          </a:solidFill>
                        </a:rPr>
                        <a:t> di </a:t>
                      </a:r>
                      <a:r>
                        <a:rPr lang="en-US" sz="1400" b="1" u="none" strike="noStrike" cap="none" dirty="0" err="1">
                          <a:solidFill>
                            <a:srgbClr val="096E6C"/>
                          </a:solidFill>
                        </a:rPr>
                        <a:t>apprendimento</a:t>
                      </a:r>
                      <a:r>
                        <a:rPr lang="en-US" sz="1400" b="1" u="none" strike="noStrike" cap="none" dirty="0">
                          <a:solidFill>
                            <a:srgbClr val="096E6C"/>
                          </a:solidFill>
                        </a:rPr>
                        <a:t> </a:t>
                      </a:r>
                      <a:r>
                        <a:rPr lang="en-US" sz="1400" b="1" u="none" strike="noStrike" cap="none" dirty="0" err="1">
                          <a:solidFill>
                            <a:srgbClr val="096E6C"/>
                          </a:solidFill>
                        </a:rPr>
                        <a:t>basate</a:t>
                      </a:r>
                      <a:r>
                        <a:rPr lang="en-US" sz="1400" b="1" u="none" strike="noStrike" cap="none" dirty="0">
                          <a:solidFill>
                            <a:srgbClr val="096E6C"/>
                          </a:solidFill>
                        </a:rPr>
                        <a:t> </a:t>
                      </a:r>
                      <a:r>
                        <a:rPr lang="en-US" sz="1400" b="1" u="none" strike="noStrike" cap="none" dirty="0" err="1">
                          <a:solidFill>
                            <a:srgbClr val="096E6C"/>
                          </a:solidFill>
                        </a:rPr>
                        <a:t>sul</a:t>
                      </a:r>
                      <a:r>
                        <a:rPr lang="en-US" sz="1400" b="1" u="none" strike="noStrike" cap="none" dirty="0">
                          <a:solidFill>
                            <a:srgbClr val="096E6C"/>
                          </a:solidFill>
                        </a:rPr>
                        <a:t> </a:t>
                      </a:r>
                      <a:r>
                        <a:rPr lang="en-US" sz="1400" b="1" u="none" strike="noStrike" cap="none" dirty="0" err="1">
                          <a:solidFill>
                            <a:srgbClr val="096E6C"/>
                          </a:solidFill>
                        </a:rPr>
                        <a:t>lavoro</a:t>
                      </a:r>
                      <a:r>
                        <a:rPr lang="en-US" sz="1400" b="1" u="none" strike="noStrike" cap="none" dirty="0">
                          <a:solidFill>
                            <a:srgbClr val="096E6C"/>
                          </a:solidFill>
                        </a:rPr>
                        <a:t> </a:t>
                      </a:r>
                      <a:r>
                        <a:rPr lang="en-US" sz="1400" b="1" u="none" strike="noStrike" cap="none" dirty="0"/>
                        <a:t>___</a:t>
                      </a:r>
                      <a:endParaRPr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Performance </a:t>
                      </a:r>
                      <a:r>
                        <a:rPr lang="en-US" sz="1400" b="1" u="none" strike="noStrike" cap="none" dirty="0" err="1"/>
                        <a:t>attese</a:t>
                      </a:r>
                      <a:endParaRPr lang="en-US" sz="1400" b="1" u="none" strike="noStrike" cap="none" dirty="0"/>
                    </a:p>
                  </a:txBody>
                  <a:tcPr marL="91450" marR="91450" marT="45725" marB="45725"/>
                </a:tc>
                <a:extLst>
                  <a:ext uri="{0D108BD9-81ED-4DB2-BD59-A6C34878D82A}">
                    <a16:rowId xmlns:a16="http://schemas.microsoft.com/office/drawing/2014/main" val="10002"/>
                  </a:ext>
                </a:extLst>
              </a:tr>
              <a:tr h="304625">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3"/>
                  </a:ext>
                </a:extLst>
              </a:tr>
              <a:tr h="304625">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4"/>
                  </a:ext>
                </a:extLst>
              </a:tr>
              <a:tr h="304625">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5"/>
                  </a:ext>
                </a:extLst>
              </a:tr>
              <a:tr h="304625">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6"/>
          <p:cNvSpPr txBox="1">
            <a:spLocks noGrp="1"/>
          </p:cNvSpPr>
          <p:nvPr>
            <p:ph type="body" idx="1"/>
          </p:nvPr>
        </p:nvSpPr>
        <p:spPr>
          <a:xfrm>
            <a:off x="798380" y="1821116"/>
            <a:ext cx="10595237" cy="3849918"/>
          </a:xfrm>
          <a:prstGeom prst="rect">
            <a:avLst/>
          </a:prstGeom>
          <a:noFill/>
          <a:ln>
            <a:noFill/>
          </a:ln>
        </p:spPr>
        <p:txBody>
          <a:bodyPr spcFirstLastPara="1" wrap="square" lIns="91425" tIns="45700" rIns="91425" bIns="45700" anchor="t" anchorCtr="0">
            <a:noAutofit/>
          </a:bodyPr>
          <a:lstStyle/>
          <a:p>
            <a:pPr marL="514350" lvl="0" indent="-285750" algn="l" rtl="0">
              <a:lnSpc>
                <a:spcPct val="90000"/>
              </a:lnSpc>
              <a:spcBef>
                <a:spcPts val="1000"/>
              </a:spcBef>
              <a:spcAft>
                <a:spcPts val="0"/>
              </a:spcAft>
              <a:buSzPts val="2400"/>
              <a:buFont typeface="Arial"/>
              <a:buChar char="•"/>
            </a:pPr>
            <a:r>
              <a:rPr lang="en-US" dirty="0" err="1">
                <a:solidFill>
                  <a:srgbClr val="092E4B"/>
                </a:solidFill>
                <a:latin typeface="Calibri"/>
                <a:ea typeface="Calibri"/>
                <a:cs typeface="Calibri"/>
                <a:sym typeface="Calibri"/>
              </a:rPr>
              <a:t>Gestione</a:t>
            </a:r>
            <a:r>
              <a:rPr lang="en-US" dirty="0">
                <a:solidFill>
                  <a:srgbClr val="092E4B"/>
                </a:solidFill>
                <a:latin typeface="Calibri"/>
                <a:ea typeface="Calibri"/>
                <a:cs typeface="Calibri"/>
                <a:sym typeface="Calibri"/>
              </a:rPr>
              <a:t> </a:t>
            </a:r>
            <a:r>
              <a:rPr lang="en-US" dirty="0" err="1">
                <a:solidFill>
                  <a:srgbClr val="092E4B"/>
                </a:solidFill>
                <a:latin typeface="Calibri"/>
                <a:ea typeface="Calibri"/>
                <a:cs typeface="Calibri"/>
                <a:sym typeface="Calibri"/>
              </a:rPr>
              <a:t>delle</a:t>
            </a:r>
            <a:r>
              <a:rPr lang="en-US" dirty="0">
                <a:solidFill>
                  <a:srgbClr val="092E4B"/>
                </a:solidFill>
                <a:latin typeface="Calibri"/>
                <a:ea typeface="Calibri"/>
                <a:cs typeface="Calibri"/>
                <a:sym typeface="Calibri"/>
              </a:rPr>
              <a:t> </a:t>
            </a:r>
            <a:r>
              <a:rPr lang="en-US" dirty="0" err="1">
                <a:solidFill>
                  <a:srgbClr val="092E4B"/>
                </a:solidFill>
                <a:latin typeface="Calibri"/>
                <a:ea typeface="Calibri"/>
                <a:cs typeface="Calibri"/>
                <a:sym typeface="Calibri"/>
              </a:rPr>
              <a:t>condizioni</a:t>
            </a:r>
            <a:r>
              <a:rPr lang="en-US" dirty="0">
                <a:solidFill>
                  <a:srgbClr val="092E4B"/>
                </a:solidFill>
                <a:latin typeface="Calibri"/>
                <a:ea typeface="Calibri"/>
                <a:cs typeface="Calibri"/>
                <a:sym typeface="Calibri"/>
              </a:rPr>
              <a:t> di salute </a:t>
            </a:r>
            <a:r>
              <a:rPr lang="en-US" dirty="0" err="1">
                <a:solidFill>
                  <a:srgbClr val="092E4B"/>
                </a:solidFill>
                <a:latin typeface="Calibri"/>
                <a:ea typeface="Calibri"/>
                <a:cs typeface="Calibri"/>
                <a:sym typeface="Calibri"/>
              </a:rPr>
              <a:t>attraverso</a:t>
            </a:r>
            <a:r>
              <a:rPr lang="en-US" dirty="0">
                <a:solidFill>
                  <a:srgbClr val="092E4B"/>
                </a:solidFill>
                <a:latin typeface="Calibri"/>
                <a:ea typeface="Calibri"/>
                <a:cs typeface="Calibri"/>
                <a:sym typeface="Calibri"/>
              </a:rPr>
              <a:t> </a:t>
            </a:r>
            <a:r>
              <a:rPr lang="en-US" dirty="0" err="1">
                <a:solidFill>
                  <a:srgbClr val="092E4B"/>
                </a:solidFill>
                <a:latin typeface="Calibri"/>
                <a:ea typeface="Calibri"/>
                <a:cs typeface="Calibri"/>
                <a:sym typeface="Calibri"/>
              </a:rPr>
              <a:t>l'uso</a:t>
            </a:r>
            <a:r>
              <a:rPr lang="en-US" dirty="0">
                <a:solidFill>
                  <a:srgbClr val="092E4B"/>
                </a:solidFill>
                <a:latin typeface="Calibri"/>
                <a:ea typeface="Calibri"/>
                <a:cs typeface="Calibri"/>
                <a:sym typeface="Calibri"/>
              </a:rPr>
              <a:t> di app per il </a:t>
            </a:r>
            <a:r>
              <a:rPr lang="en-US" dirty="0" err="1">
                <a:solidFill>
                  <a:srgbClr val="092E4B"/>
                </a:solidFill>
                <a:latin typeface="Calibri"/>
                <a:ea typeface="Calibri"/>
                <a:cs typeface="Calibri"/>
                <a:sym typeface="Calibri"/>
              </a:rPr>
              <a:t>diabete</a:t>
            </a:r>
            <a:endParaRPr lang="en-US" dirty="0">
              <a:solidFill>
                <a:srgbClr val="092E4B"/>
              </a:solidFill>
              <a:latin typeface="Calibri"/>
              <a:ea typeface="Calibri"/>
              <a:cs typeface="Calibri"/>
              <a:sym typeface="Calibri"/>
            </a:endParaRPr>
          </a:p>
          <a:p>
            <a:pPr marL="514350" lvl="0" indent="-285750" algn="l" rtl="0">
              <a:lnSpc>
                <a:spcPct val="90000"/>
              </a:lnSpc>
              <a:spcBef>
                <a:spcPts val="1000"/>
              </a:spcBef>
              <a:spcAft>
                <a:spcPts val="0"/>
              </a:spcAft>
              <a:buSzPts val="2400"/>
              <a:buFont typeface="Arial"/>
              <a:buChar char="•"/>
            </a:pPr>
            <a:endParaRPr lang="en-US" dirty="0">
              <a:solidFill>
                <a:srgbClr val="092E4B"/>
              </a:solidFill>
              <a:latin typeface="Calibri"/>
              <a:ea typeface="Calibri"/>
              <a:cs typeface="Calibri"/>
              <a:sym typeface="Calibri"/>
            </a:endParaRPr>
          </a:p>
          <a:p>
            <a:pPr marL="514350" lvl="0" indent="-285750" algn="l" rtl="0">
              <a:lnSpc>
                <a:spcPct val="90000"/>
              </a:lnSpc>
              <a:spcBef>
                <a:spcPts val="1000"/>
              </a:spcBef>
              <a:spcAft>
                <a:spcPts val="0"/>
              </a:spcAft>
              <a:buSzPts val="2400"/>
              <a:buFont typeface="Arial"/>
              <a:buChar char="•"/>
            </a:pPr>
            <a:r>
              <a:rPr lang="en-US" dirty="0" err="1">
                <a:solidFill>
                  <a:srgbClr val="092E4B"/>
                </a:solidFill>
                <a:latin typeface="Calibri"/>
                <a:ea typeface="Calibri"/>
                <a:cs typeface="Calibri"/>
                <a:sym typeface="Calibri"/>
              </a:rPr>
              <a:t>Cercare</a:t>
            </a:r>
            <a:r>
              <a:rPr lang="en-US" dirty="0">
                <a:solidFill>
                  <a:srgbClr val="092E4B"/>
                </a:solidFill>
                <a:latin typeface="Calibri"/>
                <a:ea typeface="Calibri"/>
                <a:cs typeface="Calibri"/>
                <a:sym typeface="Calibri"/>
              </a:rPr>
              <a:t>, </a:t>
            </a:r>
            <a:r>
              <a:rPr lang="en-US" dirty="0" err="1">
                <a:solidFill>
                  <a:srgbClr val="092E4B"/>
                </a:solidFill>
                <a:latin typeface="Calibri"/>
                <a:ea typeface="Calibri"/>
                <a:cs typeface="Calibri"/>
                <a:sym typeface="Calibri"/>
              </a:rPr>
              <a:t>selezionare</a:t>
            </a:r>
            <a:r>
              <a:rPr lang="en-US" dirty="0">
                <a:solidFill>
                  <a:srgbClr val="092E4B"/>
                </a:solidFill>
                <a:latin typeface="Calibri"/>
                <a:ea typeface="Calibri"/>
                <a:cs typeface="Calibri"/>
                <a:sym typeface="Calibri"/>
              </a:rPr>
              <a:t> e </a:t>
            </a:r>
            <a:r>
              <a:rPr lang="en-US" dirty="0" err="1">
                <a:solidFill>
                  <a:srgbClr val="092E4B"/>
                </a:solidFill>
                <a:latin typeface="Calibri"/>
                <a:ea typeface="Calibri"/>
                <a:cs typeface="Calibri"/>
                <a:sym typeface="Calibri"/>
              </a:rPr>
              <a:t>utilizzare</a:t>
            </a:r>
            <a:r>
              <a:rPr lang="en-US" dirty="0">
                <a:solidFill>
                  <a:srgbClr val="092E4B"/>
                </a:solidFill>
                <a:latin typeface="Calibri"/>
                <a:ea typeface="Calibri"/>
                <a:cs typeface="Calibri"/>
                <a:sym typeface="Calibri"/>
              </a:rPr>
              <a:t> App dedicate a </a:t>
            </a:r>
            <a:r>
              <a:rPr lang="en-US" dirty="0" err="1">
                <a:solidFill>
                  <a:srgbClr val="092E4B"/>
                </a:solidFill>
                <a:latin typeface="Calibri"/>
                <a:ea typeface="Calibri"/>
                <a:cs typeface="Calibri"/>
                <a:sym typeface="Calibri"/>
              </a:rPr>
              <a:t>condizioni</a:t>
            </a:r>
            <a:r>
              <a:rPr lang="en-US" dirty="0">
                <a:solidFill>
                  <a:srgbClr val="092E4B"/>
                </a:solidFill>
                <a:latin typeface="Calibri"/>
                <a:ea typeface="Calibri"/>
                <a:cs typeface="Calibri"/>
                <a:sym typeface="Calibri"/>
              </a:rPr>
              <a:t> di salute </a:t>
            </a:r>
            <a:r>
              <a:rPr lang="en-US" dirty="0" err="1">
                <a:solidFill>
                  <a:srgbClr val="092E4B"/>
                </a:solidFill>
                <a:latin typeface="Calibri"/>
                <a:ea typeface="Calibri"/>
                <a:cs typeface="Calibri"/>
                <a:sym typeface="Calibri"/>
              </a:rPr>
              <a:t>specifiche</a:t>
            </a:r>
            <a:endParaRPr lang="en-US" dirty="0">
              <a:solidFill>
                <a:srgbClr val="092E4B"/>
              </a:solidFill>
              <a:latin typeface="Calibri"/>
              <a:ea typeface="Calibri"/>
              <a:cs typeface="Calibri"/>
              <a:sym typeface="Calibri"/>
            </a:endParaRPr>
          </a:p>
          <a:p>
            <a:pPr marL="514350" lvl="0" indent="-285750" algn="l" rtl="0">
              <a:lnSpc>
                <a:spcPct val="90000"/>
              </a:lnSpc>
              <a:spcBef>
                <a:spcPts val="1000"/>
              </a:spcBef>
              <a:spcAft>
                <a:spcPts val="0"/>
              </a:spcAft>
              <a:buSzPts val="2400"/>
              <a:buFont typeface="Arial"/>
              <a:buChar char="•"/>
            </a:pPr>
            <a:endParaRPr lang="en-US" dirty="0">
              <a:solidFill>
                <a:srgbClr val="092E4B"/>
              </a:solidFill>
              <a:latin typeface="Calibri"/>
              <a:ea typeface="Calibri"/>
              <a:cs typeface="Calibri"/>
              <a:sym typeface="Calibri"/>
            </a:endParaRPr>
          </a:p>
          <a:p>
            <a:pPr marL="514350" lvl="0" indent="-285750" algn="l" rtl="0">
              <a:lnSpc>
                <a:spcPct val="90000"/>
              </a:lnSpc>
              <a:spcBef>
                <a:spcPts val="1000"/>
              </a:spcBef>
              <a:spcAft>
                <a:spcPts val="0"/>
              </a:spcAft>
              <a:buSzPts val="2400"/>
              <a:buFont typeface="Arial"/>
              <a:buChar char="•"/>
            </a:pPr>
            <a:r>
              <a:rPr lang="en-US" dirty="0" err="1">
                <a:solidFill>
                  <a:srgbClr val="092E4B"/>
                </a:solidFill>
                <a:latin typeface="Calibri"/>
                <a:ea typeface="Calibri"/>
                <a:cs typeface="Calibri"/>
                <a:sym typeface="Calibri"/>
              </a:rPr>
              <a:t>Favorire</a:t>
            </a:r>
            <a:r>
              <a:rPr lang="en-US" dirty="0">
                <a:solidFill>
                  <a:srgbClr val="092E4B"/>
                </a:solidFill>
                <a:latin typeface="Calibri"/>
                <a:ea typeface="Calibri"/>
                <a:cs typeface="Calibri"/>
                <a:sym typeface="Calibri"/>
              </a:rPr>
              <a:t> il </a:t>
            </a:r>
            <a:r>
              <a:rPr lang="en-US" dirty="0" err="1">
                <a:solidFill>
                  <a:srgbClr val="092E4B"/>
                </a:solidFill>
                <a:latin typeface="Calibri"/>
                <a:ea typeface="Calibri"/>
                <a:cs typeface="Calibri"/>
                <a:sym typeface="Calibri"/>
              </a:rPr>
              <a:t>controllo</a:t>
            </a:r>
            <a:r>
              <a:rPr lang="en-US" dirty="0">
                <a:solidFill>
                  <a:srgbClr val="092E4B"/>
                </a:solidFill>
                <a:latin typeface="Calibri"/>
                <a:ea typeface="Calibri"/>
                <a:cs typeface="Calibri"/>
                <a:sym typeface="Calibri"/>
              </a:rPr>
              <a:t> del </a:t>
            </a:r>
            <a:r>
              <a:rPr lang="en-US" dirty="0" err="1">
                <a:solidFill>
                  <a:srgbClr val="092E4B"/>
                </a:solidFill>
                <a:latin typeface="Calibri"/>
                <a:ea typeface="Calibri"/>
                <a:cs typeface="Calibri"/>
                <a:sym typeface="Calibri"/>
              </a:rPr>
              <a:t>bilancio</a:t>
            </a:r>
            <a:r>
              <a:rPr lang="en-US" dirty="0">
                <a:solidFill>
                  <a:srgbClr val="092E4B"/>
                </a:solidFill>
                <a:latin typeface="Calibri"/>
                <a:ea typeface="Calibri"/>
                <a:cs typeface="Calibri"/>
                <a:sym typeface="Calibri"/>
              </a:rPr>
              <a:t> </a:t>
            </a:r>
            <a:r>
              <a:rPr lang="en-US" dirty="0" err="1">
                <a:solidFill>
                  <a:srgbClr val="092E4B"/>
                </a:solidFill>
                <a:latin typeface="Calibri"/>
                <a:ea typeface="Calibri"/>
                <a:cs typeface="Calibri"/>
                <a:sym typeface="Calibri"/>
              </a:rPr>
              <a:t>idrico</a:t>
            </a:r>
            <a:r>
              <a:rPr lang="en-US" dirty="0">
                <a:solidFill>
                  <a:srgbClr val="092E4B"/>
                </a:solidFill>
                <a:latin typeface="Calibri"/>
                <a:ea typeface="Calibri"/>
                <a:cs typeface="Calibri"/>
                <a:sym typeface="Calibri"/>
              </a:rPr>
              <a:t> </a:t>
            </a:r>
            <a:r>
              <a:rPr lang="en-US" dirty="0" err="1">
                <a:solidFill>
                  <a:srgbClr val="092E4B"/>
                </a:solidFill>
                <a:latin typeface="Calibri"/>
                <a:ea typeface="Calibri"/>
                <a:cs typeface="Calibri"/>
                <a:sym typeface="Calibri"/>
              </a:rPr>
              <a:t>degli</a:t>
            </a:r>
            <a:r>
              <a:rPr lang="en-US" dirty="0">
                <a:solidFill>
                  <a:srgbClr val="092E4B"/>
                </a:solidFill>
                <a:latin typeface="Calibri"/>
                <a:ea typeface="Calibri"/>
                <a:cs typeface="Calibri"/>
                <a:sym typeface="Calibri"/>
              </a:rPr>
              <a:t> anziani </a:t>
            </a:r>
            <a:r>
              <a:rPr lang="en-US" dirty="0" err="1">
                <a:solidFill>
                  <a:srgbClr val="092E4B"/>
                </a:solidFill>
                <a:latin typeface="Calibri"/>
                <a:ea typeface="Calibri"/>
                <a:cs typeface="Calibri"/>
                <a:sym typeface="Calibri"/>
              </a:rPr>
              <a:t>utilizzando</a:t>
            </a:r>
            <a:r>
              <a:rPr lang="en-US" dirty="0">
                <a:solidFill>
                  <a:srgbClr val="092E4B"/>
                </a:solidFill>
                <a:latin typeface="Calibri"/>
                <a:ea typeface="Calibri"/>
                <a:cs typeface="Calibri"/>
                <a:sym typeface="Calibri"/>
              </a:rPr>
              <a:t> </a:t>
            </a:r>
            <a:r>
              <a:rPr lang="en-US" dirty="0" err="1">
                <a:solidFill>
                  <a:srgbClr val="092E4B"/>
                </a:solidFill>
                <a:latin typeface="Calibri"/>
                <a:ea typeface="Calibri"/>
                <a:cs typeface="Calibri"/>
                <a:sym typeface="Calibri"/>
              </a:rPr>
              <a:t>l'applicazione</a:t>
            </a:r>
            <a:r>
              <a:rPr lang="en-US" dirty="0">
                <a:solidFill>
                  <a:srgbClr val="092E4B"/>
                </a:solidFill>
                <a:latin typeface="Calibri"/>
                <a:ea typeface="Calibri"/>
                <a:cs typeface="Calibri"/>
                <a:sym typeface="Calibri"/>
              </a:rPr>
              <a:t> </a:t>
            </a:r>
            <a:r>
              <a:rPr lang="en-US" dirty="0" err="1">
                <a:solidFill>
                  <a:srgbClr val="092E4B"/>
                </a:solidFill>
                <a:latin typeface="Calibri"/>
                <a:ea typeface="Calibri"/>
                <a:cs typeface="Calibri"/>
                <a:sym typeface="Calibri"/>
              </a:rPr>
              <a:t>WaterMinder</a:t>
            </a:r>
            <a:endParaRPr lang="en-US" dirty="0">
              <a:solidFill>
                <a:srgbClr val="092E4B"/>
              </a:solidFill>
              <a:latin typeface="Calibri"/>
              <a:ea typeface="Calibri"/>
              <a:cs typeface="Calibri"/>
              <a:sym typeface="Calibri"/>
            </a:endParaRPr>
          </a:p>
          <a:p>
            <a:pPr marL="514350" lvl="0" indent="-285750" algn="l" rtl="0">
              <a:lnSpc>
                <a:spcPct val="90000"/>
              </a:lnSpc>
              <a:spcBef>
                <a:spcPts val="1000"/>
              </a:spcBef>
              <a:spcAft>
                <a:spcPts val="0"/>
              </a:spcAft>
              <a:buSzPts val="2400"/>
              <a:buFont typeface="Arial"/>
              <a:buChar char="•"/>
            </a:pPr>
            <a:endParaRPr lang="en-US" dirty="0">
              <a:solidFill>
                <a:srgbClr val="092E4B"/>
              </a:solidFill>
              <a:latin typeface="Calibri"/>
              <a:ea typeface="Calibri"/>
              <a:cs typeface="Calibri"/>
              <a:sym typeface="Calibri"/>
            </a:endParaRPr>
          </a:p>
          <a:p>
            <a:pPr marL="514350" lvl="0" indent="-285750" algn="l" rtl="0">
              <a:lnSpc>
                <a:spcPct val="90000"/>
              </a:lnSpc>
              <a:spcBef>
                <a:spcPts val="1000"/>
              </a:spcBef>
              <a:spcAft>
                <a:spcPts val="0"/>
              </a:spcAft>
              <a:buSzPts val="2400"/>
              <a:buFont typeface="Arial"/>
              <a:buChar char="•"/>
            </a:pPr>
            <a:r>
              <a:rPr lang="en-US" dirty="0" err="1">
                <a:solidFill>
                  <a:srgbClr val="092E4B"/>
                </a:solidFill>
                <a:latin typeface="Calibri"/>
                <a:ea typeface="Calibri"/>
                <a:cs typeface="Calibri"/>
                <a:sym typeface="Calibri"/>
              </a:rPr>
              <a:t>Pianificare</a:t>
            </a:r>
            <a:r>
              <a:rPr lang="en-US" dirty="0">
                <a:solidFill>
                  <a:srgbClr val="092E4B"/>
                </a:solidFill>
                <a:latin typeface="Calibri"/>
                <a:ea typeface="Calibri"/>
                <a:cs typeface="Calibri"/>
                <a:sym typeface="Calibri"/>
              </a:rPr>
              <a:t> le </a:t>
            </a:r>
            <a:r>
              <a:rPr lang="en-US" dirty="0" err="1">
                <a:solidFill>
                  <a:srgbClr val="092E4B"/>
                </a:solidFill>
                <a:latin typeface="Calibri"/>
                <a:ea typeface="Calibri"/>
                <a:cs typeface="Calibri"/>
                <a:sym typeface="Calibri"/>
              </a:rPr>
              <a:t>proprie</a:t>
            </a:r>
            <a:r>
              <a:rPr lang="en-US" dirty="0">
                <a:solidFill>
                  <a:srgbClr val="092E4B"/>
                </a:solidFill>
                <a:latin typeface="Calibri"/>
                <a:ea typeface="Calibri"/>
                <a:cs typeface="Calibri"/>
                <a:sym typeface="Calibri"/>
              </a:rPr>
              <a:t> </a:t>
            </a:r>
            <a:r>
              <a:rPr lang="en-US" dirty="0" err="1">
                <a:solidFill>
                  <a:srgbClr val="092E4B"/>
                </a:solidFill>
                <a:latin typeface="Calibri"/>
                <a:ea typeface="Calibri"/>
                <a:cs typeface="Calibri"/>
                <a:sym typeface="Calibri"/>
              </a:rPr>
              <a:t>attività</a:t>
            </a:r>
            <a:r>
              <a:rPr lang="en-US" dirty="0">
                <a:solidFill>
                  <a:srgbClr val="092E4B"/>
                </a:solidFill>
                <a:latin typeface="Calibri"/>
                <a:ea typeface="Calibri"/>
                <a:cs typeface="Calibri"/>
                <a:sym typeface="Calibri"/>
              </a:rPr>
              <a:t> di </a:t>
            </a:r>
            <a:r>
              <a:rPr lang="en-US" dirty="0" err="1">
                <a:solidFill>
                  <a:srgbClr val="092E4B"/>
                </a:solidFill>
                <a:latin typeface="Calibri"/>
                <a:ea typeface="Calibri"/>
                <a:cs typeface="Calibri"/>
                <a:sym typeface="Calibri"/>
              </a:rPr>
              <a:t>cura</a:t>
            </a:r>
            <a:r>
              <a:rPr lang="en-US" dirty="0">
                <a:solidFill>
                  <a:srgbClr val="092E4B"/>
                </a:solidFill>
                <a:latin typeface="Calibri"/>
                <a:ea typeface="Calibri"/>
                <a:cs typeface="Calibri"/>
                <a:sym typeface="Calibri"/>
              </a:rPr>
              <a:t> </a:t>
            </a:r>
            <a:r>
              <a:rPr lang="en-US" dirty="0" err="1">
                <a:solidFill>
                  <a:srgbClr val="092E4B"/>
                </a:solidFill>
                <a:latin typeface="Calibri"/>
                <a:ea typeface="Calibri"/>
                <a:cs typeface="Calibri"/>
                <a:sym typeface="Calibri"/>
              </a:rPr>
              <a:t>utilizzando</a:t>
            </a:r>
            <a:r>
              <a:rPr lang="en-US" dirty="0">
                <a:solidFill>
                  <a:srgbClr val="092E4B"/>
                </a:solidFill>
                <a:latin typeface="Calibri"/>
                <a:ea typeface="Calibri"/>
                <a:cs typeface="Calibri"/>
                <a:sym typeface="Calibri"/>
              </a:rPr>
              <a:t> le App di </a:t>
            </a:r>
            <a:r>
              <a:rPr lang="en-US" dirty="0" err="1">
                <a:solidFill>
                  <a:srgbClr val="092E4B"/>
                </a:solidFill>
                <a:latin typeface="Calibri"/>
                <a:ea typeface="Calibri"/>
                <a:cs typeface="Calibri"/>
                <a:sym typeface="Calibri"/>
              </a:rPr>
              <a:t>autogestione</a:t>
            </a:r>
            <a:endParaRPr lang="en-US" dirty="0">
              <a:solidFill>
                <a:srgbClr val="092E4B"/>
              </a:solidFill>
              <a:latin typeface="Calibri"/>
              <a:ea typeface="Calibri"/>
              <a:cs typeface="Calibri"/>
              <a:sym typeface="Calibri"/>
            </a:endParaRPr>
          </a:p>
          <a:p>
            <a:pPr marL="514350" lvl="0" indent="-285750" algn="l" rtl="0">
              <a:lnSpc>
                <a:spcPct val="90000"/>
              </a:lnSpc>
              <a:spcBef>
                <a:spcPts val="1000"/>
              </a:spcBef>
              <a:spcAft>
                <a:spcPts val="0"/>
              </a:spcAft>
              <a:buSzPts val="2400"/>
              <a:buFont typeface="Arial"/>
              <a:buChar char="•"/>
            </a:pPr>
            <a:endParaRPr lang="en-US" dirty="0">
              <a:solidFill>
                <a:srgbClr val="092E4B"/>
              </a:solidFill>
              <a:latin typeface="Calibri"/>
              <a:ea typeface="Calibri"/>
              <a:cs typeface="Calibri"/>
              <a:sym typeface="Calibri"/>
            </a:endParaRPr>
          </a:p>
          <a:p>
            <a:pPr marL="514350" lvl="0" indent="-285750" algn="l" rtl="0">
              <a:lnSpc>
                <a:spcPct val="90000"/>
              </a:lnSpc>
              <a:spcBef>
                <a:spcPts val="1000"/>
              </a:spcBef>
              <a:spcAft>
                <a:spcPts val="0"/>
              </a:spcAft>
              <a:buSzPts val="2400"/>
              <a:buFont typeface="Arial"/>
              <a:buChar char="•"/>
            </a:pPr>
            <a:r>
              <a:rPr lang="en-US" dirty="0" err="1">
                <a:solidFill>
                  <a:srgbClr val="092E4B"/>
                </a:solidFill>
                <a:latin typeface="Calibri"/>
                <a:ea typeface="Calibri"/>
                <a:cs typeface="Calibri"/>
                <a:sym typeface="Calibri"/>
              </a:rPr>
              <a:t>Comunicare</a:t>
            </a:r>
            <a:r>
              <a:rPr lang="en-US" dirty="0">
                <a:solidFill>
                  <a:srgbClr val="092E4B"/>
                </a:solidFill>
                <a:latin typeface="Calibri"/>
                <a:ea typeface="Calibri"/>
                <a:cs typeface="Calibri"/>
                <a:sym typeface="Calibri"/>
              </a:rPr>
              <a:t> </a:t>
            </a:r>
            <a:r>
              <a:rPr lang="en-US" dirty="0" err="1">
                <a:solidFill>
                  <a:srgbClr val="092E4B"/>
                </a:solidFill>
                <a:latin typeface="Calibri"/>
                <a:ea typeface="Calibri"/>
                <a:cs typeface="Calibri"/>
                <a:sym typeface="Calibri"/>
              </a:rPr>
              <a:t>scrivendo</a:t>
            </a:r>
            <a:r>
              <a:rPr lang="en-US" dirty="0">
                <a:solidFill>
                  <a:srgbClr val="092E4B"/>
                </a:solidFill>
                <a:latin typeface="Calibri"/>
                <a:ea typeface="Calibri"/>
                <a:cs typeface="Calibri"/>
                <a:sym typeface="Calibri"/>
              </a:rPr>
              <a:t> e-mail e </a:t>
            </a:r>
            <a:r>
              <a:rPr lang="en-US" dirty="0" err="1">
                <a:solidFill>
                  <a:srgbClr val="092E4B"/>
                </a:solidFill>
                <a:latin typeface="Calibri"/>
                <a:ea typeface="Calibri"/>
                <a:cs typeface="Calibri"/>
                <a:sym typeface="Calibri"/>
              </a:rPr>
              <a:t>messaggi</a:t>
            </a:r>
            <a:r>
              <a:rPr lang="en-US" dirty="0">
                <a:solidFill>
                  <a:srgbClr val="092E4B"/>
                </a:solidFill>
                <a:latin typeface="Calibri"/>
                <a:ea typeface="Calibri"/>
                <a:cs typeface="Calibri"/>
                <a:sym typeface="Calibri"/>
              </a:rPr>
              <a:t> con un </a:t>
            </a:r>
            <a:r>
              <a:rPr lang="en-US" dirty="0" err="1">
                <a:solidFill>
                  <a:srgbClr val="092E4B"/>
                </a:solidFill>
                <a:latin typeface="Calibri"/>
                <a:ea typeface="Calibri"/>
                <a:cs typeface="Calibri"/>
                <a:sym typeface="Calibri"/>
              </a:rPr>
              <a:t>approccio</a:t>
            </a:r>
            <a:r>
              <a:rPr lang="en-US" dirty="0">
                <a:solidFill>
                  <a:srgbClr val="092E4B"/>
                </a:solidFill>
                <a:latin typeface="Calibri"/>
                <a:ea typeface="Calibri"/>
                <a:cs typeface="Calibri"/>
                <a:sym typeface="Calibri"/>
              </a:rPr>
              <a:t> </a:t>
            </a:r>
            <a:r>
              <a:rPr lang="en-US" dirty="0" err="1">
                <a:solidFill>
                  <a:srgbClr val="092E4B"/>
                </a:solidFill>
                <a:latin typeface="Calibri"/>
                <a:ea typeface="Calibri"/>
                <a:cs typeface="Calibri"/>
                <a:sym typeface="Calibri"/>
              </a:rPr>
              <a:t>altamente</a:t>
            </a:r>
            <a:r>
              <a:rPr lang="en-US" dirty="0">
                <a:solidFill>
                  <a:srgbClr val="092E4B"/>
                </a:solidFill>
                <a:latin typeface="Calibri"/>
                <a:ea typeface="Calibri"/>
                <a:cs typeface="Calibri"/>
                <a:sym typeface="Calibri"/>
              </a:rPr>
              <a:t> </a:t>
            </a:r>
            <a:r>
              <a:rPr lang="en-US" dirty="0" err="1">
                <a:solidFill>
                  <a:srgbClr val="092E4B"/>
                </a:solidFill>
                <a:latin typeface="Calibri"/>
                <a:ea typeface="Calibri"/>
                <a:cs typeface="Calibri"/>
                <a:sym typeface="Calibri"/>
              </a:rPr>
              <a:t>empatico</a:t>
            </a:r>
            <a:endParaRPr lang="en-US" dirty="0">
              <a:solidFill>
                <a:srgbClr val="092E4B"/>
              </a:solidFill>
              <a:latin typeface="Calibri"/>
              <a:ea typeface="Calibri"/>
              <a:cs typeface="Calibri"/>
              <a:sym typeface="Calibri"/>
            </a:endParaRPr>
          </a:p>
          <a:p>
            <a:pPr marL="457200" marR="0" lvl="0" indent="-228600" algn="l" rtl="0">
              <a:lnSpc>
                <a:spcPct val="90000"/>
              </a:lnSpc>
              <a:spcBef>
                <a:spcPts val="1000"/>
              </a:spcBef>
              <a:spcAft>
                <a:spcPts val="0"/>
              </a:spcAft>
              <a:buClr>
                <a:srgbClr val="092E4B"/>
              </a:buClr>
              <a:buSzPts val="2400"/>
              <a:buFont typeface="Arial"/>
              <a:buNone/>
            </a:pPr>
            <a:endParaRPr dirty="0"/>
          </a:p>
        </p:txBody>
      </p:sp>
      <p:sp>
        <p:nvSpPr>
          <p:cNvPr id="494" name="Google Shape;494;p5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Esempi</a:t>
            </a:r>
            <a:r>
              <a:rPr lang="en-US" dirty="0"/>
              <a:t> di </a:t>
            </a:r>
            <a:r>
              <a:rPr lang="en-US" dirty="0" err="1"/>
              <a:t>attività</a:t>
            </a:r>
            <a:r>
              <a:rPr lang="en-US" dirty="0"/>
              <a:t> di </a:t>
            </a:r>
            <a:r>
              <a:rPr lang="en-US" dirty="0" err="1"/>
              <a:t>apprendimento</a:t>
            </a:r>
            <a:r>
              <a:rPr lang="en-US" dirty="0"/>
              <a:t> </a:t>
            </a:r>
            <a:r>
              <a:rPr lang="en-US" dirty="0" err="1"/>
              <a:t>basate</a:t>
            </a:r>
            <a:r>
              <a:rPr lang="en-US" dirty="0"/>
              <a:t> </a:t>
            </a:r>
            <a:r>
              <a:rPr lang="en-US" dirty="0" err="1"/>
              <a:t>sul</a:t>
            </a:r>
            <a:r>
              <a:rPr lang="en-US" dirty="0"/>
              <a:t> </a:t>
            </a:r>
            <a:r>
              <a:rPr lang="en-US" dirty="0" err="1"/>
              <a:t>lavoro</a:t>
            </a:r>
            <a:r>
              <a:rPr lang="en-US"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7"/>
          <p:cNvSpPr txBox="1">
            <a:spLocks noGrp="1"/>
          </p:cNvSpPr>
          <p:nvPr>
            <p:ph type="body" idx="1"/>
          </p:nvPr>
        </p:nvSpPr>
        <p:spPr>
          <a:xfrm>
            <a:off x="5497150" y="3602325"/>
            <a:ext cx="6156900" cy="225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err="1"/>
              <a:t>Griglia</a:t>
            </a:r>
            <a:r>
              <a:rPr lang="en-US" dirty="0"/>
              <a:t> di co-</a:t>
            </a:r>
            <a:r>
              <a:rPr lang="en-US" dirty="0" err="1"/>
              <a:t>progettazione</a:t>
            </a:r>
            <a:endParaRPr dirty="0"/>
          </a:p>
        </p:txBody>
      </p:sp>
      <p:sp>
        <p:nvSpPr>
          <p:cNvPr id="501" name="Google Shape;501;p57"/>
          <p:cNvSpPr txBox="1">
            <a:spLocks noGrp="1"/>
          </p:cNvSpPr>
          <p:nvPr>
            <p:ph type="body" idx="2"/>
          </p:nvPr>
        </p:nvSpPr>
        <p:spPr>
          <a:xfrm>
            <a:off x="891650" y="2003717"/>
            <a:ext cx="2067000" cy="225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06</a:t>
            </a:r>
            <a:endParaRPr/>
          </a:p>
        </p:txBody>
      </p:sp>
      <p:sp>
        <p:nvSpPr>
          <p:cNvPr id="502" name="Google Shape;502;p57"/>
          <p:cNvSpPr txBox="1"/>
          <p:nvPr/>
        </p:nvSpPr>
        <p:spPr>
          <a:xfrm>
            <a:off x="5497200" y="2752725"/>
            <a:ext cx="6694800" cy="849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800"/>
              <a:buFont typeface="Arial"/>
              <a:buNone/>
            </a:pPr>
            <a:r>
              <a:rPr lang="en-US" sz="4800" b="0" i="0" u="none" strike="noStrike" cap="none" dirty="0" err="1">
                <a:solidFill>
                  <a:schemeClr val="lt1"/>
                </a:solidFill>
                <a:latin typeface="Calibri"/>
                <a:ea typeface="Calibri"/>
                <a:cs typeface="Calibri"/>
                <a:sym typeface="Calibri"/>
              </a:rPr>
              <a:t>Sessioni</a:t>
            </a:r>
            <a:r>
              <a:rPr lang="en-US" sz="4800" b="0" i="0" u="none" strike="noStrike" cap="none" dirty="0">
                <a:solidFill>
                  <a:schemeClr val="lt1"/>
                </a:solidFill>
                <a:latin typeface="Calibri"/>
                <a:ea typeface="Calibri"/>
                <a:cs typeface="Calibri"/>
                <a:sym typeface="Calibri"/>
              </a:rPr>
              <a:t> di </a:t>
            </a:r>
            <a:r>
              <a:rPr lang="en-US" sz="4800" b="0" i="0" u="none" strike="noStrike" cap="none" dirty="0" err="1">
                <a:solidFill>
                  <a:schemeClr val="lt1"/>
                </a:solidFill>
                <a:latin typeface="Calibri"/>
                <a:ea typeface="Calibri"/>
                <a:cs typeface="Calibri"/>
                <a:sym typeface="Calibri"/>
              </a:rPr>
              <a:t>gioco</a:t>
            </a:r>
            <a:r>
              <a:rPr lang="en-US" sz="4800" b="0" i="0" u="none" strike="noStrike" cap="none" dirty="0">
                <a:solidFill>
                  <a:schemeClr val="lt1"/>
                </a:solidFill>
                <a:latin typeface="Calibri"/>
                <a:ea typeface="Calibri"/>
                <a:cs typeface="Calibri"/>
                <a:sym typeface="Calibri"/>
              </a:rPr>
              <a:t> di </a:t>
            </a:r>
            <a:r>
              <a:rPr lang="en-US" sz="4800" b="0" i="0" u="none" strike="noStrike" cap="none" dirty="0" err="1">
                <a:solidFill>
                  <a:schemeClr val="lt1"/>
                </a:solidFill>
                <a:latin typeface="Calibri"/>
                <a:ea typeface="Calibri"/>
                <a:cs typeface="Calibri"/>
                <a:sym typeface="Calibri"/>
              </a:rPr>
              <a:t>ruolo</a:t>
            </a:r>
            <a:endParaRPr lang="en-US" sz="4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8"/>
          <p:cNvSpPr txBox="1">
            <a:spLocks noGrp="1"/>
          </p:cNvSpPr>
          <p:nvPr>
            <p:ph type="body" idx="1"/>
          </p:nvPr>
        </p:nvSpPr>
        <p:spPr>
          <a:xfrm>
            <a:off x="798379" y="898769"/>
            <a:ext cx="10595237" cy="3849918"/>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pPr>
            <a:r>
              <a:rPr lang="it-IT" dirty="0"/>
              <a:t>OBIETTIVO</a:t>
            </a:r>
            <a:endParaRPr dirty="0"/>
          </a:p>
          <a:p>
            <a:pPr marL="571500" lvl="0" indent="-342900" algn="l" rtl="0">
              <a:lnSpc>
                <a:spcPct val="90000"/>
              </a:lnSpc>
              <a:spcBef>
                <a:spcPts val="1000"/>
              </a:spcBef>
              <a:spcAft>
                <a:spcPts val="0"/>
              </a:spcAft>
              <a:buSzPts val="2400"/>
              <a:buFont typeface="Arial"/>
              <a:buChar char="•"/>
            </a:pPr>
            <a:r>
              <a:rPr lang="en-US" dirty="0" err="1"/>
              <a:t>Descrivere</a:t>
            </a:r>
            <a:r>
              <a:rPr lang="en-US" dirty="0"/>
              <a:t> le </a:t>
            </a:r>
            <a:r>
              <a:rPr lang="en-US" dirty="0" err="1"/>
              <a:t>possibili</a:t>
            </a:r>
            <a:r>
              <a:rPr lang="en-US" dirty="0"/>
              <a:t> </a:t>
            </a:r>
            <a:r>
              <a:rPr lang="en-US" dirty="0" err="1"/>
              <a:t>esperienze</a:t>
            </a:r>
            <a:r>
              <a:rPr lang="en-US" dirty="0"/>
              <a:t>/</a:t>
            </a:r>
            <a:r>
              <a:rPr lang="en-US" dirty="0" err="1"/>
              <a:t>attività</a:t>
            </a:r>
            <a:r>
              <a:rPr lang="en-US" dirty="0"/>
              <a:t> di WBL legate </a:t>
            </a:r>
            <a:r>
              <a:rPr lang="en-US" dirty="0" err="1"/>
              <a:t>all'organizzazione</a:t>
            </a:r>
            <a:r>
              <a:rPr lang="en-US" dirty="0"/>
              <a:t> </a:t>
            </a:r>
            <a:r>
              <a:rPr lang="en-US" dirty="0" err="1"/>
              <a:t>ospitante</a:t>
            </a:r>
            <a:r>
              <a:rPr lang="en-US" dirty="0"/>
              <a:t> per </a:t>
            </a:r>
            <a:r>
              <a:rPr lang="en-US" dirty="0" err="1"/>
              <a:t>gli</a:t>
            </a:r>
            <a:r>
              <a:rPr lang="en-US" dirty="0"/>
              <a:t> </a:t>
            </a:r>
            <a:r>
              <a:rPr lang="en-US" dirty="0" err="1"/>
              <a:t>operatori</a:t>
            </a:r>
            <a:r>
              <a:rPr lang="en-US" dirty="0"/>
              <a:t> </a:t>
            </a:r>
            <a:r>
              <a:rPr lang="en-US" dirty="0" err="1"/>
              <a:t>sanitari</a:t>
            </a:r>
            <a:r>
              <a:rPr lang="en-US" dirty="0"/>
              <a:t>. </a:t>
            </a:r>
            <a:r>
              <a:rPr lang="en-US" dirty="0" err="1"/>
              <a:t>Queste</a:t>
            </a:r>
            <a:r>
              <a:rPr lang="en-US" dirty="0"/>
              <a:t> </a:t>
            </a:r>
            <a:r>
              <a:rPr lang="en-US" dirty="0" err="1"/>
              <a:t>possibili</a:t>
            </a:r>
            <a:r>
              <a:rPr lang="en-US" dirty="0"/>
              <a:t> </a:t>
            </a:r>
            <a:r>
              <a:rPr lang="en-US" dirty="0" err="1"/>
              <a:t>esperienze</a:t>
            </a:r>
            <a:r>
              <a:rPr lang="en-US" dirty="0"/>
              <a:t>/</a:t>
            </a:r>
            <a:r>
              <a:rPr lang="en-US" dirty="0" err="1"/>
              <a:t>attività</a:t>
            </a:r>
            <a:r>
              <a:rPr lang="en-US" dirty="0"/>
              <a:t> WBL </a:t>
            </a:r>
            <a:r>
              <a:rPr lang="en-US" dirty="0" err="1"/>
              <a:t>devono</a:t>
            </a:r>
            <a:r>
              <a:rPr lang="en-US" dirty="0"/>
              <a:t> </a:t>
            </a:r>
            <a:r>
              <a:rPr lang="en-US" dirty="0" err="1"/>
              <a:t>essere</a:t>
            </a:r>
            <a:r>
              <a:rPr lang="en-US" dirty="0"/>
              <a:t> </a:t>
            </a:r>
            <a:r>
              <a:rPr lang="en-US" dirty="0" err="1"/>
              <a:t>più</a:t>
            </a:r>
            <a:r>
              <a:rPr lang="en-US" dirty="0"/>
              <a:t> </a:t>
            </a:r>
            <a:r>
              <a:rPr lang="en-US" dirty="0" err="1"/>
              <a:t>specifiche</a:t>
            </a:r>
            <a:r>
              <a:rPr lang="en-US" dirty="0"/>
              <a:t>.</a:t>
            </a:r>
          </a:p>
          <a:p>
            <a:pPr marL="571500" lvl="0" indent="-342900" algn="l" rtl="0">
              <a:lnSpc>
                <a:spcPct val="90000"/>
              </a:lnSpc>
              <a:spcBef>
                <a:spcPts val="1000"/>
              </a:spcBef>
              <a:spcAft>
                <a:spcPts val="0"/>
              </a:spcAft>
              <a:buSzPts val="2400"/>
              <a:buFont typeface="Arial"/>
              <a:buChar char="•"/>
            </a:pPr>
            <a:endParaRPr lang="en-US" dirty="0"/>
          </a:p>
          <a:p>
            <a:pPr marL="571500" lvl="0" indent="-342900" algn="l" rtl="0">
              <a:lnSpc>
                <a:spcPct val="90000"/>
              </a:lnSpc>
              <a:spcBef>
                <a:spcPts val="1000"/>
              </a:spcBef>
              <a:spcAft>
                <a:spcPts val="0"/>
              </a:spcAft>
              <a:buSzPts val="2400"/>
              <a:buFont typeface="Arial"/>
              <a:buChar char="•"/>
            </a:pPr>
            <a:r>
              <a:rPr lang="en-US" dirty="0" err="1"/>
              <a:t>Ogni</a:t>
            </a:r>
            <a:r>
              <a:rPr lang="en-US" dirty="0"/>
              <a:t> </a:t>
            </a:r>
            <a:r>
              <a:rPr lang="en-US" dirty="0" err="1"/>
              <a:t>esperienza</a:t>
            </a:r>
            <a:r>
              <a:rPr lang="en-US" dirty="0"/>
              <a:t>/</a:t>
            </a:r>
            <a:r>
              <a:rPr lang="en-US" dirty="0" err="1"/>
              <a:t>attività</a:t>
            </a:r>
            <a:r>
              <a:rPr lang="en-US" dirty="0"/>
              <a:t> WBL </a:t>
            </a:r>
            <a:r>
              <a:rPr lang="en-US" dirty="0" err="1"/>
              <a:t>deve</a:t>
            </a:r>
            <a:r>
              <a:rPr lang="en-US" dirty="0"/>
              <a:t> </a:t>
            </a:r>
            <a:r>
              <a:rPr lang="en-US" dirty="0" err="1"/>
              <a:t>essere</a:t>
            </a:r>
            <a:r>
              <a:rPr lang="en-US" dirty="0"/>
              <a:t> </a:t>
            </a:r>
            <a:r>
              <a:rPr lang="en-US" dirty="0" err="1"/>
              <a:t>collegata</a:t>
            </a:r>
            <a:r>
              <a:rPr lang="en-US" dirty="0"/>
              <a:t> a uno o </a:t>
            </a:r>
            <a:r>
              <a:rPr lang="en-US" dirty="0" err="1"/>
              <a:t>più</a:t>
            </a:r>
            <a:r>
              <a:rPr lang="en-US" dirty="0"/>
              <a:t> LO e </a:t>
            </a:r>
            <a:r>
              <a:rPr lang="en-US" dirty="0" err="1"/>
              <a:t>alla</a:t>
            </a:r>
            <a:r>
              <a:rPr lang="en-US" dirty="0"/>
              <a:t> </a:t>
            </a:r>
            <a:r>
              <a:rPr lang="en-US" dirty="0" err="1"/>
              <a:t>specifica</a:t>
            </a:r>
            <a:r>
              <a:rPr lang="en-US" dirty="0"/>
              <a:t> Performance.</a:t>
            </a:r>
          </a:p>
          <a:p>
            <a:pPr marL="571500" lvl="0" indent="-342900" algn="l" rtl="0">
              <a:lnSpc>
                <a:spcPct val="90000"/>
              </a:lnSpc>
              <a:spcBef>
                <a:spcPts val="1000"/>
              </a:spcBef>
              <a:spcAft>
                <a:spcPts val="0"/>
              </a:spcAft>
              <a:buSzPts val="2400"/>
              <a:buFont typeface="Arial"/>
              <a:buChar char="•"/>
            </a:pPr>
            <a:endParaRPr lang="en-US" dirty="0"/>
          </a:p>
          <a:p>
            <a:pPr marL="571500" lvl="0" indent="-342900" algn="l" rtl="0">
              <a:lnSpc>
                <a:spcPct val="90000"/>
              </a:lnSpc>
              <a:spcBef>
                <a:spcPts val="1000"/>
              </a:spcBef>
              <a:spcAft>
                <a:spcPts val="0"/>
              </a:spcAft>
              <a:buSzPts val="2400"/>
              <a:buFont typeface="Arial"/>
              <a:buChar char="•"/>
            </a:pPr>
            <a:r>
              <a:rPr lang="en-US" dirty="0"/>
              <a:t>Qui </a:t>
            </a:r>
            <a:r>
              <a:rPr lang="en-US" dirty="0" err="1"/>
              <a:t>si</a:t>
            </a:r>
            <a:r>
              <a:rPr lang="en-US" dirty="0"/>
              <a:t> </a:t>
            </a:r>
            <a:r>
              <a:rPr lang="en-US" dirty="0" err="1"/>
              <a:t>deve</a:t>
            </a:r>
            <a:r>
              <a:rPr lang="en-US" dirty="0"/>
              <a:t> </a:t>
            </a:r>
            <a:r>
              <a:rPr lang="en-US" dirty="0" err="1"/>
              <a:t>essere</a:t>
            </a:r>
            <a:r>
              <a:rPr lang="en-US" dirty="0"/>
              <a:t> </a:t>
            </a:r>
            <a:r>
              <a:rPr lang="en-US" dirty="0" err="1"/>
              <a:t>più</a:t>
            </a:r>
            <a:r>
              <a:rPr lang="en-US" dirty="0"/>
              <a:t> </a:t>
            </a:r>
            <a:r>
              <a:rPr lang="en-US" dirty="0" err="1"/>
              <a:t>specifici</a:t>
            </a:r>
            <a:r>
              <a:rPr lang="en-US" dirty="0"/>
              <a:t>, </a:t>
            </a:r>
            <a:r>
              <a:rPr lang="en-US" dirty="0" err="1"/>
              <a:t>si</a:t>
            </a:r>
            <a:r>
              <a:rPr lang="en-US" dirty="0"/>
              <a:t> </a:t>
            </a:r>
            <a:r>
              <a:rPr lang="en-US" dirty="0" err="1"/>
              <a:t>deve</a:t>
            </a:r>
            <a:r>
              <a:rPr lang="en-US" dirty="0"/>
              <a:t> </a:t>
            </a:r>
            <a:r>
              <a:rPr lang="en-US" dirty="0" err="1"/>
              <a:t>concepire</a:t>
            </a:r>
            <a:r>
              <a:rPr lang="en-US" dirty="0"/>
              <a:t> in modo </a:t>
            </a:r>
            <a:r>
              <a:rPr lang="en-US" dirty="0" err="1"/>
              <a:t>coerente</a:t>
            </a:r>
            <a:r>
              <a:rPr lang="en-US" dirty="0"/>
              <a:t> con </a:t>
            </a:r>
            <a:r>
              <a:rPr lang="en-US" dirty="0" err="1"/>
              <a:t>l'archetipo</a:t>
            </a:r>
            <a:r>
              <a:rPr lang="en-US" dirty="0"/>
              <a:t> </a:t>
            </a:r>
            <a:r>
              <a:rPr lang="en-US" dirty="0" err="1"/>
              <a:t>scelto</a:t>
            </a:r>
            <a:r>
              <a:rPr lang="en-US" dirty="0"/>
              <a:t>.</a:t>
            </a:r>
            <a:br>
              <a:rPr lang="en-US" dirty="0"/>
            </a:br>
            <a:endParaRPr dirty="0">
              <a:solidFill>
                <a:srgbClr val="002060"/>
              </a:solidFill>
              <a:latin typeface="Arial"/>
              <a:ea typeface="Arial"/>
              <a:cs typeface="Arial"/>
              <a:sym typeface="Arial"/>
            </a:endParaRPr>
          </a:p>
        </p:txBody>
      </p:sp>
      <p:sp>
        <p:nvSpPr>
          <p:cNvPr id="508" name="Google Shape;508;p58"/>
          <p:cNvSpPr txBox="1">
            <a:spLocks noGrp="1"/>
          </p:cNvSpPr>
          <p:nvPr>
            <p:ph type="body" idx="2"/>
          </p:nvPr>
        </p:nvSpPr>
        <p:spPr>
          <a:xfrm>
            <a:off x="798379" y="304406"/>
            <a:ext cx="10981245" cy="803654"/>
          </a:xfrm>
          <a:prstGeom prst="rect">
            <a:avLst/>
          </a:prstGeom>
          <a:noFill/>
          <a:ln>
            <a:noFill/>
          </a:ln>
        </p:spPr>
        <p:txBody>
          <a:bodyPr spcFirstLastPara="1" wrap="square" lIns="91425" tIns="45700" rIns="91425" bIns="45700" anchor="t" anchorCtr="0">
            <a:noAutofit/>
          </a:bodyPr>
          <a:lstStyle/>
          <a:p>
            <a:r>
              <a:rPr lang="en-US" dirty="0" err="1"/>
              <a:t>Sessioni</a:t>
            </a:r>
            <a:r>
              <a:rPr lang="en-US" dirty="0"/>
              <a:t> di </a:t>
            </a:r>
            <a:r>
              <a:rPr lang="en-US" dirty="0" err="1"/>
              <a:t>gioco</a:t>
            </a:r>
            <a:r>
              <a:rPr lang="en-US" dirty="0"/>
              <a:t> di </a:t>
            </a:r>
            <a:r>
              <a:rPr lang="en-US" dirty="0" err="1"/>
              <a:t>ruolo</a:t>
            </a:r>
            <a:r>
              <a:rPr lang="en-US" dirty="0"/>
              <a:t> </a:t>
            </a:r>
            <a:r>
              <a:rPr lang="en-US" dirty="0" err="1"/>
              <a:t>su</a:t>
            </a:r>
            <a:r>
              <a:rPr lang="en-US" dirty="0"/>
              <a:t> </a:t>
            </a:r>
            <a:r>
              <a:rPr lang="en-US" dirty="0" err="1"/>
              <a:t>griglia</a:t>
            </a:r>
            <a:r>
              <a:rPr lang="en-US" dirty="0"/>
              <a:t> di co-</a:t>
            </a:r>
            <a:r>
              <a:rPr lang="en-US" dirty="0" err="1"/>
              <a:t>progettazione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9"/>
          <p:cNvSpPr txBox="1">
            <a:spLocks noGrp="1"/>
          </p:cNvSpPr>
          <p:nvPr>
            <p:ph type="body" idx="1"/>
          </p:nvPr>
        </p:nvSpPr>
        <p:spPr>
          <a:xfrm>
            <a:off x="798379" y="805112"/>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err="1"/>
              <a:t>Creare</a:t>
            </a:r>
            <a:r>
              <a:rPr lang="en-US" dirty="0"/>
              <a:t> </a:t>
            </a:r>
            <a:r>
              <a:rPr lang="en-US" dirty="0" err="1"/>
              <a:t>gruppi</a:t>
            </a:r>
            <a:r>
              <a:rPr lang="en-US" dirty="0"/>
              <a:t> di 3 o 4 </a:t>
            </a:r>
            <a:r>
              <a:rPr lang="en-US" dirty="0" err="1"/>
              <a:t>membri</a:t>
            </a:r>
            <a:endParaRPr lang="en-US" dirty="0"/>
          </a:p>
          <a:p>
            <a:pPr marL="571500" lvl="0" indent="-342900" algn="l" rtl="0">
              <a:lnSpc>
                <a:spcPct val="90000"/>
              </a:lnSpc>
              <a:spcBef>
                <a:spcPts val="1000"/>
              </a:spcBef>
              <a:spcAft>
                <a:spcPts val="0"/>
              </a:spcAft>
              <a:buSzPts val="2400"/>
              <a:buFont typeface="Arial"/>
              <a:buChar char="☞"/>
            </a:pPr>
            <a:r>
              <a:rPr lang="en-US" sz="1800" dirty="0">
                <a:solidFill>
                  <a:srgbClr val="080808"/>
                </a:solidFill>
              </a:rPr>
              <a:t>1 ha il </a:t>
            </a:r>
            <a:r>
              <a:rPr lang="en-US" sz="1800" dirty="0" err="1">
                <a:solidFill>
                  <a:srgbClr val="080808"/>
                </a:solidFill>
              </a:rPr>
              <a:t>ruolo</a:t>
            </a:r>
            <a:r>
              <a:rPr lang="en-US" sz="1800" dirty="0">
                <a:solidFill>
                  <a:srgbClr val="080808"/>
                </a:solidFill>
              </a:rPr>
              <a:t> di tutor</a:t>
            </a:r>
            <a:endParaRPr dirty="0"/>
          </a:p>
          <a:p>
            <a:pPr marL="571500" lvl="0" indent="-342900" algn="l" rtl="0">
              <a:lnSpc>
                <a:spcPct val="90000"/>
              </a:lnSpc>
              <a:spcBef>
                <a:spcPts val="1000"/>
              </a:spcBef>
              <a:spcAft>
                <a:spcPts val="0"/>
              </a:spcAft>
              <a:buSzPts val="2400"/>
              <a:buFont typeface="Arial"/>
              <a:buChar char="☞"/>
            </a:pPr>
            <a:r>
              <a:rPr lang="en-US" sz="1800" dirty="0">
                <a:solidFill>
                  <a:srgbClr val="080808"/>
                </a:solidFill>
              </a:rPr>
              <a:t>1 ha il </a:t>
            </a:r>
            <a:r>
              <a:rPr lang="en-US" sz="1800" dirty="0" err="1">
                <a:solidFill>
                  <a:srgbClr val="080808"/>
                </a:solidFill>
              </a:rPr>
              <a:t>ruolo</a:t>
            </a:r>
            <a:r>
              <a:rPr lang="en-US" sz="1800" dirty="0">
                <a:solidFill>
                  <a:srgbClr val="080808"/>
                </a:solidFill>
              </a:rPr>
              <a:t> di </a:t>
            </a:r>
            <a:r>
              <a:rPr lang="en-US" sz="1800" dirty="0" err="1">
                <a:solidFill>
                  <a:srgbClr val="080808"/>
                </a:solidFill>
              </a:rPr>
              <a:t>membro</a:t>
            </a:r>
            <a:r>
              <a:rPr lang="en-US" sz="1800" dirty="0">
                <a:solidFill>
                  <a:srgbClr val="080808"/>
                </a:solidFill>
              </a:rPr>
              <a:t> </a:t>
            </a:r>
            <a:r>
              <a:rPr lang="en-US" sz="1800" dirty="0" err="1">
                <a:solidFill>
                  <a:srgbClr val="080808"/>
                </a:solidFill>
              </a:rPr>
              <a:t>dell'organizzazione</a:t>
            </a:r>
            <a:r>
              <a:rPr lang="en-US" sz="1800" dirty="0">
                <a:solidFill>
                  <a:srgbClr val="080808"/>
                </a:solidFill>
              </a:rPr>
              <a:t> </a:t>
            </a:r>
            <a:r>
              <a:rPr lang="en-US" sz="1800" dirty="0" err="1">
                <a:solidFill>
                  <a:srgbClr val="080808"/>
                </a:solidFill>
              </a:rPr>
              <a:t>ospitante</a:t>
            </a:r>
            <a:endParaRPr sz="1800" dirty="0">
              <a:solidFill>
                <a:srgbClr val="080808"/>
              </a:solidFill>
            </a:endParaRPr>
          </a:p>
          <a:p>
            <a:pPr marL="571500" lvl="0" indent="-342900" algn="l" rtl="0">
              <a:lnSpc>
                <a:spcPct val="90000"/>
              </a:lnSpc>
              <a:spcBef>
                <a:spcPts val="1000"/>
              </a:spcBef>
              <a:spcAft>
                <a:spcPts val="0"/>
              </a:spcAft>
              <a:buSzPts val="2400"/>
              <a:buFont typeface="Arial"/>
              <a:buChar char="☞"/>
            </a:pPr>
            <a:r>
              <a:rPr lang="en-US" sz="1800" dirty="0">
                <a:solidFill>
                  <a:srgbClr val="080808"/>
                </a:solidFill>
              </a:rPr>
              <a:t>1 o 2 </a:t>
            </a:r>
            <a:r>
              <a:rPr lang="en-US" sz="1800" dirty="0" err="1">
                <a:solidFill>
                  <a:srgbClr val="080808"/>
                </a:solidFill>
              </a:rPr>
              <a:t>hanno</a:t>
            </a:r>
            <a:r>
              <a:rPr lang="en-US" sz="1800" dirty="0">
                <a:solidFill>
                  <a:srgbClr val="080808"/>
                </a:solidFill>
              </a:rPr>
              <a:t> il </a:t>
            </a:r>
            <a:r>
              <a:rPr lang="en-US" sz="1800" dirty="0" err="1">
                <a:solidFill>
                  <a:srgbClr val="080808"/>
                </a:solidFill>
              </a:rPr>
              <a:t>ruolo</a:t>
            </a:r>
            <a:r>
              <a:rPr lang="en-US" sz="1800" dirty="0">
                <a:solidFill>
                  <a:srgbClr val="080808"/>
                </a:solidFill>
              </a:rPr>
              <a:t> di </a:t>
            </a:r>
            <a:r>
              <a:rPr lang="en-US" sz="1800" dirty="0" err="1">
                <a:solidFill>
                  <a:srgbClr val="080808"/>
                </a:solidFill>
              </a:rPr>
              <a:t>osservatori</a:t>
            </a:r>
            <a:endParaRPr sz="1800" dirty="0">
              <a:solidFill>
                <a:srgbClr val="080808"/>
              </a:solidFill>
            </a:endParaRPr>
          </a:p>
          <a:p>
            <a:pPr marL="457200" marR="0" lvl="0" indent="-228600" algn="l" rtl="0">
              <a:lnSpc>
                <a:spcPct val="90000"/>
              </a:lnSpc>
              <a:spcBef>
                <a:spcPts val="1000"/>
              </a:spcBef>
              <a:spcAft>
                <a:spcPts val="0"/>
              </a:spcAft>
              <a:buClr>
                <a:srgbClr val="092E4B"/>
              </a:buClr>
              <a:buSzPts val="2400"/>
              <a:buFont typeface="Arial"/>
              <a:buNone/>
            </a:pPr>
            <a:endParaRPr sz="1100" dirty="0"/>
          </a:p>
          <a:p>
            <a:pPr marL="571500" lvl="0" indent="-342900" algn="l" rtl="0">
              <a:lnSpc>
                <a:spcPct val="90000"/>
              </a:lnSpc>
              <a:spcBef>
                <a:spcPts val="1000"/>
              </a:spcBef>
              <a:spcAft>
                <a:spcPts val="0"/>
              </a:spcAft>
              <a:buSzPts val="2400"/>
              <a:buFont typeface="Arial"/>
              <a:buChar char="•"/>
            </a:pPr>
            <a:r>
              <a:rPr lang="en-US" dirty="0"/>
              <a:t>Prima di </a:t>
            </a:r>
            <a:r>
              <a:rPr lang="en-US" dirty="0" err="1"/>
              <a:t>iniziare</a:t>
            </a:r>
            <a:r>
              <a:rPr lang="en-US" dirty="0"/>
              <a:t>, il </a:t>
            </a:r>
            <a:r>
              <a:rPr lang="en-US" dirty="0" err="1"/>
              <a:t>membro</a:t>
            </a:r>
            <a:r>
              <a:rPr lang="en-US" dirty="0"/>
              <a:t> </a:t>
            </a:r>
            <a:r>
              <a:rPr lang="en-US" dirty="0" err="1"/>
              <a:t>dell'organizzazione</a:t>
            </a:r>
            <a:r>
              <a:rPr lang="en-US" dirty="0"/>
              <a:t> </a:t>
            </a:r>
            <a:r>
              <a:rPr lang="en-US" dirty="0" err="1"/>
              <a:t>ospitante</a:t>
            </a:r>
            <a:r>
              <a:rPr lang="en-US" dirty="0"/>
              <a:t> </a:t>
            </a:r>
            <a:r>
              <a:rPr lang="en-US" dirty="0" err="1"/>
              <a:t>sceglie</a:t>
            </a:r>
            <a:r>
              <a:rPr lang="en-US" dirty="0"/>
              <a:t> uno </a:t>
            </a:r>
            <a:r>
              <a:rPr lang="en-US" dirty="0" err="1"/>
              <a:t>degli</a:t>
            </a:r>
            <a:r>
              <a:rPr lang="en-US" dirty="0"/>
              <a:t> </a:t>
            </a:r>
            <a:r>
              <a:rPr lang="en-US" dirty="0" err="1"/>
              <a:t>archetipi</a:t>
            </a:r>
            <a:r>
              <a:rPr lang="en-US" dirty="0"/>
              <a:t> di Casa di </a:t>
            </a:r>
            <a:r>
              <a:rPr lang="en-US" dirty="0" err="1"/>
              <a:t>riposo</a:t>
            </a:r>
            <a:r>
              <a:rPr lang="en-US" dirty="0"/>
              <a:t> o </a:t>
            </a:r>
            <a:r>
              <a:rPr lang="en-US" dirty="0" err="1"/>
              <a:t>Famiglia</a:t>
            </a:r>
            <a:r>
              <a:rPr lang="en-US" dirty="0"/>
              <a:t>; </a:t>
            </a:r>
            <a:r>
              <a:rPr lang="en-US" dirty="0" err="1"/>
              <a:t>quindi</a:t>
            </a:r>
            <a:r>
              <a:rPr lang="en-US" dirty="0"/>
              <a:t> </a:t>
            </a:r>
            <a:r>
              <a:rPr lang="en-US" dirty="0" err="1"/>
              <a:t>legge</a:t>
            </a:r>
            <a:r>
              <a:rPr lang="en-US" dirty="0"/>
              <a:t> le </a:t>
            </a:r>
            <a:r>
              <a:rPr lang="en-US" dirty="0" err="1"/>
              <a:t>caratteristiche</a:t>
            </a:r>
            <a:r>
              <a:rPr lang="en-US" dirty="0"/>
              <a:t> </a:t>
            </a:r>
            <a:r>
              <a:rPr lang="en-US" dirty="0" err="1"/>
              <a:t>dell'archetipo</a:t>
            </a:r>
            <a:r>
              <a:rPr lang="en-US" dirty="0"/>
              <a:t> </a:t>
            </a:r>
            <a:r>
              <a:rPr lang="en-US" dirty="0" err="1"/>
              <a:t>scelto</a:t>
            </a:r>
            <a:r>
              <a:rPr lang="en-US" dirty="0"/>
              <a:t>.</a:t>
            </a:r>
          </a:p>
          <a:p>
            <a:pPr marL="571500" lvl="0" indent="-342900" algn="l" rtl="0">
              <a:lnSpc>
                <a:spcPct val="90000"/>
              </a:lnSpc>
              <a:spcBef>
                <a:spcPts val="1000"/>
              </a:spcBef>
              <a:spcAft>
                <a:spcPts val="0"/>
              </a:spcAft>
              <a:buSzPts val="2400"/>
              <a:buFont typeface="Arial"/>
              <a:buChar char="•"/>
            </a:pPr>
            <a:r>
              <a:rPr lang="en-US" dirty="0"/>
              <a:t>Il tutor, </a:t>
            </a:r>
            <a:r>
              <a:rPr lang="en-US" dirty="0" err="1"/>
              <a:t>dialogando</a:t>
            </a:r>
            <a:r>
              <a:rPr lang="en-US" dirty="0"/>
              <a:t> con il </a:t>
            </a:r>
            <a:r>
              <a:rPr lang="en-US" dirty="0" err="1"/>
              <a:t>rappresentante</a:t>
            </a:r>
            <a:r>
              <a:rPr lang="en-US" dirty="0"/>
              <a:t> </a:t>
            </a:r>
            <a:r>
              <a:rPr lang="en-US" dirty="0" err="1"/>
              <a:t>dell'organizzazione</a:t>
            </a:r>
            <a:r>
              <a:rPr lang="en-US" dirty="0"/>
              <a:t> </a:t>
            </a:r>
            <a:r>
              <a:rPr lang="en-US" dirty="0" err="1"/>
              <a:t>ospitante</a:t>
            </a:r>
            <a:r>
              <a:rPr lang="en-US" dirty="0"/>
              <a:t>, </a:t>
            </a:r>
            <a:r>
              <a:rPr lang="en-US" dirty="0" err="1"/>
              <a:t>deve</a:t>
            </a:r>
            <a:r>
              <a:rPr lang="en-US" dirty="0"/>
              <a:t> </a:t>
            </a:r>
            <a:r>
              <a:rPr lang="en-US" dirty="0" err="1"/>
              <a:t>compilare</a:t>
            </a:r>
            <a:r>
              <a:rPr lang="en-US" dirty="0"/>
              <a:t> la </a:t>
            </a:r>
            <a:r>
              <a:rPr lang="en-US" dirty="0" err="1"/>
              <a:t>griglia</a:t>
            </a:r>
            <a:r>
              <a:rPr lang="en-US" dirty="0"/>
              <a:t> </a:t>
            </a:r>
            <a:r>
              <a:rPr lang="en-US" dirty="0" err="1"/>
              <a:t>utilizzando</a:t>
            </a:r>
            <a:r>
              <a:rPr lang="en-US" dirty="0"/>
              <a:t> </a:t>
            </a:r>
            <a:r>
              <a:rPr lang="en-US" dirty="0" err="1"/>
              <a:t>anche</a:t>
            </a:r>
            <a:r>
              <a:rPr lang="en-US" dirty="0"/>
              <a:t> la macro </a:t>
            </a:r>
            <a:r>
              <a:rPr lang="en-US" dirty="0" err="1"/>
              <a:t>unità</a:t>
            </a:r>
            <a:r>
              <a:rPr lang="en-US" dirty="0"/>
              <a:t> di </a:t>
            </a:r>
            <a:r>
              <a:rPr lang="en-US" dirty="0" err="1"/>
              <a:t>apprendimento</a:t>
            </a:r>
            <a:r>
              <a:rPr lang="en-US" dirty="0"/>
              <a:t>. </a:t>
            </a:r>
          </a:p>
          <a:p>
            <a:pPr marL="571500" lvl="0" indent="-342900" algn="l" rtl="0">
              <a:lnSpc>
                <a:spcPct val="90000"/>
              </a:lnSpc>
              <a:spcBef>
                <a:spcPts val="1000"/>
              </a:spcBef>
              <a:spcAft>
                <a:spcPts val="0"/>
              </a:spcAft>
              <a:buSzPts val="2400"/>
              <a:buFont typeface="Arial"/>
              <a:buChar char="•"/>
            </a:pPr>
            <a:r>
              <a:rPr lang="en-US" dirty="0" err="1"/>
              <a:t>L'osservatore</a:t>
            </a:r>
            <a:r>
              <a:rPr lang="en-US" dirty="0"/>
              <a:t> </a:t>
            </a:r>
            <a:r>
              <a:rPr lang="en-US" dirty="0" err="1"/>
              <a:t>deve</a:t>
            </a:r>
            <a:r>
              <a:rPr lang="en-US" dirty="0"/>
              <a:t> </a:t>
            </a:r>
            <a:r>
              <a:rPr lang="en-US" dirty="0" err="1"/>
              <a:t>prendere</a:t>
            </a:r>
            <a:r>
              <a:rPr lang="en-US" dirty="0"/>
              <a:t> nota di </a:t>
            </a:r>
            <a:r>
              <a:rPr lang="en-US" dirty="0" err="1"/>
              <a:t>qualcosa</a:t>
            </a:r>
            <a:r>
              <a:rPr lang="en-US" dirty="0"/>
              <a:t> </a:t>
            </a:r>
            <a:r>
              <a:rPr lang="en-US" dirty="0" err="1"/>
              <a:t>che</a:t>
            </a:r>
            <a:r>
              <a:rPr lang="en-US" dirty="0"/>
              <a:t> </a:t>
            </a:r>
            <a:r>
              <a:rPr lang="en-US" dirty="0" err="1"/>
              <a:t>dovrebbe</a:t>
            </a:r>
            <a:r>
              <a:rPr lang="en-US" dirty="0"/>
              <a:t> </a:t>
            </a:r>
            <a:r>
              <a:rPr lang="en-US" dirty="0" err="1"/>
              <a:t>essere</a:t>
            </a:r>
            <a:r>
              <a:rPr lang="en-US" dirty="0"/>
              <a:t> </a:t>
            </a:r>
            <a:r>
              <a:rPr lang="en-US" dirty="0" err="1"/>
              <a:t>fatto</a:t>
            </a:r>
            <a:r>
              <a:rPr lang="en-US" dirty="0"/>
              <a:t> in modo </a:t>
            </a:r>
            <a:r>
              <a:rPr lang="en-US" dirty="0" err="1"/>
              <a:t>migliore</a:t>
            </a:r>
            <a:r>
              <a:rPr lang="en-US" dirty="0"/>
              <a:t>.</a:t>
            </a:r>
          </a:p>
          <a:p>
            <a:pPr marL="571500" lvl="0" indent="-342900" algn="l" rtl="0">
              <a:lnSpc>
                <a:spcPct val="90000"/>
              </a:lnSpc>
              <a:spcBef>
                <a:spcPts val="1000"/>
              </a:spcBef>
              <a:spcAft>
                <a:spcPts val="0"/>
              </a:spcAft>
              <a:buSzPts val="2400"/>
              <a:buFont typeface="Arial"/>
              <a:buChar char="•"/>
            </a:pPr>
            <a:r>
              <a:rPr lang="en-US" dirty="0"/>
              <a:t>Al </a:t>
            </a:r>
            <a:r>
              <a:rPr lang="en-US" dirty="0" err="1"/>
              <a:t>termine</a:t>
            </a:r>
            <a:r>
              <a:rPr lang="en-US" dirty="0"/>
              <a:t> </a:t>
            </a:r>
            <a:r>
              <a:rPr lang="en-US" dirty="0" err="1"/>
              <a:t>della</a:t>
            </a:r>
            <a:r>
              <a:rPr lang="en-US" dirty="0"/>
              <a:t> prima </a:t>
            </a:r>
            <a:r>
              <a:rPr lang="en-US" dirty="0" err="1"/>
              <a:t>griglia</a:t>
            </a:r>
            <a:r>
              <a:rPr lang="en-US" dirty="0"/>
              <a:t>, </a:t>
            </a:r>
            <a:r>
              <a:rPr lang="en-US" dirty="0" err="1"/>
              <a:t>i</a:t>
            </a:r>
            <a:r>
              <a:rPr lang="en-US" dirty="0"/>
              <a:t> due </a:t>
            </a:r>
            <a:r>
              <a:rPr lang="en-US" dirty="0" err="1"/>
              <a:t>osservatori</a:t>
            </a:r>
            <a:r>
              <a:rPr lang="en-US" dirty="0"/>
              <a:t> </a:t>
            </a:r>
            <a:r>
              <a:rPr lang="en-US" dirty="0" err="1"/>
              <a:t>diventeranno</a:t>
            </a:r>
            <a:r>
              <a:rPr lang="en-US" dirty="0"/>
              <a:t> il tutor e il </a:t>
            </a:r>
            <a:r>
              <a:rPr lang="en-US" dirty="0" err="1"/>
              <a:t>rappresentante</a:t>
            </a:r>
            <a:r>
              <a:rPr lang="en-US" dirty="0"/>
              <a:t> </a:t>
            </a:r>
            <a:r>
              <a:rPr lang="en-US" dirty="0" err="1"/>
              <a:t>dell'organizzazione</a:t>
            </a:r>
            <a:r>
              <a:rPr lang="en-US" dirty="0"/>
              <a:t> </a:t>
            </a:r>
            <a:r>
              <a:rPr lang="en-US" dirty="0" err="1"/>
              <a:t>ospitante</a:t>
            </a:r>
            <a:r>
              <a:rPr lang="en-US" dirty="0"/>
              <a:t>, </a:t>
            </a:r>
            <a:r>
              <a:rPr lang="en-US" dirty="0" err="1"/>
              <a:t>mentre</a:t>
            </a:r>
            <a:r>
              <a:rPr lang="en-US" dirty="0"/>
              <a:t> </a:t>
            </a:r>
            <a:r>
              <a:rPr lang="en-US" dirty="0" err="1"/>
              <a:t>i</a:t>
            </a:r>
            <a:r>
              <a:rPr lang="en-US" dirty="0"/>
              <a:t> </a:t>
            </a:r>
            <a:r>
              <a:rPr lang="en-US" dirty="0" err="1"/>
              <a:t>precedenti</a:t>
            </a:r>
            <a:r>
              <a:rPr lang="en-US" dirty="0"/>
              <a:t> </a:t>
            </a:r>
            <a:r>
              <a:rPr lang="en-US" dirty="0" err="1"/>
              <a:t>diventeranno</a:t>
            </a:r>
            <a:r>
              <a:rPr lang="en-US" dirty="0"/>
              <a:t> </a:t>
            </a:r>
            <a:r>
              <a:rPr lang="en-US" dirty="0" err="1"/>
              <a:t>gli</a:t>
            </a:r>
            <a:r>
              <a:rPr lang="en-US" dirty="0"/>
              <a:t> </a:t>
            </a:r>
            <a:r>
              <a:rPr lang="en-US" dirty="0" err="1"/>
              <a:t>osservatori</a:t>
            </a:r>
            <a:r>
              <a:rPr lang="en-US" dirty="0"/>
              <a:t>.</a:t>
            </a:r>
          </a:p>
        </p:txBody>
      </p:sp>
      <p:sp>
        <p:nvSpPr>
          <p:cNvPr id="514" name="Google Shape;514;p59"/>
          <p:cNvSpPr txBox="1">
            <a:spLocks noGrp="1"/>
          </p:cNvSpPr>
          <p:nvPr>
            <p:ph type="body" idx="2"/>
          </p:nvPr>
        </p:nvSpPr>
        <p:spPr>
          <a:xfrm>
            <a:off x="798379" y="304406"/>
            <a:ext cx="10873668" cy="803654"/>
          </a:xfrm>
          <a:prstGeom prst="rect">
            <a:avLst/>
          </a:prstGeom>
          <a:noFill/>
          <a:ln>
            <a:noFill/>
          </a:ln>
        </p:spPr>
        <p:txBody>
          <a:bodyPr spcFirstLastPara="1" wrap="square" lIns="91425" tIns="45700" rIns="91425" bIns="45700" anchor="t" anchorCtr="0">
            <a:noAutofit/>
          </a:bodyPr>
          <a:lstStyle/>
          <a:p>
            <a:r>
              <a:rPr lang="en-US" dirty="0" err="1"/>
              <a:t>Sessioni</a:t>
            </a:r>
            <a:r>
              <a:rPr lang="en-US" dirty="0"/>
              <a:t> di </a:t>
            </a:r>
            <a:r>
              <a:rPr lang="en-US" dirty="0" err="1"/>
              <a:t>gioco</a:t>
            </a:r>
            <a:r>
              <a:rPr lang="en-US" dirty="0"/>
              <a:t> di </a:t>
            </a:r>
            <a:r>
              <a:rPr lang="en-US" dirty="0" err="1"/>
              <a:t>ruolo</a:t>
            </a:r>
            <a:r>
              <a:rPr lang="en-US" dirty="0"/>
              <a:t> </a:t>
            </a:r>
            <a:r>
              <a:rPr lang="en-US" dirty="0" err="1"/>
              <a:t>su</a:t>
            </a:r>
            <a:r>
              <a:rPr lang="en-US" dirty="0"/>
              <a:t> </a:t>
            </a:r>
            <a:r>
              <a:rPr lang="en-US" dirty="0" err="1"/>
              <a:t>griglia</a:t>
            </a:r>
            <a:r>
              <a:rPr lang="en-US" dirty="0"/>
              <a:t> di co-</a:t>
            </a:r>
            <a:r>
              <a:rPr lang="en-US" dirty="0" err="1"/>
              <a:t>progettazione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0"/>
          <p:cNvSpPr txBox="1">
            <a:spLocks noGrp="1"/>
          </p:cNvSpPr>
          <p:nvPr>
            <p:ph type="body" idx="1"/>
          </p:nvPr>
        </p:nvSpPr>
        <p:spPr>
          <a:xfrm>
            <a:off x="798380" y="1390576"/>
            <a:ext cx="10479220" cy="4965089"/>
          </a:xfrm>
          <a:prstGeom prst="rect">
            <a:avLst/>
          </a:prstGeom>
          <a:solidFill>
            <a:srgbClr val="D8D8D8">
              <a:alpha val="49803"/>
            </a:srgbClr>
          </a:solid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b="1" dirty="0">
                <a:solidFill>
                  <a:srgbClr val="000000"/>
                </a:solidFill>
                <a:latin typeface="Calibri"/>
                <a:ea typeface="Calibri"/>
                <a:cs typeface="Calibri"/>
                <a:sym typeface="Calibri"/>
              </a:rPr>
              <a:t>1. Casa di </a:t>
            </a:r>
            <a:r>
              <a:rPr lang="en-US" b="1" dirty="0" err="1">
                <a:solidFill>
                  <a:srgbClr val="000000"/>
                </a:solidFill>
                <a:latin typeface="Calibri"/>
                <a:ea typeface="Calibri"/>
                <a:cs typeface="Calibri"/>
                <a:sym typeface="Calibri"/>
              </a:rPr>
              <a:t>cura</a:t>
            </a:r>
            <a:r>
              <a:rPr lang="en-US" b="1" dirty="0">
                <a:solidFill>
                  <a:srgbClr val="000000"/>
                </a:solidFill>
                <a:latin typeface="Calibri"/>
                <a:ea typeface="Calibri"/>
                <a:cs typeface="Calibri"/>
                <a:sym typeface="Calibri"/>
              </a:rPr>
              <a:t> </a:t>
            </a:r>
            <a:r>
              <a:rPr lang="en-US" b="1" dirty="0" err="1">
                <a:solidFill>
                  <a:srgbClr val="000000"/>
                </a:solidFill>
                <a:latin typeface="Calibri"/>
                <a:ea typeface="Calibri"/>
                <a:cs typeface="Calibri"/>
                <a:sym typeface="Calibri"/>
              </a:rPr>
              <a:t>residenziale</a:t>
            </a:r>
            <a:r>
              <a:rPr lang="en-US" b="1" dirty="0">
                <a:solidFill>
                  <a:srgbClr val="000000"/>
                </a:solidFill>
                <a:latin typeface="Calibri"/>
                <a:ea typeface="Calibri"/>
                <a:cs typeface="Calibri"/>
                <a:sym typeface="Calibri"/>
              </a:rPr>
              <a:t> per anziani HIGH TECH</a:t>
            </a:r>
            <a:endParaRPr dirty="0"/>
          </a:p>
          <a:p>
            <a:pPr marL="238125" lvl="0" indent="-9525" algn="l" rtl="0">
              <a:lnSpc>
                <a:spcPct val="90000"/>
              </a:lnSpc>
              <a:spcBef>
                <a:spcPts val="1000"/>
              </a:spcBef>
              <a:spcAft>
                <a:spcPts val="0"/>
              </a:spcAft>
              <a:buSzPts val="2400"/>
              <a:buNone/>
            </a:pPr>
            <a:r>
              <a:rPr lang="en-US" sz="1800" dirty="0">
                <a:solidFill>
                  <a:srgbClr val="000000"/>
                </a:solidFill>
                <a:latin typeface="Calibri"/>
                <a:ea typeface="Calibri"/>
                <a:cs typeface="Calibri"/>
                <a:sym typeface="Calibri"/>
              </a:rPr>
              <a:t>In </a:t>
            </a:r>
            <a:r>
              <a:rPr lang="en-US" sz="1800" dirty="0" err="1">
                <a:solidFill>
                  <a:srgbClr val="000000"/>
                </a:solidFill>
                <a:latin typeface="Calibri"/>
                <a:ea typeface="Calibri"/>
                <a:cs typeface="Calibri"/>
                <a:sym typeface="Calibri"/>
              </a:rPr>
              <a:t>questa</a:t>
            </a:r>
            <a:r>
              <a:rPr lang="en-US" sz="1800" dirty="0">
                <a:solidFill>
                  <a:srgbClr val="000000"/>
                </a:solidFill>
                <a:latin typeface="Calibri"/>
                <a:ea typeface="Calibri"/>
                <a:cs typeface="Calibri"/>
                <a:sym typeface="Calibri"/>
              </a:rPr>
              <a:t> casa di </a:t>
            </a:r>
            <a:r>
              <a:rPr lang="en-US" sz="1800" dirty="0" err="1">
                <a:solidFill>
                  <a:srgbClr val="000000"/>
                </a:solidFill>
                <a:latin typeface="Calibri"/>
                <a:ea typeface="Calibri"/>
                <a:cs typeface="Calibri"/>
                <a:sym typeface="Calibri"/>
              </a:rPr>
              <a:t>cura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residenziale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sono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disponibili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diversi</a:t>
            </a:r>
            <a:r>
              <a:rPr lang="en-US" sz="1800" dirty="0">
                <a:solidFill>
                  <a:srgbClr val="000000"/>
                </a:solidFill>
                <a:latin typeface="Calibri"/>
                <a:ea typeface="Calibri"/>
                <a:cs typeface="Calibri"/>
                <a:sym typeface="Calibri"/>
              </a:rPr>
              <a:t> tipi di </a:t>
            </a:r>
            <a:r>
              <a:rPr lang="en-US" sz="1800" dirty="0" err="1">
                <a:solidFill>
                  <a:srgbClr val="000000"/>
                </a:solidFill>
                <a:latin typeface="Calibri"/>
                <a:ea typeface="Calibri"/>
                <a:cs typeface="Calibri"/>
                <a:sym typeface="Calibri"/>
              </a:rPr>
              <a:t>tecnologie</a:t>
            </a:r>
            <a:r>
              <a:rPr lang="en-US" sz="1800" dirty="0">
                <a:solidFill>
                  <a:srgbClr val="000000"/>
                </a:solidFill>
                <a:latin typeface="Calibri"/>
                <a:ea typeface="Calibri"/>
                <a:cs typeface="Calibri"/>
                <a:sym typeface="Calibri"/>
              </a:rPr>
              <a:t>:</a:t>
            </a:r>
            <a:endParaRPr sz="1800" dirty="0">
              <a:latin typeface="Calibri"/>
              <a:ea typeface="Calibri"/>
              <a:cs typeface="Calibri"/>
              <a:sym typeface="Calibri"/>
            </a:endParaRPr>
          </a:p>
          <a:p>
            <a:pPr marL="514350" lvl="0" indent="-285750" algn="l" rtl="0">
              <a:lnSpc>
                <a:spcPct val="90000"/>
              </a:lnSpc>
              <a:spcBef>
                <a:spcPts val="1000"/>
              </a:spcBef>
              <a:spcAft>
                <a:spcPts val="0"/>
              </a:spcAft>
              <a:buSzPts val="2400"/>
              <a:buFont typeface="Arial"/>
              <a:buChar char="•"/>
            </a:pPr>
            <a:r>
              <a:rPr lang="en-US" sz="1800" dirty="0">
                <a:solidFill>
                  <a:srgbClr val="000000"/>
                </a:solidFill>
                <a:latin typeface="Calibri"/>
                <a:ea typeface="Calibri"/>
                <a:cs typeface="Calibri"/>
                <a:sym typeface="Calibri"/>
              </a:rPr>
              <a:t>Tipo 1 </a:t>
            </a:r>
            <a:r>
              <a:rPr lang="en-US" sz="1800" b="1" dirty="0" err="1">
                <a:solidFill>
                  <a:srgbClr val="000000"/>
                </a:solidFill>
                <a:latin typeface="Calibri"/>
                <a:ea typeface="Calibri"/>
                <a:cs typeface="Calibri"/>
                <a:sym typeface="Calibri"/>
              </a:rPr>
              <a:t>Sistemi</a:t>
            </a:r>
            <a:r>
              <a:rPr lang="en-US" sz="1800" b="1" dirty="0">
                <a:solidFill>
                  <a:srgbClr val="000000"/>
                </a:solidFill>
                <a:latin typeface="Calibri"/>
                <a:ea typeface="Calibri"/>
                <a:cs typeface="Calibri"/>
                <a:sym typeface="Calibri"/>
              </a:rPr>
              <a:t> di </a:t>
            </a:r>
            <a:r>
              <a:rPr lang="en-US" sz="1800" b="1" dirty="0" err="1">
                <a:solidFill>
                  <a:srgbClr val="000000"/>
                </a:solidFill>
                <a:latin typeface="Calibri"/>
                <a:ea typeface="Calibri"/>
                <a:cs typeface="Calibri"/>
                <a:sym typeface="Calibri"/>
              </a:rPr>
              <a:t>monitoraggio</a:t>
            </a:r>
            <a:r>
              <a:rPr lang="en-US" sz="1800" b="1"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delle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funzioni</a:t>
            </a:r>
            <a:r>
              <a:rPr lang="en-US" sz="1800" dirty="0">
                <a:solidFill>
                  <a:srgbClr val="000000"/>
                </a:solidFill>
                <a:latin typeface="Calibri"/>
                <a:ea typeface="Calibri"/>
                <a:cs typeface="Calibri"/>
                <a:sym typeface="Calibri"/>
              </a:rPr>
              <a:t> e </a:t>
            </a:r>
            <a:r>
              <a:rPr lang="en-US" sz="1800" dirty="0" err="1">
                <a:solidFill>
                  <a:srgbClr val="000000"/>
                </a:solidFill>
                <a:latin typeface="Calibri"/>
                <a:ea typeface="Calibri"/>
                <a:cs typeface="Calibri"/>
                <a:sym typeface="Calibri"/>
              </a:rPr>
              <a:t>dei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parametri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vitali</a:t>
            </a:r>
            <a:r>
              <a:rPr lang="en-US" sz="1800" dirty="0">
                <a:solidFill>
                  <a:srgbClr val="000000"/>
                </a:solidFill>
                <a:latin typeface="Calibri"/>
                <a:ea typeface="Calibri"/>
                <a:cs typeface="Calibri"/>
                <a:sym typeface="Calibri"/>
              </a:rPr>
              <a:t> </a:t>
            </a:r>
          </a:p>
          <a:p>
            <a:pPr marL="514350" lvl="0" indent="-285750" algn="l" rtl="0">
              <a:lnSpc>
                <a:spcPct val="90000"/>
              </a:lnSpc>
              <a:spcBef>
                <a:spcPts val="1000"/>
              </a:spcBef>
              <a:spcAft>
                <a:spcPts val="0"/>
              </a:spcAft>
              <a:buSzPts val="2400"/>
              <a:buFont typeface="Arial"/>
              <a:buChar char="•"/>
            </a:pPr>
            <a:r>
              <a:rPr lang="en-US" sz="1800" dirty="0">
                <a:solidFill>
                  <a:srgbClr val="000000"/>
                </a:solidFill>
                <a:latin typeface="Calibri"/>
                <a:ea typeface="Calibri"/>
                <a:cs typeface="Calibri"/>
                <a:sym typeface="Calibri"/>
              </a:rPr>
              <a:t>Tipo 2 </a:t>
            </a:r>
            <a:r>
              <a:rPr lang="en-US" sz="1800" b="1" dirty="0" err="1">
                <a:solidFill>
                  <a:srgbClr val="000000"/>
                </a:solidFill>
                <a:latin typeface="Calibri"/>
                <a:ea typeface="Calibri"/>
                <a:cs typeface="Calibri"/>
                <a:sym typeface="Calibri"/>
              </a:rPr>
              <a:t>Tecnologie</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dei</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sistemi</a:t>
            </a:r>
            <a:r>
              <a:rPr lang="en-US" sz="1800" b="1" dirty="0">
                <a:solidFill>
                  <a:srgbClr val="000000"/>
                </a:solidFill>
                <a:latin typeface="Calibri"/>
                <a:ea typeface="Calibri"/>
                <a:cs typeface="Calibri"/>
                <a:sym typeface="Calibri"/>
              </a:rPr>
              <a:t> di </a:t>
            </a:r>
            <a:r>
              <a:rPr lang="en-US" sz="1800" b="1" dirty="0" err="1">
                <a:solidFill>
                  <a:srgbClr val="000000"/>
                </a:solidFill>
                <a:latin typeface="Calibri"/>
                <a:ea typeface="Calibri"/>
                <a:cs typeface="Calibri"/>
                <a:sym typeface="Calibri"/>
              </a:rPr>
              <a:t>chiamata</a:t>
            </a:r>
            <a:r>
              <a:rPr lang="en-US" sz="1800" b="1"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per </a:t>
            </a:r>
            <a:r>
              <a:rPr lang="en-US" sz="1800" dirty="0" err="1">
                <a:solidFill>
                  <a:srgbClr val="000000"/>
                </a:solidFill>
                <a:latin typeface="Calibri"/>
                <a:ea typeface="Calibri"/>
                <a:cs typeface="Calibri"/>
                <a:sym typeface="Calibri"/>
              </a:rPr>
              <a:t>infermieri</a:t>
            </a:r>
            <a:r>
              <a:rPr lang="en-US" sz="1800" dirty="0">
                <a:solidFill>
                  <a:srgbClr val="000000"/>
                </a:solidFill>
                <a:latin typeface="Calibri"/>
                <a:ea typeface="Calibri"/>
                <a:cs typeface="Calibri"/>
                <a:sym typeface="Calibri"/>
              </a:rPr>
              <a:t>/</a:t>
            </a:r>
            <a:r>
              <a:rPr lang="en-US" sz="1800" dirty="0" err="1">
                <a:solidFill>
                  <a:srgbClr val="000000"/>
                </a:solidFill>
                <a:latin typeface="Calibri"/>
                <a:ea typeface="Calibri"/>
                <a:cs typeface="Calibri"/>
                <a:sym typeface="Calibri"/>
              </a:rPr>
              <a:t>operatori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sanitari</a:t>
            </a:r>
            <a:endParaRPr lang="en-US" sz="1800" dirty="0">
              <a:solidFill>
                <a:srgbClr val="000000"/>
              </a:solidFill>
              <a:latin typeface="Calibri"/>
              <a:ea typeface="Calibri"/>
              <a:cs typeface="Calibri"/>
              <a:sym typeface="Calibri"/>
            </a:endParaRPr>
          </a:p>
          <a:p>
            <a:pPr marL="514350" lvl="0" indent="-285750" algn="l" rtl="0">
              <a:lnSpc>
                <a:spcPct val="90000"/>
              </a:lnSpc>
              <a:spcBef>
                <a:spcPts val="1000"/>
              </a:spcBef>
              <a:spcAft>
                <a:spcPts val="0"/>
              </a:spcAft>
              <a:buSzPts val="2400"/>
              <a:buFont typeface="Arial"/>
              <a:buChar char="•"/>
            </a:pPr>
            <a:r>
              <a:rPr lang="en-US" sz="1800" dirty="0">
                <a:solidFill>
                  <a:srgbClr val="000000"/>
                </a:solidFill>
                <a:latin typeface="Calibri"/>
                <a:ea typeface="Calibri"/>
                <a:cs typeface="Calibri"/>
                <a:sym typeface="Calibri"/>
              </a:rPr>
              <a:t>Tipo 3 </a:t>
            </a:r>
            <a:r>
              <a:rPr lang="en-US" sz="1800" b="1" dirty="0">
                <a:solidFill>
                  <a:srgbClr val="000000"/>
                </a:solidFill>
                <a:latin typeface="Calibri"/>
                <a:ea typeface="Calibri"/>
                <a:cs typeface="Calibri"/>
                <a:sym typeface="Calibri"/>
              </a:rPr>
              <a:t>Software </a:t>
            </a:r>
            <a:r>
              <a:rPr lang="en-US" sz="1800" b="1" dirty="0" err="1">
                <a:solidFill>
                  <a:srgbClr val="000000"/>
                </a:solidFill>
                <a:latin typeface="Calibri"/>
                <a:ea typeface="Calibri"/>
                <a:cs typeface="Calibri"/>
                <a:sym typeface="Calibri"/>
              </a:rPr>
              <a:t>che</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registra</a:t>
            </a:r>
            <a:r>
              <a:rPr lang="en-US" sz="1800" b="1" dirty="0">
                <a:solidFill>
                  <a:srgbClr val="000000"/>
                </a:solidFill>
                <a:latin typeface="Calibri"/>
                <a:ea typeface="Calibri"/>
                <a:cs typeface="Calibri"/>
                <a:sym typeface="Calibri"/>
              </a:rPr>
              <a:t> le </a:t>
            </a:r>
            <a:r>
              <a:rPr lang="en-US" sz="1800" b="1" dirty="0" err="1">
                <a:solidFill>
                  <a:srgbClr val="000000"/>
                </a:solidFill>
                <a:latin typeface="Calibri"/>
                <a:ea typeface="Calibri"/>
                <a:cs typeface="Calibri"/>
                <a:sym typeface="Calibri"/>
              </a:rPr>
              <a:t>chiamate</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i</a:t>
            </a:r>
            <a:r>
              <a:rPr lang="en-US" sz="1800" b="1" dirty="0">
                <a:solidFill>
                  <a:srgbClr val="000000"/>
                </a:solidFill>
                <a:latin typeface="Calibri"/>
                <a:ea typeface="Calibri"/>
                <a:cs typeface="Calibri"/>
                <a:sym typeface="Calibri"/>
              </a:rPr>
              <a:t> tempi di </a:t>
            </a:r>
            <a:r>
              <a:rPr lang="en-US" sz="1800" b="1" dirty="0" err="1">
                <a:solidFill>
                  <a:srgbClr val="000000"/>
                </a:solidFill>
                <a:latin typeface="Calibri"/>
                <a:ea typeface="Calibri"/>
                <a:cs typeface="Calibri"/>
                <a:sym typeface="Calibri"/>
              </a:rPr>
              <a:t>intervento</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l'intervallo</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tra</a:t>
            </a:r>
            <a:r>
              <a:rPr lang="en-US" sz="1800" b="1" dirty="0">
                <a:solidFill>
                  <a:srgbClr val="000000"/>
                </a:solidFill>
                <a:latin typeface="Calibri"/>
                <a:ea typeface="Calibri"/>
                <a:cs typeface="Calibri"/>
                <a:sym typeface="Calibri"/>
              </a:rPr>
              <a:t> la presa in </a:t>
            </a:r>
            <a:r>
              <a:rPr lang="en-US" sz="1800" b="1" dirty="0" err="1">
                <a:solidFill>
                  <a:srgbClr val="000000"/>
                </a:solidFill>
                <a:latin typeface="Calibri"/>
                <a:ea typeface="Calibri"/>
                <a:cs typeface="Calibri"/>
                <a:sym typeface="Calibri"/>
              </a:rPr>
              <a:t>carico</a:t>
            </a:r>
            <a:r>
              <a:rPr lang="en-US" sz="1800" b="1" dirty="0">
                <a:solidFill>
                  <a:srgbClr val="000000"/>
                </a:solidFill>
                <a:latin typeface="Calibri"/>
                <a:ea typeface="Calibri"/>
                <a:cs typeface="Calibri"/>
                <a:sym typeface="Calibri"/>
              </a:rPr>
              <a:t> e la fine </a:t>
            </a:r>
            <a:r>
              <a:rPr lang="en-US" sz="1800" b="1" dirty="0" err="1">
                <a:solidFill>
                  <a:srgbClr val="000000"/>
                </a:solidFill>
                <a:latin typeface="Calibri"/>
                <a:ea typeface="Calibri"/>
                <a:cs typeface="Calibri"/>
                <a:sym typeface="Calibri"/>
              </a:rPr>
              <a:t>dell'intervento</a:t>
            </a:r>
            <a:r>
              <a:rPr lang="en-US" sz="1800" dirty="0">
                <a:solidFill>
                  <a:srgbClr val="000000"/>
                </a:solidFill>
                <a:latin typeface="Calibri"/>
                <a:ea typeface="Calibri"/>
                <a:cs typeface="Calibri"/>
                <a:sym typeface="Calibri"/>
              </a:rPr>
              <a:t>.</a:t>
            </a:r>
            <a:endParaRPr sz="1800" dirty="0">
              <a:latin typeface="Times New Roman"/>
              <a:ea typeface="Times New Roman"/>
              <a:cs typeface="Times New Roman"/>
              <a:sym typeface="Times New Roman"/>
            </a:endParaRPr>
          </a:p>
          <a:p>
            <a:pPr marL="514350" lvl="0" indent="-285750" algn="l" rtl="0">
              <a:lnSpc>
                <a:spcPct val="90000"/>
              </a:lnSpc>
              <a:spcBef>
                <a:spcPts val="1000"/>
              </a:spcBef>
              <a:spcAft>
                <a:spcPts val="0"/>
              </a:spcAft>
              <a:buSzPts val="2400"/>
              <a:buFont typeface="Arial"/>
              <a:buChar char="•"/>
            </a:pPr>
            <a:r>
              <a:rPr lang="en-US" sz="1800" dirty="0">
                <a:solidFill>
                  <a:srgbClr val="000000"/>
                </a:solidFill>
                <a:latin typeface="Calibri"/>
                <a:ea typeface="Calibri"/>
                <a:cs typeface="Calibri"/>
                <a:sym typeface="Calibri"/>
              </a:rPr>
              <a:t>Tipo 4 Un </a:t>
            </a:r>
            <a:r>
              <a:rPr lang="en-US" sz="1800" dirty="0" err="1">
                <a:solidFill>
                  <a:srgbClr val="000000"/>
                </a:solidFill>
                <a:latin typeface="Calibri"/>
                <a:ea typeface="Calibri"/>
                <a:cs typeface="Calibri"/>
                <a:sym typeface="Calibri"/>
              </a:rPr>
              <a:t>sistema</a:t>
            </a:r>
            <a:r>
              <a:rPr lang="en-US" sz="1800" dirty="0">
                <a:solidFill>
                  <a:srgbClr val="000000"/>
                </a:solidFill>
                <a:latin typeface="Calibri"/>
                <a:ea typeface="Calibri"/>
                <a:cs typeface="Calibri"/>
                <a:sym typeface="Calibri"/>
              </a:rPr>
              <a:t> di </a:t>
            </a:r>
            <a:r>
              <a:rPr lang="en-US" sz="1800" b="1" dirty="0" err="1">
                <a:solidFill>
                  <a:srgbClr val="000000"/>
                </a:solidFill>
                <a:latin typeface="Calibri"/>
                <a:ea typeface="Calibri"/>
                <a:cs typeface="Calibri"/>
                <a:sym typeface="Calibri"/>
              </a:rPr>
              <a:t>monitoraggio</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digitale</a:t>
            </a:r>
            <a:r>
              <a:rPr lang="en-US" sz="1800" b="1"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che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permette</a:t>
            </a:r>
            <a:r>
              <a:rPr lang="en-US" sz="1800" dirty="0">
                <a:solidFill>
                  <a:srgbClr val="000000"/>
                </a:solidFill>
                <a:latin typeface="Calibri"/>
                <a:ea typeface="Calibri"/>
                <a:cs typeface="Calibri"/>
                <a:sym typeface="Calibri"/>
              </a:rPr>
              <a:t> di </a:t>
            </a:r>
            <a:r>
              <a:rPr lang="en-US" sz="1800" dirty="0" err="1">
                <a:solidFill>
                  <a:srgbClr val="000000"/>
                </a:solidFill>
                <a:latin typeface="Calibri"/>
                <a:ea typeface="Calibri"/>
                <a:cs typeface="Calibri"/>
                <a:sym typeface="Calibri"/>
              </a:rPr>
              <a:t>migliorare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l'assistenza</a:t>
            </a:r>
            <a:r>
              <a:rPr lang="en-US" sz="1800" dirty="0">
                <a:solidFill>
                  <a:srgbClr val="000000"/>
                </a:solidFill>
                <a:latin typeface="Calibri"/>
                <a:ea typeface="Calibri"/>
                <a:cs typeface="Calibri"/>
                <a:sym typeface="Calibri"/>
              </a:rPr>
              <a:t> ai </a:t>
            </a:r>
            <a:r>
              <a:rPr lang="en-US" sz="1800" dirty="0" err="1">
                <a:solidFill>
                  <a:srgbClr val="000000"/>
                </a:solidFill>
                <a:latin typeface="Calibri"/>
                <a:ea typeface="Calibri"/>
                <a:cs typeface="Calibri"/>
                <a:sym typeface="Calibri"/>
              </a:rPr>
              <a:t>numerosi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pazienti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attraverso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moderni</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dispositivi</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elettronici</a:t>
            </a:r>
            <a:r>
              <a:rPr lang="en-US" sz="1800" b="1" dirty="0">
                <a:solidFill>
                  <a:srgbClr val="000000"/>
                </a:solidFill>
                <a:latin typeface="Calibri"/>
                <a:ea typeface="Calibri"/>
                <a:cs typeface="Calibri"/>
                <a:sym typeface="Calibri"/>
              </a:rPr>
              <a:t> (wearables), </a:t>
            </a:r>
            <a:r>
              <a:rPr lang="en-US" sz="1800" dirty="0">
                <a:solidFill>
                  <a:srgbClr val="000000"/>
                </a:solidFill>
                <a:latin typeface="Calibri"/>
                <a:ea typeface="Calibri"/>
                <a:cs typeface="Calibri"/>
                <a:sym typeface="Calibri"/>
              </a:rPr>
              <a:t>in </a:t>
            </a:r>
            <a:r>
              <a:rPr lang="en-US" sz="1800" dirty="0" err="1">
                <a:solidFill>
                  <a:srgbClr val="000000"/>
                </a:solidFill>
                <a:latin typeface="Calibri"/>
                <a:ea typeface="Calibri"/>
                <a:cs typeface="Calibri"/>
                <a:sym typeface="Calibri"/>
              </a:rPr>
              <a:t>grado</a:t>
            </a:r>
            <a:r>
              <a:rPr lang="en-US" sz="1800" dirty="0">
                <a:solidFill>
                  <a:srgbClr val="000000"/>
                </a:solidFill>
                <a:latin typeface="Calibri"/>
                <a:ea typeface="Calibri"/>
                <a:cs typeface="Calibri"/>
                <a:sym typeface="Calibri"/>
              </a:rPr>
              <a:t> di </a:t>
            </a:r>
            <a:r>
              <a:rPr lang="en-US" sz="1800" dirty="0" err="1">
                <a:solidFill>
                  <a:srgbClr val="000000"/>
                </a:solidFill>
                <a:latin typeface="Calibri"/>
                <a:ea typeface="Calibri"/>
                <a:cs typeface="Calibri"/>
                <a:sym typeface="Calibri"/>
              </a:rPr>
              <a:t>rilevare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informazioni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sul</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comportamento</a:t>
            </a:r>
            <a:r>
              <a:rPr lang="en-US" sz="1800" dirty="0">
                <a:solidFill>
                  <a:srgbClr val="000000"/>
                </a:solidFill>
                <a:latin typeface="Calibri"/>
                <a:ea typeface="Calibri"/>
                <a:cs typeface="Calibri"/>
                <a:sym typeface="Calibri"/>
              </a:rPr>
              <a:t> e </a:t>
            </a:r>
            <a:r>
              <a:rPr lang="en-US" sz="1800" dirty="0" err="1">
                <a:solidFill>
                  <a:srgbClr val="000000"/>
                </a:solidFill>
                <a:latin typeface="Calibri"/>
                <a:ea typeface="Calibri"/>
                <a:cs typeface="Calibri"/>
                <a:sym typeface="Calibri"/>
              </a:rPr>
              <a:t>sullo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spazio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È</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possibile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monitorare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costantemente</a:t>
            </a:r>
            <a:r>
              <a:rPr lang="en-US" sz="1800" dirty="0">
                <a:solidFill>
                  <a:srgbClr val="000000"/>
                </a:solidFill>
                <a:latin typeface="Calibri"/>
                <a:ea typeface="Calibri"/>
                <a:cs typeface="Calibri"/>
                <a:sym typeface="Calibri"/>
              </a:rPr>
              <a:t> e con </a:t>
            </a:r>
            <a:r>
              <a:rPr lang="en-US" sz="1800" dirty="0" err="1">
                <a:solidFill>
                  <a:srgbClr val="000000"/>
                </a:solidFill>
                <a:latin typeface="Calibri"/>
                <a:ea typeface="Calibri"/>
                <a:cs typeface="Calibri"/>
                <a:sym typeface="Calibri"/>
              </a:rPr>
              <a:t>precisione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ogni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singolo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anziano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ospite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della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struttura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individuando</a:t>
            </a:r>
            <a:r>
              <a:rPr lang="en-US" sz="1800" dirty="0">
                <a:solidFill>
                  <a:srgbClr val="000000"/>
                </a:solidFill>
                <a:latin typeface="Calibri"/>
                <a:ea typeface="Calibri"/>
                <a:cs typeface="Calibri"/>
                <a:sym typeface="Calibri"/>
              </a:rPr>
              <a:t> in tempo </a:t>
            </a:r>
            <a:r>
              <a:rPr lang="en-US" sz="1800" dirty="0" err="1">
                <a:solidFill>
                  <a:srgbClr val="000000"/>
                </a:solidFill>
                <a:latin typeface="Calibri"/>
                <a:ea typeface="Calibri"/>
                <a:cs typeface="Calibri"/>
                <a:sym typeface="Calibri"/>
              </a:rPr>
              <a:t>reale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rischi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pericoli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situazioni</a:t>
            </a:r>
            <a:r>
              <a:rPr lang="en-US" sz="1800" dirty="0">
                <a:solidFill>
                  <a:srgbClr val="000000"/>
                </a:solidFill>
                <a:latin typeface="Calibri"/>
                <a:ea typeface="Calibri"/>
                <a:cs typeface="Calibri"/>
                <a:sym typeface="Calibri"/>
              </a:rPr>
              <a:t> di </a:t>
            </a:r>
            <a:r>
              <a:rPr lang="en-US" sz="1800" dirty="0" err="1">
                <a:solidFill>
                  <a:srgbClr val="000000"/>
                </a:solidFill>
                <a:latin typeface="Calibri"/>
                <a:ea typeface="Calibri"/>
                <a:cs typeface="Calibri"/>
                <a:sym typeface="Calibri"/>
              </a:rPr>
              <a:t>emergenza</a:t>
            </a:r>
            <a:r>
              <a:rPr lang="en-US" sz="1800" dirty="0">
                <a:solidFill>
                  <a:srgbClr val="000000"/>
                </a:solidFill>
                <a:latin typeface="Calibri"/>
                <a:ea typeface="Calibri"/>
                <a:cs typeface="Calibri"/>
                <a:sym typeface="Calibri"/>
              </a:rPr>
              <a:t> e </a:t>
            </a:r>
            <a:r>
              <a:rPr lang="en-US" sz="1800" dirty="0" err="1">
                <a:solidFill>
                  <a:srgbClr val="000000"/>
                </a:solidFill>
                <a:latin typeface="Calibri"/>
                <a:ea typeface="Calibri"/>
                <a:cs typeface="Calibri"/>
                <a:sym typeface="Calibri"/>
              </a:rPr>
              <a:t>bisogni</a:t>
            </a:r>
            <a:r>
              <a:rPr lang="en-US" sz="1800" dirty="0">
                <a:solidFill>
                  <a:srgbClr val="000000"/>
                </a:solidFill>
                <a:latin typeface="Calibri"/>
                <a:ea typeface="Calibri"/>
                <a:cs typeface="Calibri"/>
                <a:sym typeface="Calibri"/>
              </a:rPr>
              <a:t>. La </a:t>
            </a:r>
            <a:r>
              <a:rPr lang="en-US" sz="1800" dirty="0" err="1">
                <a:solidFill>
                  <a:srgbClr val="000000"/>
                </a:solidFill>
                <a:latin typeface="Calibri"/>
                <a:ea typeface="Calibri"/>
                <a:cs typeface="Calibri"/>
                <a:sym typeface="Calibri"/>
              </a:rPr>
              <a:t>trasmissione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dei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segnali</a:t>
            </a:r>
            <a:r>
              <a:rPr lang="en-US" sz="1800" dirty="0">
                <a:solidFill>
                  <a:srgbClr val="000000"/>
                </a:solidFill>
                <a:latin typeface="Calibri"/>
                <a:ea typeface="Calibri"/>
                <a:cs typeface="Calibri"/>
                <a:sym typeface="Calibri"/>
              </a:rPr>
              <a:t> di </a:t>
            </a:r>
            <a:r>
              <a:rPr lang="en-US" sz="1800" dirty="0" err="1">
                <a:solidFill>
                  <a:srgbClr val="000000"/>
                </a:solidFill>
                <a:latin typeface="Calibri"/>
                <a:ea typeface="Calibri"/>
                <a:cs typeface="Calibri"/>
                <a:sym typeface="Calibri"/>
              </a:rPr>
              <a:t>allarme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su</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una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specifica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piattaforma</a:t>
            </a:r>
            <a:r>
              <a:rPr lang="en-US" sz="1800" dirty="0">
                <a:solidFill>
                  <a:srgbClr val="000000"/>
                </a:solidFill>
                <a:latin typeface="Calibri"/>
                <a:ea typeface="Calibri"/>
                <a:cs typeface="Calibri"/>
                <a:sym typeface="Calibri"/>
              </a:rPr>
              <a:t> web-based </a:t>
            </a:r>
            <a:r>
              <a:rPr lang="en-US" sz="1800" dirty="0" err="1">
                <a:solidFill>
                  <a:srgbClr val="000000"/>
                </a:solidFill>
                <a:latin typeface="Calibri"/>
                <a:ea typeface="Calibri"/>
                <a:cs typeface="Calibri"/>
                <a:sym typeface="Calibri"/>
              </a:rPr>
              <a:t>permette</a:t>
            </a:r>
            <a:r>
              <a:rPr lang="en-US" sz="1800" dirty="0">
                <a:solidFill>
                  <a:srgbClr val="000000"/>
                </a:solidFill>
                <a:latin typeface="Calibri"/>
                <a:ea typeface="Calibri"/>
                <a:cs typeface="Calibri"/>
                <a:sym typeface="Calibri"/>
              </a:rPr>
              <a:t> al </a:t>
            </a:r>
            <a:r>
              <a:rPr lang="en-US" sz="1800" dirty="0" err="1">
                <a:solidFill>
                  <a:srgbClr val="000000"/>
                </a:solidFill>
                <a:latin typeface="Calibri"/>
                <a:ea typeface="Calibri"/>
                <a:cs typeface="Calibri"/>
                <a:sym typeface="Calibri"/>
              </a:rPr>
              <a:t>personale</a:t>
            </a:r>
            <a:r>
              <a:rPr lang="en-US" sz="1800" dirty="0">
                <a:solidFill>
                  <a:srgbClr val="000000"/>
                </a:solidFill>
                <a:latin typeface="Calibri"/>
                <a:ea typeface="Calibri"/>
                <a:cs typeface="Calibri"/>
                <a:sym typeface="Calibri"/>
              </a:rPr>
              <a:t> di </a:t>
            </a:r>
            <a:r>
              <a:rPr lang="en-US" sz="1800" dirty="0" err="1">
                <a:solidFill>
                  <a:srgbClr val="000000"/>
                </a:solidFill>
                <a:latin typeface="Calibri"/>
                <a:ea typeface="Calibri"/>
                <a:cs typeface="Calibri"/>
                <a:sym typeface="Calibri"/>
              </a:rPr>
              <a:t>intervenire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tempestivamente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ricevendo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notifiche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su</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cadute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uscite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prolungate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degli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ospiti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stati</a:t>
            </a:r>
            <a:r>
              <a:rPr lang="en-US" sz="1800" dirty="0">
                <a:solidFill>
                  <a:srgbClr val="000000"/>
                </a:solidFill>
                <a:latin typeface="Calibri"/>
                <a:ea typeface="Calibri"/>
                <a:cs typeface="Calibri"/>
                <a:sym typeface="Calibri"/>
              </a:rPr>
              <a:t> di </a:t>
            </a:r>
            <a:r>
              <a:rPr lang="en-US" sz="1800" dirty="0" err="1">
                <a:solidFill>
                  <a:srgbClr val="000000"/>
                </a:solidFill>
                <a:latin typeface="Calibri"/>
                <a:ea typeface="Calibri"/>
                <a:cs typeface="Calibri"/>
                <a:sym typeface="Calibri"/>
              </a:rPr>
              <a:t>agitazione</a:t>
            </a:r>
            <a:r>
              <a:rPr lang="en-US" sz="1800" dirty="0">
                <a:solidFill>
                  <a:srgbClr val="000000"/>
                </a:solidFill>
                <a:latin typeface="Calibri"/>
                <a:ea typeface="Calibri"/>
                <a:cs typeface="Calibri"/>
                <a:sym typeface="Calibri"/>
              </a:rPr>
              <a:t> o </a:t>
            </a:r>
            <a:r>
              <a:rPr lang="en-US" sz="1800" dirty="0" err="1">
                <a:solidFill>
                  <a:srgbClr val="000000"/>
                </a:solidFill>
                <a:latin typeface="Calibri"/>
                <a:ea typeface="Calibri"/>
                <a:cs typeface="Calibri"/>
                <a:sym typeface="Calibri"/>
              </a:rPr>
              <a:t>situazioni</a:t>
            </a:r>
            <a:r>
              <a:rPr lang="en-US" sz="1800" dirty="0">
                <a:solidFill>
                  <a:srgbClr val="000000"/>
                </a:solidFill>
                <a:latin typeface="Calibri"/>
                <a:ea typeface="Calibri"/>
                <a:cs typeface="Calibri"/>
                <a:sym typeface="Calibri"/>
              </a:rPr>
              <a:t> di </a:t>
            </a:r>
            <a:r>
              <a:rPr lang="en-US" sz="1800" dirty="0" err="1">
                <a:solidFill>
                  <a:srgbClr val="000000"/>
                </a:solidFill>
                <a:latin typeface="Calibri"/>
                <a:ea typeface="Calibri"/>
                <a:cs typeface="Calibri"/>
                <a:sym typeface="Calibri"/>
              </a:rPr>
              <a:t>urgenza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Questo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garantisce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sicurezza</a:t>
            </a:r>
            <a:r>
              <a:rPr lang="en-US" sz="1800" dirty="0">
                <a:solidFill>
                  <a:srgbClr val="000000"/>
                </a:solidFill>
                <a:latin typeface="Calibri"/>
                <a:ea typeface="Calibri"/>
                <a:cs typeface="Calibri"/>
                <a:sym typeface="Calibri"/>
              </a:rPr>
              <a:t> e </a:t>
            </a:r>
            <a:r>
              <a:rPr lang="en-US" sz="1800" dirty="0" err="1">
                <a:solidFill>
                  <a:srgbClr val="000000"/>
                </a:solidFill>
                <a:latin typeface="Calibri"/>
                <a:ea typeface="Calibri"/>
                <a:cs typeface="Calibri"/>
                <a:sym typeface="Calibri"/>
              </a:rPr>
              <a:t>indipendenza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agli</a:t>
            </a:r>
            <a:r>
              <a:rPr lang="en-US" sz="1800" dirty="0">
                <a:solidFill>
                  <a:srgbClr val="000000"/>
                </a:solidFill>
                <a:latin typeface="Calibri"/>
                <a:ea typeface="Calibri"/>
                <a:cs typeface="Calibri"/>
                <a:sym typeface="Calibri"/>
              </a:rPr>
              <a:t> anziani.</a:t>
            </a:r>
            <a:endParaRPr sz="1800" dirty="0">
              <a:latin typeface="Calibri"/>
              <a:ea typeface="Calibri"/>
              <a:cs typeface="Calibri"/>
              <a:sym typeface="Calibri"/>
            </a:endParaRPr>
          </a:p>
          <a:p>
            <a:pPr marL="514350" lvl="0" indent="-285750" algn="l" rtl="0">
              <a:lnSpc>
                <a:spcPct val="90000"/>
              </a:lnSpc>
              <a:spcBef>
                <a:spcPts val="1000"/>
              </a:spcBef>
              <a:spcAft>
                <a:spcPts val="0"/>
              </a:spcAft>
              <a:buSzPts val="2400"/>
              <a:buFont typeface="Arial"/>
              <a:buChar char="•"/>
            </a:pPr>
            <a:r>
              <a:rPr lang="en-US" sz="1800" dirty="0">
                <a:solidFill>
                  <a:srgbClr val="000000"/>
                </a:solidFill>
                <a:latin typeface="Calibri"/>
                <a:ea typeface="Calibri"/>
                <a:cs typeface="Calibri"/>
                <a:sym typeface="Calibri"/>
              </a:rPr>
              <a:t>Tipo 5 </a:t>
            </a:r>
            <a:r>
              <a:rPr lang="en-US" sz="1800" b="1" dirty="0" err="1">
                <a:solidFill>
                  <a:srgbClr val="000000"/>
                </a:solidFill>
                <a:latin typeface="Calibri"/>
                <a:ea typeface="Calibri"/>
                <a:cs typeface="Calibri"/>
                <a:sym typeface="Calibri"/>
              </a:rPr>
              <a:t>Ausili</a:t>
            </a:r>
            <a:r>
              <a:rPr lang="en-US" sz="1800" b="1" dirty="0">
                <a:solidFill>
                  <a:srgbClr val="000000"/>
                </a:solidFill>
                <a:latin typeface="Calibri"/>
                <a:ea typeface="Calibri"/>
                <a:cs typeface="Calibri"/>
                <a:sym typeface="Calibri"/>
              </a:rPr>
              <a:t> per la </a:t>
            </a:r>
            <a:r>
              <a:rPr lang="en-US" sz="1800" b="1" dirty="0" err="1">
                <a:solidFill>
                  <a:srgbClr val="000000"/>
                </a:solidFill>
                <a:latin typeface="Calibri"/>
                <a:ea typeface="Calibri"/>
                <a:cs typeface="Calibri"/>
                <a:sym typeface="Calibri"/>
              </a:rPr>
              <a:t>memoria</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prospettica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Dispositivi</a:t>
            </a:r>
            <a:r>
              <a:rPr lang="en-US" sz="1800" dirty="0">
                <a:solidFill>
                  <a:srgbClr val="000000"/>
                </a:solidFill>
                <a:latin typeface="Calibri"/>
                <a:ea typeface="Calibri"/>
                <a:cs typeface="Calibri"/>
                <a:sym typeface="Calibri"/>
              </a:rPr>
              <a:t> di </a:t>
            </a:r>
            <a:r>
              <a:rPr lang="en-US" sz="1800" dirty="0" err="1">
                <a:solidFill>
                  <a:srgbClr val="000000"/>
                </a:solidFill>
                <a:latin typeface="Calibri"/>
                <a:ea typeface="Calibri"/>
                <a:cs typeface="Calibri"/>
                <a:sym typeface="Calibri"/>
              </a:rPr>
              <a:t>intelligenza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artificiale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che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forniscono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promemoria</a:t>
            </a:r>
            <a:r>
              <a:rPr lang="en-US" sz="1800" dirty="0">
                <a:solidFill>
                  <a:srgbClr val="000000"/>
                </a:solidFill>
                <a:latin typeface="Calibri"/>
                <a:ea typeface="Calibri"/>
                <a:cs typeface="Calibri"/>
                <a:sym typeface="Calibri"/>
              </a:rPr>
              <a:t> o </a:t>
            </a:r>
            <a:r>
              <a:rPr lang="en-US" sz="1800" dirty="0" err="1">
                <a:solidFill>
                  <a:srgbClr val="000000"/>
                </a:solidFill>
                <a:latin typeface="Calibri"/>
                <a:ea typeface="Calibri"/>
                <a:cs typeface="Calibri"/>
                <a:sym typeface="Calibri"/>
              </a:rPr>
              <a:t>indicazioni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procedurali</a:t>
            </a:r>
            <a:r>
              <a:rPr lang="en-US" sz="1800" dirty="0">
                <a:solidFill>
                  <a:srgbClr val="000000"/>
                </a:solidFill>
                <a:latin typeface="Calibri"/>
                <a:ea typeface="Calibri"/>
                <a:cs typeface="Calibri"/>
                <a:sym typeface="Calibri"/>
              </a:rPr>
              <a:t> a chi li </a:t>
            </a:r>
            <a:r>
              <a:rPr lang="en-US" sz="1800" dirty="0" err="1">
                <a:solidFill>
                  <a:srgbClr val="000000"/>
                </a:solidFill>
                <a:latin typeface="Calibri"/>
                <a:ea typeface="Calibri"/>
                <a:cs typeface="Calibri"/>
                <a:sym typeface="Calibri"/>
              </a:rPr>
              <a:t>indossa</a:t>
            </a:r>
            <a:r>
              <a:rPr lang="en-US" sz="1800" dirty="0">
                <a:solidFill>
                  <a:srgbClr val="000000"/>
                </a:solidFill>
                <a:latin typeface="Calibri"/>
                <a:ea typeface="Calibri"/>
                <a:cs typeface="Calibri"/>
                <a:sym typeface="Calibri"/>
              </a:rPr>
              <a:t> per il </a:t>
            </a:r>
            <a:r>
              <a:rPr lang="en-US" sz="1800" dirty="0" err="1">
                <a:solidFill>
                  <a:srgbClr val="000000"/>
                </a:solidFill>
                <a:latin typeface="Calibri"/>
                <a:ea typeface="Calibri"/>
                <a:cs typeface="Calibri"/>
                <a:sym typeface="Calibri"/>
              </a:rPr>
              <a:t>completamento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dei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compiti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Esempi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Messaggi</a:t>
            </a:r>
            <a:r>
              <a:rPr lang="en-US" sz="1800" dirty="0">
                <a:solidFill>
                  <a:srgbClr val="000000"/>
                </a:solidFill>
                <a:latin typeface="Calibri"/>
                <a:ea typeface="Calibri"/>
                <a:cs typeface="Calibri"/>
                <a:sym typeface="Calibri"/>
              </a:rPr>
              <a:t> di </a:t>
            </a:r>
            <a:r>
              <a:rPr lang="en-US" sz="1800" dirty="0" err="1">
                <a:solidFill>
                  <a:srgbClr val="000000"/>
                </a:solidFill>
                <a:latin typeface="Calibri"/>
                <a:ea typeface="Calibri"/>
                <a:cs typeface="Calibri"/>
                <a:sym typeface="Calibri"/>
              </a:rPr>
              <a:t>promemoria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orologi</a:t>
            </a:r>
            <a:r>
              <a:rPr lang="en-US" sz="1800" dirty="0">
                <a:solidFill>
                  <a:srgbClr val="000000"/>
                </a:solidFill>
                <a:latin typeface="Calibri"/>
                <a:ea typeface="Calibri"/>
                <a:cs typeface="Calibri"/>
                <a:sym typeface="Calibri"/>
              </a:rPr>
              <a:t> e </a:t>
            </a:r>
            <a:r>
              <a:rPr lang="en-US" sz="1800" dirty="0" err="1">
                <a:solidFill>
                  <a:srgbClr val="000000"/>
                </a:solidFill>
                <a:latin typeface="Calibri"/>
                <a:ea typeface="Calibri"/>
                <a:cs typeface="Calibri"/>
                <a:sym typeface="Calibri"/>
              </a:rPr>
              <a:t>calendari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distributori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automatici</a:t>
            </a:r>
            <a:r>
              <a:rPr lang="en-US" sz="1800" dirty="0">
                <a:solidFill>
                  <a:srgbClr val="000000"/>
                </a:solidFill>
                <a:latin typeface="Calibri"/>
                <a:ea typeface="Calibri"/>
                <a:cs typeface="Calibri"/>
                <a:sym typeface="Calibri"/>
              </a:rPr>
              <a:t> di </a:t>
            </a:r>
            <a:r>
              <a:rPr lang="en-US" sz="1800" dirty="0" err="1">
                <a:solidFill>
                  <a:srgbClr val="000000"/>
                </a:solidFill>
                <a:latin typeface="Calibri"/>
                <a:ea typeface="Calibri"/>
                <a:cs typeface="Calibri"/>
                <a:sym typeface="Calibri"/>
              </a:rPr>
              <a:t>pillole</a:t>
            </a:r>
            <a:r>
              <a:rPr lang="en-US" sz="1800" dirty="0">
                <a:solidFill>
                  <a:srgbClr val="000000"/>
                </a:solidFill>
                <a:latin typeface="Calibri"/>
                <a:ea typeface="Calibri"/>
                <a:cs typeface="Calibri"/>
                <a:sym typeface="Calibri"/>
              </a:rPr>
              <a:t>.</a:t>
            </a:r>
          </a:p>
          <a:p>
            <a:pPr marL="457200" marR="0" lvl="0" indent="-228600" algn="l" rtl="0">
              <a:lnSpc>
                <a:spcPct val="90000"/>
              </a:lnSpc>
              <a:spcBef>
                <a:spcPts val="1000"/>
              </a:spcBef>
              <a:spcAft>
                <a:spcPts val="0"/>
              </a:spcAft>
              <a:buClr>
                <a:srgbClr val="092E4B"/>
              </a:buClr>
              <a:buSzPts val="2400"/>
              <a:buFont typeface="Arial"/>
              <a:buNone/>
            </a:pPr>
            <a:endParaRPr dirty="0"/>
          </a:p>
        </p:txBody>
      </p:sp>
      <p:sp>
        <p:nvSpPr>
          <p:cNvPr id="520" name="Google Shape;520;p60"/>
          <p:cNvSpPr txBox="1">
            <a:spLocks noGrp="1"/>
          </p:cNvSpPr>
          <p:nvPr>
            <p:ph type="body" idx="2"/>
          </p:nvPr>
        </p:nvSpPr>
        <p:spPr>
          <a:xfrm>
            <a:off x="798381" y="488887"/>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Archetipi</a:t>
            </a:r>
            <a:r>
              <a:rPr lang="en-US" dirty="0"/>
              <a:t> di casa di </a:t>
            </a:r>
            <a:r>
              <a:rPr lang="en-US" dirty="0" err="1"/>
              <a:t>cura</a:t>
            </a:r>
            <a:r>
              <a:rPr lang="en-US" dirty="0"/>
              <a:t> </a:t>
            </a:r>
            <a:r>
              <a:rPr lang="en-US" dirty="0" err="1"/>
              <a:t>residenziale</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1"/>
          <p:cNvSpPr txBox="1">
            <a:spLocks noGrp="1"/>
          </p:cNvSpPr>
          <p:nvPr>
            <p:ph type="body" idx="1"/>
          </p:nvPr>
        </p:nvSpPr>
        <p:spPr>
          <a:xfrm>
            <a:off x="798381" y="1404023"/>
            <a:ext cx="5297620" cy="4754730"/>
          </a:xfrm>
          <a:prstGeom prst="rect">
            <a:avLst/>
          </a:prstGeom>
          <a:solidFill>
            <a:srgbClr val="D8D8D8">
              <a:alpha val="49803"/>
            </a:srgbClr>
          </a:solidFill>
          <a:ln>
            <a:noFill/>
          </a:ln>
        </p:spPr>
        <p:txBody>
          <a:bodyPr spcFirstLastPara="1" wrap="square" lIns="91425" tIns="45700" rIns="91425" bIns="45700" anchor="t" anchorCtr="0">
            <a:noAutofit/>
          </a:bodyPr>
          <a:lstStyle/>
          <a:p>
            <a:pPr marL="238125" lvl="0" indent="-9525" algn="l" rtl="0">
              <a:lnSpc>
                <a:spcPct val="90000"/>
              </a:lnSpc>
              <a:spcBef>
                <a:spcPts val="1000"/>
              </a:spcBef>
              <a:spcAft>
                <a:spcPts val="0"/>
              </a:spcAft>
              <a:buSzPts val="2400"/>
              <a:buNone/>
            </a:pPr>
            <a:r>
              <a:rPr lang="en-US" b="1" dirty="0">
                <a:solidFill>
                  <a:srgbClr val="000000"/>
                </a:solidFill>
                <a:latin typeface="Calibri"/>
                <a:ea typeface="Calibri"/>
                <a:cs typeface="Calibri"/>
                <a:sym typeface="Calibri"/>
              </a:rPr>
              <a:t>2. Casa di </a:t>
            </a:r>
            <a:r>
              <a:rPr lang="en-US" b="1" dirty="0" err="1">
                <a:solidFill>
                  <a:srgbClr val="000000"/>
                </a:solidFill>
                <a:latin typeface="Calibri"/>
                <a:ea typeface="Calibri"/>
                <a:cs typeface="Calibri"/>
                <a:sym typeface="Calibri"/>
              </a:rPr>
              <a:t>cura</a:t>
            </a:r>
            <a:r>
              <a:rPr lang="en-US" b="1" dirty="0">
                <a:solidFill>
                  <a:srgbClr val="000000"/>
                </a:solidFill>
                <a:latin typeface="Calibri"/>
                <a:ea typeface="Calibri"/>
                <a:cs typeface="Calibri"/>
                <a:sym typeface="Calibri"/>
              </a:rPr>
              <a:t> </a:t>
            </a:r>
            <a:r>
              <a:rPr lang="en-US" b="1" dirty="0" err="1">
                <a:solidFill>
                  <a:srgbClr val="000000"/>
                </a:solidFill>
                <a:latin typeface="Calibri"/>
                <a:ea typeface="Calibri"/>
                <a:cs typeface="Calibri"/>
                <a:sym typeface="Calibri"/>
              </a:rPr>
              <a:t>residenziale</a:t>
            </a:r>
            <a:r>
              <a:rPr lang="en-US" b="1" dirty="0">
                <a:solidFill>
                  <a:srgbClr val="000000"/>
                </a:solidFill>
                <a:latin typeface="Calibri"/>
                <a:ea typeface="Calibri"/>
                <a:cs typeface="Calibri"/>
                <a:sym typeface="Calibri"/>
              </a:rPr>
              <a:t> per anziani MEDIUM TECH</a:t>
            </a:r>
          </a:p>
          <a:p>
            <a:pPr marL="238125" lvl="0" indent="-9525" algn="l" rtl="0">
              <a:lnSpc>
                <a:spcPct val="90000"/>
              </a:lnSpc>
              <a:spcBef>
                <a:spcPts val="1000"/>
              </a:spcBef>
              <a:spcAft>
                <a:spcPts val="0"/>
              </a:spcAft>
              <a:buSzPts val="2400"/>
              <a:buNone/>
            </a:pPr>
            <a:r>
              <a:rPr lang="en-US" sz="1800" dirty="0">
                <a:solidFill>
                  <a:srgbClr val="000000"/>
                </a:solidFill>
                <a:latin typeface="Calibri"/>
                <a:ea typeface="Calibri"/>
                <a:cs typeface="Calibri"/>
                <a:sym typeface="Calibri"/>
              </a:rPr>
              <a:t>In </a:t>
            </a:r>
            <a:r>
              <a:rPr lang="en-US" sz="1800" dirty="0" err="1">
                <a:solidFill>
                  <a:srgbClr val="000000"/>
                </a:solidFill>
                <a:latin typeface="Calibri"/>
                <a:ea typeface="Calibri"/>
                <a:cs typeface="Calibri"/>
                <a:sym typeface="Calibri"/>
              </a:rPr>
              <a:t>questa</a:t>
            </a:r>
            <a:r>
              <a:rPr lang="en-US" sz="1800" dirty="0">
                <a:solidFill>
                  <a:srgbClr val="000000"/>
                </a:solidFill>
                <a:latin typeface="Calibri"/>
                <a:ea typeface="Calibri"/>
                <a:cs typeface="Calibri"/>
                <a:sym typeface="Calibri"/>
              </a:rPr>
              <a:t> casa di </a:t>
            </a:r>
            <a:r>
              <a:rPr lang="en-US" sz="1800" dirty="0" err="1">
                <a:solidFill>
                  <a:srgbClr val="000000"/>
                </a:solidFill>
                <a:latin typeface="Calibri"/>
                <a:ea typeface="Calibri"/>
                <a:cs typeface="Calibri"/>
                <a:sym typeface="Calibri"/>
              </a:rPr>
              <a:t>cura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residenziale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è</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presente</a:t>
            </a:r>
            <a:r>
              <a:rPr lang="en-US" sz="1800" dirty="0">
                <a:solidFill>
                  <a:srgbClr val="000000"/>
                </a:solidFill>
                <a:latin typeface="Calibri"/>
                <a:ea typeface="Calibri"/>
                <a:cs typeface="Calibri"/>
                <a:sym typeface="Calibri"/>
              </a:rPr>
              <a:t> un </a:t>
            </a:r>
            <a:r>
              <a:rPr lang="en-US" sz="1800" dirty="0" err="1">
                <a:solidFill>
                  <a:srgbClr val="000000"/>
                </a:solidFill>
                <a:latin typeface="Calibri"/>
                <a:ea typeface="Calibri"/>
                <a:cs typeface="Calibri"/>
                <a:sym typeface="Calibri"/>
              </a:rPr>
              <a:t>livello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minimo</a:t>
            </a:r>
            <a:r>
              <a:rPr lang="en-US" sz="1800" dirty="0">
                <a:solidFill>
                  <a:srgbClr val="000000"/>
                </a:solidFill>
                <a:latin typeface="Calibri"/>
                <a:ea typeface="Calibri"/>
                <a:cs typeface="Calibri"/>
                <a:sym typeface="Calibri"/>
              </a:rPr>
              <a:t> di </a:t>
            </a:r>
            <a:r>
              <a:rPr lang="en-US" sz="1800" dirty="0" err="1">
                <a:solidFill>
                  <a:srgbClr val="000000"/>
                </a:solidFill>
                <a:latin typeface="Calibri"/>
                <a:ea typeface="Calibri"/>
                <a:cs typeface="Calibri"/>
                <a:sym typeface="Calibri"/>
              </a:rPr>
              <a:t>tecnologia</a:t>
            </a:r>
            <a:r>
              <a:rPr lang="en-US" sz="1800" dirty="0">
                <a:solidFill>
                  <a:srgbClr val="000000"/>
                </a:solidFill>
                <a:latin typeface="Calibri"/>
                <a:ea typeface="Calibri"/>
                <a:cs typeface="Calibri"/>
                <a:sym typeface="Calibri"/>
              </a:rPr>
              <a:t>:</a:t>
            </a:r>
          </a:p>
          <a:p>
            <a:pPr marL="238125" lvl="0" indent="-9525" algn="l" rtl="0">
              <a:lnSpc>
                <a:spcPct val="90000"/>
              </a:lnSpc>
              <a:spcBef>
                <a:spcPts val="1000"/>
              </a:spcBef>
              <a:spcAft>
                <a:spcPts val="0"/>
              </a:spcAft>
              <a:buSzPts val="2400"/>
              <a:buNone/>
            </a:pPr>
            <a:r>
              <a:rPr lang="en-US" sz="1800" dirty="0">
                <a:solidFill>
                  <a:srgbClr val="000000"/>
                </a:solidFill>
                <a:latin typeface="Calibri"/>
                <a:ea typeface="Calibri"/>
                <a:cs typeface="Calibri"/>
                <a:sym typeface="Calibri"/>
              </a:rPr>
              <a:t> </a:t>
            </a:r>
          </a:p>
          <a:p>
            <a:pPr marL="238125" lvl="0" indent="-9525" algn="l" rtl="0">
              <a:lnSpc>
                <a:spcPct val="90000"/>
              </a:lnSpc>
              <a:spcBef>
                <a:spcPts val="1000"/>
              </a:spcBef>
              <a:spcAft>
                <a:spcPts val="0"/>
              </a:spcAft>
              <a:buSzPts val="2400"/>
              <a:buNone/>
            </a:pPr>
            <a:r>
              <a:rPr lang="en-US" sz="1800" dirty="0">
                <a:solidFill>
                  <a:srgbClr val="000000"/>
                </a:solidFill>
                <a:latin typeface="Calibri"/>
                <a:ea typeface="Calibri"/>
                <a:cs typeface="Calibri"/>
                <a:sym typeface="Calibri"/>
              </a:rPr>
              <a:t>Tipo 1 </a:t>
            </a:r>
            <a:r>
              <a:rPr lang="en-US" sz="1800" b="1" dirty="0" err="1">
                <a:solidFill>
                  <a:srgbClr val="000000"/>
                </a:solidFill>
                <a:latin typeface="Calibri"/>
                <a:ea typeface="Calibri"/>
                <a:cs typeface="Calibri"/>
                <a:sym typeface="Calibri"/>
              </a:rPr>
              <a:t>Sistemi</a:t>
            </a:r>
            <a:r>
              <a:rPr lang="en-US" sz="1800" b="1" dirty="0">
                <a:solidFill>
                  <a:srgbClr val="000000"/>
                </a:solidFill>
                <a:latin typeface="Calibri"/>
                <a:ea typeface="Calibri"/>
                <a:cs typeface="Calibri"/>
                <a:sym typeface="Calibri"/>
              </a:rPr>
              <a:t> di </a:t>
            </a:r>
            <a:r>
              <a:rPr lang="en-US" sz="1800" b="1" dirty="0" err="1">
                <a:solidFill>
                  <a:srgbClr val="000000"/>
                </a:solidFill>
                <a:latin typeface="Calibri"/>
                <a:ea typeface="Calibri"/>
                <a:cs typeface="Calibri"/>
                <a:sym typeface="Calibri"/>
              </a:rPr>
              <a:t>monitoraggio</a:t>
            </a:r>
            <a:r>
              <a:rPr lang="en-US" sz="1800" b="1"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delle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funzioni</a:t>
            </a:r>
            <a:r>
              <a:rPr lang="en-US" sz="1800" dirty="0">
                <a:solidFill>
                  <a:srgbClr val="000000"/>
                </a:solidFill>
                <a:latin typeface="Calibri"/>
                <a:ea typeface="Calibri"/>
                <a:cs typeface="Calibri"/>
                <a:sym typeface="Calibri"/>
              </a:rPr>
              <a:t> e </a:t>
            </a:r>
            <a:r>
              <a:rPr lang="en-US" sz="1800" dirty="0" err="1">
                <a:solidFill>
                  <a:srgbClr val="000000"/>
                </a:solidFill>
                <a:latin typeface="Calibri"/>
                <a:ea typeface="Calibri"/>
                <a:cs typeface="Calibri"/>
                <a:sym typeface="Calibri"/>
              </a:rPr>
              <a:t>dei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parametri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vitali</a:t>
            </a:r>
            <a:r>
              <a:rPr lang="en-US" sz="1800" dirty="0">
                <a:solidFill>
                  <a:srgbClr val="000000"/>
                </a:solidFill>
                <a:latin typeface="Calibri"/>
                <a:ea typeface="Calibri"/>
                <a:cs typeface="Calibri"/>
                <a:sym typeface="Calibri"/>
              </a:rPr>
              <a:t> </a:t>
            </a:r>
          </a:p>
          <a:p>
            <a:pPr marL="238125" lvl="0" indent="-9525" algn="l" rtl="0">
              <a:lnSpc>
                <a:spcPct val="90000"/>
              </a:lnSpc>
              <a:spcBef>
                <a:spcPts val="1000"/>
              </a:spcBef>
              <a:spcAft>
                <a:spcPts val="0"/>
              </a:spcAft>
              <a:buSzPts val="2400"/>
              <a:buNone/>
            </a:pPr>
            <a:r>
              <a:rPr lang="en-US" sz="1800" dirty="0">
                <a:solidFill>
                  <a:srgbClr val="000000"/>
                </a:solidFill>
                <a:latin typeface="Calibri"/>
                <a:ea typeface="Calibri"/>
                <a:cs typeface="Calibri"/>
                <a:sym typeface="Calibri"/>
              </a:rPr>
              <a:t> </a:t>
            </a:r>
          </a:p>
          <a:p>
            <a:pPr marL="238125" lvl="0" indent="-9525" algn="l" rtl="0">
              <a:lnSpc>
                <a:spcPct val="90000"/>
              </a:lnSpc>
              <a:spcBef>
                <a:spcPts val="1000"/>
              </a:spcBef>
              <a:spcAft>
                <a:spcPts val="0"/>
              </a:spcAft>
              <a:buSzPts val="2400"/>
              <a:buNone/>
            </a:pPr>
            <a:r>
              <a:rPr lang="en-US" sz="1800" dirty="0">
                <a:solidFill>
                  <a:srgbClr val="000000"/>
                </a:solidFill>
                <a:latin typeface="Calibri"/>
                <a:ea typeface="Calibri"/>
                <a:cs typeface="Calibri"/>
                <a:sym typeface="Calibri"/>
              </a:rPr>
              <a:t>Tipo 2 </a:t>
            </a:r>
            <a:r>
              <a:rPr lang="en-US" sz="1800" b="1" dirty="0" err="1">
                <a:solidFill>
                  <a:srgbClr val="000000"/>
                </a:solidFill>
                <a:latin typeface="Calibri"/>
                <a:ea typeface="Calibri"/>
                <a:cs typeface="Calibri"/>
                <a:sym typeface="Calibri"/>
              </a:rPr>
              <a:t>Tecnologie</a:t>
            </a:r>
            <a:r>
              <a:rPr lang="en-US" sz="1800" b="1" dirty="0">
                <a:solidFill>
                  <a:srgbClr val="000000"/>
                </a:solidFill>
                <a:latin typeface="Calibri"/>
                <a:ea typeface="Calibri"/>
                <a:cs typeface="Calibri"/>
                <a:sym typeface="Calibri"/>
              </a:rPr>
              <a:t> di </a:t>
            </a:r>
            <a:r>
              <a:rPr lang="en-US" sz="1800" b="1" dirty="0" err="1">
                <a:solidFill>
                  <a:srgbClr val="000000"/>
                </a:solidFill>
                <a:latin typeface="Calibri"/>
                <a:ea typeface="Calibri"/>
                <a:cs typeface="Calibri"/>
                <a:sym typeface="Calibri"/>
              </a:rPr>
              <a:t>chiamata</a:t>
            </a:r>
            <a:r>
              <a:rPr lang="en-US" sz="1800" b="1"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dell'infermiere</a:t>
            </a:r>
            <a:r>
              <a:rPr lang="en-US" sz="1800" dirty="0">
                <a:solidFill>
                  <a:srgbClr val="000000"/>
                </a:solidFill>
                <a:latin typeface="Calibri"/>
                <a:ea typeface="Calibri"/>
                <a:cs typeface="Calibri"/>
                <a:sym typeface="Calibri"/>
              </a:rPr>
              <a:t>/</a:t>
            </a:r>
            <a:r>
              <a:rPr lang="en-US" sz="1800" dirty="0" err="1">
                <a:solidFill>
                  <a:srgbClr val="000000"/>
                </a:solidFill>
                <a:latin typeface="Calibri"/>
                <a:ea typeface="Calibri"/>
                <a:cs typeface="Calibri"/>
                <a:sym typeface="Calibri"/>
              </a:rPr>
              <a:t>operatore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sanitario</a:t>
            </a:r>
            <a:endParaRPr lang="en-US" sz="1800" dirty="0">
              <a:solidFill>
                <a:srgbClr val="000000"/>
              </a:solidFill>
              <a:latin typeface="Calibri"/>
              <a:ea typeface="Calibri"/>
              <a:cs typeface="Calibri"/>
              <a:sym typeface="Calibri"/>
            </a:endParaRPr>
          </a:p>
          <a:p>
            <a:pPr marL="238125" lvl="0" indent="-9525" algn="l" rtl="0">
              <a:lnSpc>
                <a:spcPct val="90000"/>
              </a:lnSpc>
              <a:spcBef>
                <a:spcPts val="1000"/>
              </a:spcBef>
              <a:spcAft>
                <a:spcPts val="0"/>
              </a:spcAft>
              <a:buSzPts val="2400"/>
              <a:buNone/>
            </a:pPr>
            <a:r>
              <a:rPr lang="en-US" sz="1800" dirty="0">
                <a:solidFill>
                  <a:srgbClr val="000000"/>
                </a:solidFill>
                <a:latin typeface="Calibri"/>
                <a:ea typeface="Calibri"/>
                <a:cs typeface="Calibri"/>
                <a:sym typeface="Calibri"/>
              </a:rPr>
              <a:t> </a:t>
            </a:r>
          </a:p>
          <a:p>
            <a:pPr marL="238125" lvl="0" indent="-9525" algn="l" rtl="0">
              <a:lnSpc>
                <a:spcPct val="90000"/>
              </a:lnSpc>
              <a:spcBef>
                <a:spcPts val="1000"/>
              </a:spcBef>
              <a:spcAft>
                <a:spcPts val="0"/>
              </a:spcAft>
              <a:buSzPts val="2400"/>
              <a:buNone/>
            </a:pPr>
            <a:r>
              <a:rPr lang="en-US" sz="1800" dirty="0">
                <a:solidFill>
                  <a:srgbClr val="000000"/>
                </a:solidFill>
                <a:latin typeface="Calibri"/>
                <a:ea typeface="Calibri"/>
                <a:cs typeface="Calibri"/>
                <a:sym typeface="Calibri"/>
              </a:rPr>
              <a:t>Tipo 3 </a:t>
            </a:r>
            <a:r>
              <a:rPr lang="en-US" sz="1800" b="1" dirty="0">
                <a:solidFill>
                  <a:srgbClr val="000000"/>
                </a:solidFill>
                <a:latin typeface="Calibri"/>
                <a:ea typeface="Calibri"/>
                <a:cs typeface="Calibri"/>
                <a:sym typeface="Calibri"/>
              </a:rPr>
              <a:t>Software </a:t>
            </a:r>
            <a:r>
              <a:rPr lang="en-US" sz="1800" b="1" dirty="0" err="1">
                <a:solidFill>
                  <a:srgbClr val="000000"/>
                </a:solidFill>
                <a:latin typeface="Calibri"/>
                <a:ea typeface="Calibri"/>
                <a:cs typeface="Calibri"/>
                <a:sym typeface="Calibri"/>
              </a:rPr>
              <a:t>che</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registra</a:t>
            </a:r>
            <a:r>
              <a:rPr lang="en-US" sz="1800" b="1" dirty="0">
                <a:solidFill>
                  <a:srgbClr val="000000"/>
                </a:solidFill>
                <a:latin typeface="Calibri"/>
                <a:ea typeface="Calibri"/>
                <a:cs typeface="Calibri"/>
                <a:sym typeface="Calibri"/>
              </a:rPr>
              <a:t> le </a:t>
            </a:r>
            <a:r>
              <a:rPr lang="en-US" sz="1800" b="1" dirty="0" err="1">
                <a:solidFill>
                  <a:srgbClr val="000000"/>
                </a:solidFill>
                <a:latin typeface="Calibri"/>
                <a:ea typeface="Calibri"/>
                <a:cs typeface="Calibri"/>
                <a:sym typeface="Calibri"/>
              </a:rPr>
              <a:t>chiamate</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i</a:t>
            </a:r>
            <a:r>
              <a:rPr lang="en-US" sz="1800" b="1" dirty="0">
                <a:solidFill>
                  <a:srgbClr val="000000"/>
                </a:solidFill>
                <a:latin typeface="Calibri"/>
                <a:ea typeface="Calibri"/>
                <a:cs typeface="Calibri"/>
                <a:sym typeface="Calibri"/>
              </a:rPr>
              <a:t> tempi di </a:t>
            </a:r>
            <a:r>
              <a:rPr lang="en-US" sz="1800" b="1" dirty="0" err="1">
                <a:solidFill>
                  <a:srgbClr val="000000"/>
                </a:solidFill>
                <a:latin typeface="Calibri"/>
                <a:ea typeface="Calibri"/>
                <a:cs typeface="Calibri"/>
                <a:sym typeface="Calibri"/>
              </a:rPr>
              <a:t>intervento</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l'intervallo</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tra</a:t>
            </a:r>
            <a:r>
              <a:rPr lang="en-US" sz="1800" b="1" dirty="0">
                <a:solidFill>
                  <a:srgbClr val="000000"/>
                </a:solidFill>
                <a:latin typeface="Calibri"/>
                <a:ea typeface="Calibri"/>
                <a:cs typeface="Calibri"/>
                <a:sym typeface="Calibri"/>
              </a:rPr>
              <a:t> la presa in </a:t>
            </a:r>
            <a:r>
              <a:rPr lang="en-US" sz="1800" b="1" dirty="0" err="1">
                <a:solidFill>
                  <a:srgbClr val="000000"/>
                </a:solidFill>
                <a:latin typeface="Calibri"/>
                <a:ea typeface="Calibri"/>
                <a:cs typeface="Calibri"/>
                <a:sym typeface="Calibri"/>
              </a:rPr>
              <a:t>carico</a:t>
            </a:r>
            <a:r>
              <a:rPr lang="en-US" sz="1800" b="1" dirty="0">
                <a:solidFill>
                  <a:srgbClr val="000000"/>
                </a:solidFill>
                <a:latin typeface="Calibri"/>
                <a:ea typeface="Calibri"/>
                <a:cs typeface="Calibri"/>
                <a:sym typeface="Calibri"/>
              </a:rPr>
              <a:t> e il </a:t>
            </a:r>
            <a:r>
              <a:rPr lang="en-US" sz="1800" b="1" dirty="0" err="1">
                <a:solidFill>
                  <a:srgbClr val="000000"/>
                </a:solidFill>
                <a:latin typeface="Calibri"/>
                <a:ea typeface="Calibri"/>
                <a:cs typeface="Calibri"/>
                <a:sym typeface="Calibri"/>
              </a:rPr>
              <a:t>termine</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dell'intervento</a:t>
            </a:r>
            <a:r>
              <a:rPr lang="en-US" sz="1800" b="1" dirty="0">
                <a:solidFill>
                  <a:srgbClr val="000000"/>
                </a:solidFill>
                <a:latin typeface="Calibri"/>
                <a:ea typeface="Calibri"/>
                <a:cs typeface="Calibri"/>
                <a:sym typeface="Calibri"/>
              </a:rPr>
              <a:t> </a:t>
            </a:r>
          </a:p>
        </p:txBody>
      </p:sp>
      <p:sp>
        <p:nvSpPr>
          <p:cNvPr id="527" name="Google Shape;527;p61"/>
          <p:cNvSpPr txBox="1">
            <a:spLocks noGrp="1"/>
          </p:cNvSpPr>
          <p:nvPr>
            <p:ph type="body" idx="2"/>
          </p:nvPr>
        </p:nvSpPr>
        <p:spPr>
          <a:xfrm>
            <a:off x="798381" y="488887"/>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Archetipi</a:t>
            </a:r>
            <a:r>
              <a:rPr lang="en-US" dirty="0"/>
              <a:t> di casa di </a:t>
            </a:r>
            <a:r>
              <a:rPr lang="en-US" dirty="0" err="1"/>
              <a:t>cura</a:t>
            </a:r>
            <a:r>
              <a:rPr lang="en-US" dirty="0"/>
              <a:t> </a:t>
            </a:r>
            <a:r>
              <a:rPr lang="en-US" dirty="0" err="1"/>
              <a:t>residenziale</a:t>
            </a:r>
            <a:endParaRPr lang="en-US" dirty="0"/>
          </a:p>
          <a:p>
            <a:pPr marL="457200" marR="0" lvl="0" indent="-228600" algn="l" rtl="0">
              <a:lnSpc>
                <a:spcPct val="90000"/>
              </a:lnSpc>
              <a:spcBef>
                <a:spcPts val="1000"/>
              </a:spcBef>
              <a:spcAft>
                <a:spcPts val="0"/>
              </a:spcAft>
              <a:buClr>
                <a:srgbClr val="24BAA2"/>
              </a:buClr>
              <a:buSzPts val="3600"/>
              <a:buFont typeface="Arial"/>
              <a:buNone/>
            </a:pPr>
            <a:endParaRPr dirty="0"/>
          </a:p>
        </p:txBody>
      </p:sp>
      <p:sp>
        <p:nvSpPr>
          <p:cNvPr id="528" name="Google Shape;528;p61"/>
          <p:cNvSpPr txBox="1"/>
          <p:nvPr/>
        </p:nvSpPr>
        <p:spPr>
          <a:xfrm>
            <a:off x="6308844" y="1404023"/>
            <a:ext cx="5297620" cy="4754730"/>
          </a:xfrm>
          <a:prstGeom prst="rect">
            <a:avLst/>
          </a:prstGeom>
          <a:solidFill>
            <a:srgbClr val="D8D8D8">
              <a:alpha val="49803"/>
            </a:srgbClr>
          </a:solidFill>
          <a:ln>
            <a:noFill/>
          </a:ln>
        </p:spPr>
        <p:txBody>
          <a:bodyPr spcFirstLastPara="1" wrap="square" lIns="91425" tIns="45700" rIns="91425" bIns="45700" anchor="t" anchorCtr="0">
            <a:noAutofit/>
          </a:bodyPr>
          <a:lstStyle/>
          <a:p>
            <a:pPr marL="238125" marR="0" lvl="0" indent="-9525" algn="l" rtl="0">
              <a:lnSpc>
                <a:spcPct val="90000"/>
              </a:lnSpc>
              <a:spcBef>
                <a:spcPts val="1000"/>
              </a:spcBef>
              <a:spcAft>
                <a:spcPts val="0"/>
              </a:spcAft>
              <a:buClr>
                <a:srgbClr val="092E4B"/>
              </a:buClr>
              <a:buSzPts val="2400"/>
              <a:buFont typeface="Arial"/>
              <a:buNone/>
            </a:pPr>
            <a:r>
              <a:rPr lang="en-US" sz="2400" b="1" i="0" u="none" strike="noStrike" cap="none" dirty="0">
                <a:solidFill>
                  <a:srgbClr val="000000"/>
                </a:solidFill>
                <a:latin typeface="Calibri"/>
                <a:ea typeface="Calibri"/>
                <a:cs typeface="Calibri"/>
                <a:sym typeface="Calibri"/>
              </a:rPr>
              <a:t>3. Casa di </a:t>
            </a:r>
            <a:r>
              <a:rPr lang="en-US" sz="2400" b="1" i="0" u="none" strike="noStrike" cap="none" dirty="0" err="1">
                <a:solidFill>
                  <a:srgbClr val="000000"/>
                </a:solidFill>
                <a:latin typeface="Calibri"/>
                <a:ea typeface="Calibri"/>
                <a:cs typeface="Calibri"/>
                <a:sym typeface="Calibri"/>
              </a:rPr>
              <a:t>cura</a:t>
            </a:r>
            <a:r>
              <a:rPr lang="en-US" sz="2400" b="1" i="0" u="none" strike="noStrike" cap="none" dirty="0">
                <a:solidFill>
                  <a:srgbClr val="000000"/>
                </a:solidFill>
                <a:latin typeface="Calibri"/>
                <a:ea typeface="Calibri"/>
                <a:cs typeface="Calibri"/>
                <a:sym typeface="Calibri"/>
              </a:rPr>
              <a:t> per anziani BASIC TECH</a:t>
            </a:r>
            <a:endParaRPr sz="3200" b="0" i="0" u="none" strike="noStrike" cap="none" dirty="0">
              <a:solidFill>
                <a:srgbClr val="092E4B"/>
              </a:solidFill>
              <a:latin typeface="Calibri"/>
              <a:ea typeface="Calibri"/>
              <a:cs typeface="Calibri"/>
              <a:sym typeface="Calibri"/>
            </a:endParaRPr>
          </a:p>
          <a:p>
            <a:pPr marL="238125" marR="0" lvl="0" indent="-9525"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In </a:t>
            </a:r>
            <a:r>
              <a:rPr lang="en-US" sz="1800" b="0" i="0" u="none" strike="noStrike" cap="none" dirty="0" err="1">
                <a:solidFill>
                  <a:srgbClr val="000000"/>
                </a:solidFill>
                <a:latin typeface="Calibri"/>
                <a:ea typeface="Calibri"/>
                <a:cs typeface="Calibri"/>
                <a:sym typeface="Calibri"/>
              </a:rPr>
              <a:t>questa</a:t>
            </a:r>
            <a:r>
              <a:rPr lang="en-US" sz="1800" b="0" i="0" u="none" strike="noStrike" cap="none" dirty="0">
                <a:solidFill>
                  <a:srgbClr val="000000"/>
                </a:solidFill>
                <a:latin typeface="Calibri"/>
                <a:ea typeface="Calibri"/>
                <a:cs typeface="Calibri"/>
                <a:sym typeface="Calibri"/>
              </a:rPr>
              <a:t> casa di </a:t>
            </a:r>
            <a:r>
              <a:rPr lang="en-US" sz="1800" b="0" i="0" u="none" strike="noStrike" cap="none" dirty="0" err="1">
                <a:solidFill>
                  <a:srgbClr val="000000"/>
                </a:solidFill>
                <a:latin typeface="Calibri"/>
                <a:ea typeface="Calibri"/>
                <a:cs typeface="Calibri"/>
                <a:sym typeface="Calibri"/>
              </a:rPr>
              <a:t>cura</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residenziale</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è</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presente</a:t>
            </a:r>
            <a:r>
              <a:rPr lang="en-US" sz="1800" b="0" i="0" u="none" strike="noStrike" cap="none" dirty="0">
                <a:solidFill>
                  <a:srgbClr val="000000"/>
                </a:solidFill>
                <a:latin typeface="Calibri"/>
                <a:ea typeface="Calibri"/>
                <a:cs typeface="Calibri"/>
                <a:sym typeface="Calibri"/>
              </a:rPr>
              <a:t> un </a:t>
            </a:r>
            <a:r>
              <a:rPr lang="en-US" sz="1800" b="0" i="0" u="none" strike="noStrike" cap="none" dirty="0" err="1">
                <a:solidFill>
                  <a:srgbClr val="000000"/>
                </a:solidFill>
                <a:latin typeface="Calibri"/>
                <a:ea typeface="Calibri"/>
                <a:cs typeface="Calibri"/>
                <a:sym typeface="Calibri"/>
              </a:rPr>
              <a:t>livello</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minimo</a:t>
            </a:r>
            <a:r>
              <a:rPr lang="en-US" sz="1800" b="0" i="0" u="none" strike="noStrike" cap="none" dirty="0">
                <a:solidFill>
                  <a:srgbClr val="000000"/>
                </a:solidFill>
                <a:latin typeface="Calibri"/>
                <a:ea typeface="Calibri"/>
                <a:cs typeface="Calibri"/>
                <a:sym typeface="Calibri"/>
              </a:rPr>
              <a:t> di </a:t>
            </a:r>
            <a:r>
              <a:rPr lang="en-US" sz="1800" b="0" i="0" u="none" strike="noStrike" cap="none" dirty="0" err="1">
                <a:solidFill>
                  <a:srgbClr val="000000"/>
                </a:solidFill>
                <a:latin typeface="Calibri"/>
                <a:ea typeface="Calibri"/>
                <a:cs typeface="Calibri"/>
                <a:sym typeface="Calibri"/>
              </a:rPr>
              <a:t>tecnologia</a:t>
            </a:r>
            <a:r>
              <a:rPr lang="en-US" sz="1800" b="0" i="0" u="none" strike="noStrike" cap="none" dirty="0">
                <a:solidFill>
                  <a:srgbClr val="000000"/>
                </a:solidFill>
                <a:latin typeface="Calibri"/>
                <a:ea typeface="Calibri"/>
                <a:cs typeface="Calibri"/>
                <a:sym typeface="Calibri"/>
              </a:rPr>
              <a:t>:</a:t>
            </a:r>
          </a:p>
          <a:p>
            <a:pPr marL="238125" marR="0" lvl="0" indent="-9525"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 </a:t>
            </a:r>
          </a:p>
          <a:p>
            <a:pPr marL="238125" marR="0" lvl="0" indent="-9525"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Tipo 1 </a:t>
            </a:r>
            <a:r>
              <a:rPr lang="en-US" sz="1800" b="1" i="0" u="none" strike="noStrike" cap="none" dirty="0" err="1">
                <a:solidFill>
                  <a:srgbClr val="000000"/>
                </a:solidFill>
                <a:latin typeface="Calibri"/>
                <a:ea typeface="Calibri"/>
                <a:cs typeface="Calibri"/>
                <a:sym typeface="Calibri"/>
              </a:rPr>
              <a:t>Sistemi</a:t>
            </a:r>
            <a:r>
              <a:rPr lang="en-US" sz="1800" b="1" i="0" u="none" strike="noStrike" cap="none" dirty="0">
                <a:solidFill>
                  <a:srgbClr val="000000"/>
                </a:solidFill>
                <a:latin typeface="Calibri"/>
                <a:ea typeface="Calibri"/>
                <a:cs typeface="Calibri"/>
                <a:sym typeface="Calibri"/>
              </a:rPr>
              <a:t> di </a:t>
            </a:r>
            <a:r>
              <a:rPr lang="en-US" sz="1800" b="1" i="0" u="none" strike="noStrike" cap="none" dirty="0" err="1">
                <a:solidFill>
                  <a:srgbClr val="000000"/>
                </a:solidFill>
                <a:latin typeface="Calibri"/>
                <a:ea typeface="Calibri"/>
                <a:cs typeface="Calibri"/>
                <a:sym typeface="Calibri"/>
              </a:rPr>
              <a:t>monitoraggio</a:t>
            </a:r>
            <a:r>
              <a:rPr lang="en-US" sz="1800" b="1"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delle</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funzioni</a:t>
            </a:r>
            <a:r>
              <a:rPr lang="en-US" sz="1800" b="0" i="0" u="none" strike="noStrike" cap="none" dirty="0">
                <a:solidFill>
                  <a:srgbClr val="000000"/>
                </a:solidFill>
                <a:latin typeface="Calibri"/>
                <a:ea typeface="Calibri"/>
                <a:cs typeface="Calibri"/>
                <a:sym typeface="Calibri"/>
              </a:rPr>
              <a:t> e </a:t>
            </a:r>
            <a:r>
              <a:rPr lang="en-US" sz="1800" b="0" i="0" u="none" strike="noStrike" cap="none" dirty="0" err="1">
                <a:solidFill>
                  <a:srgbClr val="000000"/>
                </a:solidFill>
                <a:latin typeface="Calibri"/>
                <a:ea typeface="Calibri"/>
                <a:cs typeface="Calibri"/>
                <a:sym typeface="Calibri"/>
              </a:rPr>
              <a:t>dei</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parametri</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vitali</a:t>
            </a:r>
            <a:r>
              <a:rPr lang="en-US" sz="1800" b="0" i="0" u="none" strike="noStrike" cap="none" dirty="0">
                <a:solidFill>
                  <a:srgbClr val="000000"/>
                </a:solidFill>
                <a:latin typeface="Calibri"/>
                <a:ea typeface="Calibri"/>
                <a:cs typeface="Calibri"/>
                <a:sym typeface="Calibri"/>
              </a:rPr>
              <a:t> </a:t>
            </a:r>
          </a:p>
          <a:p>
            <a:pPr marL="238125" marR="0" lvl="0" indent="-9525"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 </a:t>
            </a:r>
          </a:p>
          <a:p>
            <a:pPr marL="238125" marR="0" lvl="0" indent="-9525"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Tipo 2 </a:t>
            </a:r>
            <a:r>
              <a:rPr lang="en-US" sz="1800" b="1" i="0" u="none" strike="noStrike" cap="none" dirty="0" err="1">
                <a:solidFill>
                  <a:srgbClr val="000000"/>
                </a:solidFill>
                <a:latin typeface="Calibri"/>
                <a:ea typeface="Calibri"/>
                <a:cs typeface="Calibri"/>
                <a:sym typeface="Calibri"/>
              </a:rPr>
              <a:t>Tecnologie</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dei</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sistemi</a:t>
            </a:r>
            <a:r>
              <a:rPr lang="en-US" sz="1800" b="1" i="0" u="none" strike="noStrike" cap="none" dirty="0">
                <a:solidFill>
                  <a:srgbClr val="000000"/>
                </a:solidFill>
                <a:latin typeface="Calibri"/>
                <a:ea typeface="Calibri"/>
                <a:cs typeface="Calibri"/>
                <a:sym typeface="Calibri"/>
              </a:rPr>
              <a:t> di </a:t>
            </a:r>
            <a:r>
              <a:rPr lang="en-US" sz="1800" b="1" i="0" u="none" strike="noStrike" cap="none" dirty="0" err="1">
                <a:solidFill>
                  <a:srgbClr val="000000"/>
                </a:solidFill>
                <a:latin typeface="Calibri"/>
                <a:ea typeface="Calibri"/>
                <a:cs typeface="Calibri"/>
                <a:sym typeface="Calibri"/>
              </a:rPr>
              <a:t>chiamata</a:t>
            </a:r>
            <a:r>
              <a:rPr lang="en-US" sz="1800" b="1" i="0" u="none" strike="noStrike" cap="none" dirty="0">
                <a:solidFill>
                  <a:srgbClr val="000000"/>
                </a:solidFill>
                <a:latin typeface="Calibri"/>
                <a:ea typeface="Calibri"/>
                <a:cs typeface="Calibri"/>
                <a:sym typeface="Calibri"/>
              </a:rPr>
              <a:t> </a:t>
            </a:r>
            <a:r>
              <a:rPr lang="en-US" sz="1800" b="0" i="0" u="none" strike="noStrike" cap="none" dirty="0">
                <a:solidFill>
                  <a:srgbClr val="000000"/>
                </a:solidFill>
                <a:latin typeface="Calibri"/>
                <a:ea typeface="Calibri"/>
                <a:cs typeface="Calibri"/>
                <a:sym typeface="Calibri"/>
              </a:rPr>
              <a:t>per </a:t>
            </a:r>
            <a:r>
              <a:rPr lang="en-US" sz="1800" b="0" i="0" u="none" strike="noStrike" cap="none" dirty="0" err="1">
                <a:solidFill>
                  <a:srgbClr val="000000"/>
                </a:solidFill>
                <a:latin typeface="Calibri"/>
                <a:ea typeface="Calibri"/>
                <a:cs typeface="Calibri"/>
                <a:sym typeface="Calibri"/>
              </a:rPr>
              <a:t>infermieri</a:t>
            </a:r>
            <a:r>
              <a:rPr lang="en-US" sz="1800" b="0" i="0" u="none" strike="noStrike" cap="none" dirty="0">
                <a:solidFill>
                  <a:srgbClr val="000000"/>
                </a:solidFill>
                <a:latin typeface="Calibri"/>
                <a:ea typeface="Calibri"/>
                <a:cs typeface="Calibri"/>
                <a:sym typeface="Calibri"/>
              </a:rPr>
              <a:t>/</a:t>
            </a:r>
            <a:r>
              <a:rPr lang="en-US" sz="1800" b="0" i="0" u="none" strike="noStrike" cap="none" dirty="0" err="1">
                <a:solidFill>
                  <a:srgbClr val="000000"/>
                </a:solidFill>
                <a:latin typeface="Calibri"/>
                <a:ea typeface="Calibri"/>
                <a:cs typeface="Calibri"/>
                <a:sym typeface="Calibri"/>
              </a:rPr>
              <a:t>operatori</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sanitari</a:t>
            </a:r>
            <a:endParaRPr lang="en-US"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2"/>
          <p:cNvSpPr txBox="1">
            <a:spLocks noGrp="1"/>
          </p:cNvSpPr>
          <p:nvPr>
            <p:ph type="body" idx="1"/>
          </p:nvPr>
        </p:nvSpPr>
        <p:spPr>
          <a:xfrm>
            <a:off x="461499" y="1275687"/>
            <a:ext cx="3842084" cy="5141156"/>
          </a:xfrm>
          <a:prstGeom prst="rect">
            <a:avLst/>
          </a:prstGeom>
          <a:solidFill>
            <a:srgbClr val="D8D8D8">
              <a:alpha val="49803"/>
            </a:srgbClr>
          </a:solidFill>
          <a:ln>
            <a:noFill/>
          </a:ln>
        </p:spPr>
        <p:txBody>
          <a:bodyPr spcFirstLastPara="1" wrap="square" lIns="91425" tIns="45700" rIns="91425" bIns="45700" anchor="t" anchorCtr="0">
            <a:noAutofit/>
          </a:bodyPr>
          <a:lstStyle/>
          <a:p>
            <a:pPr marL="238125" lvl="0" indent="-9525" algn="l" rtl="0">
              <a:lnSpc>
                <a:spcPct val="90000"/>
              </a:lnSpc>
              <a:spcBef>
                <a:spcPts val="1000"/>
              </a:spcBef>
              <a:spcAft>
                <a:spcPts val="0"/>
              </a:spcAft>
              <a:buSzPts val="2400"/>
              <a:buNone/>
            </a:pPr>
            <a:r>
              <a:rPr lang="en-US" b="1" dirty="0">
                <a:solidFill>
                  <a:srgbClr val="000000"/>
                </a:solidFill>
                <a:latin typeface="Calibri"/>
                <a:ea typeface="Calibri"/>
                <a:cs typeface="Calibri"/>
                <a:sym typeface="Calibri"/>
              </a:rPr>
              <a:t>1. </a:t>
            </a:r>
            <a:r>
              <a:rPr lang="en-US" b="1" dirty="0" err="1">
                <a:solidFill>
                  <a:srgbClr val="000000"/>
                </a:solidFill>
                <a:latin typeface="Calibri"/>
                <a:ea typeface="Calibri"/>
                <a:cs typeface="Calibri"/>
                <a:sym typeface="Calibri"/>
              </a:rPr>
              <a:t>Famiglia</a:t>
            </a:r>
            <a:r>
              <a:rPr lang="en-US" b="1" dirty="0">
                <a:solidFill>
                  <a:srgbClr val="000000"/>
                </a:solidFill>
                <a:latin typeface="Calibri"/>
                <a:ea typeface="Calibri"/>
                <a:cs typeface="Calibri"/>
                <a:sym typeface="Calibri"/>
              </a:rPr>
              <a:t> HIGH TECH</a:t>
            </a:r>
            <a:endParaRPr sz="3200" dirty="0"/>
          </a:p>
          <a:p>
            <a:pPr marL="457200" marR="0" lvl="0" indent="-228600" algn="l" rtl="0">
              <a:lnSpc>
                <a:spcPct val="90000"/>
              </a:lnSpc>
              <a:spcBef>
                <a:spcPts val="1000"/>
              </a:spcBef>
              <a:spcAft>
                <a:spcPts val="0"/>
              </a:spcAft>
              <a:buClr>
                <a:srgbClr val="092E4B"/>
              </a:buClr>
              <a:buSzPts val="2400"/>
              <a:buFont typeface="Arial"/>
              <a:buNone/>
            </a:pPr>
            <a:r>
              <a:rPr lang="en-US" sz="1600" dirty="0">
                <a:solidFill>
                  <a:srgbClr val="000000"/>
                </a:solidFill>
                <a:latin typeface="Calibri"/>
                <a:ea typeface="Calibri"/>
                <a:cs typeface="Calibri"/>
                <a:sym typeface="Calibri"/>
              </a:rPr>
              <a:t>In </a:t>
            </a:r>
            <a:r>
              <a:rPr lang="en-US" sz="1600" dirty="0" err="1">
                <a:solidFill>
                  <a:srgbClr val="000000"/>
                </a:solidFill>
                <a:latin typeface="Calibri"/>
                <a:ea typeface="Calibri"/>
                <a:cs typeface="Calibri"/>
                <a:sym typeface="Calibri"/>
              </a:rPr>
              <a:t>questa</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famiglia</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è</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presente</a:t>
            </a:r>
            <a:r>
              <a:rPr lang="en-US" sz="1600" dirty="0">
                <a:solidFill>
                  <a:srgbClr val="000000"/>
                </a:solidFill>
                <a:latin typeface="Calibri"/>
                <a:ea typeface="Calibri"/>
                <a:cs typeface="Calibri"/>
                <a:sym typeface="Calibri"/>
              </a:rPr>
              <a:t> un </a:t>
            </a:r>
            <a:r>
              <a:rPr lang="en-US" sz="1600" dirty="0" err="1">
                <a:solidFill>
                  <a:srgbClr val="000000"/>
                </a:solidFill>
                <a:latin typeface="Calibri"/>
                <a:ea typeface="Calibri"/>
                <a:cs typeface="Calibri"/>
                <a:sym typeface="Calibri"/>
              </a:rPr>
              <a:t>livello</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minimo</a:t>
            </a:r>
            <a:r>
              <a:rPr lang="en-US" sz="1600" dirty="0">
                <a:solidFill>
                  <a:srgbClr val="000000"/>
                </a:solidFill>
                <a:latin typeface="Calibri"/>
                <a:ea typeface="Calibri"/>
                <a:cs typeface="Calibri"/>
                <a:sym typeface="Calibri"/>
              </a:rPr>
              <a:t> di </a:t>
            </a:r>
            <a:r>
              <a:rPr lang="en-US" sz="1600" dirty="0" err="1">
                <a:solidFill>
                  <a:srgbClr val="000000"/>
                </a:solidFill>
                <a:latin typeface="Calibri"/>
                <a:ea typeface="Calibri"/>
                <a:cs typeface="Calibri"/>
                <a:sym typeface="Calibri"/>
              </a:rPr>
              <a:t>tecnologia</a:t>
            </a:r>
            <a:r>
              <a:rPr lang="en-US" sz="1600" dirty="0">
                <a:solidFill>
                  <a:srgbClr val="000000"/>
                </a:solidFill>
                <a:latin typeface="Calibri"/>
                <a:ea typeface="Calibri"/>
                <a:cs typeface="Calibri"/>
                <a:sym typeface="Calibri"/>
              </a:rPr>
              <a:t>:</a:t>
            </a:r>
          </a:p>
          <a:p>
            <a:pPr marL="457200" marR="0" lvl="0" indent="-228600" algn="l" rtl="0">
              <a:lnSpc>
                <a:spcPct val="90000"/>
              </a:lnSpc>
              <a:spcBef>
                <a:spcPts val="1000"/>
              </a:spcBef>
              <a:spcAft>
                <a:spcPts val="0"/>
              </a:spcAft>
              <a:buClr>
                <a:srgbClr val="092E4B"/>
              </a:buClr>
              <a:buSzPts val="2400"/>
              <a:buFont typeface="Arial"/>
              <a:buNone/>
            </a:pPr>
            <a:r>
              <a:rPr lang="en-US" sz="1600" dirty="0">
                <a:solidFill>
                  <a:srgbClr val="000000"/>
                </a:solidFill>
                <a:latin typeface="Calibri"/>
                <a:ea typeface="Calibri"/>
                <a:cs typeface="Calibri"/>
                <a:sym typeface="Calibri"/>
              </a:rPr>
              <a:t>Tipo 1 </a:t>
            </a:r>
            <a:r>
              <a:rPr lang="en-US" sz="1600" b="1" dirty="0" err="1">
                <a:solidFill>
                  <a:srgbClr val="000000"/>
                </a:solidFill>
                <a:latin typeface="Calibri"/>
                <a:ea typeface="Calibri"/>
                <a:cs typeface="Calibri"/>
                <a:sym typeface="Calibri"/>
              </a:rPr>
              <a:t>Dispositivi</a:t>
            </a:r>
            <a:r>
              <a:rPr lang="en-US" sz="1600" b="1" dirty="0">
                <a:solidFill>
                  <a:srgbClr val="000000"/>
                </a:solidFill>
                <a:latin typeface="Calibri"/>
                <a:ea typeface="Calibri"/>
                <a:cs typeface="Calibri"/>
                <a:sym typeface="Calibri"/>
              </a:rPr>
              <a:t> di </a:t>
            </a:r>
            <a:r>
              <a:rPr lang="en-US" sz="1600" b="1" dirty="0" err="1">
                <a:solidFill>
                  <a:srgbClr val="000000"/>
                </a:solidFill>
                <a:latin typeface="Calibri"/>
                <a:ea typeface="Calibri"/>
                <a:cs typeface="Calibri"/>
                <a:sym typeface="Calibri"/>
              </a:rPr>
              <a:t>monitoraggio</a:t>
            </a:r>
            <a:r>
              <a:rPr lang="en-US" sz="1600" b="1"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delle</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funzioni</a:t>
            </a:r>
            <a:r>
              <a:rPr lang="en-US" sz="1600" dirty="0">
                <a:solidFill>
                  <a:srgbClr val="000000"/>
                </a:solidFill>
                <a:latin typeface="Calibri"/>
                <a:ea typeface="Calibri"/>
                <a:cs typeface="Calibri"/>
                <a:sym typeface="Calibri"/>
              </a:rPr>
              <a:t> e </a:t>
            </a:r>
            <a:r>
              <a:rPr lang="en-US" sz="1600" dirty="0" err="1">
                <a:solidFill>
                  <a:srgbClr val="000000"/>
                </a:solidFill>
                <a:latin typeface="Calibri"/>
                <a:ea typeface="Calibri"/>
                <a:cs typeface="Calibri"/>
                <a:sym typeface="Calibri"/>
              </a:rPr>
              <a:t>dei</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parametri</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vitali</a:t>
            </a:r>
            <a:r>
              <a:rPr lang="en-US" sz="1600" dirty="0">
                <a:solidFill>
                  <a:srgbClr val="000000"/>
                </a:solidFill>
                <a:latin typeface="Calibri"/>
                <a:ea typeface="Calibri"/>
                <a:cs typeface="Calibri"/>
                <a:sym typeface="Calibri"/>
              </a:rPr>
              <a:t> </a:t>
            </a:r>
          </a:p>
          <a:p>
            <a:pPr marL="457200" marR="0" lvl="0" indent="-228600" algn="l" rtl="0">
              <a:lnSpc>
                <a:spcPct val="90000"/>
              </a:lnSpc>
              <a:spcBef>
                <a:spcPts val="1000"/>
              </a:spcBef>
              <a:spcAft>
                <a:spcPts val="0"/>
              </a:spcAft>
              <a:buClr>
                <a:srgbClr val="092E4B"/>
              </a:buClr>
              <a:buSzPts val="2400"/>
              <a:buFont typeface="Arial"/>
              <a:buNone/>
            </a:pPr>
            <a:r>
              <a:rPr lang="en-US" sz="1600" dirty="0">
                <a:solidFill>
                  <a:srgbClr val="000000"/>
                </a:solidFill>
                <a:latin typeface="Calibri"/>
                <a:ea typeface="Calibri"/>
                <a:cs typeface="Calibri"/>
                <a:sym typeface="Calibri"/>
              </a:rPr>
              <a:t>Tipo 2 </a:t>
            </a:r>
            <a:r>
              <a:rPr lang="en-US" sz="1600" b="1" dirty="0">
                <a:solidFill>
                  <a:srgbClr val="000000"/>
                </a:solidFill>
                <a:latin typeface="Calibri"/>
                <a:ea typeface="Calibri"/>
                <a:cs typeface="Calibri"/>
                <a:sym typeface="Calibri"/>
              </a:rPr>
              <a:t>Smartphone/Tablet </a:t>
            </a:r>
          </a:p>
          <a:p>
            <a:pPr marL="457200" marR="0" lvl="0" indent="-228600" algn="l" rtl="0">
              <a:lnSpc>
                <a:spcPct val="90000"/>
              </a:lnSpc>
              <a:spcBef>
                <a:spcPts val="1000"/>
              </a:spcBef>
              <a:spcAft>
                <a:spcPts val="0"/>
              </a:spcAft>
              <a:buClr>
                <a:srgbClr val="092E4B"/>
              </a:buClr>
              <a:buSzPts val="2400"/>
              <a:buFont typeface="Arial"/>
              <a:buNone/>
            </a:pPr>
            <a:r>
              <a:rPr lang="en-US" sz="1600" dirty="0">
                <a:solidFill>
                  <a:srgbClr val="000000"/>
                </a:solidFill>
                <a:latin typeface="Calibri"/>
                <a:ea typeface="Calibri"/>
                <a:cs typeface="Calibri"/>
                <a:sym typeface="Calibri"/>
              </a:rPr>
              <a:t>Tipo 3 </a:t>
            </a:r>
            <a:r>
              <a:rPr lang="en-US" sz="1600" b="1" dirty="0" err="1">
                <a:solidFill>
                  <a:srgbClr val="000000"/>
                </a:solidFill>
                <a:latin typeface="Calibri"/>
                <a:ea typeface="Calibri"/>
                <a:cs typeface="Calibri"/>
                <a:sym typeface="Calibri"/>
              </a:rPr>
              <a:t>Connessione</a:t>
            </a:r>
            <a:r>
              <a:rPr lang="en-US" sz="1600" b="1" dirty="0">
                <a:solidFill>
                  <a:srgbClr val="000000"/>
                </a:solidFill>
                <a:latin typeface="Calibri"/>
                <a:ea typeface="Calibri"/>
                <a:cs typeface="Calibri"/>
                <a:sym typeface="Calibri"/>
              </a:rPr>
              <a:t> a Internet</a:t>
            </a:r>
          </a:p>
          <a:p>
            <a:pPr marL="457200" marR="0" lvl="0" indent="-228600" algn="l" rtl="0">
              <a:lnSpc>
                <a:spcPct val="90000"/>
              </a:lnSpc>
              <a:spcBef>
                <a:spcPts val="1000"/>
              </a:spcBef>
              <a:spcAft>
                <a:spcPts val="0"/>
              </a:spcAft>
              <a:buClr>
                <a:srgbClr val="092E4B"/>
              </a:buClr>
              <a:buSzPts val="2400"/>
              <a:buFont typeface="Arial"/>
              <a:buNone/>
            </a:pPr>
            <a:r>
              <a:rPr lang="en-US" sz="1600" dirty="0">
                <a:solidFill>
                  <a:srgbClr val="000000"/>
                </a:solidFill>
                <a:latin typeface="Calibri"/>
                <a:ea typeface="Calibri"/>
                <a:cs typeface="Calibri"/>
                <a:sym typeface="Calibri"/>
              </a:rPr>
              <a:t>Tipo 4 Un </a:t>
            </a:r>
            <a:r>
              <a:rPr lang="en-US" sz="1600" b="1" dirty="0" err="1">
                <a:solidFill>
                  <a:srgbClr val="000000"/>
                </a:solidFill>
                <a:latin typeface="Calibri"/>
                <a:ea typeface="Calibri"/>
                <a:cs typeface="Calibri"/>
                <a:sym typeface="Calibri"/>
              </a:rPr>
              <a:t>sistema</a:t>
            </a:r>
            <a:r>
              <a:rPr lang="en-US" sz="1600" b="1" dirty="0">
                <a:solidFill>
                  <a:srgbClr val="000000"/>
                </a:solidFill>
                <a:latin typeface="Calibri"/>
                <a:ea typeface="Calibri"/>
                <a:cs typeface="Calibri"/>
                <a:sym typeface="Calibri"/>
              </a:rPr>
              <a:t> di </a:t>
            </a:r>
            <a:r>
              <a:rPr lang="en-US" sz="1600" b="1" dirty="0" err="1">
                <a:solidFill>
                  <a:srgbClr val="000000"/>
                </a:solidFill>
                <a:latin typeface="Calibri"/>
                <a:ea typeface="Calibri"/>
                <a:cs typeface="Calibri"/>
                <a:sym typeface="Calibri"/>
              </a:rPr>
              <a:t>monitoraggio</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digitale</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collegato</a:t>
            </a:r>
            <a:r>
              <a:rPr lang="en-US" sz="1600" dirty="0">
                <a:solidFill>
                  <a:srgbClr val="000000"/>
                </a:solidFill>
                <a:latin typeface="Calibri"/>
                <a:ea typeface="Calibri"/>
                <a:cs typeface="Calibri"/>
                <a:sym typeface="Calibri"/>
              </a:rPr>
              <a:t> a </a:t>
            </a:r>
            <a:r>
              <a:rPr lang="en-US" sz="1600" dirty="0" err="1">
                <a:solidFill>
                  <a:srgbClr val="000000"/>
                </a:solidFill>
                <a:latin typeface="Calibri"/>
                <a:ea typeface="Calibri"/>
                <a:cs typeface="Calibri"/>
                <a:sym typeface="Calibri"/>
              </a:rPr>
              <a:t>moderni</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dispositivi</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elettronici</a:t>
            </a:r>
            <a:r>
              <a:rPr lang="en-US" sz="1600" dirty="0">
                <a:solidFill>
                  <a:srgbClr val="000000"/>
                </a:solidFill>
                <a:latin typeface="Calibri"/>
                <a:ea typeface="Calibri"/>
                <a:cs typeface="Calibri"/>
                <a:sym typeface="Calibri"/>
              </a:rPr>
              <a:t> (wearables), in </a:t>
            </a:r>
            <a:r>
              <a:rPr lang="en-US" sz="1600" dirty="0" err="1">
                <a:solidFill>
                  <a:srgbClr val="000000"/>
                </a:solidFill>
                <a:latin typeface="Calibri"/>
                <a:ea typeface="Calibri"/>
                <a:cs typeface="Calibri"/>
                <a:sym typeface="Calibri"/>
              </a:rPr>
              <a:t>grado</a:t>
            </a:r>
            <a:r>
              <a:rPr lang="en-US" sz="1600" dirty="0">
                <a:solidFill>
                  <a:srgbClr val="000000"/>
                </a:solidFill>
                <a:latin typeface="Calibri"/>
                <a:ea typeface="Calibri"/>
                <a:cs typeface="Calibri"/>
                <a:sym typeface="Calibri"/>
              </a:rPr>
              <a:t> di </a:t>
            </a:r>
            <a:r>
              <a:rPr lang="en-US" sz="1600" dirty="0" err="1">
                <a:solidFill>
                  <a:srgbClr val="000000"/>
                </a:solidFill>
                <a:latin typeface="Calibri"/>
                <a:ea typeface="Calibri"/>
                <a:cs typeface="Calibri"/>
                <a:sym typeface="Calibri"/>
              </a:rPr>
              <a:t>rilevare</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informazioni</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sul</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comportamento</a:t>
            </a:r>
            <a:r>
              <a:rPr lang="en-US" sz="1600" dirty="0">
                <a:solidFill>
                  <a:srgbClr val="000000"/>
                </a:solidFill>
                <a:latin typeface="Calibri"/>
                <a:ea typeface="Calibri"/>
                <a:cs typeface="Calibri"/>
                <a:sym typeface="Calibri"/>
              </a:rPr>
              <a:t> e </a:t>
            </a:r>
            <a:r>
              <a:rPr lang="en-US" sz="1600" dirty="0" err="1">
                <a:solidFill>
                  <a:srgbClr val="000000"/>
                </a:solidFill>
                <a:latin typeface="Calibri"/>
                <a:ea typeface="Calibri"/>
                <a:cs typeface="Calibri"/>
                <a:sym typeface="Calibri"/>
              </a:rPr>
              <a:t>sullo</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spazio</a:t>
            </a:r>
            <a:r>
              <a:rPr lang="en-US" sz="1600" dirty="0">
                <a:solidFill>
                  <a:srgbClr val="000000"/>
                </a:solidFill>
                <a:latin typeface="Calibri"/>
                <a:ea typeface="Calibri"/>
                <a:cs typeface="Calibri"/>
                <a:sym typeface="Calibri"/>
              </a:rPr>
              <a:t>. I </a:t>
            </a:r>
            <a:r>
              <a:rPr lang="en-US" sz="1600" dirty="0" err="1">
                <a:solidFill>
                  <a:srgbClr val="000000"/>
                </a:solidFill>
                <a:latin typeface="Calibri"/>
                <a:ea typeface="Calibri"/>
                <a:cs typeface="Calibri"/>
                <a:sym typeface="Calibri"/>
              </a:rPr>
              <a:t>segnali</a:t>
            </a:r>
            <a:r>
              <a:rPr lang="en-US" sz="1600" dirty="0">
                <a:solidFill>
                  <a:srgbClr val="000000"/>
                </a:solidFill>
                <a:latin typeface="Calibri"/>
                <a:ea typeface="Calibri"/>
                <a:cs typeface="Calibri"/>
                <a:sym typeface="Calibri"/>
              </a:rPr>
              <a:t> di </a:t>
            </a:r>
            <a:r>
              <a:rPr lang="en-US" sz="1600" dirty="0" err="1">
                <a:solidFill>
                  <a:srgbClr val="000000"/>
                </a:solidFill>
                <a:latin typeface="Calibri"/>
                <a:ea typeface="Calibri"/>
                <a:cs typeface="Calibri"/>
                <a:sym typeface="Calibri"/>
              </a:rPr>
              <a:t>allarme</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sullo</a:t>
            </a:r>
            <a:r>
              <a:rPr lang="en-US" sz="1600" dirty="0">
                <a:solidFill>
                  <a:srgbClr val="000000"/>
                </a:solidFill>
                <a:latin typeface="Calibri"/>
                <a:ea typeface="Calibri"/>
                <a:cs typeface="Calibri"/>
                <a:sym typeface="Calibri"/>
              </a:rPr>
              <a:t> smartphone </a:t>
            </a:r>
            <a:r>
              <a:rPr lang="en-US" sz="1600" dirty="0" err="1">
                <a:solidFill>
                  <a:srgbClr val="000000"/>
                </a:solidFill>
                <a:latin typeface="Calibri"/>
                <a:ea typeface="Calibri"/>
                <a:cs typeface="Calibri"/>
                <a:sym typeface="Calibri"/>
              </a:rPr>
              <a:t>dell'operatore</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assistenziale</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gli</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permettono</a:t>
            </a:r>
            <a:r>
              <a:rPr lang="en-US" sz="1600" dirty="0">
                <a:solidFill>
                  <a:srgbClr val="000000"/>
                </a:solidFill>
                <a:latin typeface="Calibri"/>
                <a:ea typeface="Calibri"/>
                <a:cs typeface="Calibri"/>
                <a:sym typeface="Calibri"/>
              </a:rPr>
              <a:t> di </a:t>
            </a:r>
            <a:r>
              <a:rPr lang="en-US" sz="1600" dirty="0" err="1">
                <a:solidFill>
                  <a:srgbClr val="000000"/>
                </a:solidFill>
                <a:latin typeface="Calibri"/>
                <a:ea typeface="Calibri"/>
                <a:cs typeface="Calibri"/>
                <a:sym typeface="Calibri"/>
              </a:rPr>
              <a:t>intervenire</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tempestivamente</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ricevendo</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notifiche</a:t>
            </a:r>
            <a:r>
              <a:rPr lang="en-US" sz="1600" dirty="0">
                <a:solidFill>
                  <a:srgbClr val="000000"/>
                </a:solidFill>
                <a:latin typeface="Calibri"/>
                <a:ea typeface="Calibri"/>
                <a:cs typeface="Calibri"/>
                <a:sym typeface="Calibri"/>
              </a:rPr>
              <a:t> in </a:t>
            </a:r>
            <a:r>
              <a:rPr lang="en-US" sz="1600" dirty="0" err="1">
                <a:solidFill>
                  <a:srgbClr val="000000"/>
                </a:solidFill>
                <a:latin typeface="Calibri"/>
                <a:ea typeface="Calibri"/>
                <a:cs typeface="Calibri"/>
                <a:sym typeface="Calibri"/>
              </a:rPr>
              <a:t>caso</a:t>
            </a:r>
            <a:r>
              <a:rPr lang="en-US" sz="1600" dirty="0">
                <a:solidFill>
                  <a:srgbClr val="000000"/>
                </a:solidFill>
                <a:latin typeface="Calibri"/>
                <a:ea typeface="Calibri"/>
                <a:cs typeface="Calibri"/>
                <a:sym typeface="Calibri"/>
              </a:rPr>
              <a:t> di </a:t>
            </a:r>
            <a:r>
              <a:rPr lang="en-US" sz="1600" dirty="0" err="1">
                <a:solidFill>
                  <a:srgbClr val="000000"/>
                </a:solidFill>
                <a:latin typeface="Calibri"/>
                <a:ea typeface="Calibri"/>
                <a:cs typeface="Calibri"/>
                <a:sym typeface="Calibri"/>
              </a:rPr>
              <a:t>cadute</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uscite</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prolungate</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dell'anziano</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stati</a:t>
            </a:r>
            <a:r>
              <a:rPr lang="en-US" sz="1600" dirty="0">
                <a:solidFill>
                  <a:srgbClr val="000000"/>
                </a:solidFill>
                <a:latin typeface="Calibri"/>
                <a:ea typeface="Calibri"/>
                <a:cs typeface="Calibri"/>
                <a:sym typeface="Calibri"/>
              </a:rPr>
              <a:t> di </a:t>
            </a:r>
            <a:r>
              <a:rPr lang="en-US" sz="1600" dirty="0" err="1">
                <a:solidFill>
                  <a:srgbClr val="000000"/>
                </a:solidFill>
                <a:latin typeface="Calibri"/>
                <a:ea typeface="Calibri"/>
                <a:cs typeface="Calibri"/>
                <a:sym typeface="Calibri"/>
              </a:rPr>
              <a:t>agitazione</a:t>
            </a:r>
            <a:r>
              <a:rPr lang="en-US" sz="1600" dirty="0">
                <a:solidFill>
                  <a:srgbClr val="000000"/>
                </a:solidFill>
                <a:latin typeface="Calibri"/>
                <a:ea typeface="Calibri"/>
                <a:cs typeface="Calibri"/>
                <a:sym typeface="Calibri"/>
              </a:rPr>
              <a:t> o </a:t>
            </a:r>
            <a:r>
              <a:rPr lang="en-US" sz="1600" dirty="0" err="1">
                <a:solidFill>
                  <a:srgbClr val="000000"/>
                </a:solidFill>
                <a:latin typeface="Calibri"/>
                <a:ea typeface="Calibri"/>
                <a:cs typeface="Calibri"/>
                <a:sym typeface="Calibri"/>
              </a:rPr>
              <a:t>situazioni</a:t>
            </a:r>
            <a:r>
              <a:rPr lang="en-US" sz="1600" dirty="0">
                <a:solidFill>
                  <a:srgbClr val="000000"/>
                </a:solidFill>
                <a:latin typeface="Calibri"/>
                <a:ea typeface="Calibri"/>
                <a:cs typeface="Calibri"/>
                <a:sym typeface="Calibri"/>
              </a:rPr>
              <a:t> </a:t>
            </a:r>
            <a:r>
              <a:rPr lang="en-US" sz="1600" dirty="0" err="1">
                <a:solidFill>
                  <a:srgbClr val="000000"/>
                </a:solidFill>
                <a:latin typeface="Calibri"/>
                <a:ea typeface="Calibri"/>
                <a:cs typeface="Calibri"/>
                <a:sym typeface="Calibri"/>
              </a:rPr>
              <a:t>urgenti</a:t>
            </a:r>
            <a:r>
              <a:rPr lang="en-US" sz="1600" dirty="0">
                <a:solidFill>
                  <a:srgbClr val="000000"/>
                </a:solidFill>
                <a:latin typeface="Calibri"/>
                <a:ea typeface="Calibri"/>
                <a:cs typeface="Calibri"/>
                <a:sym typeface="Calibri"/>
              </a:rPr>
              <a:t>. </a:t>
            </a:r>
            <a:endParaRPr sz="1600" dirty="0">
              <a:latin typeface="Calibri"/>
              <a:ea typeface="Calibri"/>
              <a:cs typeface="Calibri"/>
              <a:sym typeface="Calibri"/>
            </a:endParaRPr>
          </a:p>
        </p:txBody>
      </p:sp>
      <p:sp>
        <p:nvSpPr>
          <p:cNvPr id="535" name="Google Shape;535;p62"/>
          <p:cNvSpPr txBox="1">
            <a:spLocks noGrp="1"/>
          </p:cNvSpPr>
          <p:nvPr>
            <p:ph type="body" idx="2"/>
          </p:nvPr>
        </p:nvSpPr>
        <p:spPr>
          <a:xfrm>
            <a:off x="798381" y="488887"/>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a:t>Archetypes of Families</a:t>
            </a:r>
            <a:endParaRPr/>
          </a:p>
        </p:txBody>
      </p:sp>
      <p:sp>
        <p:nvSpPr>
          <p:cNvPr id="536" name="Google Shape;536;p62"/>
          <p:cNvSpPr txBox="1"/>
          <p:nvPr/>
        </p:nvSpPr>
        <p:spPr>
          <a:xfrm>
            <a:off x="4383793" y="1272489"/>
            <a:ext cx="3645282" cy="5123151"/>
          </a:xfrm>
          <a:prstGeom prst="rect">
            <a:avLst/>
          </a:prstGeom>
          <a:solidFill>
            <a:srgbClr val="D8D8D8">
              <a:alpha val="49803"/>
            </a:srgbClr>
          </a:solidFill>
          <a:ln>
            <a:noFill/>
          </a:ln>
        </p:spPr>
        <p:txBody>
          <a:bodyPr spcFirstLastPara="1" wrap="square" lIns="91425" tIns="45700" rIns="91425" bIns="45700" anchor="t" anchorCtr="0">
            <a:noAutofit/>
          </a:bodyPr>
          <a:lstStyle/>
          <a:p>
            <a:pPr marL="238125" marR="0" lvl="0" indent="-9525" algn="l" rtl="0">
              <a:lnSpc>
                <a:spcPct val="90000"/>
              </a:lnSpc>
              <a:spcBef>
                <a:spcPts val="1000"/>
              </a:spcBef>
              <a:spcAft>
                <a:spcPts val="0"/>
              </a:spcAft>
              <a:buClr>
                <a:srgbClr val="092E4B"/>
              </a:buClr>
              <a:buSzPts val="2400"/>
              <a:buFont typeface="Arial"/>
              <a:buNone/>
            </a:pPr>
            <a:r>
              <a:rPr lang="en-US" sz="2400" b="1" i="0" u="none" strike="noStrike" cap="none" dirty="0">
                <a:solidFill>
                  <a:srgbClr val="000000"/>
                </a:solidFill>
                <a:latin typeface="Calibri"/>
                <a:ea typeface="Calibri"/>
                <a:cs typeface="Calibri"/>
                <a:sym typeface="Calibri"/>
              </a:rPr>
              <a:t>2. </a:t>
            </a:r>
            <a:r>
              <a:rPr lang="en-US" sz="2400" b="1" i="0" u="none" strike="noStrike" cap="none" dirty="0" err="1">
                <a:solidFill>
                  <a:srgbClr val="000000"/>
                </a:solidFill>
                <a:latin typeface="Calibri"/>
                <a:ea typeface="Calibri"/>
                <a:cs typeface="Calibri"/>
                <a:sym typeface="Calibri"/>
              </a:rPr>
              <a:t>Famiglia</a:t>
            </a:r>
            <a:r>
              <a:rPr lang="en-US" sz="2400" b="1" i="0" u="none" strike="noStrike" cap="none" dirty="0">
                <a:solidFill>
                  <a:srgbClr val="000000"/>
                </a:solidFill>
                <a:latin typeface="Calibri"/>
                <a:ea typeface="Calibri"/>
                <a:cs typeface="Calibri"/>
                <a:sym typeface="Calibri"/>
              </a:rPr>
              <a:t> SOFT TECH</a:t>
            </a:r>
            <a:endParaRPr sz="3200" b="0" i="0" u="none" strike="noStrike" cap="none" dirty="0">
              <a:solidFill>
                <a:srgbClr val="092E4B"/>
              </a:solidFill>
              <a:latin typeface="Calibri"/>
              <a:ea typeface="Calibri"/>
              <a:cs typeface="Calibri"/>
              <a:sym typeface="Calibri"/>
            </a:endParaRPr>
          </a:p>
          <a:p>
            <a:pPr marL="457200" marR="0" lvl="0" indent="-228600"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In </a:t>
            </a:r>
            <a:r>
              <a:rPr lang="en-US" sz="1800" b="0" i="0" u="none" strike="noStrike" cap="none" dirty="0" err="1">
                <a:solidFill>
                  <a:srgbClr val="000000"/>
                </a:solidFill>
                <a:latin typeface="Calibri"/>
                <a:ea typeface="Calibri"/>
                <a:cs typeface="Calibri"/>
                <a:sym typeface="Calibri"/>
              </a:rPr>
              <a:t>questa</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famiglia</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è</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presente</a:t>
            </a:r>
            <a:r>
              <a:rPr lang="en-US" sz="1800" b="0" i="0" u="none" strike="noStrike" cap="none" dirty="0">
                <a:solidFill>
                  <a:srgbClr val="000000"/>
                </a:solidFill>
                <a:latin typeface="Calibri"/>
                <a:ea typeface="Calibri"/>
                <a:cs typeface="Calibri"/>
                <a:sym typeface="Calibri"/>
              </a:rPr>
              <a:t> un </a:t>
            </a:r>
            <a:r>
              <a:rPr lang="en-US" sz="1800" b="0" i="0" u="none" strike="noStrike" cap="none" dirty="0" err="1">
                <a:solidFill>
                  <a:srgbClr val="000000"/>
                </a:solidFill>
                <a:latin typeface="Calibri"/>
                <a:ea typeface="Calibri"/>
                <a:cs typeface="Calibri"/>
                <a:sym typeface="Calibri"/>
              </a:rPr>
              <a:t>livello</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minimo</a:t>
            </a:r>
            <a:r>
              <a:rPr lang="en-US" sz="1800" b="0" i="0" u="none" strike="noStrike" cap="none" dirty="0">
                <a:solidFill>
                  <a:srgbClr val="000000"/>
                </a:solidFill>
                <a:latin typeface="Calibri"/>
                <a:ea typeface="Calibri"/>
                <a:cs typeface="Calibri"/>
                <a:sym typeface="Calibri"/>
              </a:rPr>
              <a:t> di </a:t>
            </a:r>
            <a:r>
              <a:rPr lang="en-US" sz="1800" b="0" i="0" u="none" strike="noStrike" cap="none" dirty="0" err="1">
                <a:solidFill>
                  <a:srgbClr val="000000"/>
                </a:solidFill>
                <a:latin typeface="Calibri"/>
                <a:ea typeface="Calibri"/>
                <a:cs typeface="Calibri"/>
                <a:sym typeface="Calibri"/>
              </a:rPr>
              <a:t>tecnologia</a:t>
            </a:r>
            <a:r>
              <a:rPr lang="en-US" sz="1800" b="0" i="0" u="none" strike="noStrike" cap="none" dirty="0">
                <a:solidFill>
                  <a:srgbClr val="000000"/>
                </a:solidFill>
                <a:latin typeface="Calibri"/>
                <a:ea typeface="Calibri"/>
                <a:cs typeface="Calibri"/>
                <a:sym typeface="Calibri"/>
              </a:rPr>
              <a:t>:</a:t>
            </a:r>
          </a:p>
          <a:p>
            <a:pPr marL="457200" marR="0" lvl="0" indent="-228600"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 </a:t>
            </a:r>
          </a:p>
          <a:p>
            <a:pPr marL="457200" marR="0" lvl="0" indent="-228600"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Tipo 1 </a:t>
            </a:r>
            <a:r>
              <a:rPr lang="en-US" sz="1800" b="1" i="0" u="none" strike="noStrike" cap="none" dirty="0" err="1">
                <a:solidFill>
                  <a:srgbClr val="000000"/>
                </a:solidFill>
                <a:latin typeface="Calibri"/>
                <a:ea typeface="Calibri"/>
                <a:cs typeface="Calibri"/>
                <a:sym typeface="Calibri"/>
              </a:rPr>
              <a:t>Dispositivi</a:t>
            </a:r>
            <a:r>
              <a:rPr lang="en-US" sz="1800" b="1" i="0" u="none" strike="noStrike" cap="none" dirty="0">
                <a:solidFill>
                  <a:srgbClr val="000000"/>
                </a:solidFill>
                <a:latin typeface="Calibri"/>
                <a:ea typeface="Calibri"/>
                <a:cs typeface="Calibri"/>
                <a:sym typeface="Calibri"/>
              </a:rPr>
              <a:t> di </a:t>
            </a:r>
            <a:r>
              <a:rPr lang="en-US" sz="1800" b="1" i="0" u="none" strike="noStrike" cap="none" dirty="0" err="1">
                <a:solidFill>
                  <a:srgbClr val="000000"/>
                </a:solidFill>
                <a:latin typeface="Calibri"/>
                <a:ea typeface="Calibri"/>
                <a:cs typeface="Calibri"/>
                <a:sym typeface="Calibri"/>
              </a:rPr>
              <a:t>monitoraggio</a:t>
            </a:r>
            <a:r>
              <a:rPr lang="en-US" sz="1800" b="1"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delle</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funzioni</a:t>
            </a:r>
            <a:r>
              <a:rPr lang="en-US" sz="1800" b="0" i="0" u="none" strike="noStrike" cap="none" dirty="0">
                <a:solidFill>
                  <a:srgbClr val="000000"/>
                </a:solidFill>
                <a:latin typeface="Calibri"/>
                <a:ea typeface="Calibri"/>
                <a:cs typeface="Calibri"/>
                <a:sym typeface="Calibri"/>
              </a:rPr>
              <a:t> e </a:t>
            </a:r>
            <a:r>
              <a:rPr lang="en-US" sz="1800" b="0" i="0" u="none" strike="noStrike" cap="none" dirty="0" err="1">
                <a:solidFill>
                  <a:srgbClr val="000000"/>
                </a:solidFill>
                <a:latin typeface="Calibri"/>
                <a:ea typeface="Calibri"/>
                <a:cs typeface="Calibri"/>
                <a:sym typeface="Calibri"/>
              </a:rPr>
              <a:t>dei</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parametri</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vitali</a:t>
            </a:r>
            <a:r>
              <a:rPr lang="en-US" sz="1800" b="0" i="0" u="none" strike="noStrike" cap="none" dirty="0">
                <a:solidFill>
                  <a:srgbClr val="000000"/>
                </a:solidFill>
                <a:latin typeface="Calibri"/>
                <a:ea typeface="Calibri"/>
                <a:cs typeface="Calibri"/>
                <a:sym typeface="Calibri"/>
              </a:rPr>
              <a:t> </a:t>
            </a:r>
          </a:p>
          <a:p>
            <a:pPr marL="457200" marR="0" lvl="0" indent="-228600"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 </a:t>
            </a:r>
          </a:p>
          <a:p>
            <a:pPr marL="457200" marR="0" lvl="0" indent="-228600"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Tipo 2 </a:t>
            </a:r>
            <a:r>
              <a:rPr lang="en-US" sz="1800" b="1" i="0" u="none" strike="noStrike" cap="none" dirty="0">
                <a:solidFill>
                  <a:srgbClr val="000000"/>
                </a:solidFill>
                <a:latin typeface="Calibri"/>
                <a:ea typeface="Calibri"/>
                <a:cs typeface="Calibri"/>
                <a:sym typeface="Calibri"/>
              </a:rPr>
              <a:t>Smartphone/Tablet </a:t>
            </a:r>
          </a:p>
          <a:p>
            <a:pPr marL="457200" marR="0" lvl="0" indent="-228600"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 </a:t>
            </a:r>
          </a:p>
          <a:p>
            <a:pPr marL="457200" marR="0" lvl="0" indent="-228600"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Tipo 3 </a:t>
            </a:r>
            <a:r>
              <a:rPr lang="en-US" sz="1800" b="1" i="0" u="none" strike="noStrike" cap="none" dirty="0" err="1">
                <a:solidFill>
                  <a:srgbClr val="000000"/>
                </a:solidFill>
                <a:latin typeface="Calibri"/>
                <a:ea typeface="Calibri"/>
                <a:cs typeface="Calibri"/>
                <a:sym typeface="Calibri"/>
              </a:rPr>
              <a:t>Connessione</a:t>
            </a:r>
            <a:r>
              <a:rPr lang="en-US" sz="1800" b="1" i="0" u="none" strike="noStrike" cap="none" dirty="0">
                <a:solidFill>
                  <a:srgbClr val="000000"/>
                </a:solidFill>
                <a:latin typeface="Calibri"/>
                <a:ea typeface="Calibri"/>
                <a:cs typeface="Calibri"/>
                <a:sym typeface="Calibri"/>
              </a:rPr>
              <a:t> a Internet</a:t>
            </a:r>
          </a:p>
        </p:txBody>
      </p:sp>
      <p:sp>
        <p:nvSpPr>
          <p:cNvPr id="537" name="Google Shape;537;p62"/>
          <p:cNvSpPr txBox="1"/>
          <p:nvPr/>
        </p:nvSpPr>
        <p:spPr>
          <a:xfrm>
            <a:off x="8133347" y="1293692"/>
            <a:ext cx="3643064" cy="5123151"/>
          </a:xfrm>
          <a:prstGeom prst="rect">
            <a:avLst/>
          </a:prstGeom>
          <a:solidFill>
            <a:srgbClr val="D8D8D8">
              <a:alpha val="49803"/>
            </a:srgbClr>
          </a:solidFill>
          <a:ln>
            <a:noFill/>
          </a:ln>
        </p:spPr>
        <p:txBody>
          <a:bodyPr spcFirstLastPara="1" wrap="square" lIns="91425" tIns="45700" rIns="91425" bIns="45700" anchor="t" anchorCtr="0">
            <a:noAutofit/>
          </a:bodyPr>
          <a:lstStyle/>
          <a:p>
            <a:pPr marL="238125" marR="0" lvl="0" indent="-9525" algn="l" rtl="0">
              <a:lnSpc>
                <a:spcPct val="90000"/>
              </a:lnSpc>
              <a:spcBef>
                <a:spcPts val="1000"/>
              </a:spcBef>
              <a:spcAft>
                <a:spcPts val="0"/>
              </a:spcAft>
              <a:buClr>
                <a:srgbClr val="092E4B"/>
              </a:buClr>
              <a:buSzPts val="2400"/>
              <a:buFont typeface="Arial"/>
              <a:buNone/>
            </a:pPr>
            <a:r>
              <a:rPr lang="en-US" sz="2400" b="1" i="0" u="none" strike="noStrike" cap="none" dirty="0">
                <a:solidFill>
                  <a:srgbClr val="000000"/>
                </a:solidFill>
                <a:latin typeface="Calibri"/>
                <a:ea typeface="Calibri"/>
                <a:cs typeface="Calibri"/>
                <a:sym typeface="Calibri"/>
              </a:rPr>
              <a:t>3. </a:t>
            </a:r>
            <a:r>
              <a:rPr lang="en-US" sz="2400" b="1" i="0" u="none" strike="noStrike" cap="none" dirty="0" err="1">
                <a:solidFill>
                  <a:srgbClr val="000000"/>
                </a:solidFill>
                <a:latin typeface="Calibri"/>
                <a:ea typeface="Calibri"/>
                <a:cs typeface="Calibri"/>
                <a:sym typeface="Calibri"/>
              </a:rPr>
              <a:t>Famiglia</a:t>
            </a:r>
            <a:r>
              <a:rPr lang="en-US" sz="2400" b="1" i="0" u="none" strike="noStrike" cap="none" dirty="0">
                <a:solidFill>
                  <a:srgbClr val="000000"/>
                </a:solidFill>
                <a:latin typeface="Calibri"/>
                <a:ea typeface="Calibri"/>
                <a:cs typeface="Calibri"/>
                <a:sym typeface="Calibri"/>
              </a:rPr>
              <a:t> NO TECH</a:t>
            </a:r>
            <a:endParaRPr sz="3200" b="0" i="0" u="none" strike="noStrike" cap="none" dirty="0">
              <a:solidFill>
                <a:srgbClr val="092E4B"/>
              </a:solidFill>
              <a:latin typeface="Calibri"/>
              <a:ea typeface="Calibri"/>
              <a:cs typeface="Calibri"/>
              <a:sym typeface="Calibri"/>
            </a:endParaRPr>
          </a:p>
          <a:p>
            <a:pPr marL="457200" marR="0" lvl="0" indent="-228600"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In </a:t>
            </a:r>
            <a:r>
              <a:rPr lang="en-US" sz="1800" b="0" i="0" u="none" strike="noStrike" cap="none" dirty="0" err="1">
                <a:solidFill>
                  <a:srgbClr val="000000"/>
                </a:solidFill>
                <a:latin typeface="Calibri"/>
                <a:ea typeface="Calibri"/>
                <a:cs typeface="Calibri"/>
                <a:sym typeface="Calibri"/>
              </a:rPr>
              <a:t>questa</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famiglia</a:t>
            </a:r>
            <a:r>
              <a:rPr lang="en-US" sz="1800" b="0" i="0" u="none" strike="noStrike" cap="none" dirty="0">
                <a:solidFill>
                  <a:srgbClr val="000000"/>
                </a:solidFill>
                <a:latin typeface="Calibri"/>
                <a:ea typeface="Calibri"/>
                <a:cs typeface="Calibri"/>
                <a:sym typeface="Calibri"/>
              </a:rPr>
              <a:t> non ci </a:t>
            </a:r>
            <a:r>
              <a:rPr lang="en-US" sz="1800" b="0" i="0" u="none" strike="noStrike" cap="none" dirty="0" err="1">
                <a:solidFill>
                  <a:srgbClr val="000000"/>
                </a:solidFill>
                <a:latin typeface="Calibri"/>
                <a:ea typeface="Calibri"/>
                <a:cs typeface="Calibri"/>
                <a:sym typeface="Calibri"/>
              </a:rPr>
              <a:t>sono</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tecnologie</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disponibili</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L'operatore</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può</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utilizzare</a:t>
            </a:r>
            <a:r>
              <a:rPr lang="en-US" sz="1800" b="0" i="0" u="none" strike="noStrike" cap="none" dirty="0">
                <a:solidFill>
                  <a:srgbClr val="000000"/>
                </a:solidFill>
                <a:latin typeface="Calibri"/>
                <a:ea typeface="Calibri"/>
                <a:cs typeface="Calibri"/>
                <a:sym typeface="Calibri"/>
              </a:rPr>
              <a:t>:</a:t>
            </a:r>
          </a:p>
          <a:p>
            <a:pPr marL="457200" marR="0" lvl="0" indent="-228600"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 </a:t>
            </a:r>
          </a:p>
          <a:p>
            <a:pPr marL="457200" marR="0" lvl="0" indent="-228600"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Tipo 1 </a:t>
            </a:r>
            <a:r>
              <a:rPr lang="en-US" sz="1800" b="1" i="0" u="none" strike="noStrike" cap="none" dirty="0">
                <a:solidFill>
                  <a:srgbClr val="000000"/>
                </a:solidFill>
                <a:latin typeface="Calibri"/>
                <a:ea typeface="Calibri"/>
                <a:cs typeface="Calibri"/>
                <a:sym typeface="Calibri"/>
              </a:rPr>
              <a:t>TV</a:t>
            </a:r>
            <a:r>
              <a:rPr lang="en-US" sz="1800" b="0" i="0" u="none" strike="noStrike" cap="none" dirty="0">
                <a:solidFill>
                  <a:srgbClr val="000000"/>
                </a:solidFill>
                <a:latin typeface="Calibri"/>
                <a:ea typeface="Calibri"/>
                <a:cs typeface="Calibri"/>
                <a:sym typeface="Calibri"/>
              </a:rPr>
              <a:t> </a:t>
            </a:r>
          </a:p>
          <a:p>
            <a:pPr marL="457200" marR="0" lvl="0" indent="-228600"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 </a:t>
            </a:r>
          </a:p>
          <a:p>
            <a:pPr marL="457200" marR="0" lvl="0" indent="-228600"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Tipo 2 </a:t>
            </a:r>
            <a:r>
              <a:rPr lang="en-US" sz="1800" b="1" i="0" u="none" strike="noStrike" cap="none" dirty="0">
                <a:solidFill>
                  <a:srgbClr val="000000"/>
                </a:solidFill>
                <a:latin typeface="Calibri"/>
                <a:ea typeface="Calibri"/>
                <a:cs typeface="Calibri"/>
                <a:sym typeface="Calibri"/>
              </a:rPr>
              <a:t>Smartphone/Tablet</a:t>
            </a:r>
            <a:r>
              <a:rPr lang="en-US" sz="1800" b="0" i="0" u="none" strike="noStrike" cap="none" dirty="0">
                <a:solidFill>
                  <a:srgbClr val="000000"/>
                </a:solidFill>
                <a:latin typeface="Calibri"/>
                <a:ea typeface="Calibri"/>
                <a:cs typeface="Calibri"/>
                <a:sym typeface="Calibri"/>
              </a:rPr>
              <a:t> proprio </a:t>
            </a:r>
          </a:p>
          <a:p>
            <a:pPr marL="457200" marR="0" lvl="0" indent="-228600" algn="l" rtl="0">
              <a:lnSpc>
                <a:spcPct val="90000"/>
              </a:lnSpc>
              <a:spcBef>
                <a:spcPts val="1000"/>
              </a:spcBef>
              <a:spcAft>
                <a:spcPts val="0"/>
              </a:spcAft>
              <a:buClr>
                <a:srgbClr val="092E4B"/>
              </a:buClr>
              <a:buSzPts val="2400"/>
              <a:buFont typeface="Arial"/>
              <a:buNone/>
            </a:pPr>
            <a:r>
              <a:rPr lang="en-US" sz="1800" b="1" i="0" u="none" strike="noStrike" cap="none" dirty="0">
                <a:solidFill>
                  <a:srgbClr val="000000"/>
                </a:solidFill>
                <a:latin typeface="Calibri"/>
                <a:ea typeface="Calibri"/>
                <a:cs typeface="Calibri"/>
                <a:sym typeface="Calibri"/>
              </a:rPr>
              <a:t> </a:t>
            </a:r>
            <a:endParaRPr sz="1800" b="0" i="0" u="none" strike="noStrike" cap="none" dirty="0">
              <a:solidFill>
                <a:srgbClr val="092E4B"/>
              </a:solidFill>
              <a:latin typeface="Calibri"/>
              <a:ea typeface="Calibri"/>
              <a:cs typeface="Calibri"/>
              <a:sym typeface="Calibri"/>
            </a:endParaRPr>
          </a:p>
          <a:p>
            <a:pPr marL="457200" marR="0" lvl="0" indent="-228600" algn="l" rtl="0">
              <a:lnSpc>
                <a:spcPct val="90000"/>
              </a:lnSpc>
              <a:spcBef>
                <a:spcPts val="1000"/>
              </a:spcBef>
              <a:spcAft>
                <a:spcPts val="0"/>
              </a:spcAft>
              <a:buClr>
                <a:srgbClr val="092E4B"/>
              </a:buClr>
              <a:buSzPts val="2400"/>
              <a:buFont typeface="Arial"/>
              <a:buNone/>
            </a:pPr>
            <a:endParaRPr sz="1800" b="0" i="0" u="none" strike="noStrike" cap="none" dirty="0">
              <a:solidFill>
                <a:srgbClr val="092E4B"/>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36ea598341_1_30"/>
          <p:cNvSpPr txBox="1">
            <a:spLocks noGrp="1"/>
          </p:cNvSpPr>
          <p:nvPr>
            <p:ph type="body" idx="1"/>
          </p:nvPr>
        </p:nvSpPr>
        <p:spPr>
          <a:xfrm>
            <a:off x="5497150" y="3602325"/>
            <a:ext cx="6156900" cy="225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b="1"/>
              <a:t>Human-Digit WBL Toolkit</a:t>
            </a:r>
            <a:endParaRPr/>
          </a:p>
          <a:p>
            <a:pPr marL="0" lvl="0" indent="0" algn="l" rtl="0">
              <a:lnSpc>
                <a:spcPct val="90000"/>
              </a:lnSpc>
              <a:spcBef>
                <a:spcPts val="0"/>
              </a:spcBef>
              <a:spcAft>
                <a:spcPts val="0"/>
              </a:spcAft>
              <a:buClr>
                <a:schemeClr val="lt1"/>
              </a:buClr>
              <a:buSzPts val="4800"/>
              <a:buNone/>
            </a:pPr>
            <a:endParaRPr/>
          </a:p>
        </p:txBody>
      </p:sp>
      <p:sp>
        <p:nvSpPr>
          <p:cNvPr id="199" name="Google Shape;199;g136ea598341_1_30"/>
          <p:cNvSpPr txBox="1">
            <a:spLocks noGrp="1"/>
          </p:cNvSpPr>
          <p:nvPr>
            <p:ph type="body" idx="2"/>
          </p:nvPr>
        </p:nvSpPr>
        <p:spPr>
          <a:xfrm>
            <a:off x="891650" y="2003717"/>
            <a:ext cx="2067000" cy="225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02</a:t>
            </a:r>
            <a:endParaRPr/>
          </a:p>
        </p:txBody>
      </p:sp>
      <p:sp>
        <p:nvSpPr>
          <p:cNvPr id="200" name="Google Shape;200;g136ea598341_1_30"/>
          <p:cNvSpPr txBox="1"/>
          <p:nvPr/>
        </p:nvSpPr>
        <p:spPr>
          <a:xfrm>
            <a:off x="5497200" y="2752725"/>
            <a:ext cx="6694800" cy="849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800"/>
              <a:buFont typeface="Arial"/>
              <a:buNone/>
            </a:pPr>
            <a:r>
              <a:rPr lang="en-US" sz="4800" b="0" i="0" u="none" strike="noStrike" cap="none" dirty="0" err="1">
                <a:solidFill>
                  <a:schemeClr val="lt1"/>
                </a:solidFill>
                <a:latin typeface="Calibri"/>
                <a:ea typeface="Calibri"/>
                <a:cs typeface="Calibri"/>
                <a:sym typeface="Calibri"/>
              </a:rPr>
              <a:t>Cos’è</a:t>
            </a:r>
            <a:r>
              <a:rPr lang="en-US" sz="4800" b="0" i="0" u="none" strike="noStrike" cap="none" dirty="0">
                <a:solidFill>
                  <a:schemeClr val="lt1"/>
                </a:solidFill>
                <a:latin typeface="Calibri"/>
                <a:ea typeface="Calibri"/>
                <a:cs typeface="Calibri"/>
                <a:sym typeface="Calibri"/>
              </a:rPr>
              <a:t> il Toolkit</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63"/>
          <p:cNvPicPr preferRelativeResize="0"/>
          <p:nvPr/>
        </p:nvPicPr>
        <p:blipFill rotWithShape="1">
          <a:blip r:embed="rId3">
            <a:alphaModFix/>
          </a:blip>
          <a:srcRect t="-1" r="4234" b="-2812"/>
          <a:stretch/>
        </p:blipFill>
        <p:spPr>
          <a:xfrm>
            <a:off x="577526" y="1845795"/>
            <a:ext cx="5230460" cy="4090547"/>
          </a:xfrm>
          <a:prstGeom prst="rect">
            <a:avLst/>
          </a:prstGeom>
          <a:noFill/>
          <a:ln w="9525" cap="flat" cmpd="sng">
            <a:solidFill>
              <a:srgbClr val="080808"/>
            </a:solidFill>
            <a:prstDash val="solid"/>
            <a:round/>
            <a:headEnd type="none" w="sm" len="sm"/>
            <a:tailEnd type="none" w="sm" len="sm"/>
          </a:ln>
        </p:spPr>
      </p:pic>
      <p:pic>
        <p:nvPicPr>
          <p:cNvPr id="543" name="Google Shape;543;p63"/>
          <p:cNvPicPr preferRelativeResize="0"/>
          <p:nvPr/>
        </p:nvPicPr>
        <p:blipFill rotWithShape="1">
          <a:blip r:embed="rId4">
            <a:alphaModFix/>
          </a:blip>
          <a:srcRect r="5774" b="7520"/>
          <a:stretch/>
        </p:blipFill>
        <p:spPr>
          <a:xfrm>
            <a:off x="6095999" y="1845796"/>
            <a:ext cx="5124835" cy="4090546"/>
          </a:xfrm>
          <a:prstGeom prst="rect">
            <a:avLst/>
          </a:prstGeom>
          <a:noFill/>
          <a:ln w="9525" cap="flat" cmpd="sng">
            <a:solidFill>
              <a:srgbClr val="080808"/>
            </a:solidFill>
            <a:prstDash val="solid"/>
            <a:round/>
            <a:headEnd type="none" w="sm" len="sm"/>
            <a:tailEnd type="none" w="sm" len="sm"/>
          </a:ln>
        </p:spPr>
      </p:pic>
      <p:sp>
        <p:nvSpPr>
          <p:cNvPr id="544" name="Google Shape;544;p6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a:t>Grid n. 3 Co-planning with the Hosting Organization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64"/>
          <p:cNvSpPr txBox="1">
            <a:spLocks noGrp="1"/>
          </p:cNvSpPr>
          <p:nvPr>
            <p:ph type="body" idx="1"/>
          </p:nvPr>
        </p:nvSpPr>
        <p:spPr>
          <a:xfrm>
            <a:off x="5497150" y="3602325"/>
            <a:ext cx="6156900" cy="225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err="1"/>
              <a:t>Percorso</a:t>
            </a:r>
            <a:r>
              <a:rPr lang="en-US" dirty="0"/>
              <a:t> WBL </a:t>
            </a:r>
            <a:r>
              <a:rPr lang="en-US" dirty="0" err="1"/>
              <a:t>individualizzato</a:t>
            </a:r>
            <a:endParaRPr lang="en-US" dirty="0"/>
          </a:p>
          <a:p>
            <a:pPr marL="0" lvl="0" indent="0" algn="l" rtl="0">
              <a:lnSpc>
                <a:spcPct val="90000"/>
              </a:lnSpc>
              <a:spcBef>
                <a:spcPts val="0"/>
              </a:spcBef>
              <a:spcAft>
                <a:spcPts val="0"/>
              </a:spcAft>
              <a:buClr>
                <a:schemeClr val="lt1"/>
              </a:buClr>
              <a:buSzPts val="4800"/>
              <a:buNone/>
            </a:pPr>
            <a:r>
              <a:rPr lang="en-US" sz="3200" dirty="0" err="1"/>
              <a:t>Condotti</a:t>
            </a:r>
            <a:r>
              <a:rPr lang="en-US" sz="3200" dirty="0"/>
              <a:t> da Italia Salute </a:t>
            </a:r>
            <a:r>
              <a:rPr lang="en-US" sz="3200" dirty="0" err="1"/>
              <a:t>srl</a:t>
            </a:r>
            <a:endParaRPr sz="3200" dirty="0"/>
          </a:p>
        </p:txBody>
      </p:sp>
      <p:sp>
        <p:nvSpPr>
          <p:cNvPr id="551" name="Google Shape;551;p64"/>
          <p:cNvSpPr txBox="1">
            <a:spLocks noGrp="1"/>
          </p:cNvSpPr>
          <p:nvPr>
            <p:ph type="body" idx="2"/>
          </p:nvPr>
        </p:nvSpPr>
        <p:spPr>
          <a:xfrm>
            <a:off x="891650" y="2003717"/>
            <a:ext cx="2067000" cy="225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07</a:t>
            </a:r>
            <a:endParaRPr/>
          </a:p>
        </p:txBody>
      </p:sp>
      <p:sp>
        <p:nvSpPr>
          <p:cNvPr id="552" name="Google Shape;552;p64"/>
          <p:cNvSpPr txBox="1"/>
          <p:nvPr/>
        </p:nvSpPr>
        <p:spPr>
          <a:xfrm>
            <a:off x="5497200" y="2752725"/>
            <a:ext cx="6694800" cy="849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800"/>
              <a:buFont typeface="Arial"/>
              <a:buNone/>
            </a:pPr>
            <a:r>
              <a:rPr lang="en-US" sz="4800" b="0" i="0" u="none" strike="noStrike" cap="none" dirty="0" err="1">
                <a:solidFill>
                  <a:schemeClr val="lt1"/>
                </a:solidFill>
                <a:latin typeface="Calibri"/>
                <a:ea typeface="Calibri"/>
                <a:cs typeface="Calibri"/>
                <a:sym typeface="Calibri"/>
              </a:rPr>
              <a:t>Sessioni</a:t>
            </a:r>
            <a:r>
              <a:rPr lang="en-US" sz="4800" b="0" i="0" u="none" strike="noStrike" cap="none" dirty="0">
                <a:solidFill>
                  <a:schemeClr val="lt1"/>
                </a:solidFill>
                <a:latin typeface="Calibri"/>
                <a:ea typeface="Calibri"/>
                <a:cs typeface="Calibri"/>
                <a:sym typeface="Calibri"/>
              </a:rPr>
              <a:t> di </a:t>
            </a:r>
            <a:r>
              <a:rPr lang="en-US" sz="4800" b="0" i="0" u="none" strike="noStrike" cap="none" dirty="0" err="1">
                <a:solidFill>
                  <a:schemeClr val="lt1"/>
                </a:solidFill>
                <a:latin typeface="Calibri"/>
                <a:ea typeface="Calibri"/>
                <a:cs typeface="Calibri"/>
                <a:sym typeface="Calibri"/>
              </a:rPr>
              <a:t>gioco</a:t>
            </a:r>
            <a:r>
              <a:rPr lang="en-US" sz="4800" b="0" i="0" u="none" strike="noStrike" cap="none" dirty="0">
                <a:solidFill>
                  <a:schemeClr val="lt1"/>
                </a:solidFill>
                <a:latin typeface="Calibri"/>
                <a:ea typeface="Calibri"/>
                <a:cs typeface="Calibri"/>
                <a:sym typeface="Calibri"/>
              </a:rPr>
              <a:t> di </a:t>
            </a:r>
            <a:r>
              <a:rPr lang="en-US" sz="4800" b="0" i="0" u="none" strike="noStrike" cap="none" dirty="0" err="1">
                <a:solidFill>
                  <a:schemeClr val="lt1"/>
                </a:solidFill>
                <a:latin typeface="Calibri"/>
                <a:ea typeface="Calibri"/>
                <a:cs typeface="Calibri"/>
                <a:sym typeface="Calibri"/>
              </a:rPr>
              <a:t>ruolo</a:t>
            </a:r>
            <a:endParaRPr lang="en-US" sz="4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5"/>
          <p:cNvSpPr txBox="1">
            <a:spLocks noGrp="1"/>
          </p:cNvSpPr>
          <p:nvPr>
            <p:ph type="body" idx="1"/>
          </p:nvPr>
        </p:nvSpPr>
        <p:spPr>
          <a:xfrm>
            <a:off x="5497150" y="3602325"/>
            <a:ext cx="6156900" cy="225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err="1"/>
              <a:t>Processi</a:t>
            </a:r>
            <a:endParaRPr dirty="0"/>
          </a:p>
        </p:txBody>
      </p:sp>
      <p:sp>
        <p:nvSpPr>
          <p:cNvPr id="559" name="Google Shape;559;p65"/>
          <p:cNvSpPr txBox="1">
            <a:spLocks noGrp="1"/>
          </p:cNvSpPr>
          <p:nvPr>
            <p:ph type="body" idx="2"/>
          </p:nvPr>
        </p:nvSpPr>
        <p:spPr>
          <a:xfrm>
            <a:off x="891650" y="2003717"/>
            <a:ext cx="2067000" cy="225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08</a:t>
            </a:r>
            <a:endParaRPr/>
          </a:p>
        </p:txBody>
      </p:sp>
      <p:sp>
        <p:nvSpPr>
          <p:cNvPr id="560" name="Google Shape;560;p65"/>
          <p:cNvSpPr txBox="1"/>
          <p:nvPr/>
        </p:nvSpPr>
        <p:spPr>
          <a:xfrm>
            <a:off x="5497200" y="2752725"/>
            <a:ext cx="6694800" cy="849433"/>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800"/>
              <a:buFont typeface="Arial"/>
              <a:buNone/>
            </a:pPr>
            <a:r>
              <a:rPr lang="en-US" sz="4800" b="0" i="0" u="none" strike="noStrike" cap="none" dirty="0" err="1">
                <a:solidFill>
                  <a:schemeClr val="lt1"/>
                </a:solidFill>
                <a:latin typeface="Calibri"/>
                <a:ea typeface="Calibri"/>
                <a:cs typeface="Calibri"/>
                <a:sym typeface="Calibri"/>
              </a:rPr>
              <a:t>Lavoro</a:t>
            </a:r>
            <a:r>
              <a:rPr lang="en-US" sz="4800" b="0" i="0" u="none" strike="noStrike" cap="none" dirty="0">
                <a:solidFill>
                  <a:schemeClr val="lt1"/>
                </a:solidFill>
                <a:latin typeface="Calibri"/>
                <a:ea typeface="Calibri"/>
                <a:cs typeface="Calibri"/>
                <a:sym typeface="Calibri"/>
              </a:rPr>
              <a:t> di </a:t>
            </a:r>
            <a:r>
              <a:rPr lang="en-US" sz="4800" b="0" i="0" u="none" strike="noStrike" cap="none" dirty="0" err="1">
                <a:solidFill>
                  <a:schemeClr val="lt1"/>
                </a:solidFill>
                <a:latin typeface="Calibri"/>
                <a:ea typeface="Calibri"/>
                <a:cs typeface="Calibri"/>
                <a:sym typeface="Calibri"/>
              </a:rPr>
              <a:t>gruppo</a:t>
            </a:r>
            <a:endParaRPr lang="en-US" sz="4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66"/>
          <p:cNvSpPr txBox="1">
            <a:spLocks noGrp="1"/>
          </p:cNvSpPr>
          <p:nvPr>
            <p:ph type="body" idx="2"/>
          </p:nvPr>
        </p:nvSpPr>
        <p:spPr>
          <a:xfrm>
            <a:off x="798381" y="426527"/>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Lavoro</a:t>
            </a:r>
            <a:r>
              <a:rPr lang="en-US" dirty="0"/>
              <a:t> di </a:t>
            </a:r>
            <a:r>
              <a:rPr lang="en-US" dirty="0" err="1"/>
              <a:t>gruppo</a:t>
            </a:r>
            <a:r>
              <a:rPr lang="en-US" dirty="0"/>
              <a:t> sui </a:t>
            </a:r>
            <a:r>
              <a:rPr lang="en-US" dirty="0" err="1"/>
              <a:t>processi</a:t>
            </a:r>
            <a:r>
              <a:rPr lang="en-US" dirty="0"/>
              <a:t> - </a:t>
            </a:r>
            <a:r>
              <a:rPr lang="en-US" dirty="0" err="1"/>
              <a:t>Progettazione</a:t>
            </a:r>
            <a:r>
              <a:rPr lang="en-US" dirty="0"/>
              <a:t> WBL</a:t>
            </a:r>
          </a:p>
        </p:txBody>
      </p:sp>
      <p:pic>
        <p:nvPicPr>
          <p:cNvPr id="2" name="Immagine 1">
            <a:extLst>
              <a:ext uri="{FF2B5EF4-FFF2-40B4-BE49-F238E27FC236}">
                <a16:creationId xmlns:a16="http://schemas.microsoft.com/office/drawing/2014/main" id="{7DFCB16C-0AD0-93F8-7FDA-FF28C14F07B2}"/>
              </a:ext>
            </a:extLst>
          </p:cNvPr>
          <p:cNvPicPr>
            <a:picLocks noChangeAspect="1"/>
          </p:cNvPicPr>
          <p:nvPr/>
        </p:nvPicPr>
        <p:blipFill>
          <a:blip r:embed="rId3"/>
          <a:stretch>
            <a:fillRect/>
          </a:stretch>
        </p:blipFill>
        <p:spPr>
          <a:xfrm>
            <a:off x="2965825" y="1031148"/>
            <a:ext cx="5852749" cy="530241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7"/>
          <p:cNvSpPr txBox="1">
            <a:spLocks noGrp="1"/>
          </p:cNvSpPr>
          <p:nvPr>
            <p:ph type="body" idx="2"/>
          </p:nvPr>
        </p:nvSpPr>
        <p:spPr>
          <a:xfrm>
            <a:off x="384420" y="352061"/>
            <a:ext cx="11423159"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Lavoro</a:t>
            </a:r>
            <a:r>
              <a:rPr lang="en-US" dirty="0"/>
              <a:t> di </a:t>
            </a:r>
            <a:r>
              <a:rPr lang="en-US" dirty="0" err="1"/>
              <a:t>gruppo</a:t>
            </a:r>
            <a:r>
              <a:rPr lang="en-US" dirty="0"/>
              <a:t> sui </a:t>
            </a:r>
            <a:r>
              <a:rPr lang="en-US" dirty="0" err="1"/>
              <a:t>processi</a:t>
            </a:r>
            <a:r>
              <a:rPr lang="en-US" dirty="0"/>
              <a:t> – </a:t>
            </a:r>
            <a:r>
              <a:rPr lang="en-US" dirty="0" err="1"/>
              <a:t>Gestione</a:t>
            </a:r>
            <a:r>
              <a:rPr lang="en-US" dirty="0"/>
              <a:t> e </a:t>
            </a:r>
            <a:r>
              <a:rPr lang="en-US" dirty="0" err="1"/>
              <a:t>monitoraggio</a:t>
            </a:r>
            <a:endParaRPr dirty="0"/>
          </a:p>
        </p:txBody>
      </p:sp>
      <p:pic>
        <p:nvPicPr>
          <p:cNvPr id="2" name="Immagine 1">
            <a:extLst>
              <a:ext uri="{FF2B5EF4-FFF2-40B4-BE49-F238E27FC236}">
                <a16:creationId xmlns:a16="http://schemas.microsoft.com/office/drawing/2014/main" id="{6C131671-A06B-F84D-D651-A7EB085125D2}"/>
              </a:ext>
            </a:extLst>
          </p:cNvPr>
          <p:cNvPicPr>
            <a:picLocks noChangeAspect="1"/>
          </p:cNvPicPr>
          <p:nvPr/>
        </p:nvPicPr>
        <p:blipFill>
          <a:blip r:embed="rId3"/>
          <a:stretch>
            <a:fillRect/>
          </a:stretch>
        </p:blipFill>
        <p:spPr>
          <a:xfrm>
            <a:off x="2698376" y="1049927"/>
            <a:ext cx="6795247" cy="526505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68"/>
          <p:cNvSpPr txBox="1">
            <a:spLocks noGrp="1"/>
          </p:cNvSpPr>
          <p:nvPr>
            <p:ph type="body" idx="1"/>
          </p:nvPr>
        </p:nvSpPr>
        <p:spPr>
          <a:xfrm>
            <a:off x="798380" y="1682291"/>
            <a:ext cx="10595237" cy="3849918"/>
          </a:xfrm>
          <a:prstGeom prst="rect">
            <a:avLst/>
          </a:prstGeom>
          <a:noFill/>
          <a:ln>
            <a:noFill/>
          </a:ln>
        </p:spPr>
        <p:txBody>
          <a:bodyPr spcFirstLastPara="1" wrap="square" lIns="91425" tIns="45700" rIns="91425" bIns="45700" anchor="t" anchorCtr="0">
            <a:noAutofit/>
          </a:bodyPr>
          <a:lstStyle/>
          <a:p>
            <a:pPr marL="571500" lvl="0" indent="-342900" algn="l" rtl="0">
              <a:lnSpc>
                <a:spcPct val="90000"/>
              </a:lnSpc>
              <a:spcBef>
                <a:spcPts val="1000"/>
              </a:spcBef>
              <a:spcAft>
                <a:spcPts val="0"/>
              </a:spcAft>
              <a:buSzPts val="2400"/>
              <a:buFont typeface="Arial"/>
              <a:buChar char="•"/>
            </a:pPr>
            <a:r>
              <a:rPr lang="en-US" dirty="0" err="1"/>
              <a:t>Creare</a:t>
            </a:r>
            <a:r>
              <a:rPr lang="en-US" dirty="0"/>
              <a:t> due </a:t>
            </a:r>
            <a:r>
              <a:rPr lang="en-US" dirty="0" err="1"/>
              <a:t>gruppi</a:t>
            </a:r>
            <a:r>
              <a:rPr lang="en-US" dirty="0"/>
              <a:t> </a:t>
            </a:r>
          </a:p>
          <a:p>
            <a:pPr marL="571500" lvl="0" indent="-342900" algn="l" rtl="0">
              <a:lnSpc>
                <a:spcPct val="90000"/>
              </a:lnSpc>
              <a:spcBef>
                <a:spcPts val="1000"/>
              </a:spcBef>
              <a:spcAft>
                <a:spcPts val="0"/>
              </a:spcAft>
              <a:buSzPts val="2400"/>
              <a:buFont typeface="Arial"/>
              <a:buChar char="•"/>
            </a:pPr>
            <a:r>
              <a:rPr lang="en-US" dirty="0"/>
              <a:t>Il primo </a:t>
            </a:r>
            <a:r>
              <a:rPr lang="en-US" dirty="0" err="1"/>
              <a:t>gruppo</a:t>
            </a:r>
            <a:r>
              <a:rPr lang="en-US" dirty="0"/>
              <a:t> </a:t>
            </a:r>
            <a:r>
              <a:rPr lang="en-US" dirty="0" err="1"/>
              <a:t>lavorerà</a:t>
            </a:r>
            <a:r>
              <a:rPr lang="en-US" dirty="0"/>
              <a:t> </a:t>
            </a:r>
            <a:r>
              <a:rPr lang="en-US" dirty="0" err="1"/>
              <a:t>sul</a:t>
            </a:r>
            <a:r>
              <a:rPr lang="en-US" dirty="0"/>
              <a:t> </a:t>
            </a:r>
            <a:r>
              <a:rPr lang="en-US" dirty="0" err="1"/>
              <a:t>processo</a:t>
            </a:r>
            <a:r>
              <a:rPr lang="en-US" dirty="0"/>
              <a:t> di "</a:t>
            </a:r>
            <a:r>
              <a:rPr lang="en-US" dirty="0" err="1"/>
              <a:t>progettazione</a:t>
            </a:r>
            <a:r>
              <a:rPr lang="en-US" dirty="0"/>
              <a:t> WBL" e il secondo </a:t>
            </a:r>
            <a:r>
              <a:rPr lang="en-US" dirty="0" err="1"/>
              <a:t>gruppo</a:t>
            </a:r>
            <a:r>
              <a:rPr lang="en-US" dirty="0"/>
              <a:t> </a:t>
            </a:r>
            <a:r>
              <a:rPr lang="en-US" dirty="0" err="1"/>
              <a:t>lavorerà</a:t>
            </a:r>
            <a:r>
              <a:rPr lang="en-US" dirty="0"/>
              <a:t> </a:t>
            </a:r>
            <a:r>
              <a:rPr lang="en-US" dirty="0" err="1"/>
              <a:t>sul</a:t>
            </a:r>
            <a:r>
              <a:rPr lang="en-US" dirty="0"/>
              <a:t> </a:t>
            </a:r>
            <a:r>
              <a:rPr lang="en-US" dirty="0" err="1"/>
              <a:t>processo</a:t>
            </a:r>
            <a:r>
              <a:rPr lang="en-US" dirty="0"/>
              <a:t> di "</a:t>
            </a:r>
            <a:r>
              <a:rPr lang="en-US" dirty="0" err="1"/>
              <a:t>gestione</a:t>
            </a:r>
            <a:r>
              <a:rPr lang="en-US" dirty="0"/>
              <a:t> e </a:t>
            </a:r>
            <a:r>
              <a:rPr lang="en-US" dirty="0" err="1"/>
              <a:t>monitoraggio</a:t>
            </a:r>
            <a:r>
              <a:rPr lang="en-US" dirty="0"/>
              <a:t>".</a:t>
            </a:r>
          </a:p>
          <a:p>
            <a:pPr marL="571500" lvl="0" indent="-342900" algn="l" rtl="0">
              <a:lnSpc>
                <a:spcPct val="90000"/>
              </a:lnSpc>
              <a:spcBef>
                <a:spcPts val="1000"/>
              </a:spcBef>
              <a:spcAft>
                <a:spcPts val="0"/>
              </a:spcAft>
              <a:buSzPts val="2400"/>
              <a:buFont typeface="Arial"/>
              <a:buChar char="•"/>
            </a:pPr>
            <a:r>
              <a:rPr lang="en-US" dirty="0"/>
              <a:t>Vi </a:t>
            </a:r>
            <a:r>
              <a:rPr lang="en-US" dirty="0" err="1"/>
              <a:t>proponiamo</a:t>
            </a:r>
            <a:r>
              <a:rPr lang="en-US" dirty="0"/>
              <a:t> di </a:t>
            </a:r>
            <a:r>
              <a:rPr lang="en-US" dirty="0" err="1"/>
              <a:t>lavorare</a:t>
            </a:r>
            <a:r>
              <a:rPr lang="en-US" dirty="0"/>
              <a:t> secondo le </a:t>
            </a:r>
            <a:r>
              <a:rPr lang="en-US" dirty="0" err="1"/>
              <a:t>seguenti</a:t>
            </a:r>
            <a:r>
              <a:rPr lang="en-US" dirty="0"/>
              <a:t> </a:t>
            </a:r>
            <a:r>
              <a:rPr lang="en-US" dirty="0" err="1"/>
              <a:t>fasi</a:t>
            </a:r>
            <a:r>
              <a:rPr lang="en-US" dirty="0"/>
              <a:t>:</a:t>
            </a:r>
            <a:endParaRPr dirty="0"/>
          </a:p>
          <a:p>
            <a:pPr marL="1143000" lvl="1" indent="-457200" algn="l" rtl="0">
              <a:lnSpc>
                <a:spcPct val="90000"/>
              </a:lnSpc>
              <a:spcBef>
                <a:spcPts val="500"/>
              </a:spcBef>
              <a:spcAft>
                <a:spcPts val="0"/>
              </a:spcAft>
              <a:buClr>
                <a:srgbClr val="064947"/>
              </a:buClr>
              <a:buSzPts val="2000"/>
              <a:buFont typeface="Arial"/>
              <a:buAutoNum type="alphaLcParenR"/>
            </a:pPr>
            <a:r>
              <a:rPr lang="en-US" sz="2400" dirty="0" err="1">
                <a:solidFill>
                  <a:srgbClr val="080808"/>
                </a:solidFill>
                <a:latin typeface="Calibri"/>
                <a:ea typeface="Calibri"/>
                <a:cs typeface="Calibri"/>
                <a:sym typeface="Calibri"/>
              </a:rPr>
              <a:t>Aggiungete</a:t>
            </a:r>
            <a:r>
              <a:rPr lang="en-US" sz="2400" dirty="0">
                <a:solidFill>
                  <a:srgbClr val="080808"/>
                </a:solidFill>
                <a:latin typeface="Calibri"/>
                <a:ea typeface="Calibri"/>
                <a:cs typeface="Calibri"/>
                <a:sym typeface="Calibri"/>
              </a:rPr>
              <a:t> le </a:t>
            </a:r>
            <a:r>
              <a:rPr lang="en-US" sz="2400" dirty="0" err="1">
                <a:solidFill>
                  <a:srgbClr val="080808"/>
                </a:solidFill>
                <a:latin typeface="Calibri"/>
                <a:ea typeface="Calibri"/>
                <a:cs typeface="Calibri"/>
                <a:sym typeface="Calibri"/>
              </a:rPr>
              <a:t>attività</a:t>
            </a:r>
            <a:r>
              <a:rPr lang="en-US" sz="2400" dirty="0">
                <a:solidFill>
                  <a:srgbClr val="080808"/>
                </a:solidFill>
                <a:latin typeface="Calibri"/>
                <a:ea typeface="Calibri"/>
                <a:cs typeface="Calibri"/>
                <a:sym typeface="Calibri"/>
              </a:rPr>
              <a:t>/</a:t>
            </a:r>
            <a:r>
              <a:rPr lang="en-US" sz="2400" dirty="0" err="1">
                <a:solidFill>
                  <a:srgbClr val="080808"/>
                </a:solidFill>
                <a:latin typeface="Calibri"/>
                <a:ea typeface="Calibri"/>
                <a:cs typeface="Calibri"/>
                <a:sym typeface="Calibri"/>
              </a:rPr>
              <a:t>compiti</a:t>
            </a:r>
            <a:r>
              <a:rPr lang="en-US" sz="2400" dirty="0">
                <a:solidFill>
                  <a:srgbClr val="080808"/>
                </a:solidFill>
                <a:latin typeface="Calibri"/>
                <a:ea typeface="Calibri"/>
                <a:cs typeface="Calibri"/>
                <a:sym typeface="Calibri"/>
              </a:rPr>
              <a:t> </a:t>
            </a:r>
            <a:r>
              <a:rPr lang="en-US" sz="2400" dirty="0" err="1">
                <a:solidFill>
                  <a:srgbClr val="080808"/>
                </a:solidFill>
                <a:latin typeface="Calibri"/>
                <a:ea typeface="Calibri"/>
                <a:cs typeface="Calibri"/>
                <a:sym typeface="Calibri"/>
              </a:rPr>
              <a:t>che</a:t>
            </a:r>
            <a:r>
              <a:rPr lang="en-US" sz="2400" dirty="0">
                <a:solidFill>
                  <a:srgbClr val="080808"/>
                </a:solidFill>
                <a:latin typeface="Calibri"/>
                <a:ea typeface="Calibri"/>
                <a:cs typeface="Calibri"/>
                <a:sym typeface="Calibri"/>
              </a:rPr>
              <a:t> secondo </a:t>
            </a:r>
            <a:r>
              <a:rPr lang="en-US" sz="2400" dirty="0" err="1">
                <a:solidFill>
                  <a:srgbClr val="080808"/>
                </a:solidFill>
                <a:latin typeface="Calibri"/>
                <a:ea typeface="Calibri"/>
                <a:cs typeface="Calibri"/>
                <a:sym typeface="Calibri"/>
              </a:rPr>
              <a:t>voi</a:t>
            </a:r>
            <a:r>
              <a:rPr lang="en-US" sz="2400" dirty="0">
                <a:solidFill>
                  <a:srgbClr val="080808"/>
                </a:solidFill>
                <a:latin typeface="Calibri"/>
                <a:ea typeface="Calibri"/>
                <a:cs typeface="Calibri"/>
                <a:sym typeface="Calibri"/>
              </a:rPr>
              <a:t> </a:t>
            </a:r>
            <a:r>
              <a:rPr lang="en-US" sz="2400" dirty="0" err="1">
                <a:solidFill>
                  <a:srgbClr val="080808"/>
                </a:solidFill>
                <a:latin typeface="Calibri"/>
                <a:ea typeface="Calibri"/>
                <a:cs typeface="Calibri"/>
                <a:sym typeface="Calibri"/>
              </a:rPr>
              <a:t>mancano</a:t>
            </a:r>
            <a:r>
              <a:rPr lang="en-US" sz="2400" dirty="0">
                <a:solidFill>
                  <a:srgbClr val="080808"/>
                </a:solidFill>
                <a:latin typeface="Calibri"/>
                <a:ea typeface="Calibri"/>
                <a:cs typeface="Calibri"/>
                <a:sym typeface="Calibri"/>
              </a:rPr>
              <a:t>.</a:t>
            </a:r>
          </a:p>
          <a:p>
            <a:pPr marL="1143000" lvl="1" indent="-457200" algn="l" rtl="0">
              <a:lnSpc>
                <a:spcPct val="90000"/>
              </a:lnSpc>
              <a:spcBef>
                <a:spcPts val="500"/>
              </a:spcBef>
              <a:spcAft>
                <a:spcPts val="0"/>
              </a:spcAft>
              <a:buClr>
                <a:srgbClr val="064947"/>
              </a:buClr>
              <a:buSzPts val="2000"/>
              <a:buFont typeface="Arial"/>
              <a:buAutoNum type="alphaLcParenR"/>
            </a:pPr>
            <a:r>
              <a:rPr lang="en-US" sz="2400" dirty="0" err="1">
                <a:solidFill>
                  <a:srgbClr val="080808"/>
                </a:solidFill>
                <a:latin typeface="Calibri"/>
                <a:ea typeface="Calibri"/>
                <a:cs typeface="Calibri"/>
                <a:sym typeface="Calibri"/>
              </a:rPr>
              <a:t>Descrivete</a:t>
            </a:r>
            <a:r>
              <a:rPr lang="en-US" sz="2400" dirty="0">
                <a:solidFill>
                  <a:srgbClr val="080808"/>
                </a:solidFill>
                <a:latin typeface="Calibri"/>
                <a:ea typeface="Calibri"/>
                <a:cs typeface="Calibri"/>
                <a:sym typeface="Calibri"/>
              </a:rPr>
              <a:t> </a:t>
            </a:r>
            <a:r>
              <a:rPr lang="en-US" sz="2400" dirty="0" err="1">
                <a:solidFill>
                  <a:srgbClr val="080808"/>
                </a:solidFill>
                <a:latin typeface="Calibri"/>
                <a:ea typeface="Calibri"/>
                <a:cs typeface="Calibri"/>
                <a:sym typeface="Calibri"/>
              </a:rPr>
              <a:t>l'output</a:t>
            </a:r>
            <a:r>
              <a:rPr lang="en-US" sz="2400" dirty="0">
                <a:solidFill>
                  <a:srgbClr val="080808"/>
                </a:solidFill>
                <a:latin typeface="Calibri"/>
                <a:ea typeface="Calibri"/>
                <a:cs typeface="Calibri"/>
                <a:sym typeface="Calibri"/>
              </a:rPr>
              <a:t> finale del </a:t>
            </a:r>
            <a:r>
              <a:rPr lang="en-US" sz="2400" dirty="0" err="1">
                <a:solidFill>
                  <a:srgbClr val="080808"/>
                </a:solidFill>
                <a:latin typeface="Calibri"/>
                <a:ea typeface="Calibri"/>
                <a:cs typeface="Calibri"/>
                <a:sym typeface="Calibri"/>
              </a:rPr>
              <a:t>processo</a:t>
            </a:r>
            <a:endParaRPr lang="en-US" sz="2400" dirty="0">
              <a:solidFill>
                <a:srgbClr val="080808"/>
              </a:solidFill>
              <a:latin typeface="Calibri"/>
              <a:ea typeface="Calibri"/>
              <a:cs typeface="Calibri"/>
              <a:sym typeface="Calibri"/>
            </a:endParaRPr>
          </a:p>
          <a:p>
            <a:pPr marL="1143000" lvl="1" indent="-457200" algn="l" rtl="0">
              <a:lnSpc>
                <a:spcPct val="90000"/>
              </a:lnSpc>
              <a:spcBef>
                <a:spcPts val="500"/>
              </a:spcBef>
              <a:spcAft>
                <a:spcPts val="0"/>
              </a:spcAft>
              <a:buClr>
                <a:srgbClr val="064947"/>
              </a:buClr>
              <a:buSzPts val="2000"/>
              <a:buFont typeface="Arial"/>
              <a:buAutoNum type="alphaLcParenR"/>
            </a:pPr>
            <a:r>
              <a:rPr lang="en-US" sz="2400" dirty="0" err="1">
                <a:solidFill>
                  <a:srgbClr val="080808"/>
                </a:solidFill>
                <a:latin typeface="Calibri"/>
                <a:ea typeface="Calibri"/>
                <a:cs typeface="Calibri"/>
                <a:sym typeface="Calibri"/>
              </a:rPr>
              <a:t>Descrivere</a:t>
            </a:r>
            <a:r>
              <a:rPr lang="en-US" sz="2400" dirty="0">
                <a:solidFill>
                  <a:srgbClr val="080808"/>
                </a:solidFill>
                <a:latin typeface="Calibri"/>
                <a:ea typeface="Calibri"/>
                <a:cs typeface="Calibri"/>
                <a:sym typeface="Calibri"/>
              </a:rPr>
              <a:t> </a:t>
            </a:r>
            <a:r>
              <a:rPr lang="en-US" sz="2400" dirty="0" err="1">
                <a:solidFill>
                  <a:srgbClr val="080808"/>
                </a:solidFill>
                <a:latin typeface="Calibri"/>
                <a:ea typeface="Calibri"/>
                <a:cs typeface="Calibri"/>
                <a:sym typeface="Calibri"/>
              </a:rPr>
              <a:t>più</a:t>
            </a:r>
            <a:r>
              <a:rPr lang="en-US" sz="2400" dirty="0">
                <a:solidFill>
                  <a:srgbClr val="080808"/>
                </a:solidFill>
                <a:latin typeface="Calibri"/>
                <a:ea typeface="Calibri"/>
                <a:cs typeface="Calibri"/>
                <a:sym typeface="Calibri"/>
              </a:rPr>
              <a:t> </a:t>
            </a:r>
            <a:r>
              <a:rPr lang="en-US" sz="2400" dirty="0" err="1">
                <a:solidFill>
                  <a:srgbClr val="080808"/>
                </a:solidFill>
                <a:latin typeface="Calibri"/>
                <a:ea typeface="Calibri"/>
                <a:cs typeface="Calibri"/>
                <a:sym typeface="Calibri"/>
              </a:rPr>
              <a:t>dettagliatamente</a:t>
            </a:r>
            <a:r>
              <a:rPr lang="en-US" sz="2400" dirty="0">
                <a:solidFill>
                  <a:srgbClr val="080808"/>
                </a:solidFill>
                <a:latin typeface="Calibri"/>
                <a:ea typeface="Calibri"/>
                <a:cs typeface="Calibri"/>
                <a:sym typeface="Calibri"/>
              </a:rPr>
              <a:t> </a:t>
            </a:r>
            <a:r>
              <a:rPr lang="en-US" sz="2400" dirty="0" err="1">
                <a:solidFill>
                  <a:srgbClr val="080808"/>
                </a:solidFill>
                <a:latin typeface="Calibri"/>
                <a:ea typeface="Calibri"/>
                <a:cs typeface="Calibri"/>
                <a:sym typeface="Calibri"/>
              </a:rPr>
              <a:t>ogni</a:t>
            </a:r>
            <a:r>
              <a:rPr lang="en-US" sz="2400" dirty="0">
                <a:solidFill>
                  <a:srgbClr val="080808"/>
                </a:solidFill>
                <a:latin typeface="Calibri"/>
                <a:ea typeface="Calibri"/>
                <a:cs typeface="Calibri"/>
                <a:sym typeface="Calibri"/>
              </a:rPr>
              <a:t> </a:t>
            </a:r>
            <a:r>
              <a:rPr lang="en-US" sz="2400" dirty="0" err="1">
                <a:solidFill>
                  <a:srgbClr val="080808"/>
                </a:solidFill>
                <a:latin typeface="Calibri"/>
                <a:ea typeface="Calibri"/>
                <a:cs typeface="Calibri"/>
                <a:sym typeface="Calibri"/>
              </a:rPr>
              <a:t>attività</a:t>
            </a:r>
            <a:r>
              <a:rPr lang="en-US" sz="2400" dirty="0">
                <a:solidFill>
                  <a:srgbClr val="080808"/>
                </a:solidFill>
                <a:latin typeface="Calibri"/>
                <a:ea typeface="Calibri"/>
                <a:cs typeface="Calibri"/>
                <a:sym typeface="Calibri"/>
              </a:rPr>
              <a:t>/</a:t>
            </a:r>
            <a:r>
              <a:rPr lang="en-US" sz="2400" dirty="0" err="1">
                <a:solidFill>
                  <a:srgbClr val="080808"/>
                </a:solidFill>
                <a:latin typeface="Calibri"/>
                <a:ea typeface="Calibri"/>
                <a:cs typeface="Calibri"/>
                <a:sym typeface="Calibri"/>
              </a:rPr>
              <a:t>compito</a:t>
            </a:r>
            <a:r>
              <a:rPr lang="en-US" sz="2400" dirty="0">
                <a:solidFill>
                  <a:srgbClr val="080808"/>
                </a:solidFill>
                <a:latin typeface="Calibri"/>
                <a:ea typeface="Calibri"/>
                <a:cs typeface="Calibri"/>
                <a:sym typeface="Calibri"/>
              </a:rPr>
              <a:t> </a:t>
            </a:r>
            <a:r>
              <a:rPr lang="en-US" sz="2400" dirty="0" err="1">
                <a:solidFill>
                  <a:srgbClr val="080808"/>
                </a:solidFill>
                <a:latin typeface="Calibri"/>
                <a:ea typeface="Calibri"/>
                <a:cs typeface="Calibri"/>
                <a:sym typeface="Calibri"/>
              </a:rPr>
              <a:t>elencato</a:t>
            </a:r>
            <a:endParaRPr lang="en-US" sz="2400" dirty="0">
              <a:solidFill>
                <a:srgbClr val="080808"/>
              </a:solidFill>
              <a:latin typeface="Calibri"/>
              <a:ea typeface="Calibri"/>
              <a:cs typeface="Calibri"/>
              <a:sym typeface="Calibri"/>
            </a:endParaRPr>
          </a:p>
          <a:p>
            <a:pPr marL="1143000" lvl="1" indent="-457200" algn="l" rtl="0">
              <a:lnSpc>
                <a:spcPct val="90000"/>
              </a:lnSpc>
              <a:spcBef>
                <a:spcPts val="500"/>
              </a:spcBef>
              <a:spcAft>
                <a:spcPts val="0"/>
              </a:spcAft>
              <a:buClr>
                <a:srgbClr val="064947"/>
              </a:buClr>
              <a:buSzPts val="2000"/>
              <a:buFont typeface="Arial"/>
              <a:buAutoNum type="alphaLcParenR"/>
            </a:pPr>
            <a:r>
              <a:rPr lang="en-US" sz="2400" dirty="0" err="1">
                <a:solidFill>
                  <a:srgbClr val="080808"/>
                </a:solidFill>
                <a:latin typeface="Calibri"/>
                <a:ea typeface="Calibri"/>
                <a:cs typeface="Calibri"/>
                <a:sym typeface="Calibri"/>
              </a:rPr>
              <a:t>Collegare</a:t>
            </a:r>
            <a:r>
              <a:rPr lang="en-US" sz="2400" dirty="0">
                <a:solidFill>
                  <a:srgbClr val="080808"/>
                </a:solidFill>
                <a:latin typeface="Calibri"/>
                <a:ea typeface="Calibri"/>
                <a:cs typeface="Calibri"/>
                <a:sym typeface="Calibri"/>
              </a:rPr>
              <a:t> </a:t>
            </a:r>
            <a:r>
              <a:rPr lang="en-US" sz="2400" dirty="0" err="1">
                <a:solidFill>
                  <a:srgbClr val="080808"/>
                </a:solidFill>
                <a:latin typeface="Calibri"/>
                <a:ea typeface="Calibri"/>
                <a:cs typeface="Calibri"/>
                <a:sym typeface="Calibri"/>
              </a:rPr>
              <a:t>i</a:t>
            </a:r>
            <a:r>
              <a:rPr lang="en-US" sz="2400" dirty="0">
                <a:solidFill>
                  <a:srgbClr val="080808"/>
                </a:solidFill>
                <a:latin typeface="Calibri"/>
                <a:ea typeface="Calibri"/>
                <a:cs typeface="Calibri"/>
                <a:sym typeface="Calibri"/>
              </a:rPr>
              <a:t> moduli e </a:t>
            </a:r>
            <a:r>
              <a:rPr lang="en-US" sz="2400" dirty="0" err="1">
                <a:solidFill>
                  <a:srgbClr val="080808"/>
                </a:solidFill>
                <a:latin typeface="Calibri"/>
                <a:ea typeface="Calibri"/>
                <a:cs typeface="Calibri"/>
                <a:sym typeface="Calibri"/>
              </a:rPr>
              <a:t>gli</a:t>
            </a:r>
            <a:r>
              <a:rPr lang="en-US" sz="2400" dirty="0">
                <a:solidFill>
                  <a:srgbClr val="080808"/>
                </a:solidFill>
                <a:latin typeface="Calibri"/>
                <a:ea typeface="Calibri"/>
                <a:cs typeface="Calibri"/>
                <a:sym typeface="Calibri"/>
              </a:rPr>
              <a:t> </a:t>
            </a:r>
            <a:r>
              <a:rPr lang="en-US" sz="2400" dirty="0" err="1">
                <a:solidFill>
                  <a:srgbClr val="080808"/>
                </a:solidFill>
                <a:latin typeface="Calibri"/>
                <a:ea typeface="Calibri"/>
                <a:cs typeface="Calibri"/>
                <a:sym typeface="Calibri"/>
              </a:rPr>
              <a:t>strumenti</a:t>
            </a:r>
            <a:r>
              <a:rPr lang="en-US" sz="2400" dirty="0">
                <a:solidFill>
                  <a:srgbClr val="080808"/>
                </a:solidFill>
                <a:latin typeface="Calibri"/>
                <a:ea typeface="Calibri"/>
                <a:cs typeface="Calibri"/>
                <a:sym typeface="Calibri"/>
              </a:rPr>
              <a:t> </a:t>
            </a:r>
            <a:r>
              <a:rPr lang="en-US" sz="2400" dirty="0" err="1">
                <a:solidFill>
                  <a:srgbClr val="080808"/>
                </a:solidFill>
                <a:latin typeface="Calibri"/>
                <a:ea typeface="Calibri"/>
                <a:cs typeface="Calibri"/>
                <a:sym typeface="Calibri"/>
              </a:rPr>
              <a:t>che</a:t>
            </a:r>
            <a:r>
              <a:rPr lang="en-US" sz="2400" dirty="0">
                <a:solidFill>
                  <a:srgbClr val="080808"/>
                </a:solidFill>
                <a:latin typeface="Calibri"/>
                <a:ea typeface="Calibri"/>
                <a:cs typeface="Calibri"/>
                <a:sym typeface="Calibri"/>
              </a:rPr>
              <a:t> </a:t>
            </a:r>
            <a:r>
              <a:rPr lang="en-US" sz="2400" dirty="0" err="1">
                <a:solidFill>
                  <a:srgbClr val="080808"/>
                </a:solidFill>
                <a:latin typeface="Calibri"/>
                <a:ea typeface="Calibri"/>
                <a:cs typeface="Calibri"/>
                <a:sym typeface="Calibri"/>
              </a:rPr>
              <a:t>abbiamo</a:t>
            </a:r>
            <a:r>
              <a:rPr lang="en-US" sz="2400" dirty="0">
                <a:solidFill>
                  <a:srgbClr val="080808"/>
                </a:solidFill>
                <a:latin typeface="Calibri"/>
                <a:ea typeface="Calibri"/>
                <a:cs typeface="Calibri"/>
                <a:sym typeface="Calibri"/>
              </a:rPr>
              <a:t> </a:t>
            </a:r>
            <a:r>
              <a:rPr lang="en-US" sz="2400" dirty="0" err="1">
                <a:solidFill>
                  <a:srgbClr val="080808"/>
                </a:solidFill>
                <a:latin typeface="Calibri"/>
                <a:ea typeface="Calibri"/>
                <a:cs typeface="Calibri"/>
                <a:sym typeface="Calibri"/>
              </a:rPr>
              <a:t>presentato</a:t>
            </a:r>
            <a:r>
              <a:rPr lang="en-US" sz="2400" dirty="0">
                <a:solidFill>
                  <a:srgbClr val="080808"/>
                </a:solidFill>
                <a:latin typeface="Calibri"/>
                <a:ea typeface="Calibri"/>
                <a:cs typeface="Calibri"/>
                <a:sym typeface="Calibri"/>
              </a:rPr>
              <a:t> a </a:t>
            </a:r>
            <a:r>
              <a:rPr lang="en-US" sz="2400" dirty="0" err="1">
                <a:solidFill>
                  <a:srgbClr val="080808"/>
                </a:solidFill>
                <a:latin typeface="Calibri"/>
                <a:ea typeface="Calibri"/>
                <a:cs typeface="Calibri"/>
                <a:sym typeface="Calibri"/>
              </a:rPr>
              <a:t>ogni</a:t>
            </a:r>
            <a:r>
              <a:rPr lang="en-US" sz="2400" dirty="0">
                <a:solidFill>
                  <a:srgbClr val="080808"/>
                </a:solidFill>
                <a:latin typeface="Calibri"/>
                <a:ea typeface="Calibri"/>
                <a:cs typeface="Calibri"/>
                <a:sym typeface="Calibri"/>
              </a:rPr>
              <a:t> </a:t>
            </a:r>
            <a:r>
              <a:rPr lang="en-US" sz="2400" dirty="0" err="1">
                <a:solidFill>
                  <a:srgbClr val="080808"/>
                </a:solidFill>
                <a:latin typeface="Calibri"/>
                <a:ea typeface="Calibri"/>
                <a:cs typeface="Calibri"/>
                <a:sym typeface="Calibri"/>
              </a:rPr>
              <a:t>attività</a:t>
            </a:r>
            <a:r>
              <a:rPr lang="en-US" sz="2400" dirty="0">
                <a:solidFill>
                  <a:srgbClr val="080808"/>
                </a:solidFill>
                <a:latin typeface="Calibri"/>
                <a:ea typeface="Calibri"/>
                <a:cs typeface="Calibri"/>
                <a:sym typeface="Calibri"/>
              </a:rPr>
              <a:t>/</a:t>
            </a:r>
            <a:r>
              <a:rPr lang="en-US" sz="2400" dirty="0" err="1">
                <a:solidFill>
                  <a:srgbClr val="080808"/>
                </a:solidFill>
                <a:latin typeface="Calibri"/>
                <a:ea typeface="Calibri"/>
                <a:cs typeface="Calibri"/>
                <a:sym typeface="Calibri"/>
              </a:rPr>
              <a:t>compito</a:t>
            </a:r>
            <a:r>
              <a:rPr lang="en-US" sz="2400" dirty="0">
                <a:solidFill>
                  <a:srgbClr val="080808"/>
                </a:solidFill>
                <a:latin typeface="Calibri"/>
                <a:ea typeface="Calibri"/>
                <a:cs typeface="Calibri"/>
                <a:sym typeface="Calibri"/>
              </a:rPr>
              <a:t>.</a:t>
            </a:r>
            <a:endParaRPr dirty="0"/>
          </a:p>
          <a:p>
            <a:pPr marL="457200" marR="0" lvl="0" indent="-228600" algn="l" rtl="0">
              <a:lnSpc>
                <a:spcPct val="90000"/>
              </a:lnSpc>
              <a:spcBef>
                <a:spcPts val="1000"/>
              </a:spcBef>
              <a:spcAft>
                <a:spcPts val="0"/>
              </a:spcAft>
              <a:buClr>
                <a:srgbClr val="092E4B"/>
              </a:buClr>
              <a:buSzPts val="2400"/>
              <a:buFont typeface="Arial"/>
              <a:buNone/>
            </a:pPr>
            <a:r>
              <a:rPr lang="en-US" i="1" dirty="0"/>
              <a:t>Si </a:t>
            </a:r>
            <a:r>
              <a:rPr lang="en-US" i="1" dirty="0" err="1"/>
              <a:t>prega</a:t>
            </a:r>
            <a:r>
              <a:rPr lang="en-US" i="1" dirty="0"/>
              <a:t> di </a:t>
            </a:r>
            <a:r>
              <a:rPr lang="en-US" i="1" dirty="0" err="1"/>
              <a:t>lavorare</a:t>
            </a:r>
            <a:r>
              <a:rPr lang="en-US" i="1" dirty="0"/>
              <a:t> </a:t>
            </a:r>
            <a:r>
              <a:rPr lang="en-US" i="1" dirty="0" err="1"/>
              <a:t>direttamente</a:t>
            </a:r>
            <a:r>
              <a:rPr lang="en-US" i="1" dirty="0"/>
              <a:t> </a:t>
            </a:r>
            <a:r>
              <a:rPr lang="en-US" i="1" dirty="0" err="1"/>
              <a:t>su</a:t>
            </a:r>
            <a:r>
              <a:rPr lang="en-US" i="1" dirty="0"/>
              <a:t> </a:t>
            </a:r>
            <a:r>
              <a:rPr lang="en-US" i="1" dirty="0" err="1"/>
              <a:t>documenti</a:t>
            </a:r>
            <a:r>
              <a:rPr lang="en-US" i="1" dirty="0"/>
              <a:t> excel</a:t>
            </a:r>
          </a:p>
          <a:p>
            <a:pPr marL="457200" marR="0" lvl="0" indent="-228600" algn="l" rtl="0">
              <a:lnSpc>
                <a:spcPct val="90000"/>
              </a:lnSpc>
              <a:spcBef>
                <a:spcPts val="1000"/>
              </a:spcBef>
              <a:spcAft>
                <a:spcPts val="0"/>
              </a:spcAft>
              <a:buClr>
                <a:srgbClr val="092E4B"/>
              </a:buClr>
              <a:buSzPts val="2400"/>
              <a:buFont typeface="Arial"/>
              <a:buNone/>
            </a:pPr>
            <a:r>
              <a:rPr lang="en-US" i="1" dirty="0" err="1"/>
              <a:t>Durata</a:t>
            </a:r>
            <a:r>
              <a:rPr lang="en-US" i="1" dirty="0"/>
              <a:t>: 60 </a:t>
            </a:r>
            <a:r>
              <a:rPr lang="en-US" i="1" dirty="0" err="1"/>
              <a:t>minuti</a:t>
            </a:r>
            <a:endParaRPr lang="en-US" i="1" dirty="0"/>
          </a:p>
        </p:txBody>
      </p:sp>
      <p:sp>
        <p:nvSpPr>
          <p:cNvPr id="579" name="Google Shape;579;p6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Lavoro</a:t>
            </a:r>
            <a:r>
              <a:rPr lang="en-US" dirty="0"/>
              <a:t> di </a:t>
            </a:r>
            <a:r>
              <a:rPr lang="en-US" dirty="0" err="1"/>
              <a:t>gruppo</a:t>
            </a:r>
            <a:r>
              <a:rPr lang="en-US" dirty="0"/>
              <a:t> sui </a:t>
            </a:r>
            <a:r>
              <a:rPr lang="en-US" dirty="0" err="1"/>
              <a:t>processi</a:t>
            </a:r>
            <a:endParaRPr lang="en-US" dirty="0"/>
          </a:p>
          <a:p>
            <a:pPr marL="457200" marR="0" lvl="0" indent="-228600" algn="l" rtl="0">
              <a:lnSpc>
                <a:spcPct val="90000"/>
              </a:lnSpc>
              <a:spcBef>
                <a:spcPts val="1000"/>
              </a:spcBef>
              <a:spcAft>
                <a:spcPts val="0"/>
              </a:spcAft>
              <a:buClr>
                <a:srgbClr val="24BAA2"/>
              </a:buClr>
              <a:buSzPts val="3600"/>
              <a:buFont typeface="Arial"/>
              <a:buNone/>
            </a:pP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6"/>
          <p:cNvSpPr txBox="1">
            <a:spLocks noGrp="1"/>
          </p:cNvSpPr>
          <p:nvPr>
            <p:ph type="body" idx="2"/>
          </p:nvPr>
        </p:nvSpPr>
        <p:spPr>
          <a:xfrm>
            <a:off x="690953" y="3739641"/>
            <a:ext cx="3195485" cy="8372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4BAA2"/>
              </a:buClr>
              <a:buSzPts val="5000"/>
              <a:buNone/>
            </a:pPr>
            <a:r>
              <a:rPr lang="en-US"/>
              <a:t>Thank you</a:t>
            </a:r>
            <a:endParaRPr/>
          </a:p>
        </p:txBody>
      </p:sp>
      <p:sp>
        <p:nvSpPr>
          <p:cNvPr id="586" name="Google Shape;586;p16"/>
          <p:cNvSpPr txBox="1">
            <a:spLocks noGrp="1"/>
          </p:cNvSpPr>
          <p:nvPr>
            <p:ph type="body" idx="1"/>
          </p:nvPr>
        </p:nvSpPr>
        <p:spPr>
          <a:xfrm>
            <a:off x="7665396" y="5611394"/>
            <a:ext cx="3875423" cy="73114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﻿www.housingcare.net</a:t>
            </a:r>
            <a:endParaRPr/>
          </a:p>
        </p:txBody>
      </p:sp>
      <p:grpSp>
        <p:nvGrpSpPr>
          <p:cNvPr id="587" name="Google Shape;587;p16"/>
          <p:cNvGrpSpPr/>
          <p:nvPr/>
        </p:nvGrpSpPr>
        <p:grpSpPr>
          <a:xfrm>
            <a:off x="11054594" y="2625849"/>
            <a:ext cx="280634" cy="280634"/>
            <a:chOff x="1950027" y="2499889"/>
            <a:chExt cx="850463" cy="850463"/>
          </a:xfrm>
        </p:grpSpPr>
        <p:sp>
          <p:nvSpPr>
            <p:cNvPr id="588" name="Google Shape;588;p16"/>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89" name="Google Shape;589;p16"/>
            <p:cNvGrpSpPr/>
            <p:nvPr/>
          </p:nvGrpSpPr>
          <p:grpSpPr>
            <a:xfrm>
              <a:off x="2107521" y="2657382"/>
              <a:ext cx="535476" cy="535477"/>
              <a:chOff x="2107521" y="2657382"/>
              <a:chExt cx="535476" cy="535477"/>
            </a:xfrm>
          </p:grpSpPr>
          <p:sp>
            <p:nvSpPr>
              <p:cNvPr id="590" name="Google Shape;590;p16"/>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16"/>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p16"/>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593" name="Google Shape;593;p16"/>
          <p:cNvGrpSpPr/>
          <p:nvPr/>
        </p:nvGrpSpPr>
        <p:grpSpPr>
          <a:xfrm>
            <a:off x="10362363" y="2625849"/>
            <a:ext cx="280634" cy="280634"/>
            <a:chOff x="-147782" y="2499889"/>
            <a:chExt cx="850463" cy="850463"/>
          </a:xfrm>
        </p:grpSpPr>
        <p:sp>
          <p:nvSpPr>
            <p:cNvPr id="594" name="Google Shape;594;p16"/>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5" name="Google Shape;595;p16"/>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6" name="Google Shape;596;p16"/>
          <p:cNvGrpSpPr/>
          <p:nvPr/>
        </p:nvGrpSpPr>
        <p:grpSpPr>
          <a:xfrm>
            <a:off x="11400502" y="2625849"/>
            <a:ext cx="280634" cy="280634"/>
            <a:chOff x="2998302" y="2499889"/>
            <a:chExt cx="850463" cy="850463"/>
          </a:xfrm>
        </p:grpSpPr>
        <p:sp>
          <p:nvSpPr>
            <p:cNvPr id="597" name="Google Shape;597;p16"/>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8" name="Google Shape;598;p16"/>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9" name="Google Shape;599;p16"/>
          <p:cNvGrpSpPr/>
          <p:nvPr/>
        </p:nvGrpSpPr>
        <p:grpSpPr>
          <a:xfrm>
            <a:off x="10016456" y="2625849"/>
            <a:ext cx="280634" cy="280842"/>
            <a:chOff x="-1196056" y="2499889"/>
            <a:chExt cx="850463" cy="851092"/>
          </a:xfrm>
        </p:grpSpPr>
        <p:sp>
          <p:nvSpPr>
            <p:cNvPr id="600" name="Google Shape;600;p16"/>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1" name="Google Shape;601;p16"/>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02" name="Google Shape;602;p16"/>
          <p:cNvSpPr/>
          <p:nvPr/>
        </p:nvSpPr>
        <p:spPr>
          <a:xfrm>
            <a:off x="10708479" y="2625849"/>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03" name="Google Shape;603;p16" descr="World with solid fill"/>
          <p:cNvPicPr preferRelativeResize="0"/>
          <p:nvPr/>
        </p:nvPicPr>
        <p:blipFill rotWithShape="1">
          <a:blip r:embed="rId3">
            <a:alphaModFix/>
          </a:blip>
          <a:srcRect/>
          <a:stretch/>
        </p:blipFill>
        <p:spPr>
          <a:xfrm>
            <a:off x="10727019" y="2639589"/>
            <a:ext cx="246077" cy="246077"/>
          </a:xfrm>
          <a:prstGeom prst="rect">
            <a:avLst/>
          </a:prstGeom>
          <a:noFill/>
          <a:ln>
            <a:noFill/>
          </a:ln>
        </p:spPr>
      </p:pic>
      <p:pic>
        <p:nvPicPr>
          <p:cNvPr id="604" name="Google Shape;604;p16"/>
          <p:cNvPicPr preferRelativeResize="0"/>
          <p:nvPr/>
        </p:nvPicPr>
        <p:blipFill rotWithShape="1">
          <a:blip r:embed="rId4">
            <a:alphaModFix/>
          </a:blip>
          <a:srcRect/>
          <a:stretch/>
        </p:blipFill>
        <p:spPr>
          <a:xfrm>
            <a:off x="7285863" y="845635"/>
            <a:ext cx="4634487" cy="11586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5" name="Immagine 4">
            <a:extLst>
              <a:ext uri="{FF2B5EF4-FFF2-40B4-BE49-F238E27FC236}">
                <a16:creationId xmlns:a16="http://schemas.microsoft.com/office/drawing/2014/main" id="{463737E1-54A6-48FB-DC97-0634D902E8BF}"/>
              </a:ext>
            </a:extLst>
          </p:cNvPr>
          <p:cNvPicPr>
            <a:picLocks noChangeAspect="1"/>
          </p:cNvPicPr>
          <p:nvPr/>
        </p:nvPicPr>
        <p:blipFill>
          <a:blip r:embed="rId3"/>
          <a:stretch>
            <a:fillRect/>
          </a:stretch>
        </p:blipFill>
        <p:spPr>
          <a:xfrm>
            <a:off x="705449" y="396815"/>
            <a:ext cx="10836693" cy="6095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
          <p:cNvSpPr txBox="1">
            <a:spLocks noGrp="1"/>
          </p:cNvSpPr>
          <p:nvPr>
            <p:ph type="body" idx="1"/>
          </p:nvPr>
        </p:nvSpPr>
        <p:spPr>
          <a:xfrm>
            <a:off x="798380" y="2045703"/>
            <a:ext cx="10595100" cy="4148619"/>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chemeClr val="lt1"/>
              </a:buClr>
              <a:buSzPct val="200000"/>
              <a:buNone/>
            </a:pPr>
            <a:endParaRPr dirty="0"/>
          </a:p>
          <a:p>
            <a:pPr marL="0" lvl="0" indent="0" algn="l" rtl="0">
              <a:lnSpc>
                <a:spcPct val="90000"/>
              </a:lnSpc>
              <a:spcBef>
                <a:spcPts val="0"/>
              </a:spcBef>
              <a:spcAft>
                <a:spcPts val="0"/>
              </a:spcAft>
              <a:buClr>
                <a:schemeClr val="lt1"/>
              </a:buClr>
              <a:buSzPct val="200000"/>
              <a:buNone/>
            </a:pPr>
            <a:endParaRPr dirty="0"/>
          </a:p>
          <a:p>
            <a:pPr marL="0" lvl="0" indent="0" algn="l" rtl="0">
              <a:lnSpc>
                <a:spcPct val="90000"/>
              </a:lnSpc>
              <a:spcBef>
                <a:spcPts val="0"/>
              </a:spcBef>
              <a:spcAft>
                <a:spcPts val="0"/>
              </a:spcAft>
              <a:buClr>
                <a:schemeClr val="lt1"/>
              </a:buClr>
              <a:buSzPct val="200000"/>
              <a:buNone/>
            </a:pPr>
            <a:r>
              <a:rPr lang="en-US" dirty="0"/>
              <a:t>Un </a:t>
            </a:r>
            <a:r>
              <a:rPr lang="en-US" dirty="0" err="1"/>
              <a:t>insieme</a:t>
            </a:r>
            <a:r>
              <a:rPr lang="en-US" dirty="0"/>
              <a:t> di </a:t>
            </a:r>
            <a:r>
              <a:rPr lang="en-US" dirty="0" err="1"/>
              <a:t>strumenti</a:t>
            </a:r>
            <a:r>
              <a:rPr lang="en-US" dirty="0"/>
              <a:t> </a:t>
            </a:r>
            <a:r>
              <a:rPr lang="en-US" dirty="0" err="1"/>
              <a:t>utili</a:t>
            </a:r>
            <a:r>
              <a:rPr lang="en-US" dirty="0"/>
              <a:t> per la </a:t>
            </a:r>
            <a:r>
              <a:rPr lang="en-US" dirty="0" err="1"/>
              <a:t>progettazione</a:t>
            </a:r>
            <a:r>
              <a:rPr lang="en-US" dirty="0"/>
              <a:t> e </a:t>
            </a:r>
            <a:r>
              <a:rPr lang="en-US" dirty="0" err="1"/>
              <a:t>l'implementazione</a:t>
            </a:r>
            <a:r>
              <a:rPr lang="en-US" dirty="0"/>
              <a:t> di </a:t>
            </a:r>
            <a:r>
              <a:rPr lang="en-US" dirty="0" err="1"/>
              <a:t>attività</a:t>
            </a:r>
            <a:r>
              <a:rPr lang="en-US" dirty="0"/>
              <a:t> di </a:t>
            </a:r>
            <a:r>
              <a:rPr lang="en-US" dirty="0" err="1"/>
              <a:t>apprendimento</a:t>
            </a:r>
            <a:r>
              <a:rPr lang="en-US" dirty="0"/>
              <a:t> </a:t>
            </a:r>
            <a:r>
              <a:rPr lang="en-US" dirty="0" err="1"/>
              <a:t>pratico</a:t>
            </a:r>
            <a:r>
              <a:rPr lang="en-US" dirty="0"/>
              <a:t> </a:t>
            </a:r>
            <a:r>
              <a:rPr lang="en-US" dirty="0" err="1"/>
              <a:t>rivolte</a:t>
            </a:r>
            <a:r>
              <a:rPr lang="en-US" dirty="0"/>
              <a:t> ai care worker da </a:t>
            </a:r>
            <a:r>
              <a:rPr lang="en-US" dirty="0" err="1"/>
              <a:t>attuare</a:t>
            </a:r>
            <a:r>
              <a:rPr lang="en-US" dirty="0"/>
              <a:t> in un </a:t>
            </a:r>
            <a:r>
              <a:rPr lang="en-US" dirty="0" err="1"/>
              <a:t>percorso</a:t>
            </a:r>
            <a:r>
              <a:rPr lang="en-US" dirty="0"/>
              <a:t> di </a:t>
            </a:r>
            <a:r>
              <a:rPr lang="en-US" dirty="0" err="1"/>
              <a:t>apprendimento</a:t>
            </a:r>
            <a:r>
              <a:rPr lang="en-US" dirty="0"/>
              <a:t> </a:t>
            </a:r>
            <a:r>
              <a:rPr lang="en-US" dirty="0" err="1"/>
              <a:t>basato</a:t>
            </a:r>
            <a:r>
              <a:rPr lang="en-US" dirty="0"/>
              <a:t> </a:t>
            </a:r>
            <a:r>
              <a:rPr lang="en-US" dirty="0" err="1"/>
              <a:t>sul</a:t>
            </a:r>
            <a:r>
              <a:rPr lang="en-US" dirty="0"/>
              <a:t> </a:t>
            </a:r>
            <a:r>
              <a:rPr lang="en-US" dirty="0" err="1"/>
              <a:t>lavoro</a:t>
            </a:r>
            <a:r>
              <a:rPr lang="en-US" dirty="0"/>
              <a:t> (WBL)</a:t>
            </a:r>
          </a:p>
          <a:p>
            <a:pPr marL="0" lvl="0" indent="0" algn="l" rtl="0">
              <a:lnSpc>
                <a:spcPct val="90000"/>
              </a:lnSpc>
              <a:spcBef>
                <a:spcPts val="0"/>
              </a:spcBef>
              <a:spcAft>
                <a:spcPts val="0"/>
              </a:spcAft>
              <a:buClr>
                <a:schemeClr val="lt1"/>
              </a:buClr>
              <a:buSzPct val="200000"/>
              <a:buNone/>
            </a:pPr>
            <a:endParaRPr lang="en-US" dirty="0"/>
          </a:p>
          <a:p>
            <a:pPr marL="0" lvl="0" indent="0" algn="l" rtl="0">
              <a:lnSpc>
                <a:spcPct val="90000"/>
              </a:lnSpc>
              <a:spcBef>
                <a:spcPts val="0"/>
              </a:spcBef>
              <a:spcAft>
                <a:spcPts val="0"/>
              </a:spcAft>
              <a:buClr>
                <a:schemeClr val="lt1"/>
              </a:buClr>
              <a:buSzPct val="200000"/>
              <a:buNone/>
            </a:pPr>
            <a:r>
              <a:rPr lang="en-US" dirty="0"/>
              <a:t>Include </a:t>
            </a:r>
            <a:r>
              <a:rPr lang="en-US" dirty="0" err="1"/>
              <a:t>contenuti</a:t>
            </a:r>
            <a:r>
              <a:rPr lang="en-US" dirty="0"/>
              <a:t>, </a:t>
            </a:r>
            <a:r>
              <a:rPr lang="en-US" dirty="0" err="1"/>
              <a:t>attività</a:t>
            </a:r>
            <a:r>
              <a:rPr lang="en-US" dirty="0"/>
              <a:t> e </a:t>
            </a:r>
            <a:r>
              <a:rPr lang="en-US" dirty="0" err="1"/>
              <a:t>strumenti</a:t>
            </a:r>
            <a:r>
              <a:rPr lang="en-US" dirty="0"/>
              <a:t> per </a:t>
            </a:r>
            <a:r>
              <a:rPr lang="en-US" dirty="0" err="1"/>
              <a:t>gestire</a:t>
            </a:r>
            <a:r>
              <a:rPr lang="en-US" dirty="0"/>
              <a:t> le </a:t>
            </a:r>
            <a:r>
              <a:rPr lang="en-US" dirty="0" err="1"/>
              <a:t>esperienze</a:t>
            </a:r>
            <a:r>
              <a:rPr lang="en-US" dirty="0"/>
              <a:t> di </a:t>
            </a:r>
            <a:r>
              <a:rPr lang="en-US" dirty="0" err="1"/>
              <a:t>apprendimento</a:t>
            </a:r>
            <a:r>
              <a:rPr lang="en-US" dirty="0"/>
              <a:t> </a:t>
            </a:r>
            <a:r>
              <a:rPr lang="en-US" dirty="0" err="1"/>
              <a:t>sul</a:t>
            </a:r>
            <a:r>
              <a:rPr lang="en-US" dirty="0"/>
              <a:t> </a:t>
            </a:r>
            <a:r>
              <a:rPr lang="en-US" dirty="0" err="1"/>
              <a:t>lavoro</a:t>
            </a:r>
            <a:r>
              <a:rPr lang="en-US" dirty="0"/>
              <a:t> </a:t>
            </a:r>
            <a:r>
              <a:rPr lang="en-US" dirty="0" err="1"/>
              <a:t>dei</a:t>
            </a:r>
            <a:r>
              <a:rPr lang="en-US" dirty="0"/>
              <a:t> care worker .</a:t>
            </a:r>
          </a:p>
          <a:p>
            <a:pPr marL="0" lvl="0" indent="0" algn="l" rtl="0">
              <a:lnSpc>
                <a:spcPct val="90000"/>
              </a:lnSpc>
              <a:spcBef>
                <a:spcPts val="0"/>
              </a:spcBef>
              <a:spcAft>
                <a:spcPts val="0"/>
              </a:spcAft>
              <a:buClr>
                <a:schemeClr val="lt1"/>
              </a:buClr>
              <a:buSzPct val="200000"/>
              <a:buNone/>
            </a:pPr>
            <a:endParaRPr lang="en-US" dirty="0"/>
          </a:p>
          <a:p>
            <a:pPr marL="0" lvl="0" indent="0" algn="l" rtl="0">
              <a:lnSpc>
                <a:spcPct val="90000"/>
              </a:lnSpc>
              <a:spcBef>
                <a:spcPts val="0"/>
              </a:spcBef>
              <a:spcAft>
                <a:spcPts val="0"/>
              </a:spcAft>
              <a:buClr>
                <a:schemeClr val="lt1"/>
              </a:buClr>
              <a:buSzPct val="200000"/>
              <a:buNone/>
            </a:pPr>
            <a:r>
              <a:rPr lang="en-US" dirty="0"/>
              <a:t>Il kit di </a:t>
            </a:r>
            <a:r>
              <a:rPr lang="en-US" dirty="0" err="1"/>
              <a:t>strumenti</a:t>
            </a:r>
            <a:r>
              <a:rPr lang="en-US" dirty="0"/>
              <a:t> </a:t>
            </a:r>
            <a:r>
              <a:rPr lang="en-US" dirty="0" err="1"/>
              <a:t>è</a:t>
            </a:r>
            <a:r>
              <a:rPr lang="en-US" dirty="0"/>
              <a:t> </a:t>
            </a:r>
            <a:r>
              <a:rPr lang="en-US" dirty="0" err="1"/>
              <a:t>rivolto</a:t>
            </a:r>
            <a:r>
              <a:rPr lang="en-US" dirty="0"/>
              <a:t> ai </a:t>
            </a:r>
            <a:r>
              <a:rPr lang="en-US" dirty="0" err="1"/>
              <a:t>formatori</a:t>
            </a:r>
            <a:r>
              <a:rPr lang="en-US" dirty="0"/>
              <a:t>/tutor </a:t>
            </a:r>
            <a:r>
              <a:rPr lang="en-US" dirty="0" err="1"/>
              <a:t>che</a:t>
            </a:r>
            <a:r>
              <a:rPr lang="en-US" dirty="0"/>
              <a:t> </a:t>
            </a:r>
            <a:r>
              <a:rPr lang="en-US" dirty="0" err="1"/>
              <a:t>supporteranno</a:t>
            </a:r>
            <a:r>
              <a:rPr lang="en-US" dirty="0"/>
              <a:t> I care worker </a:t>
            </a:r>
            <a:r>
              <a:rPr lang="en-US" dirty="0" err="1"/>
              <a:t>nell'esperienza</a:t>
            </a:r>
            <a:r>
              <a:rPr lang="en-US" dirty="0"/>
              <a:t> di </a:t>
            </a:r>
            <a:r>
              <a:rPr lang="en-US" dirty="0" err="1"/>
              <a:t>apprendimento</a:t>
            </a:r>
            <a:r>
              <a:rPr lang="en-US" dirty="0"/>
              <a:t> </a:t>
            </a:r>
            <a:r>
              <a:rPr lang="en-US" dirty="0" err="1"/>
              <a:t>sul</a:t>
            </a:r>
            <a:r>
              <a:rPr lang="en-US" dirty="0"/>
              <a:t> </a:t>
            </a:r>
            <a:r>
              <a:rPr lang="en-US" dirty="0" err="1"/>
              <a:t>lavoro</a:t>
            </a:r>
            <a:r>
              <a:rPr lang="en-US" dirty="0"/>
              <a:t> e </a:t>
            </a:r>
            <a:r>
              <a:rPr lang="en-US" dirty="0" err="1"/>
              <a:t>direttamente</a:t>
            </a:r>
            <a:r>
              <a:rPr lang="en-US" dirty="0"/>
              <a:t> ai care worker </a:t>
            </a:r>
          </a:p>
          <a:p>
            <a:pPr marL="0" lvl="0" indent="0" algn="l" rtl="0">
              <a:lnSpc>
                <a:spcPct val="90000"/>
              </a:lnSpc>
              <a:spcBef>
                <a:spcPts val="0"/>
              </a:spcBef>
              <a:spcAft>
                <a:spcPts val="0"/>
              </a:spcAft>
              <a:buClr>
                <a:schemeClr val="lt1"/>
              </a:buClr>
              <a:buSzPct val="200000"/>
              <a:buNone/>
            </a:pPr>
            <a:endParaRPr lang="en-US" dirty="0"/>
          </a:p>
          <a:p>
            <a:pPr marL="0" lvl="0" indent="0" algn="l" rtl="0">
              <a:lnSpc>
                <a:spcPct val="90000"/>
              </a:lnSpc>
              <a:spcBef>
                <a:spcPts val="0"/>
              </a:spcBef>
              <a:spcAft>
                <a:spcPts val="0"/>
              </a:spcAft>
              <a:buClr>
                <a:schemeClr val="lt1"/>
              </a:buClr>
              <a:buSzPct val="200000"/>
              <a:buNone/>
            </a:pPr>
            <a:r>
              <a:rPr lang="en-US" dirty="0"/>
              <a:t>Include </a:t>
            </a:r>
            <a:r>
              <a:rPr lang="en-US" dirty="0" err="1"/>
              <a:t>anche</a:t>
            </a:r>
            <a:r>
              <a:rPr lang="en-US" dirty="0"/>
              <a:t> </a:t>
            </a:r>
            <a:r>
              <a:rPr lang="en-US" dirty="0" err="1"/>
              <a:t>materiali</a:t>
            </a:r>
            <a:r>
              <a:rPr lang="en-US" dirty="0"/>
              <a:t> di </a:t>
            </a:r>
            <a:r>
              <a:rPr lang="en-US" dirty="0" err="1"/>
              <a:t>formazione</a:t>
            </a:r>
            <a:r>
              <a:rPr lang="en-US" dirty="0"/>
              <a:t> per </a:t>
            </a:r>
            <a:r>
              <a:rPr lang="en-US" dirty="0" err="1"/>
              <a:t>formare</a:t>
            </a:r>
            <a:r>
              <a:rPr lang="en-US" dirty="0"/>
              <a:t> </a:t>
            </a:r>
            <a:r>
              <a:rPr lang="en-US" dirty="0" err="1"/>
              <a:t>i</a:t>
            </a:r>
            <a:r>
              <a:rPr lang="en-US" dirty="0"/>
              <a:t> tutor WBL.</a:t>
            </a:r>
          </a:p>
          <a:p>
            <a:pPr marL="0" lvl="0" indent="0" algn="l" rtl="0">
              <a:lnSpc>
                <a:spcPct val="90000"/>
              </a:lnSpc>
              <a:spcBef>
                <a:spcPts val="0"/>
              </a:spcBef>
              <a:spcAft>
                <a:spcPts val="0"/>
              </a:spcAft>
              <a:buClr>
                <a:schemeClr val="lt1"/>
              </a:buClr>
              <a:buSzPct val="200000"/>
              <a:buNone/>
            </a:pPr>
            <a:r>
              <a:rPr lang="en-US" dirty="0"/>
              <a:t> </a:t>
            </a:r>
          </a:p>
          <a:p>
            <a:pPr marL="0" lvl="0" indent="0" algn="l" rtl="0">
              <a:lnSpc>
                <a:spcPct val="90000"/>
              </a:lnSpc>
              <a:spcBef>
                <a:spcPts val="0"/>
              </a:spcBef>
              <a:spcAft>
                <a:spcPts val="0"/>
              </a:spcAft>
              <a:buClr>
                <a:schemeClr val="lt1"/>
              </a:buClr>
              <a:buSzPct val="200000"/>
              <a:buNone/>
            </a:pPr>
            <a:r>
              <a:rPr lang="en-US" dirty="0" err="1"/>
              <a:t>Sarà</a:t>
            </a:r>
            <a:r>
              <a:rPr lang="en-US" dirty="0"/>
              <a:t> </a:t>
            </a:r>
            <a:r>
              <a:rPr lang="en-US" dirty="0" err="1"/>
              <a:t>sviluppato</a:t>
            </a:r>
            <a:r>
              <a:rPr lang="en-US" dirty="0"/>
              <a:t> secondo </a:t>
            </a:r>
            <a:r>
              <a:rPr lang="en-US" dirty="0" err="1"/>
              <a:t>i</a:t>
            </a:r>
            <a:r>
              <a:rPr lang="en-US" dirty="0"/>
              <a:t> </a:t>
            </a:r>
            <a:r>
              <a:rPr lang="en-US" dirty="0" err="1"/>
              <a:t>principi</a:t>
            </a:r>
            <a:r>
              <a:rPr lang="en-US" dirty="0"/>
              <a:t> di EQAVET+.</a:t>
            </a:r>
            <a:endParaRPr dirty="0"/>
          </a:p>
        </p:txBody>
      </p:sp>
      <p:sp>
        <p:nvSpPr>
          <p:cNvPr id="215" name="Google Shape;215;p1"/>
          <p:cNvSpPr txBox="1">
            <a:spLocks noGrp="1"/>
          </p:cNvSpPr>
          <p:nvPr>
            <p:ph type="body" idx="2"/>
          </p:nvPr>
        </p:nvSpPr>
        <p:spPr>
          <a:xfrm>
            <a:off x="798375" y="403973"/>
            <a:ext cx="10595100" cy="130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3000"/>
              <a:buNone/>
            </a:pPr>
            <a:r>
              <a:rPr lang="en-US" sz="6000" dirty="0"/>
              <a:t>Il toolkit </a:t>
            </a:r>
            <a:r>
              <a:rPr lang="en-US" sz="5400" b="1" dirty="0"/>
              <a:t>Human-Digit WBL</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36ea598341_1_24"/>
          <p:cNvSpPr txBox="1">
            <a:spLocks noGrp="1"/>
          </p:cNvSpPr>
          <p:nvPr>
            <p:ph type="body" idx="2"/>
          </p:nvPr>
        </p:nvSpPr>
        <p:spPr>
          <a:xfrm>
            <a:off x="798450" y="392893"/>
            <a:ext cx="10595100" cy="803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600"/>
              <a:buNone/>
            </a:pPr>
            <a:r>
              <a:rPr lang="en-US"/>
              <a:t>Components of the toolkit </a:t>
            </a:r>
            <a:endParaRPr/>
          </a:p>
        </p:txBody>
      </p:sp>
      <p:sp>
        <p:nvSpPr>
          <p:cNvPr id="222" name="Google Shape;222;g136ea598341_1_24"/>
          <p:cNvSpPr/>
          <p:nvPr/>
        </p:nvSpPr>
        <p:spPr>
          <a:xfrm>
            <a:off x="3293691" y="1196593"/>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3</a:t>
            </a:r>
            <a:endParaRPr dirty="0"/>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Due </a:t>
            </a:r>
            <a:r>
              <a:rPr lang="en-US" sz="2000" b="1" i="0" u="none" strike="noStrike" cap="none" dirty="0">
                <a:solidFill>
                  <a:schemeClr val="lt1"/>
                </a:solidFill>
                <a:latin typeface="Calibri"/>
                <a:ea typeface="Calibri"/>
                <a:cs typeface="Calibri"/>
                <a:sym typeface="Calibri"/>
              </a:rPr>
              <a:t>Guide </a:t>
            </a:r>
            <a:r>
              <a:rPr lang="en-US" sz="2000" b="1" i="0" u="none" strike="noStrike" cap="none" dirty="0" err="1">
                <a:solidFill>
                  <a:schemeClr val="lt1"/>
                </a:solidFill>
                <a:latin typeface="Calibri"/>
                <a:ea typeface="Calibri"/>
                <a:cs typeface="Calibri"/>
                <a:sym typeface="Calibri"/>
              </a:rPr>
              <a:t>Pratiche</a:t>
            </a:r>
            <a:r>
              <a:rPr lang="en-US" sz="2000" b="1" i="0" u="none" strike="noStrike" cap="none" dirty="0">
                <a:solidFill>
                  <a:schemeClr val="lt1"/>
                </a:solidFill>
                <a:latin typeface="Calibri"/>
                <a:ea typeface="Calibri"/>
                <a:cs typeface="Calibri"/>
                <a:sym typeface="Calibri"/>
              </a:rPr>
              <a:t> </a:t>
            </a:r>
            <a:r>
              <a:rPr lang="en-US" sz="2000" i="0" u="none" strike="noStrike" cap="none" dirty="0">
                <a:solidFill>
                  <a:schemeClr val="lt1"/>
                </a:solidFill>
                <a:latin typeface="Calibri"/>
                <a:ea typeface="Calibri"/>
                <a:cs typeface="Calibri"/>
                <a:sym typeface="Calibri"/>
              </a:rPr>
              <a:t>per </a:t>
            </a:r>
            <a:r>
              <a:rPr lang="en-US" sz="2000" b="0" i="0" u="none" strike="noStrike" cap="none" dirty="0">
                <a:solidFill>
                  <a:schemeClr val="lt1"/>
                </a:solidFill>
                <a:latin typeface="Calibri"/>
                <a:ea typeface="Calibri"/>
                <a:cs typeface="Calibri"/>
                <a:sym typeface="Calibri"/>
              </a:rPr>
              <a:t>I Workers</a:t>
            </a:r>
            <a:endParaRPr sz="2000" b="1"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3" name="Google Shape;223;g136ea598341_1_24"/>
          <p:cNvSpPr/>
          <p:nvPr/>
        </p:nvSpPr>
        <p:spPr>
          <a:xfrm>
            <a:off x="449833" y="1196592"/>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1</a:t>
            </a:r>
            <a:endParaRPr dirty="0"/>
          </a:p>
          <a:p>
            <a:pPr marL="0" marR="0" lvl="0" indent="0" algn="l" rtl="0">
              <a:lnSpc>
                <a:spcPct val="107000"/>
              </a:lnSpc>
              <a:spcBef>
                <a:spcPts val="0"/>
              </a:spcBef>
              <a:spcAft>
                <a:spcPts val="0"/>
              </a:spcAft>
              <a:buNone/>
            </a:pPr>
            <a:r>
              <a:rPr lang="en-US" sz="2000" b="0" i="0" u="none" strike="noStrike" cap="none" dirty="0">
                <a:solidFill>
                  <a:schemeClr val="lt1"/>
                </a:solidFill>
                <a:latin typeface="Calibri"/>
                <a:ea typeface="Calibri"/>
                <a:cs typeface="Calibri"/>
                <a:sym typeface="Calibri"/>
              </a:rPr>
              <a:t>Una </a:t>
            </a:r>
            <a:r>
              <a:rPr lang="en-US" sz="2000" b="1" i="0" u="none" strike="noStrike" cap="none" dirty="0" err="1">
                <a:solidFill>
                  <a:schemeClr val="lt1"/>
                </a:solidFill>
                <a:latin typeface="Calibri"/>
                <a:ea typeface="Calibri"/>
                <a:cs typeface="Calibri"/>
                <a:sym typeface="Calibri"/>
              </a:rPr>
              <a:t>Unità</a:t>
            </a:r>
            <a:r>
              <a:rPr lang="en-US" sz="2000" b="1" i="0" u="none" strike="noStrike" cap="none" dirty="0">
                <a:solidFill>
                  <a:schemeClr val="lt1"/>
                </a:solidFill>
                <a:latin typeface="Calibri"/>
                <a:ea typeface="Calibri"/>
                <a:cs typeface="Calibri"/>
                <a:sym typeface="Calibri"/>
              </a:rPr>
              <a:t> di </a:t>
            </a:r>
            <a:r>
              <a:rPr lang="en-US" sz="2000" b="1" i="0" u="none" strike="noStrike" cap="none" dirty="0" err="1">
                <a:solidFill>
                  <a:schemeClr val="lt1"/>
                </a:solidFill>
                <a:latin typeface="Calibri"/>
                <a:ea typeface="Calibri"/>
                <a:cs typeface="Calibri"/>
                <a:sym typeface="Calibri"/>
              </a:rPr>
              <a:t>apprendimento</a:t>
            </a:r>
            <a:r>
              <a:rPr lang="en-US" sz="2000" b="1" i="0" u="none" strike="noStrike" cap="none" dirty="0">
                <a:solidFill>
                  <a:schemeClr val="lt1"/>
                </a:solidFill>
                <a:latin typeface="Calibri"/>
                <a:ea typeface="Calibri"/>
                <a:cs typeface="Calibri"/>
                <a:sym typeface="Calibri"/>
              </a:rPr>
              <a:t> </a:t>
            </a:r>
            <a:r>
              <a:rPr lang="en-US" sz="2000" b="1" i="0" u="none" strike="noStrike" cap="none" dirty="0" err="1">
                <a:solidFill>
                  <a:schemeClr val="lt1"/>
                </a:solidFill>
                <a:latin typeface="Calibri"/>
                <a:ea typeface="Calibri"/>
                <a:cs typeface="Calibri"/>
                <a:sym typeface="Calibri"/>
              </a:rPr>
              <a:t>basato</a:t>
            </a:r>
            <a:r>
              <a:rPr lang="en-US" sz="2000" b="1" i="0" u="none" strike="noStrike" cap="none" dirty="0">
                <a:solidFill>
                  <a:schemeClr val="lt1"/>
                </a:solidFill>
                <a:latin typeface="Calibri"/>
                <a:ea typeface="Calibri"/>
                <a:cs typeface="Calibri"/>
                <a:sym typeface="Calibri"/>
              </a:rPr>
              <a:t> </a:t>
            </a:r>
            <a:r>
              <a:rPr lang="en-US" sz="2000" b="1" i="0" u="none" strike="noStrike" cap="none" dirty="0" err="1">
                <a:solidFill>
                  <a:schemeClr val="lt1"/>
                </a:solidFill>
                <a:latin typeface="Calibri"/>
                <a:ea typeface="Calibri"/>
                <a:cs typeface="Calibri"/>
                <a:sym typeface="Calibri"/>
              </a:rPr>
              <a:t>sul</a:t>
            </a:r>
            <a:r>
              <a:rPr lang="en-US" sz="2000" b="1" i="0" u="none" strike="noStrike" cap="none" dirty="0">
                <a:solidFill>
                  <a:schemeClr val="lt1"/>
                </a:solidFill>
                <a:latin typeface="Calibri"/>
                <a:ea typeface="Calibri"/>
                <a:cs typeface="Calibri"/>
                <a:sym typeface="Calibri"/>
              </a:rPr>
              <a:t> </a:t>
            </a:r>
            <a:r>
              <a:rPr lang="en-US" sz="2000" b="1" i="0" u="none" strike="noStrike" cap="none" dirty="0" err="1">
                <a:solidFill>
                  <a:schemeClr val="lt1"/>
                </a:solidFill>
                <a:latin typeface="Calibri"/>
                <a:ea typeface="Calibri"/>
                <a:cs typeface="Calibri"/>
                <a:sym typeface="Calibri"/>
              </a:rPr>
              <a:t>lavoro</a:t>
            </a:r>
            <a:r>
              <a:rPr lang="en-US" sz="2000" b="1" i="0" u="none" strike="noStrike" cap="none" dirty="0">
                <a:solidFill>
                  <a:schemeClr val="lt1"/>
                </a:solidFill>
                <a:latin typeface="Calibri"/>
                <a:ea typeface="Calibri"/>
                <a:cs typeface="Calibri"/>
                <a:sym typeface="Calibri"/>
              </a:rPr>
              <a:t> </a:t>
            </a:r>
            <a:r>
              <a:rPr lang="en-US" sz="2000" b="0" i="0" u="none" strike="noStrike" cap="none" dirty="0">
                <a:solidFill>
                  <a:schemeClr val="lt1"/>
                </a:solidFill>
                <a:latin typeface="Calibri"/>
                <a:ea typeface="Calibri"/>
                <a:cs typeface="Calibri"/>
                <a:sym typeface="Calibri"/>
              </a:rPr>
              <a:t>per I Care Worker</a:t>
            </a: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4" name="Google Shape;224;g136ea598341_1_24"/>
          <p:cNvSpPr/>
          <p:nvPr/>
        </p:nvSpPr>
        <p:spPr>
          <a:xfrm>
            <a:off x="449833" y="3844220"/>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2</a:t>
            </a:r>
            <a:endParaRPr dirty="0"/>
          </a:p>
          <a:p>
            <a:pPr marL="0" marR="0" lvl="0" indent="0" algn="l" rtl="0">
              <a:lnSpc>
                <a:spcPct val="107000"/>
              </a:lnSpc>
              <a:spcBef>
                <a:spcPts val="0"/>
              </a:spcBef>
              <a:spcAft>
                <a:spcPts val="0"/>
              </a:spcAft>
              <a:buNone/>
            </a:pPr>
            <a:r>
              <a:rPr lang="en-US" sz="2000" dirty="0" err="1">
                <a:solidFill>
                  <a:schemeClr val="lt1"/>
                </a:solidFill>
                <a:latin typeface="Calibri"/>
                <a:ea typeface="Calibri"/>
                <a:cs typeface="Calibri"/>
                <a:sym typeface="Calibri"/>
              </a:rPr>
              <a:t>Strumento</a:t>
            </a:r>
            <a:r>
              <a:rPr lang="en-US" sz="2000" dirty="0">
                <a:solidFill>
                  <a:schemeClr val="lt1"/>
                </a:solidFill>
                <a:latin typeface="Calibri"/>
                <a:ea typeface="Calibri"/>
                <a:cs typeface="Calibri"/>
                <a:sym typeface="Calibri"/>
              </a:rPr>
              <a:t> per </a:t>
            </a:r>
            <a:r>
              <a:rPr lang="en-US" sz="2000" i="0" u="none" strike="noStrike" cap="none" dirty="0" err="1">
                <a:solidFill>
                  <a:schemeClr val="lt1"/>
                </a:solidFill>
                <a:latin typeface="Calibri"/>
                <a:ea typeface="Calibri"/>
                <a:cs typeface="Calibri"/>
                <a:sym typeface="Calibri"/>
              </a:rPr>
              <a:t>l’</a:t>
            </a:r>
            <a:r>
              <a:rPr lang="en-US" sz="2000" b="1" i="0" u="none" strike="noStrike" cap="none" dirty="0" err="1">
                <a:solidFill>
                  <a:schemeClr val="lt1"/>
                </a:solidFill>
                <a:latin typeface="Calibri"/>
                <a:ea typeface="Calibri"/>
                <a:cs typeface="Calibri"/>
                <a:sym typeface="Calibri"/>
              </a:rPr>
              <a:t>Autovalutazione</a:t>
            </a:r>
            <a:endParaRPr sz="2000" b="1" i="0" u="none" strike="noStrike" cap="none" dirty="0">
              <a:solidFill>
                <a:schemeClr val="lt1"/>
              </a:solidFill>
              <a:latin typeface="Calibri"/>
              <a:ea typeface="Calibri"/>
              <a:cs typeface="Calibri"/>
              <a:sym typeface="Calibri"/>
            </a:endParaRPr>
          </a:p>
          <a:p>
            <a:pPr marL="0" marR="0" lvl="0" indent="0" algn="l" rtl="0">
              <a:lnSpc>
                <a:spcPct val="107000"/>
              </a:lnSpc>
              <a:spcBef>
                <a:spcPts val="0"/>
              </a:spcBef>
              <a:spcAft>
                <a:spcPts val="0"/>
              </a:spcAft>
              <a:buNone/>
            </a:pPr>
            <a:r>
              <a:rPr lang="en-US" sz="2000" b="0" i="0" u="none" strike="noStrike" cap="none" dirty="0">
                <a:solidFill>
                  <a:schemeClr val="lt1"/>
                </a:solidFill>
                <a:latin typeface="Calibri"/>
                <a:ea typeface="Calibri"/>
                <a:cs typeface="Calibri"/>
                <a:sym typeface="Calibri"/>
              </a:rPr>
              <a:t> </a:t>
            </a: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5" name="Google Shape;225;g136ea598341_1_24"/>
          <p:cNvSpPr/>
          <p:nvPr/>
        </p:nvSpPr>
        <p:spPr>
          <a:xfrm>
            <a:off x="3293691" y="3844220"/>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4</a:t>
            </a:r>
            <a:endParaRPr dirty="0"/>
          </a:p>
          <a:p>
            <a:pPr marL="0" marR="0" lvl="0" indent="0" algn="l" rtl="0">
              <a:lnSpc>
                <a:spcPct val="100000"/>
              </a:lnSpc>
              <a:spcBef>
                <a:spcPts val="0"/>
              </a:spcBef>
              <a:spcAft>
                <a:spcPts val="0"/>
              </a:spcAft>
              <a:buNone/>
            </a:pPr>
            <a:r>
              <a:rPr lang="en-US" sz="2000" b="1" i="0" u="none" strike="noStrike" cap="none" dirty="0" err="1">
                <a:solidFill>
                  <a:schemeClr val="lt1"/>
                </a:solidFill>
                <a:latin typeface="Calibri"/>
                <a:ea typeface="Calibri"/>
                <a:cs typeface="Calibri"/>
                <a:sym typeface="Calibri"/>
              </a:rPr>
              <a:t>Linee</a:t>
            </a:r>
            <a:r>
              <a:rPr lang="en-US" sz="2000" b="1" i="0" u="none" strike="noStrike" cap="none" dirty="0">
                <a:solidFill>
                  <a:schemeClr val="lt1"/>
                </a:solidFill>
                <a:latin typeface="Calibri"/>
                <a:ea typeface="Calibri"/>
                <a:cs typeface="Calibri"/>
                <a:sym typeface="Calibri"/>
              </a:rPr>
              <a:t> </a:t>
            </a:r>
            <a:r>
              <a:rPr lang="en-US" sz="2000" b="1" i="0" u="none" strike="noStrike" cap="none" dirty="0" err="1">
                <a:solidFill>
                  <a:schemeClr val="lt1"/>
                </a:solidFill>
                <a:latin typeface="Calibri"/>
                <a:ea typeface="Calibri"/>
                <a:cs typeface="Calibri"/>
                <a:sym typeface="Calibri"/>
              </a:rPr>
              <a:t>Guida</a:t>
            </a:r>
            <a:r>
              <a:rPr lang="en-US" sz="2000" b="1" i="0" u="none" strike="noStrike" cap="none" dirty="0">
                <a:solidFill>
                  <a:schemeClr val="lt1"/>
                </a:solidFill>
                <a:latin typeface="Calibri"/>
                <a:ea typeface="Calibri"/>
                <a:cs typeface="Calibri"/>
                <a:sym typeface="Calibri"/>
              </a:rPr>
              <a:t> </a:t>
            </a:r>
            <a:r>
              <a:rPr lang="en-US" sz="2000" i="0" u="none" strike="noStrike" cap="none" dirty="0" err="1">
                <a:solidFill>
                  <a:schemeClr val="lt1"/>
                </a:solidFill>
                <a:latin typeface="Calibri"/>
                <a:ea typeface="Calibri"/>
                <a:cs typeface="Calibri"/>
                <a:sym typeface="Calibri"/>
              </a:rPr>
              <a:t>su</a:t>
            </a:r>
            <a:r>
              <a:rPr lang="en-US" sz="2000" b="1" i="0" u="none" strike="noStrike" cap="none" dirty="0">
                <a:solidFill>
                  <a:schemeClr val="lt1"/>
                </a:solidFill>
                <a:latin typeface="Calibri"/>
                <a:ea typeface="Calibri"/>
                <a:cs typeface="Calibri"/>
                <a:sym typeface="Calibri"/>
              </a:rPr>
              <a:t> </a:t>
            </a:r>
            <a:r>
              <a:rPr lang="en-US" sz="2000" dirty="0">
                <a:solidFill>
                  <a:schemeClr val="lt1"/>
                </a:solidFill>
                <a:latin typeface="Calibri"/>
                <a:ea typeface="Calibri"/>
                <a:cs typeface="Calibri"/>
                <a:sym typeface="Calibri"/>
              </a:rPr>
              <a:t>t</a:t>
            </a:r>
            <a:r>
              <a:rPr lang="en-US" sz="2000" b="0" i="0" u="none" strike="noStrike" cap="none" dirty="0">
                <a:solidFill>
                  <a:schemeClr val="lt1"/>
                </a:solidFill>
                <a:latin typeface="Calibri"/>
                <a:ea typeface="Calibri"/>
                <a:cs typeface="Calibri"/>
                <a:sym typeface="Calibri"/>
              </a:rPr>
              <a:t>utoring</a:t>
            </a:r>
            <a:endParaRPr dirty="0"/>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6" name="Google Shape;226;g136ea598341_1_24"/>
          <p:cNvSpPr/>
          <p:nvPr/>
        </p:nvSpPr>
        <p:spPr>
          <a:xfrm>
            <a:off x="6142786" y="1196591"/>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5</a:t>
            </a:r>
            <a:endParaRPr dirty="0"/>
          </a:p>
          <a:p>
            <a:pPr marL="0" marR="0" lvl="0" indent="0" algn="l" rtl="0">
              <a:lnSpc>
                <a:spcPct val="100000"/>
              </a:lnSpc>
              <a:spcBef>
                <a:spcPts val="0"/>
              </a:spcBef>
              <a:spcAft>
                <a:spcPts val="0"/>
              </a:spcAft>
              <a:buNone/>
            </a:pPr>
            <a:r>
              <a:rPr lang="en-US" sz="2000" b="1" i="0" u="none" strike="noStrike" cap="none" dirty="0" err="1">
                <a:solidFill>
                  <a:schemeClr val="lt1"/>
                </a:solidFill>
                <a:latin typeface="Calibri"/>
                <a:ea typeface="Calibri"/>
                <a:cs typeface="Calibri"/>
                <a:sym typeface="Calibri"/>
              </a:rPr>
              <a:t>Curriculo</a:t>
            </a:r>
            <a:r>
              <a:rPr lang="en-US" sz="2000" b="1" i="0" u="none" strike="noStrike" cap="none" dirty="0">
                <a:solidFill>
                  <a:schemeClr val="lt1"/>
                </a:solidFill>
                <a:latin typeface="Calibri"/>
                <a:ea typeface="Calibri"/>
                <a:cs typeface="Calibri"/>
                <a:sym typeface="Calibri"/>
              </a:rPr>
              <a:t> </a:t>
            </a:r>
            <a:r>
              <a:rPr lang="en-US" sz="2000" i="0" u="none" strike="noStrike" cap="none" dirty="0">
                <a:solidFill>
                  <a:schemeClr val="lt1"/>
                </a:solidFill>
                <a:latin typeface="Calibri"/>
                <a:ea typeface="Calibri"/>
                <a:cs typeface="Calibri"/>
                <a:sym typeface="Calibri"/>
              </a:rPr>
              <a:t>per la </a:t>
            </a:r>
            <a:r>
              <a:rPr lang="en-US" sz="2000" i="0" u="none" strike="noStrike" cap="none" dirty="0" err="1">
                <a:solidFill>
                  <a:schemeClr val="lt1"/>
                </a:solidFill>
                <a:latin typeface="Calibri"/>
                <a:ea typeface="Calibri"/>
                <a:cs typeface="Calibri"/>
                <a:sym typeface="Calibri"/>
              </a:rPr>
              <a:t>formazione</a:t>
            </a:r>
            <a:r>
              <a:rPr lang="en-US" sz="2000" i="0" u="none" strike="noStrike" cap="none" dirty="0">
                <a:solidFill>
                  <a:schemeClr val="lt1"/>
                </a:solidFill>
                <a:latin typeface="Calibri"/>
                <a:ea typeface="Calibri"/>
                <a:cs typeface="Calibri"/>
                <a:sym typeface="Calibri"/>
              </a:rPr>
              <a:t> </a:t>
            </a:r>
            <a:r>
              <a:rPr lang="en-US" sz="2000" i="0" u="none" strike="noStrike" cap="none" dirty="0" err="1">
                <a:solidFill>
                  <a:schemeClr val="lt1"/>
                </a:solidFill>
                <a:latin typeface="Calibri"/>
                <a:ea typeface="Calibri"/>
                <a:cs typeface="Calibri"/>
                <a:sym typeface="Calibri"/>
              </a:rPr>
              <a:t>dei</a:t>
            </a:r>
            <a:r>
              <a:rPr lang="en-US" sz="2000" i="0" u="none" strike="noStrike" cap="none" dirty="0">
                <a:solidFill>
                  <a:schemeClr val="lt1"/>
                </a:solidFill>
                <a:latin typeface="Calibri"/>
                <a:ea typeface="Calibri"/>
                <a:cs typeface="Calibri"/>
                <a:sym typeface="Calibri"/>
              </a:rPr>
              <a:t> Tutor</a:t>
            </a:r>
            <a:endParaRPr sz="200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7" name="Google Shape;227;g136ea598341_1_24"/>
          <p:cNvSpPr/>
          <p:nvPr/>
        </p:nvSpPr>
        <p:spPr>
          <a:xfrm>
            <a:off x="6142786" y="3860359"/>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6</a:t>
            </a:r>
            <a:endParaRPr dirty="0"/>
          </a:p>
          <a:p>
            <a:pPr marL="0" marR="0" lvl="0" indent="0" algn="l" rtl="0">
              <a:lnSpc>
                <a:spcPct val="100000"/>
              </a:lnSpc>
              <a:spcBef>
                <a:spcPts val="0"/>
              </a:spcBef>
              <a:spcAft>
                <a:spcPts val="0"/>
              </a:spcAft>
              <a:buNone/>
            </a:pPr>
            <a:r>
              <a:rPr lang="en-US" sz="2000" b="1" i="0" u="none" strike="noStrike" cap="none" dirty="0" err="1">
                <a:solidFill>
                  <a:schemeClr val="lt1"/>
                </a:solidFill>
                <a:latin typeface="Calibri"/>
                <a:ea typeface="Calibri"/>
                <a:cs typeface="Calibri"/>
                <a:sym typeface="Calibri"/>
              </a:rPr>
              <a:t>Materiali</a:t>
            </a:r>
            <a:r>
              <a:rPr lang="en-US" sz="2000" b="1" i="0" u="none" strike="noStrike" cap="none" dirty="0">
                <a:solidFill>
                  <a:schemeClr val="lt1"/>
                </a:solidFill>
                <a:latin typeface="Calibri"/>
                <a:ea typeface="Calibri"/>
                <a:cs typeface="Calibri"/>
                <a:sym typeface="Calibri"/>
              </a:rPr>
              <a:t> </a:t>
            </a:r>
            <a:r>
              <a:rPr lang="en-US" sz="2000" b="1" i="0" u="none" strike="noStrike" cap="none" dirty="0" err="1">
                <a:solidFill>
                  <a:schemeClr val="lt1"/>
                </a:solidFill>
                <a:latin typeface="Calibri"/>
                <a:ea typeface="Calibri"/>
                <a:cs typeface="Calibri"/>
                <a:sym typeface="Calibri"/>
              </a:rPr>
              <a:t>formativi</a:t>
            </a:r>
            <a:r>
              <a:rPr lang="en-US" sz="2000" b="1" i="0" u="none" strike="noStrike" cap="none" dirty="0">
                <a:solidFill>
                  <a:schemeClr val="lt1"/>
                </a:solidFill>
                <a:latin typeface="Calibri"/>
                <a:ea typeface="Calibri"/>
                <a:cs typeface="Calibri"/>
                <a:sym typeface="Calibri"/>
              </a:rPr>
              <a:t> </a:t>
            </a:r>
            <a:r>
              <a:rPr lang="en-US" sz="2000" i="0" u="none" strike="noStrike" cap="none" dirty="0">
                <a:solidFill>
                  <a:schemeClr val="lt1"/>
                </a:solidFill>
                <a:latin typeface="Calibri"/>
                <a:ea typeface="Calibri"/>
                <a:cs typeface="Calibri"/>
                <a:sym typeface="Calibri"/>
              </a:rPr>
              <a:t>per </a:t>
            </a:r>
            <a:r>
              <a:rPr lang="en-US" sz="2000" i="0" u="none" strike="noStrike" cap="none" dirty="0" err="1">
                <a:solidFill>
                  <a:schemeClr val="lt1"/>
                </a:solidFill>
                <a:latin typeface="Calibri"/>
                <a:ea typeface="Calibri"/>
                <a:cs typeface="Calibri"/>
                <a:sym typeface="Calibri"/>
              </a:rPr>
              <a:t>formare</a:t>
            </a:r>
            <a:r>
              <a:rPr lang="en-US" sz="2000" i="0" u="none" strike="noStrike" cap="none"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i</a:t>
            </a:r>
            <a:r>
              <a:rPr lang="en-US" sz="2000" b="1" i="0" u="none" strike="noStrike" cap="none" dirty="0">
                <a:solidFill>
                  <a:schemeClr val="lt1"/>
                </a:solidFill>
                <a:latin typeface="Calibri"/>
                <a:ea typeface="Calibri"/>
                <a:cs typeface="Calibri"/>
                <a:sym typeface="Calibri"/>
              </a:rPr>
              <a:t> </a:t>
            </a:r>
            <a:r>
              <a:rPr lang="en-US" sz="2000" b="0" i="0" u="none" strike="noStrike" cap="none" dirty="0">
                <a:solidFill>
                  <a:schemeClr val="lt1"/>
                </a:solidFill>
                <a:latin typeface="Calibri"/>
                <a:ea typeface="Calibri"/>
                <a:cs typeface="Calibri"/>
                <a:sym typeface="Calibri"/>
              </a:rPr>
              <a:t>tutors</a:t>
            </a: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8" name="Google Shape;228;g136ea598341_1_24"/>
          <p:cNvSpPr/>
          <p:nvPr/>
        </p:nvSpPr>
        <p:spPr>
          <a:xfrm>
            <a:off x="9007383" y="1194011"/>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7</a:t>
            </a:r>
            <a:endParaRPr dirty="0"/>
          </a:p>
          <a:p>
            <a:pPr marL="0" marR="0" lvl="0" indent="0" algn="l" rtl="0">
              <a:lnSpc>
                <a:spcPct val="100000"/>
              </a:lnSpc>
              <a:spcBef>
                <a:spcPts val="0"/>
              </a:spcBef>
              <a:spcAft>
                <a:spcPts val="0"/>
              </a:spcAft>
              <a:buNone/>
            </a:pPr>
            <a:r>
              <a:rPr lang="en-US" sz="2000" dirty="0" err="1">
                <a:solidFill>
                  <a:schemeClr val="lt1"/>
                </a:solidFill>
                <a:latin typeface="Calibri"/>
                <a:ea typeface="Calibri"/>
                <a:cs typeface="Calibri"/>
                <a:sym typeface="Calibri"/>
              </a:rPr>
              <a:t>L</a:t>
            </a:r>
            <a:r>
              <a:rPr lang="en-US" sz="2000" b="0" i="0" u="none" strike="noStrike" cap="none" dirty="0" err="1">
                <a:solidFill>
                  <a:schemeClr val="lt1"/>
                </a:solidFill>
                <a:latin typeface="Calibri"/>
                <a:ea typeface="Calibri"/>
                <a:cs typeface="Calibri"/>
                <a:sym typeface="Calibri"/>
              </a:rPr>
              <a:t>inee</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guida</a:t>
            </a:r>
            <a:r>
              <a:rPr lang="en-US" sz="2000" b="0" i="0" u="none" strike="noStrike" cap="none" dirty="0">
                <a:solidFill>
                  <a:schemeClr val="lt1"/>
                </a:solidFill>
                <a:latin typeface="Calibri"/>
                <a:ea typeface="Calibri"/>
                <a:cs typeface="Calibri"/>
                <a:sym typeface="Calibri"/>
              </a:rPr>
              <a:t> </a:t>
            </a:r>
            <a:r>
              <a:rPr lang="en-US" sz="2000" b="1" i="0" u="none" strike="noStrike" cap="none" dirty="0">
                <a:solidFill>
                  <a:schemeClr val="lt1"/>
                </a:solidFill>
                <a:latin typeface="Calibri"/>
                <a:ea typeface="Calibri"/>
                <a:cs typeface="Calibri"/>
                <a:sym typeface="Calibri"/>
              </a:rPr>
              <a:t>EQAVET+</a:t>
            </a:r>
            <a:endParaRPr sz="2000" b="1"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9" name="Google Shape;229;g136ea598341_1_24"/>
          <p:cNvSpPr/>
          <p:nvPr/>
        </p:nvSpPr>
        <p:spPr>
          <a:xfrm>
            <a:off x="9007383" y="3857779"/>
            <a:ext cx="2726484" cy="2439069"/>
          </a:xfrm>
          <a:prstGeom prst="rect">
            <a:avLst/>
          </a:prstGeom>
          <a:noFill/>
          <a:ln w="762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
          <p:cNvSpPr txBox="1">
            <a:spLocks noGrp="1"/>
          </p:cNvSpPr>
          <p:nvPr>
            <p:ph type="body" idx="2"/>
          </p:nvPr>
        </p:nvSpPr>
        <p:spPr>
          <a:xfrm>
            <a:off x="798450" y="392893"/>
            <a:ext cx="10595100" cy="803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600"/>
              <a:buNone/>
            </a:pPr>
            <a:r>
              <a:rPr lang="en-US" dirty="0"/>
              <a:t>Il toolkit </a:t>
            </a:r>
            <a:r>
              <a:rPr lang="en-US" dirty="0" err="1"/>
              <a:t>nel</a:t>
            </a:r>
            <a:r>
              <a:rPr lang="en-US" dirty="0"/>
              <a:t> </a:t>
            </a:r>
            <a:r>
              <a:rPr lang="en-US" dirty="0" err="1"/>
              <a:t>ciclo</a:t>
            </a:r>
            <a:r>
              <a:rPr lang="en-US" dirty="0"/>
              <a:t> </a:t>
            </a:r>
            <a:r>
              <a:rPr lang="en-US" dirty="0" err="1"/>
              <a:t>della</a:t>
            </a:r>
            <a:r>
              <a:rPr lang="en-US" dirty="0"/>
              <a:t> Quality</a:t>
            </a:r>
            <a:endParaRPr dirty="0"/>
          </a:p>
        </p:txBody>
      </p:sp>
      <p:sp>
        <p:nvSpPr>
          <p:cNvPr id="236" name="Google Shape;236;p2"/>
          <p:cNvSpPr/>
          <p:nvPr/>
        </p:nvSpPr>
        <p:spPr>
          <a:xfrm>
            <a:off x="3758146" y="2567108"/>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3</a:t>
            </a:r>
            <a:endParaRPr dirty="0"/>
          </a:p>
          <a:p>
            <a:r>
              <a:rPr lang="en-US" sz="1200" b="0" i="0" u="none" strike="noStrike" cap="none" dirty="0">
                <a:solidFill>
                  <a:schemeClr val="lt1"/>
                </a:solidFill>
                <a:latin typeface="Calibri"/>
                <a:ea typeface="Calibri"/>
                <a:cs typeface="Calibri"/>
                <a:sym typeface="Calibri"/>
              </a:rPr>
              <a:t>Due </a:t>
            </a:r>
            <a:r>
              <a:rPr lang="en-US" sz="1200" b="1" i="0" u="none" strike="noStrike" cap="none" dirty="0">
                <a:solidFill>
                  <a:schemeClr val="lt1"/>
                </a:solidFill>
                <a:latin typeface="Calibri"/>
                <a:ea typeface="Calibri"/>
                <a:cs typeface="Calibri"/>
                <a:sym typeface="Calibri"/>
              </a:rPr>
              <a:t>Guide </a:t>
            </a:r>
            <a:r>
              <a:rPr lang="en-US" sz="1200" b="1" i="0" u="none" strike="noStrike" cap="none" dirty="0" err="1">
                <a:solidFill>
                  <a:schemeClr val="lt1"/>
                </a:solidFill>
                <a:latin typeface="Calibri"/>
                <a:ea typeface="Calibri"/>
                <a:cs typeface="Calibri"/>
                <a:sym typeface="Calibri"/>
              </a:rPr>
              <a:t>Pratiche</a:t>
            </a:r>
            <a:r>
              <a:rPr lang="en-US" sz="1200" b="1" i="0" u="none" strike="noStrike" cap="none" dirty="0">
                <a:solidFill>
                  <a:schemeClr val="lt1"/>
                </a:solidFill>
                <a:latin typeface="Calibri"/>
                <a:ea typeface="Calibri"/>
                <a:cs typeface="Calibri"/>
                <a:sym typeface="Calibri"/>
              </a:rPr>
              <a:t> </a:t>
            </a:r>
            <a:r>
              <a:rPr lang="en-US" sz="1200" i="0" u="none" strike="noStrike" cap="none" dirty="0">
                <a:solidFill>
                  <a:schemeClr val="lt1"/>
                </a:solidFill>
                <a:latin typeface="Calibri"/>
                <a:ea typeface="Calibri"/>
                <a:cs typeface="Calibri"/>
                <a:sym typeface="Calibri"/>
              </a:rPr>
              <a:t>per </a:t>
            </a:r>
            <a:r>
              <a:rPr lang="en-US" sz="1200" b="0" i="0" u="none" strike="noStrike" cap="none" dirty="0">
                <a:solidFill>
                  <a:schemeClr val="lt1"/>
                </a:solidFill>
                <a:latin typeface="Calibri"/>
                <a:ea typeface="Calibri"/>
                <a:cs typeface="Calibri"/>
                <a:sym typeface="Calibri"/>
              </a:rPr>
              <a:t>I Workers</a:t>
            </a:r>
            <a:endParaRPr sz="1200" b="1"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237" name="Google Shape;237;p2"/>
          <p:cNvSpPr/>
          <p:nvPr/>
        </p:nvSpPr>
        <p:spPr>
          <a:xfrm>
            <a:off x="1105969" y="2592840"/>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1</a:t>
            </a:r>
            <a:endParaRPr dirty="0"/>
          </a:p>
          <a:p>
            <a:pPr marL="0" marR="0" lvl="0" indent="0" algn="l" rtl="0">
              <a:lnSpc>
                <a:spcPct val="107000"/>
              </a:lnSpc>
              <a:spcBef>
                <a:spcPts val="0"/>
              </a:spcBef>
              <a:spcAft>
                <a:spcPts val="0"/>
              </a:spcAft>
              <a:buNone/>
            </a:pPr>
            <a:r>
              <a:rPr lang="en-US" sz="1200" b="0" i="0" u="none" strike="noStrike" cap="none" dirty="0">
                <a:solidFill>
                  <a:schemeClr val="lt1"/>
                </a:solidFill>
                <a:latin typeface="Calibri"/>
                <a:ea typeface="Calibri"/>
                <a:cs typeface="Calibri"/>
                <a:sym typeface="Calibri"/>
              </a:rPr>
              <a:t>Una </a:t>
            </a:r>
            <a:r>
              <a:rPr lang="en-US" sz="1200" b="1" i="0" u="none" strike="noStrike" cap="none" dirty="0" err="1">
                <a:solidFill>
                  <a:schemeClr val="lt1"/>
                </a:solidFill>
                <a:latin typeface="Calibri"/>
                <a:ea typeface="Calibri"/>
                <a:cs typeface="Calibri"/>
                <a:sym typeface="Calibri"/>
              </a:rPr>
              <a:t>Unità</a:t>
            </a:r>
            <a:r>
              <a:rPr lang="en-US" sz="1200" b="1" i="0" u="none" strike="noStrike" cap="none" dirty="0">
                <a:solidFill>
                  <a:schemeClr val="lt1"/>
                </a:solidFill>
                <a:latin typeface="Calibri"/>
                <a:ea typeface="Calibri"/>
                <a:cs typeface="Calibri"/>
                <a:sym typeface="Calibri"/>
              </a:rPr>
              <a:t> di </a:t>
            </a:r>
            <a:r>
              <a:rPr lang="en-US" sz="1200" b="1" i="0" u="none" strike="noStrike" cap="none" dirty="0" err="1">
                <a:solidFill>
                  <a:schemeClr val="lt1"/>
                </a:solidFill>
                <a:latin typeface="Calibri"/>
                <a:ea typeface="Calibri"/>
                <a:cs typeface="Calibri"/>
                <a:sym typeface="Calibri"/>
              </a:rPr>
              <a:t>apprendimento</a:t>
            </a:r>
            <a:r>
              <a:rPr lang="en-US" sz="1200" b="1" i="0" u="none" strike="noStrike" cap="none" dirty="0">
                <a:solidFill>
                  <a:schemeClr val="lt1"/>
                </a:solidFill>
                <a:latin typeface="Calibri"/>
                <a:ea typeface="Calibri"/>
                <a:cs typeface="Calibri"/>
                <a:sym typeface="Calibri"/>
              </a:rPr>
              <a:t> </a:t>
            </a:r>
            <a:r>
              <a:rPr lang="en-US" sz="1200" b="1" i="0" u="none" strike="noStrike" cap="none" dirty="0" err="1">
                <a:solidFill>
                  <a:schemeClr val="lt1"/>
                </a:solidFill>
                <a:latin typeface="Calibri"/>
                <a:ea typeface="Calibri"/>
                <a:cs typeface="Calibri"/>
                <a:sym typeface="Calibri"/>
              </a:rPr>
              <a:t>basato</a:t>
            </a:r>
            <a:r>
              <a:rPr lang="en-US" sz="1200" b="1" i="0" u="none" strike="noStrike" cap="none" dirty="0">
                <a:solidFill>
                  <a:schemeClr val="lt1"/>
                </a:solidFill>
                <a:latin typeface="Calibri"/>
                <a:ea typeface="Calibri"/>
                <a:cs typeface="Calibri"/>
                <a:sym typeface="Calibri"/>
              </a:rPr>
              <a:t> </a:t>
            </a:r>
            <a:r>
              <a:rPr lang="en-US" sz="1200" b="1" i="0" u="none" strike="noStrike" cap="none" dirty="0" err="1">
                <a:solidFill>
                  <a:schemeClr val="lt1"/>
                </a:solidFill>
                <a:latin typeface="Calibri"/>
                <a:ea typeface="Calibri"/>
                <a:cs typeface="Calibri"/>
                <a:sym typeface="Calibri"/>
              </a:rPr>
              <a:t>sul</a:t>
            </a:r>
            <a:r>
              <a:rPr lang="en-US" sz="1200" b="1" i="0" u="none" strike="noStrike" cap="none" dirty="0">
                <a:solidFill>
                  <a:schemeClr val="lt1"/>
                </a:solidFill>
                <a:latin typeface="Calibri"/>
                <a:ea typeface="Calibri"/>
                <a:cs typeface="Calibri"/>
                <a:sym typeface="Calibri"/>
              </a:rPr>
              <a:t> </a:t>
            </a:r>
            <a:r>
              <a:rPr lang="en-US" sz="1200" b="1" i="0" u="none" strike="noStrike" cap="none" dirty="0" err="1">
                <a:solidFill>
                  <a:schemeClr val="lt1"/>
                </a:solidFill>
                <a:latin typeface="Calibri"/>
                <a:ea typeface="Calibri"/>
                <a:cs typeface="Calibri"/>
                <a:sym typeface="Calibri"/>
              </a:rPr>
              <a:t>lavoro</a:t>
            </a:r>
            <a:r>
              <a:rPr lang="en-US" sz="1200" b="1" i="0" u="none" strike="noStrike" cap="none" dirty="0">
                <a:solidFill>
                  <a:schemeClr val="lt1"/>
                </a:solidFill>
                <a:latin typeface="Calibri"/>
                <a:ea typeface="Calibri"/>
                <a:cs typeface="Calibri"/>
                <a:sym typeface="Calibri"/>
              </a:rPr>
              <a:t> </a:t>
            </a:r>
            <a:r>
              <a:rPr lang="en-US" sz="1200" b="0" i="0" u="none" strike="noStrike" cap="none" dirty="0">
                <a:solidFill>
                  <a:schemeClr val="lt1"/>
                </a:solidFill>
                <a:latin typeface="Calibri"/>
                <a:ea typeface="Calibri"/>
                <a:cs typeface="Calibri"/>
                <a:sym typeface="Calibri"/>
              </a:rPr>
              <a:t>per I Care Worker</a:t>
            </a:r>
            <a:endParaRPr lang="en-US"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238" name="Google Shape;238;p2"/>
          <p:cNvSpPr/>
          <p:nvPr/>
        </p:nvSpPr>
        <p:spPr>
          <a:xfrm>
            <a:off x="3764136" y="3830557"/>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2</a:t>
            </a:r>
            <a:endParaRPr dirty="0"/>
          </a:p>
          <a:p>
            <a:pPr marL="0" marR="0" lvl="0" indent="0" algn="l" rtl="0">
              <a:lnSpc>
                <a:spcPct val="107000"/>
              </a:lnSpc>
              <a:spcBef>
                <a:spcPts val="0"/>
              </a:spcBef>
              <a:spcAft>
                <a:spcPts val="0"/>
              </a:spcAft>
              <a:buNone/>
            </a:pPr>
            <a:r>
              <a:rPr lang="en-US" sz="1200" dirty="0" err="1">
                <a:solidFill>
                  <a:schemeClr val="lt1"/>
                </a:solidFill>
                <a:latin typeface="Calibri"/>
                <a:ea typeface="Calibri"/>
                <a:cs typeface="Calibri"/>
                <a:sym typeface="Calibri"/>
              </a:rPr>
              <a:t>Strumento</a:t>
            </a:r>
            <a:r>
              <a:rPr lang="en-US" sz="1200" dirty="0">
                <a:solidFill>
                  <a:schemeClr val="lt1"/>
                </a:solidFill>
                <a:latin typeface="Calibri"/>
                <a:ea typeface="Calibri"/>
                <a:cs typeface="Calibri"/>
                <a:sym typeface="Calibri"/>
              </a:rPr>
              <a:t> per </a:t>
            </a:r>
            <a:r>
              <a:rPr lang="en-US" sz="1200" i="0" u="none" strike="noStrike" cap="none" dirty="0" err="1">
                <a:solidFill>
                  <a:schemeClr val="lt1"/>
                </a:solidFill>
                <a:latin typeface="Calibri"/>
                <a:ea typeface="Calibri"/>
                <a:cs typeface="Calibri"/>
                <a:sym typeface="Calibri"/>
              </a:rPr>
              <a:t>l’</a:t>
            </a:r>
            <a:r>
              <a:rPr lang="en-US" sz="1200" b="1" i="0" u="none" strike="noStrike" cap="none" dirty="0" err="1">
                <a:solidFill>
                  <a:schemeClr val="lt1"/>
                </a:solidFill>
                <a:latin typeface="Calibri"/>
                <a:ea typeface="Calibri"/>
                <a:cs typeface="Calibri"/>
                <a:sym typeface="Calibri"/>
              </a:rPr>
              <a:t>Autovalutazione</a:t>
            </a:r>
            <a:endParaRPr lang="en-US" sz="1200" b="1" i="0" u="none" strike="noStrike" cap="none" dirty="0">
              <a:solidFill>
                <a:schemeClr val="lt1"/>
              </a:solidFill>
              <a:latin typeface="Calibri"/>
              <a:ea typeface="Calibri"/>
              <a:cs typeface="Calibri"/>
              <a:sym typeface="Calibri"/>
            </a:endParaRPr>
          </a:p>
          <a:p>
            <a:pPr marL="0" marR="0" lvl="0" indent="0" algn="l" rtl="0">
              <a:lnSpc>
                <a:spcPct val="107000"/>
              </a:lnSpc>
              <a:spcBef>
                <a:spcPts val="0"/>
              </a:spcBef>
              <a:spcAft>
                <a:spcPts val="0"/>
              </a:spcAft>
              <a:buNone/>
            </a:pPr>
            <a:r>
              <a:rPr lang="en-US" sz="1200" b="0" i="0" u="none" strike="noStrike" cap="none" dirty="0">
                <a:solidFill>
                  <a:schemeClr val="lt1"/>
                </a:solidFill>
                <a:latin typeface="Calibri"/>
                <a:ea typeface="Calibri"/>
                <a:cs typeface="Calibri"/>
                <a:sym typeface="Calibri"/>
              </a:rPr>
              <a:t>  </a:t>
            </a: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239" name="Google Shape;239;p2"/>
          <p:cNvSpPr/>
          <p:nvPr/>
        </p:nvSpPr>
        <p:spPr>
          <a:xfrm>
            <a:off x="3758146" y="5094012"/>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4</a:t>
            </a:r>
            <a:endParaRPr dirty="0"/>
          </a:p>
          <a:p>
            <a:pPr marL="0" marR="0" lvl="0" indent="0" algn="l" rtl="0">
              <a:lnSpc>
                <a:spcPct val="100000"/>
              </a:lnSpc>
              <a:spcBef>
                <a:spcPts val="0"/>
              </a:spcBef>
              <a:spcAft>
                <a:spcPts val="0"/>
              </a:spcAft>
              <a:buNone/>
            </a:pPr>
            <a:r>
              <a:rPr lang="en-US" sz="1200" b="1" i="0" u="none" strike="noStrike" cap="none" dirty="0" err="1">
                <a:solidFill>
                  <a:schemeClr val="lt1"/>
                </a:solidFill>
                <a:latin typeface="Calibri"/>
                <a:ea typeface="Calibri"/>
                <a:cs typeface="Calibri"/>
                <a:sym typeface="Calibri"/>
              </a:rPr>
              <a:t>Linee</a:t>
            </a:r>
            <a:r>
              <a:rPr lang="en-US" sz="1200" b="1" i="0" u="none" strike="noStrike" cap="none" dirty="0">
                <a:solidFill>
                  <a:schemeClr val="lt1"/>
                </a:solidFill>
                <a:latin typeface="Calibri"/>
                <a:ea typeface="Calibri"/>
                <a:cs typeface="Calibri"/>
                <a:sym typeface="Calibri"/>
              </a:rPr>
              <a:t> </a:t>
            </a:r>
            <a:r>
              <a:rPr lang="en-US" sz="1200" b="1" i="0" u="none" strike="noStrike" cap="none" dirty="0" err="1">
                <a:solidFill>
                  <a:schemeClr val="lt1"/>
                </a:solidFill>
                <a:latin typeface="Calibri"/>
                <a:ea typeface="Calibri"/>
                <a:cs typeface="Calibri"/>
                <a:sym typeface="Calibri"/>
              </a:rPr>
              <a:t>Guida</a:t>
            </a:r>
            <a:r>
              <a:rPr lang="en-US" sz="1200" b="1" i="0" u="none" strike="noStrike" cap="none" dirty="0">
                <a:solidFill>
                  <a:schemeClr val="lt1"/>
                </a:solidFill>
                <a:latin typeface="Calibri"/>
                <a:ea typeface="Calibri"/>
                <a:cs typeface="Calibri"/>
                <a:sym typeface="Calibri"/>
              </a:rPr>
              <a:t> </a:t>
            </a:r>
            <a:r>
              <a:rPr lang="en-US" sz="1200" i="0" u="none" strike="noStrike" cap="none" dirty="0" err="1">
                <a:solidFill>
                  <a:schemeClr val="lt1"/>
                </a:solidFill>
                <a:latin typeface="Calibri"/>
                <a:ea typeface="Calibri"/>
                <a:cs typeface="Calibri"/>
                <a:sym typeface="Calibri"/>
              </a:rPr>
              <a:t>su</a:t>
            </a:r>
            <a:r>
              <a:rPr lang="en-US" sz="1200" b="1" i="0" u="none" strike="noStrike" cap="none" dirty="0">
                <a:solidFill>
                  <a:schemeClr val="lt1"/>
                </a:solidFill>
                <a:latin typeface="Calibri"/>
                <a:ea typeface="Calibri"/>
                <a:cs typeface="Calibri"/>
                <a:sym typeface="Calibri"/>
              </a:rPr>
              <a:t> </a:t>
            </a:r>
            <a:r>
              <a:rPr lang="en-US" sz="1200" dirty="0">
                <a:solidFill>
                  <a:schemeClr val="lt1"/>
                </a:solidFill>
                <a:latin typeface="Calibri"/>
                <a:ea typeface="Calibri"/>
                <a:cs typeface="Calibri"/>
                <a:sym typeface="Calibri"/>
              </a:rPr>
              <a:t>t</a:t>
            </a:r>
            <a:r>
              <a:rPr lang="en-US" sz="1200" b="0" i="0" u="none" strike="noStrike" cap="none" dirty="0">
                <a:solidFill>
                  <a:schemeClr val="lt1"/>
                </a:solidFill>
                <a:latin typeface="Calibri"/>
                <a:ea typeface="Calibri"/>
                <a:cs typeface="Calibri"/>
                <a:sym typeface="Calibri"/>
              </a:rPr>
              <a:t>utoring</a:t>
            </a:r>
            <a:endParaRPr lang="en-US" sz="1200" dirty="0"/>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240" name="Google Shape;240;p2"/>
          <p:cNvSpPr/>
          <p:nvPr/>
        </p:nvSpPr>
        <p:spPr>
          <a:xfrm>
            <a:off x="1105969" y="3840070"/>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5</a:t>
            </a:r>
            <a:endParaRPr dirty="0"/>
          </a:p>
          <a:p>
            <a:pPr marL="0" marR="0" lvl="0" indent="0" algn="l" rtl="0">
              <a:lnSpc>
                <a:spcPct val="100000"/>
              </a:lnSpc>
              <a:spcBef>
                <a:spcPts val="0"/>
              </a:spcBef>
              <a:spcAft>
                <a:spcPts val="0"/>
              </a:spcAft>
              <a:buNone/>
            </a:pPr>
            <a:r>
              <a:rPr lang="en-US" sz="1200" b="1" i="0" u="none" strike="noStrike" cap="none" dirty="0" err="1">
                <a:solidFill>
                  <a:schemeClr val="lt1"/>
                </a:solidFill>
                <a:latin typeface="Calibri"/>
                <a:ea typeface="Calibri"/>
                <a:cs typeface="Calibri"/>
                <a:sym typeface="Calibri"/>
              </a:rPr>
              <a:t>Curriculo</a:t>
            </a:r>
            <a:r>
              <a:rPr lang="en-US" sz="1200" b="1" i="0" u="none" strike="noStrike" cap="none" dirty="0">
                <a:solidFill>
                  <a:schemeClr val="lt1"/>
                </a:solidFill>
                <a:latin typeface="Calibri"/>
                <a:ea typeface="Calibri"/>
                <a:cs typeface="Calibri"/>
                <a:sym typeface="Calibri"/>
              </a:rPr>
              <a:t> </a:t>
            </a:r>
            <a:r>
              <a:rPr lang="en-US" sz="1200" i="0" u="none" strike="noStrike" cap="none" dirty="0">
                <a:solidFill>
                  <a:schemeClr val="lt1"/>
                </a:solidFill>
                <a:latin typeface="Calibri"/>
                <a:ea typeface="Calibri"/>
                <a:cs typeface="Calibri"/>
                <a:sym typeface="Calibri"/>
              </a:rPr>
              <a:t>per la </a:t>
            </a:r>
            <a:r>
              <a:rPr lang="en-US" sz="1200" i="0" u="none" strike="noStrike" cap="none" dirty="0" err="1">
                <a:solidFill>
                  <a:schemeClr val="lt1"/>
                </a:solidFill>
                <a:latin typeface="Calibri"/>
                <a:ea typeface="Calibri"/>
                <a:cs typeface="Calibri"/>
                <a:sym typeface="Calibri"/>
              </a:rPr>
              <a:t>formazione</a:t>
            </a:r>
            <a:r>
              <a:rPr lang="en-US" sz="1200" i="0" u="none" strike="noStrike" cap="none" dirty="0">
                <a:solidFill>
                  <a:schemeClr val="lt1"/>
                </a:solidFill>
                <a:latin typeface="Calibri"/>
                <a:ea typeface="Calibri"/>
                <a:cs typeface="Calibri"/>
                <a:sym typeface="Calibri"/>
              </a:rPr>
              <a:t> </a:t>
            </a:r>
            <a:r>
              <a:rPr lang="en-US" sz="1200" i="0" u="none" strike="noStrike" cap="none" dirty="0" err="1">
                <a:solidFill>
                  <a:schemeClr val="lt1"/>
                </a:solidFill>
                <a:latin typeface="Calibri"/>
                <a:ea typeface="Calibri"/>
                <a:cs typeface="Calibri"/>
                <a:sym typeface="Calibri"/>
              </a:rPr>
              <a:t>dei</a:t>
            </a:r>
            <a:r>
              <a:rPr lang="en-US" sz="1200" i="0" u="none" strike="noStrike" cap="none" dirty="0">
                <a:solidFill>
                  <a:schemeClr val="lt1"/>
                </a:solidFill>
                <a:latin typeface="Calibri"/>
                <a:ea typeface="Calibri"/>
                <a:cs typeface="Calibri"/>
                <a:sym typeface="Calibri"/>
              </a:rPr>
              <a:t> Tutor</a:t>
            </a:r>
            <a:endParaRPr lang="en-US" sz="120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241" name="Google Shape;241;p2"/>
          <p:cNvSpPr/>
          <p:nvPr/>
        </p:nvSpPr>
        <p:spPr>
          <a:xfrm>
            <a:off x="1105969" y="5117356"/>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6</a:t>
            </a:r>
            <a:endParaRPr dirty="0"/>
          </a:p>
          <a:p>
            <a:pPr marL="0" marR="0" lvl="0" indent="0" algn="l" rtl="0">
              <a:lnSpc>
                <a:spcPct val="100000"/>
              </a:lnSpc>
              <a:spcBef>
                <a:spcPts val="0"/>
              </a:spcBef>
              <a:spcAft>
                <a:spcPts val="0"/>
              </a:spcAft>
              <a:buNone/>
            </a:pPr>
            <a:r>
              <a:rPr lang="en-US" sz="1200" b="1" i="0" u="none" strike="noStrike" cap="none" dirty="0" err="1">
                <a:solidFill>
                  <a:schemeClr val="lt1"/>
                </a:solidFill>
                <a:latin typeface="Calibri"/>
                <a:ea typeface="Calibri"/>
                <a:cs typeface="Calibri"/>
                <a:sym typeface="Calibri"/>
              </a:rPr>
              <a:t>Materiali</a:t>
            </a:r>
            <a:r>
              <a:rPr lang="en-US" sz="1200" b="1" i="0" u="none" strike="noStrike" cap="none" dirty="0">
                <a:solidFill>
                  <a:schemeClr val="lt1"/>
                </a:solidFill>
                <a:latin typeface="Calibri"/>
                <a:ea typeface="Calibri"/>
                <a:cs typeface="Calibri"/>
                <a:sym typeface="Calibri"/>
              </a:rPr>
              <a:t> </a:t>
            </a:r>
            <a:r>
              <a:rPr lang="en-US" sz="1200" b="1" i="0" u="none" strike="noStrike" cap="none" dirty="0" err="1">
                <a:solidFill>
                  <a:schemeClr val="lt1"/>
                </a:solidFill>
                <a:latin typeface="Calibri"/>
                <a:ea typeface="Calibri"/>
                <a:cs typeface="Calibri"/>
                <a:sym typeface="Calibri"/>
              </a:rPr>
              <a:t>formativi</a:t>
            </a:r>
            <a:r>
              <a:rPr lang="en-US" sz="1200" b="1" i="0" u="none" strike="noStrike" cap="none" dirty="0">
                <a:solidFill>
                  <a:schemeClr val="lt1"/>
                </a:solidFill>
                <a:latin typeface="Calibri"/>
                <a:ea typeface="Calibri"/>
                <a:cs typeface="Calibri"/>
                <a:sym typeface="Calibri"/>
              </a:rPr>
              <a:t> </a:t>
            </a:r>
            <a:r>
              <a:rPr lang="en-US" sz="1200" i="0" u="none" strike="noStrike" cap="none" dirty="0">
                <a:solidFill>
                  <a:schemeClr val="lt1"/>
                </a:solidFill>
                <a:latin typeface="Calibri"/>
                <a:ea typeface="Calibri"/>
                <a:cs typeface="Calibri"/>
                <a:sym typeface="Calibri"/>
              </a:rPr>
              <a:t>per </a:t>
            </a:r>
            <a:r>
              <a:rPr lang="en-US" sz="1200" i="0" u="none" strike="noStrike" cap="none" dirty="0" err="1">
                <a:solidFill>
                  <a:schemeClr val="lt1"/>
                </a:solidFill>
                <a:latin typeface="Calibri"/>
                <a:ea typeface="Calibri"/>
                <a:cs typeface="Calibri"/>
                <a:sym typeface="Calibri"/>
              </a:rPr>
              <a:t>formare</a:t>
            </a:r>
            <a:r>
              <a:rPr lang="en-US" sz="1200" i="0" u="none" strike="noStrike" cap="none"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i</a:t>
            </a:r>
            <a:r>
              <a:rPr lang="en-US" sz="1200" b="1" i="0" u="none" strike="noStrike" cap="none" dirty="0">
                <a:solidFill>
                  <a:schemeClr val="lt1"/>
                </a:solidFill>
                <a:latin typeface="Calibri"/>
                <a:ea typeface="Calibri"/>
                <a:cs typeface="Calibri"/>
                <a:sym typeface="Calibri"/>
              </a:rPr>
              <a:t> </a:t>
            </a:r>
            <a:r>
              <a:rPr lang="en-US" sz="1200" b="0" i="0" u="none" strike="noStrike" cap="none" dirty="0">
                <a:solidFill>
                  <a:schemeClr val="lt1"/>
                </a:solidFill>
                <a:latin typeface="Calibri"/>
                <a:ea typeface="Calibri"/>
                <a:cs typeface="Calibri"/>
                <a:sym typeface="Calibri"/>
              </a:rPr>
              <a:t>tutors</a:t>
            </a:r>
            <a:endParaRPr lang="en-US"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242" name="Google Shape;242;p2"/>
          <p:cNvSpPr/>
          <p:nvPr/>
        </p:nvSpPr>
        <p:spPr>
          <a:xfrm>
            <a:off x="6728639" y="2592840"/>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7</a:t>
            </a:r>
            <a:endParaRPr dirty="0"/>
          </a:p>
          <a:p>
            <a:pPr marL="0" marR="0" lvl="0" indent="0" algn="l" rtl="0">
              <a:lnSpc>
                <a:spcPct val="100000"/>
              </a:lnSpc>
              <a:spcBef>
                <a:spcPts val="0"/>
              </a:spcBef>
              <a:spcAft>
                <a:spcPts val="0"/>
              </a:spcAft>
              <a:buNone/>
            </a:pPr>
            <a:r>
              <a:rPr lang="en-US" sz="1200" dirty="0" err="1">
                <a:solidFill>
                  <a:schemeClr val="lt1"/>
                </a:solidFill>
                <a:latin typeface="Calibri"/>
                <a:ea typeface="Calibri"/>
                <a:cs typeface="Calibri"/>
                <a:sym typeface="Calibri"/>
              </a:rPr>
              <a:t>L</a:t>
            </a:r>
            <a:r>
              <a:rPr lang="en-US" sz="1200" b="0" i="0" u="none" strike="noStrike" cap="none" dirty="0" err="1">
                <a:solidFill>
                  <a:schemeClr val="lt1"/>
                </a:solidFill>
                <a:latin typeface="Calibri"/>
                <a:ea typeface="Calibri"/>
                <a:cs typeface="Calibri"/>
                <a:sym typeface="Calibri"/>
              </a:rPr>
              <a:t>inee</a:t>
            </a:r>
            <a:r>
              <a:rPr lang="en-US" sz="1200" b="0" i="0" u="none" strike="noStrike" cap="none" dirty="0">
                <a:solidFill>
                  <a:schemeClr val="lt1"/>
                </a:solidFill>
                <a:latin typeface="Calibri"/>
                <a:ea typeface="Calibri"/>
                <a:cs typeface="Calibri"/>
                <a:sym typeface="Calibri"/>
              </a:rPr>
              <a:t> </a:t>
            </a:r>
            <a:r>
              <a:rPr lang="en-US" sz="1200" b="0" i="0" u="none" strike="noStrike" cap="none" dirty="0" err="1">
                <a:solidFill>
                  <a:schemeClr val="lt1"/>
                </a:solidFill>
                <a:latin typeface="Calibri"/>
                <a:ea typeface="Calibri"/>
                <a:cs typeface="Calibri"/>
                <a:sym typeface="Calibri"/>
              </a:rPr>
              <a:t>guida</a:t>
            </a:r>
            <a:r>
              <a:rPr lang="en-US" sz="1200" b="0" i="0" u="none" strike="noStrike" cap="none" dirty="0">
                <a:solidFill>
                  <a:schemeClr val="lt1"/>
                </a:solidFill>
                <a:latin typeface="Calibri"/>
                <a:ea typeface="Calibri"/>
                <a:cs typeface="Calibri"/>
                <a:sym typeface="Calibri"/>
              </a:rPr>
              <a:t> </a:t>
            </a:r>
            <a:r>
              <a:rPr lang="en-US" sz="1200" b="1" i="0" u="none" strike="noStrike" cap="none" dirty="0">
                <a:solidFill>
                  <a:schemeClr val="lt1"/>
                </a:solidFill>
                <a:latin typeface="Calibri"/>
                <a:ea typeface="Calibri"/>
                <a:cs typeface="Calibri"/>
                <a:sym typeface="Calibri"/>
              </a:rPr>
              <a:t>EQAVET+</a:t>
            </a: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243" name="Google Shape;243;p2"/>
          <p:cNvSpPr/>
          <p:nvPr/>
        </p:nvSpPr>
        <p:spPr>
          <a:xfrm>
            <a:off x="9007383" y="2487597"/>
            <a:ext cx="2726484" cy="3809251"/>
          </a:xfrm>
          <a:prstGeom prst="rect">
            <a:avLst/>
          </a:prstGeom>
          <a:noFill/>
          <a:ln w="762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44" name="Google Shape;244;p2"/>
          <p:cNvGrpSpPr/>
          <p:nvPr/>
        </p:nvGrpSpPr>
        <p:grpSpPr>
          <a:xfrm>
            <a:off x="295617" y="1014101"/>
            <a:ext cx="11600765" cy="1254136"/>
            <a:chOff x="5386" y="219358"/>
            <a:chExt cx="11600765" cy="1254136"/>
          </a:xfrm>
        </p:grpSpPr>
        <p:sp>
          <p:nvSpPr>
            <p:cNvPr id="245" name="Google Shape;245;p2"/>
            <p:cNvSpPr/>
            <p:nvPr/>
          </p:nvSpPr>
          <p:spPr>
            <a:xfrm>
              <a:off x="5386" y="219358"/>
              <a:ext cx="3135342" cy="1254136"/>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txBox="1"/>
            <p:nvPr/>
          </p:nvSpPr>
          <p:spPr>
            <a:xfrm>
              <a:off x="632454" y="219358"/>
              <a:ext cx="1881206" cy="1254136"/>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err="1">
                  <a:solidFill>
                    <a:schemeClr val="lt1"/>
                  </a:solidFill>
                  <a:latin typeface="Arial"/>
                  <a:ea typeface="Arial"/>
                  <a:cs typeface="Arial"/>
                  <a:sym typeface="Arial"/>
                </a:rPr>
                <a:t>Pianificazione</a:t>
              </a:r>
              <a:endParaRPr dirty="0"/>
            </a:p>
          </p:txBody>
        </p:sp>
        <p:sp>
          <p:nvSpPr>
            <p:cNvPr id="247" name="Google Shape;247;p2"/>
            <p:cNvSpPr/>
            <p:nvPr/>
          </p:nvSpPr>
          <p:spPr>
            <a:xfrm>
              <a:off x="2827194" y="219358"/>
              <a:ext cx="3135342" cy="1254136"/>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txBox="1"/>
            <p:nvPr/>
          </p:nvSpPr>
          <p:spPr>
            <a:xfrm>
              <a:off x="3454261" y="219358"/>
              <a:ext cx="2194739" cy="1254136"/>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err="1">
                  <a:solidFill>
                    <a:schemeClr val="lt1"/>
                  </a:solidFill>
                  <a:latin typeface="Arial"/>
                  <a:ea typeface="Arial"/>
                  <a:cs typeface="Arial"/>
                  <a:sym typeface="Arial"/>
                </a:rPr>
                <a:t>Implementazione</a:t>
              </a:r>
              <a:endParaRPr sz="2000" b="0" i="0" u="none" strike="noStrike" cap="none" dirty="0">
                <a:solidFill>
                  <a:schemeClr val="lt1"/>
                </a:solidFill>
                <a:latin typeface="Arial"/>
                <a:ea typeface="Arial"/>
                <a:cs typeface="Arial"/>
                <a:sym typeface="Arial"/>
              </a:endParaRPr>
            </a:p>
          </p:txBody>
        </p:sp>
        <p:sp>
          <p:nvSpPr>
            <p:cNvPr id="249" name="Google Shape;249;p2"/>
            <p:cNvSpPr/>
            <p:nvPr/>
          </p:nvSpPr>
          <p:spPr>
            <a:xfrm>
              <a:off x="5649001" y="219358"/>
              <a:ext cx="3135342" cy="1254136"/>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txBox="1"/>
            <p:nvPr/>
          </p:nvSpPr>
          <p:spPr>
            <a:xfrm>
              <a:off x="6276069" y="219358"/>
              <a:ext cx="1881206" cy="1254136"/>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err="1">
                  <a:solidFill>
                    <a:schemeClr val="lt1"/>
                  </a:solidFill>
                  <a:latin typeface="Arial"/>
                  <a:ea typeface="Arial"/>
                  <a:cs typeface="Arial"/>
                  <a:sym typeface="Arial"/>
                </a:rPr>
                <a:t>Controllo</a:t>
              </a:r>
              <a:r>
                <a:rPr lang="en-US" sz="2000" b="0" i="0" u="none" strike="noStrike" cap="none" dirty="0">
                  <a:solidFill>
                    <a:schemeClr val="lt1"/>
                  </a:solidFill>
                  <a:latin typeface="Arial"/>
                  <a:ea typeface="Arial"/>
                  <a:cs typeface="Arial"/>
                  <a:sym typeface="Arial"/>
                </a:rPr>
                <a:t> </a:t>
              </a:r>
              <a:endParaRPr dirty="0"/>
            </a:p>
          </p:txBody>
        </p:sp>
        <p:sp>
          <p:nvSpPr>
            <p:cNvPr id="251" name="Google Shape;251;p2"/>
            <p:cNvSpPr/>
            <p:nvPr/>
          </p:nvSpPr>
          <p:spPr>
            <a:xfrm>
              <a:off x="8470809" y="219358"/>
              <a:ext cx="3135342" cy="1254136"/>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txBox="1"/>
            <p:nvPr/>
          </p:nvSpPr>
          <p:spPr>
            <a:xfrm>
              <a:off x="9097877" y="219358"/>
              <a:ext cx="1881206" cy="1254136"/>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err="1">
                  <a:solidFill>
                    <a:schemeClr val="lt1"/>
                  </a:solidFill>
                  <a:latin typeface="Arial"/>
                  <a:ea typeface="Arial"/>
                  <a:cs typeface="Arial"/>
                  <a:sym typeface="Arial"/>
                </a:rPr>
                <a:t>Revisione</a:t>
              </a:r>
              <a:endParaRPr dirty="0"/>
            </a:p>
          </p:txBody>
        </p:sp>
      </p:gr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3847</Words>
  <Application>Microsoft Macintosh PowerPoint</Application>
  <PresentationFormat>Widescreen</PresentationFormat>
  <Paragraphs>555</Paragraphs>
  <Slides>56</Slides>
  <Notes>56</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56</vt:i4>
      </vt:variant>
    </vt:vector>
  </HeadingPairs>
  <TitlesOfParts>
    <vt:vector size="65" baseType="lpstr">
      <vt:lpstr>Calibri</vt:lpstr>
      <vt:lpstr>Montserrat Light</vt:lpstr>
      <vt:lpstr>Montserrat</vt:lpstr>
      <vt:lpstr>Courier New</vt:lpstr>
      <vt:lpstr>Symbol</vt:lpstr>
      <vt:lpstr>Arial</vt:lpstr>
      <vt:lpstr>ArialMT</vt:lpstr>
      <vt:lpstr>Times New Roman</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Gillian Keane</dc:creator>
  <cp:lastModifiedBy>Fabrizio Coccetti</cp:lastModifiedBy>
  <cp:revision>1</cp:revision>
  <dcterms:created xsi:type="dcterms:W3CDTF">2020-10-14T13:32:04Z</dcterms:created>
  <dcterms:modified xsi:type="dcterms:W3CDTF">2023-08-08T08:55:01Z</dcterms:modified>
</cp:coreProperties>
</file>