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ontserrat" pitchFamily="2" charset="77"/>
      <p:regular r:id="rId25"/>
      <p:bold r:id="rId26"/>
      <p:italic r:id="rId27"/>
      <p:boldItalic r:id="rId28"/>
    </p:embeddedFont>
    <p:embeddedFont>
      <p:font typeface="Montserrat Light"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LGxAol7HKBoy8dqAfewJ6C/3Ck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10" d="100"/>
          <a:sy n="110"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Coccetti" userId="b3b5c976-c1cd-481e-8ba0-1f5e11a6dabd" providerId="ADAL" clId="{6B8A0F9C-ACC8-2049-AEFF-A97F4F2D57AF}"/>
    <pc:docChg chg="undo custSel modSld">
      <pc:chgData name="Fabrizio Coccetti" userId="b3b5c976-c1cd-481e-8ba0-1f5e11a6dabd" providerId="ADAL" clId="{6B8A0F9C-ACC8-2049-AEFF-A97F4F2D57AF}" dt="2023-08-21T14:54:14.202" v="353" actId="20577"/>
      <pc:docMkLst>
        <pc:docMk/>
      </pc:docMkLst>
      <pc:sldChg chg="modSp mod">
        <pc:chgData name="Fabrizio Coccetti" userId="b3b5c976-c1cd-481e-8ba0-1f5e11a6dabd" providerId="ADAL" clId="{6B8A0F9C-ACC8-2049-AEFF-A97F4F2D57AF}" dt="2023-08-21T14:28:05.004" v="51" actId="20577"/>
        <pc:sldMkLst>
          <pc:docMk/>
          <pc:sldMk cId="0" sldId="256"/>
        </pc:sldMkLst>
        <pc:spChg chg="mod">
          <ac:chgData name="Fabrizio Coccetti" userId="b3b5c976-c1cd-481e-8ba0-1f5e11a6dabd" providerId="ADAL" clId="{6B8A0F9C-ACC8-2049-AEFF-A97F4F2D57AF}" dt="2023-08-21T14:28:05.004" v="51" actId="20577"/>
          <ac:spMkLst>
            <pc:docMk/>
            <pc:sldMk cId="0" sldId="256"/>
            <ac:spMk id="135" creationId="{00000000-0000-0000-0000-000000000000}"/>
          </ac:spMkLst>
        </pc:spChg>
      </pc:sldChg>
      <pc:sldChg chg="modSp mod">
        <pc:chgData name="Fabrizio Coccetti" userId="b3b5c976-c1cd-481e-8ba0-1f5e11a6dabd" providerId="ADAL" clId="{6B8A0F9C-ACC8-2049-AEFF-A97F4F2D57AF}" dt="2023-08-21T14:29:39.058" v="63" actId="20577"/>
        <pc:sldMkLst>
          <pc:docMk/>
          <pc:sldMk cId="0" sldId="257"/>
        </pc:sldMkLst>
        <pc:spChg chg="mod">
          <ac:chgData name="Fabrizio Coccetti" userId="b3b5c976-c1cd-481e-8ba0-1f5e11a6dabd" providerId="ADAL" clId="{6B8A0F9C-ACC8-2049-AEFF-A97F4F2D57AF}" dt="2023-08-21T14:29:39.058" v="63" actId="20577"/>
          <ac:spMkLst>
            <pc:docMk/>
            <pc:sldMk cId="0" sldId="257"/>
            <ac:spMk id="144" creationId="{00000000-0000-0000-0000-000000000000}"/>
          </ac:spMkLst>
        </pc:spChg>
        <pc:spChg chg="mod">
          <ac:chgData name="Fabrizio Coccetti" userId="b3b5c976-c1cd-481e-8ba0-1f5e11a6dabd" providerId="ADAL" clId="{6B8A0F9C-ACC8-2049-AEFF-A97F4F2D57AF}" dt="2023-08-21T14:28:18.011" v="52"/>
          <ac:spMkLst>
            <pc:docMk/>
            <pc:sldMk cId="0" sldId="257"/>
            <ac:spMk id="145" creationId="{00000000-0000-0000-0000-000000000000}"/>
          </ac:spMkLst>
        </pc:spChg>
      </pc:sldChg>
      <pc:sldChg chg="modSp mod">
        <pc:chgData name="Fabrizio Coccetti" userId="b3b5c976-c1cd-481e-8ba0-1f5e11a6dabd" providerId="ADAL" clId="{6B8A0F9C-ACC8-2049-AEFF-A97F4F2D57AF}" dt="2023-08-21T14:31:44.078" v="126" actId="14100"/>
        <pc:sldMkLst>
          <pc:docMk/>
          <pc:sldMk cId="0" sldId="258"/>
        </pc:sldMkLst>
        <pc:spChg chg="mod">
          <ac:chgData name="Fabrizio Coccetti" userId="b3b5c976-c1cd-481e-8ba0-1f5e11a6dabd" providerId="ADAL" clId="{6B8A0F9C-ACC8-2049-AEFF-A97F4F2D57AF}" dt="2023-08-21T14:31:26.937" v="122" actId="1076"/>
          <ac:spMkLst>
            <pc:docMk/>
            <pc:sldMk cId="0" sldId="258"/>
            <ac:spMk id="151" creationId="{00000000-0000-0000-0000-000000000000}"/>
          </ac:spMkLst>
        </pc:spChg>
        <pc:spChg chg="mod">
          <ac:chgData name="Fabrizio Coccetti" userId="b3b5c976-c1cd-481e-8ba0-1f5e11a6dabd" providerId="ADAL" clId="{6B8A0F9C-ACC8-2049-AEFF-A97F4F2D57AF}" dt="2023-08-21T14:30:56.840" v="117" actId="20577"/>
          <ac:spMkLst>
            <pc:docMk/>
            <pc:sldMk cId="0" sldId="258"/>
            <ac:spMk id="153" creationId="{00000000-0000-0000-0000-000000000000}"/>
          </ac:spMkLst>
        </pc:spChg>
        <pc:spChg chg="mod">
          <ac:chgData name="Fabrizio Coccetti" userId="b3b5c976-c1cd-481e-8ba0-1f5e11a6dabd" providerId="ADAL" clId="{6B8A0F9C-ACC8-2049-AEFF-A97F4F2D57AF}" dt="2023-08-21T14:29:47.887" v="72" actId="20577"/>
          <ac:spMkLst>
            <pc:docMk/>
            <pc:sldMk cId="0" sldId="258"/>
            <ac:spMk id="154" creationId="{00000000-0000-0000-0000-000000000000}"/>
          </ac:spMkLst>
        </pc:spChg>
        <pc:spChg chg="mod">
          <ac:chgData name="Fabrizio Coccetti" userId="b3b5c976-c1cd-481e-8ba0-1f5e11a6dabd" providerId="ADAL" clId="{6B8A0F9C-ACC8-2049-AEFF-A97F4F2D57AF}" dt="2023-08-21T14:31:17.670" v="120" actId="1076"/>
          <ac:spMkLst>
            <pc:docMk/>
            <pc:sldMk cId="0" sldId="258"/>
            <ac:spMk id="155" creationId="{00000000-0000-0000-0000-000000000000}"/>
          </ac:spMkLst>
        </pc:spChg>
        <pc:spChg chg="mod">
          <ac:chgData name="Fabrizio Coccetti" userId="b3b5c976-c1cd-481e-8ba0-1f5e11a6dabd" providerId="ADAL" clId="{6B8A0F9C-ACC8-2049-AEFF-A97F4F2D57AF}" dt="2023-08-21T14:31:44.078" v="126" actId="14100"/>
          <ac:spMkLst>
            <pc:docMk/>
            <pc:sldMk cId="0" sldId="258"/>
            <ac:spMk id="157" creationId="{00000000-0000-0000-0000-000000000000}"/>
          </ac:spMkLst>
        </pc:spChg>
      </pc:sldChg>
      <pc:sldChg chg="modSp mod">
        <pc:chgData name="Fabrizio Coccetti" userId="b3b5c976-c1cd-481e-8ba0-1f5e11a6dabd" providerId="ADAL" clId="{6B8A0F9C-ACC8-2049-AEFF-A97F4F2D57AF}" dt="2023-08-21T14:32:28.995" v="163" actId="20577"/>
        <pc:sldMkLst>
          <pc:docMk/>
          <pc:sldMk cId="0" sldId="259"/>
        </pc:sldMkLst>
        <pc:spChg chg="mod">
          <ac:chgData name="Fabrizio Coccetti" userId="b3b5c976-c1cd-481e-8ba0-1f5e11a6dabd" providerId="ADAL" clId="{6B8A0F9C-ACC8-2049-AEFF-A97F4F2D57AF}" dt="2023-08-21T14:32:28.995" v="163" actId="20577"/>
          <ac:spMkLst>
            <pc:docMk/>
            <pc:sldMk cId="0" sldId="259"/>
            <ac:spMk id="162" creationId="{00000000-0000-0000-0000-000000000000}"/>
          </ac:spMkLst>
        </pc:spChg>
        <pc:spChg chg="mod">
          <ac:chgData name="Fabrizio Coccetti" userId="b3b5c976-c1cd-481e-8ba0-1f5e11a6dabd" providerId="ADAL" clId="{6B8A0F9C-ACC8-2049-AEFF-A97F4F2D57AF}" dt="2023-08-21T14:31:57.289" v="155" actId="20577"/>
          <ac:spMkLst>
            <pc:docMk/>
            <pc:sldMk cId="0" sldId="259"/>
            <ac:spMk id="163" creationId="{00000000-0000-0000-0000-000000000000}"/>
          </ac:spMkLst>
        </pc:spChg>
      </pc:sldChg>
      <pc:sldChg chg="modSp mod">
        <pc:chgData name="Fabrizio Coccetti" userId="b3b5c976-c1cd-481e-8ba0-1f5e11a6dabd" providerId="ADAL" clId="{6B8A0F9C-ACC8-2049-AEFF-A97F4F2D57AF}" dt="2023-08-21T14:33:44.391" v="194" actId="1035"/>
        <pc:sldMkLst>
          <pc:docMk/>
          <pc:sldMk cId="0" sldId="260"/>
        </pc:sldMkLst>
        <pc:spChg chg="mod">
          <ac:chgData name="Fabrizio Coccetti" userId="b3b5c976-c1cd-481e-8ba0-1f5e11a6dabd" providerId="ADAL" clId="{6B8A0F9C-ACC8-2049-AEFF-A97F4F2D57AF}" dt="2023-08-21T14:33:44.391" v="194" actId="1035"/>
          <ac:spMkLst>
            <pc:docMk/>
            <pc:sldMk cId="0" sldId="260"/>
            <ac:spMk id="168" creationId="{00000000-0000-0000-0000-000000000000}"/>
          </ac:spMkLst>
        </pc:spChg>
        <pc:spChg chg="mod">
          <ac:chgData name="Fabrizio Coccetti" userId="b3b5c976-c1cd-481e-8ba0-1f5e11a6dabd" providerId="ADAL" clId="{6B8A0F9C-ACC8-2049-AEFF-A97F4F2D57AF}" dt="2023-08-21T14:32:41.197" v="164"/>
          <ac:spMkLst>
            <pc:docMk/>
            <pc:sldMk cId="0" sldId="260"/>
            <ac:spMk id="169" creationId="{00000000-0000-0000-0000-000000000000}"/>
          </ac:spMkLst>
        </pc:spChg>
        <pc:spChg chg="mod">
          <ac:chgData name="Fabrizio Coccetti" userId="b3b5c976-c1cd-481e-8ba0-1f5e11a6dabd" providerId="ADAL" clId="{6B8A0F9C-ACC8-2049-AEFF-A97F4F2D57AF}" dt="2023-08-21T14:33:00.539" v="180" actId="20577"/>
          <ac:spMkLst>
            <pc:docMk/>
            <pc:sldMk cId="0" sldId="260"/>
            <ac:spMk id="173" creationId="{00000000-0000-0000-0000-000000000000}"/>
          </ac:spMkLst>
        </pc:spChg>
        <pc:spChg chg="mod">
          <ac:chgData name="Fabrizio Coccetti" userId="b3b5c976-c1cd-481e-8ba0-1f5e11a6dabd" providerId="ADAL" clId="{6B8A0F9C-ACC8-2049-AEFF-A97F4F2D57AF}" dt="2023-08-21T14:33:10.751" v="182" actId="20577"/>
          <ac:spMkLst>
            <pc:docMk/>
            <pc:sldMk cId="0" sldId="260"/>
            <ac:spMk id="177" creationId="{00000000-0000-0000-0000-000000000000}"/>
          </ac:spMkLst>
        </pc:spChg>
        <pc:spChg chg="mod">
          <ac:chgData name="Fabrizio Coccetti" userId="b3b5c976-c1cd-481e-8ba0-1f5e11a6dabd" providerId="ADAL" clId="{6B8A0F9C-ACC8-2049-AEFF-A97F4F2D57AF}" dt="2023-08-21T14:33:26.686" v="186" actId="20577"/>
          <ac:spMkLst>
            <pc:docMk/>
            <pc:sldMk cId="0" sldId="260"/>
            <ac:spMk id="181" creationId="{00000000-0000-0000-0000-000000000000}"/>
          </ac:spMkLst>
        </pc:spChg>
      </pc:sldChg>
      <pc:sldChg chg="modSp mod">
        <pc:chgData name="Fabrizio Coccetti" userId="b3b5c976-c1cd-481e-8ba0-1f5e11a6dabd" providerId="ADAL" clId="{6B8A0F9C-ACC8-2049-AEFF-A97F4F2D57AF}" dt="2023-08-21T14:35:37.557" v="239" actId="20577"/>
        <pc:sldMkLst>
          <pc:docMk/>
          <pc:sldMk cId="0" sldId="261"/>
        </pc:sldMkLst>
        <pc:spChg chg="mod">
          <ac:chgData name="Fabrizio Coccetti" userId="b3b5c976-c1cd-481e-8ba0-1f5e11a6dabd" providerId="ADAL" clId="{6B8A0F9C-ACC8-2049-AEFF-A97F4F2D57AF}" dt="2023-08-21T14:35:37.557" v="239" actId="20577"/>
          <ac:spMkLst>
            <pc:docMk/>
            <pc:sldMk cId="0" sldId="261"/>
            <ac:spMk id="186" creationId="{00000000-0000-0000-0000-000000000000}"/>
          </ac:spMkLst>
        </pc:spChg>
        <pc:spChg chg="mod">
          <ac:chgData name="Fabrizio Coccetti" userId="b3b5c976-c1cd-481e-8ba0-1f5e11a6dabd" providerId="ADAL" clId="{6B8A0F9C-ACC8-2049-AEFF-A97F4F2D57AF}" dt="2023-08-21T14:33:54.812" v="195"/>
          <ac:spMkLst>
            <pc:docMk/>
            <pc:sldMk cId="0" sldId="261"/>
            <ac:spMk id="187" creationId="{00000000-0000-0000-0000-000000000000}"/>
          </ac:spMkLst>
        </pc:spChg>
      </pc:sldChg>
      <pc:sldChg chg="modSp mod">
        <pc:chgData name="Fabrizio Coccetti" userId="b3b5c976-c1cd-481e-8ba0-1f5e11a6dabd" providerId="ADAL" clId="{6B8A0F9C-ACC8-2049-AEFF-A97F4F2D57AF}" dt="2023-08-21T14:36:04.525" v="249"/>
        <pc:sldMkLst>
          <pc:docMk/>
          <pc:sldMk cId="0" sldId="262"/>
        </pc:sldMkLst>
        <pc:spChg chg="mod">
          <ac:chgData name="Fabrizio Coccetti" userId="b3b5c976-c1cd-481e-8ba0-1f5e11a6dabd" providerId="ADAL" clId="{6B8A0F9C-ACC8-2049-AEFF-A97F4F2D57AF}" dt="2023-08-21T14:33:58.492" v="196"/>
          <ac:spMkLst>
            <pc:docMk/>
            <pc:sldMk cId="0" sldId="262"/>
            <ac:spMk id="192" creationId="{00000000-0000-0000-0000-000000000000}"/>
          </ac:spMkLst>
        </pc:spChg>
        <pc:spChg chg="mod">
          <ac:chgData name="Fabrizio Coccetti" userId="b3b5c976-c1cd-481e-8ba0-1f5e11a6dabd" providerId="ADAL" clId="{6B8A0F9C-ACC8-2049-AEFF-A97F4F2D57AF}" dt="2023-08-21T14:36:04.525" v="249"/>
          <ac:spMkLst>
            <pc:docMk/>
            <pc:sldMk cId="0" sldId="262"/>
            <ac:spMk id="193" creationId="{00000000-0000-0000-0000-000000000000}"/>
          </ac:spMkLst>
        </pc:spChg>
      </pc:sldChg>
      <pc:sldChg chg="modSp mod">
        <pc:chgData name="Fabrizio Coccetti" userId="b3b5c976-c1cd-481e-8ba0-1f5e11a6dabd" providerId="ADAL" clId="{6B8A0F9C-ACC8-2049-AEFF-A97F4F2D57AF}" dt="2023-08-21T14:36:23.547" v="253" actId="20577"/>
        <pc:sldMkLst>
          <pc:docMk/>
          <pc:sldMk cId="0" sldId="263"/>
        </pc:sldMkLst>
        <pc:spChg chg="mod">
          <ac:chgData name="Fabrizio Coccetti" userId="b3b5c976-c1cd-481e-8ba0-1f5e11a6dabd" providerId="ADAL" clId="{6B8A0F9C-ACC8-2049-AEFF-A97F4F2D57AF}" dt="2023-08-21T14:36:23.547" v="253" actId="20577"/>
          <ac:spMkLst>
            <pc:docMk/>
            <pc:sldMk cId="0" sldId="263"/>
            <ac:spMk id="198" creationId="{00000000-0000-0000-0000-000000000000}"/>
          </ac:spMkLst>
        </pc:spChg>
        <pc:spChg chg="mod">
          <ac:chgData name="Fabrizio Coccetti" userId="b3b5c976-c1cd-481e-8ba0-1f5e11a6dabd" providerId="ADAL" clId="{6B8A0F9C-ACC8-2049-AEFF-A97F4F2D57AF}" dt="2023-08-21T14:34:02.076" v="197"/>
          <ac:spMkLst>
            <pc:docMk/>
            <pc:sldMk cId="0" sldId="263"/>
            <ac:spMk id="199" creationId="{00000000-0000-0000-0000-000000000000}"/>
          </ac:spMkLst>
        </pc:spChg>
      </pc:sldChg>
      <pc:sldChg chg="modSp mod">
        <pc:chgData name="Fabrizio Coccetti" userId="b3b5c976-c1cd-481e-8ba0-1f5e11a6dabd" providerId="ADAL" clId="{6B8A0F9C-ACC8-2049-AEFF-A97F4F2D57AF}" dt="2023-08-21T14:37:03.589" v="261" actId="20577"/>
        <pc:sldMkLst>
          <pc:docMk/>
          <pc:sldMk cId="0" sldId="264"/>
        </pc:sldMkLst>
        <pc:spChg chg="mod">
          <ac:chgData name="Fabrizio Coccetti" userId="b3b5c976-c1cd-481e-8ba0-1f5e11a6dabd" providerId="ADAL" clId="{6B8A0F9C-ACC8-2049-AEFF-A97F4F2D57AF}" dt="2023-08-21T14:37:03.589" v="261" actId="20577"/>
          <ac:spMkLst>
            <pc:docMk/>
            <pc:sldMk cId="0" sldId="264"/>
            <ac:spMk id="204" creationId="{00000000-0000-0000-0000-000000000000}"/>
          </ac:spMkLst>
        </pc:spChg>
        <pc:spChg chg="mod">
          <ac:chgData name="Fabrizio Coccetti" userId="b3b5c976-c1cd-481e-8ba0-1f5e11a6dabd" providerId="ADAL" clId="{6B8A0F9C-ACC8-2049-AEFF-A97F4F2D57AF}" dt="2023-08-21T14:34:05.476" v="198"/>
          <ac:spMkLst>
            <pc:docMk/>
            <pc:sldMk cId="0" sldId="264"/>
            <ac:spMk id="205" creationId="{00000000-0000-0000-0000-000000000000}"/>
          </ac:spMkLst>
        </pc:spChg>
      </pc:sldChg>
      <pc:sldChg chg="modSp mod">
        <pc:chgData name="Fabrizio Coccetti" userId="b3b5c976-c1cd-481e-8ba0-1f5e11a6dabd" providerId="ADAL" clId="{6B8A0F9C-ACC8-2049-AEFF-A97F4F2D57AF}" dt="2023-08-21T14:37:29.915" v="267" actId="20577"/>
        <pc:sldMkLst>
          <pc:docMk/>
          <pc:sldMk cId="0" sldId="265"/>
        </pc:sldMkLst>
        <pc:spChg chg="mod">
          <ac:chgData name="Fabrizio Coccetti" userId="b3b5c976-c1cd-481e-8ba0-1f5e11a6dabd" providerId="ADAL" clId="{6B8A0F9C-ACC8-2049-AEFF-A97F4F2D57AF}" dt="2023-08-21T14:37:29.915" v="267" actId="20577"/>
          <ac:spMkLst>
            <pc:docMk/>
            <pc:sldMk cId="0" sldId="265"/>
            <ac:spMk id="210" creationId="{00000000-0000-0000-0000-000000000000}"/>
          </ac:spMkLst>
        </pc:spChg>
        <pc:spChg chg="mod">
          <ac:chgData name="Fabrizio Coccetti" userId="b3b5c976-c1cd-481e-8ba0-1f5e11a6dabd" providerId="ADAL" clId="{6B8A0F9C-ACC8-2049-AEFF-A97F4F2D57AF}" dt="2023-08-21T14:34:09.659" v="199"/>
          <ac:spMkLst>
            <pc:docMk/>
            <pc:sldMk cId="0" sldId="265"/>
            <ac:spMk id="211" creationId="{00000000-0000-0000-0000-000000000000}"/>
          </ac:spMkLst>
        </pc:spChg>
      </pc:sldChg>
      <pc:sldChg chg="modSp mod">
        <pc:chgData name="Fabrizio Coccetti" userId="b3b5c976-c1cd-481e-8ba0-1f5e11a6dabd" providerId="ADAL" clId="{6B8A0F9C-ACC8-2049-AEFF-A97F4F2D57AF}" dt="2023-08-21T14:37:53.536" v="275" actId="20577"/>
        <pc:sldMkLst>
          <pc:docMk/>
          <pc:sldMk cId="0" sldId="266"/>
        </pc:sldMkLst>
        <pc:spChg chg="mod">
          <ac:chgData name="Fabrizio Coccetti" userId="b3b5c976-c1cd-481e-8ba0-1f5e11a6dabd" providerId="ADAL" clId="{6B8A0F9C-ACC8-2049-AEFF-A97F4F2D57AF}" dt="2023-08-21T14:37:53.536" v="275" actId="20577"/>
          <ac:spMkLst>
            <pc:docMk/>
            <pc:sldMk cId="0" sldId="266"/>
            <ac:spMk id="216" creationId="{00000000-0000-0000-0000-000000000000}"/>
          </ac:spMkLst>
        </pc:spChg>
        <pc:spChg chg="mod">
          <ac:chgData name="Fabrizio Coccetti" userId="b3b5c976-c1cd-481e-8ba0-1f5e11a6dabd" providerId="ADAL" clId="{6B8A0F9C-ACC8-2049-AEFF-A97F4F2D57AF}" dt="2023-08-21T14:34:16.568" v="216" actId="20577"/>
          <ac:spMkLst>
            <pc:docMk/>
            <pc:sldMk cId="0" sldId="266"/>
            <ac:spMk id="217" creationId="{00000000-0000-0000-0000-000000000000}"/>
          </ac:spMkLst>
        </pc:spChg>
      </pc:sldChg>
      <pc:sldChg chg="modSp mod">
        <pc:chgData name="Fabrizio Coccetti" userId="b3b5c976-c1cd-481e-8ba0-1f5e11a6dabd" providerId="ADAL" clId="{6B8A0F9C-ACC8-2049-AEFF-A97F4F2D57AF}" dt="2023-08-21T14:39:24.592" v="305" actId="20577"/>
        <pc:sldMkLst>
          <pc:docMk/>
          <pc:sldMk cId="0" sldId="267"/>
        </pc:sldMkLst>
        <pc:spChg chg="mod">
          <ac:chgData name="Fabrizio Coccetti" userId="b3b5c976-c1cd-481e-8ba0-1f5e11a6dabd" providerId="ADAL" clId="{6B8A0F9C-ACC8-2049-AEFF-A97F4F2D57AF}" dt="2023-08-21T14:39:24.592" v="305" actId="20577"/>
          <ac:spMkLst>
            <pc:docMk/>
            <pc:sldMk cId="0" sldId="267"/>
            <ac:spMk id="222" creationId="{00000000-0000-0000-0000-000000000000}"/>
          </ac:spMkLst>
        </pc:spChg>
        <pc:spChg chg="mod">
          <ac:chgData name="Fabrizio Coccetti" userId="b3b5c976-c1cd-481e-8ba0-1f5e11a6dabd" providerId="ADAL" clId="{6B8A0F9C-ACC8-2049-AEFF-A97F4F2D57AF}" dt="2023-08-21T14:34:22.205" v="217"/>
          <ac:spMkLst>
            <pc:docMk/>
            <pc:sldMk cId="0" sldId="267"/>
            <ac:spMk id="223" creationId="{00000000-0000-0000-0000-000000000000}"/>
          </ac:spMkLst>
        </pc:spChg>
      </pc:sldChg>
      <pc:sldChg chg="modSp mod">
        <pc:chgData name="Fabrizio Coccetti" userId="b3b5c976-c1cd-481e-8ba0-1f5e11a6dabd" providerId="ADAL" clId="{6B8A0F9C-ACC8-2049-AEFF-A97F4F2D57AF}" dt="2023-08-21T14:39:52.259" v="312" actId="20577"/>
        <pc:sldMkLst>
          <pc:docMk/>
          <pc:sldMk cId="0" sldId="268"/>
        </pc:sldMkLst>
        <pc:spChg chg="mod">
          <ac:chgData name="Fabrizio Coccetti" userId="b3b5c976-c1cd-481e-8ba0-1f5e11a6dabd" providerId="ADAL" clId="{6B8A0F9C-ACC8-2049-AEFF-A97F4F2D57AF}" dt="2023-08-21T14:39:52.259" v="312" actId="20577"/>
          <ac:spMkLst>
            <pc:docMk/>
            <pc:sldMk cId="0" sldId="268"/>
            <ac:spMk id="228" creationId="{00000000-0000-0000-0000-000000000000}"/>
          </ac:spMkLst>
        </pc:spChg>
        <pc:spChg chg="mod">
          <ac:chgData name="Fabrizio Coccetti" userId="b3b5c976-c1cd-481e-8ba0-1f5e11a6dabd" providerId="ADAL" clId="{6B8A0F9C-ACC8-2049-AEFF-A97F4F2D57AF}" dt="2023-08-21T14:34:25.512" v="218"/>
          <ac:spMkLst>
            <pc:docMk/>
            <pc:sldMk cId="0" sldId="268"/>
            <ac:spMk id="229" creationId="{00000000-0000-0000-0000-000000000000}"/>
          </ac:spMkLst>
        </pc:spChg>
      </pc:sldChg>
      <pc:sldChg chg="modSp mod">
        <pc:chgData name="Fabrizio Coccetti" userId="b3b5c976-c1cd-481e-8ba0-1f5e11a6dabd" providerId="ADAL" clId="{6B8A0F9C-ACC8-2049-AEFF-A97F4F2D57AF}" dt="2023-08-21T14:40:30.198" v="324" actId="20577"/>
        <pc:sldMkLst>
          <pc:docMk/>
          <pc:sldMk cId="0" sldId="269"/>
        </pc:sldMkLst>
        <pc:spChg chg="mod">
          <ac:chgData name="Fabrizio Coccetti" userId="b3b5c976-c1cd-481e-8ba0-1f5e11a6dabd" providerId="ADAL" clId="{6B8A0F9C-ACC8-2049-AEFF-A97F4F2D57AF}" dt="2023-08-21T14:40:30.198" v="324" actId="20577"/>
          <ac:spMkLst>
            <pc:docMk/>
            <pc:sldMk cId="0" sldId="269"/>
            <ac:spMk id="234" creationId="{00000000-0000-0000-0000-000000000000}"/>
          </ac:spMkLst>
        </pc:spChg>
        <pc:spChg chg="mod">
          <ac:chgData name="Fabrizio Coccetti" userId="b3b5c976-c1cd-481e-8ba0-1f5e11a6dabd" providerId="ADAL" clId="{6B8A0F9C-ACC8-2049-AEFF-A97F4F2D57AF}" dt="2023-08-21T14:34:29.549" v="219"/>
          <ac:spMkLst>
            <pc:docMk/>
            <pc:sldMk cId="0" sldId="269"/>
            <ac:spMk id="235" creationId="{00000000-0000-0000-0000-000000000000}"/>
          </ac:spMkLst>
        </pc:spChg>
      </pc:sldChg>
      <pc:sldChg chg="modSp mod">
        <pc:chgData name="Fabrizio Coccetti" userId="b3b5c976-c1cd-481e-8ba0-1f5e11a6dabd" providerId="ADAL" clId="{6B8A0F9C-ACC8-2049-AEFF-A97F4F2D57AF}" dt="2023-08-21T14:52:14.360" v="329"/>
        <pc:sldMkLst>
          <pc:docMk/>
          <pc:sldMk cId="0" sldId="270"/>
        </pc:sldMkLst>
        <pc:spChg chg="mod">
          <ac:chgData name="Fabrizio Coccetti" userId="b3b5c976-c1cd-481e-8ba0-1f5e11a6dabd" providerId="ADAL" clId="{6B8A0F9C-ACC8-2049-AEFF-A97F4F2D57AF}" dt="2023-08-21T14:52:14.360" v="329"/>
          <ac:spMkLst>
            <pc:docMk/>
            <pc:sldMk cId="0" sldId="270"/>
            <ac:spMk id="240" creationId="{00000000-0000-0000-0000-000000000000}"/>
          </ac:spMkLst>
        </pc:spChg>
        <pc:spChg chg="mod">
          <ac:chgData name="Fabrizio Coccetti" userId="b3b5c976-c1cd-481e-8ba0-1f5e11a6dabd" providerId="ADAL" clId="{6B8A0F9C-ACC8-2049-AEFF-A97F4F2D57AF}" dt="2023-08-21T14:34:33.822" v="220"/>
          <ac:spMkLst>
            <pc:docMk/>
            <pc:sldMk cId="0" sldId="270"/>
            <ac:spMk id="241" creationId="{00000000-0000-0000-0000-000000000000}"/>
          </ac:spMkLst>
        </pc:spChg>
      </pc:sldChg>
      <pc:sldChg chg="modSp mod">
        <pc:chgData name="Fabrizio Coccetti" userId="b3b5c976-c1cd-481e-8ba0-1f5e11a6dabd" providerId="ADAL" clId="{6B8A0F9C-ACC8-2049-AEFF-A97F4F2D57AF}" dt="2023-08-21T14:52:43.446" v="334" actId="20577"/>
        <pc:sldMkLst>
          <pc:docMk/>
          <pc:sldMk cId="0" sldId="271"/>
        </pc:sldMkLst>
        <pc:spChg chg="mod">
          <ac:chgData name="Fabrizio Coccetti" userId="b3b5c976-c1cd-481e-8ba0-1f5e11a6dabd" providerId="ADAL" clId="{6B8A0F9C-ACC8-2049-AEFF-A97F4F2D57AF}" dt="2023-08-21T14:52:43.446" v="334" actId="20577"/>
          <ac:spMkLst>
            <pc:docMk/>
            <pc:sldMk cId="0" sldId="271"/>
            <ac:spMk id="246" creationId="{00000000-0000-0000-0000-000000000000}"/>
          </ac:spMkLst>
        </pc:spChg>
        <pc:spChg chg="mod">
          <ac:chgData name="Fabrizio Coccetti" userId="b3b5c976-c1cd-481e-8ba0-1f5e11a6dabd" providerId="ADAL" clId="{6B8A0F9C-ACC8-2049-AEFF-A97F4F2D57AF}" dt="2023-08-21T14:34:40.441" v="233" actId="20577"/>
          <ac:spMkLst>
            <pc:docMk/>
            <pc:sldMk cId="0" sldId="271"/>
            <ac:spMk id="247" creationId="{00000000-0000-0000-0000-000000000000}"/>
          </ac:spMkLst>
        </pc:spChg>
      </pc:sldChg>
      <pc:sldChg chg="modSp mod">
        <pc:chgData name="Fabrizio Coccetti" userId="b3b5c976-c1cd-481e-8ba0-1f5e11a6dabd" providerId="ADAL" clId="{6B8A0F9C-ACC8-2049-AEFF-A97F4F2D57AF}" dt="2023-08-21T14:53:20.548" v="337" actId="20577"/>
        <pc:sldMkLst>
          <pc:docMk/>
          <pc:sldMk cId="0" sldId="272"/>
        </pc:sldMkLst>
        <pc:spChg chg="mod">
          <ac:chgData name="Fabrizio Coccetti" userId="b3b5c976-c1cd-481e-8ba0-1f5e11a6dabd" providerId="ADAL" clId="{6B8A0F9C-ACC8-2049-AEFF-A97F4F2D57AF}" dt="2023-08-21T14:53:20.548" v="337" actId="20577"/>
          <ac:spMkLst>
            <pc:docMk/>
            <pc:sldMk cId="0" sldId="272"/>
            <ac:spMk id="252" creationId="{00000000-0000-0000-0000-000000000000}"/>
          </ac:spMkLst>
        </pc:spChg>
        <pc:spChg chg="mod">
          <ac:chgData name="Fabrizio Coccetti" userId="b3b5c976-c1cd-481e-8ba0-1f5e11a6dabd" providerId="ADAL" clId="{6B8A0F9C-ACC8-2049-AEFF-A97F4F2D57AF}" dt="2023-08-21T14:34:45.460" v="234"/>
          <ac:spMkLst>
            <pc:docMk/>
            <pc:sldMk cId="0" sldId="272"/>
            <ac:spMk id="253" creationId="{00000000-0000-0000-0000-000000000000}"/>
          </ac:spMkLst>
        </pc:spChg>
      </pc:sldChg>
      <pc:sldChg chg="modSp mod">
        <pc:chgData name="Fabrizio Coccetti" userId="b3b5c976-c1cd-481e-8ba0-1f5e11a6dabd" providerId="ADAL" clId="{6B8A0F9C-ACC8-2049-AEFF-A97F4F2D57AF}" dt="2023-08-21T14:54:14.202" v="353" actId="20577"/>
        <pc:sldMkLst>
          <pc:docMk/>
          <pc:sldMk cId="0" sldId="273"/>
        </pc:sldMkLst>
        <pc:spChg chg="mod">
          <ac:chgData name="Fabrizio Coccetti" userId="b3b5c976-c1cd-481e-8ba0-1f5e11a6dabd" providerId="ADAL" clId="{6B8A0F9C-ACC8-2049-AEFF-A97F4F2D57AF}" dt="2023-08-21T14:54:14.202" v="353" actId="20577"/>
          <ac:spMkLst>
            <pc:docMk/>
            <pc:sldMk cId="0" sldId="273"/>
            <ac:spMk id="258" creationId="{00000000-0000-0000-0000-000000000000}"/>
          </ac:spMkLst>
        </pc:spChg>
        <pc:spChg chg="mod">
          <ac:chgData name="Fabrizio Coccetti" userId="b3b5c976-c1cd-481e-8ba0-1f5e11a6dabd" providerId="ADAL" clId="{6B8A0F9C-ACC8-2049-AEFF-A97F4F2D57AF}" dt="2023-08-21T14:34:48.554" v="235"/>
          <ac:spMkLst>
            <pc:docMk/>
            <pc:sldMk cId="0" sldId="273"/>
            <ac:spMk id="25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6ea59834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36ea59834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36ea59834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0"/>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0"/>
        <p:cNvGrpSpPr/>
        <p:nvPr/>
      </p:nvGrpSpPr>
      <p:grpSpPr>
        <a:xfrm>
          <a:off x="0" y="0"/>
          <a:ext cx="0" cy="0"/>
          <a:chOff x="0" y="0"/>
          <a:chExt cx="0" cy="0"/>
        </a:xfrm>
      </p:grpSpPr>
      <p:sp>
        <p:nvSpPr>
          <p:cNvPr id="111" name="Google Shape;111;p28"/>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28"/>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8"/>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4" name="Google Shape;114;p28"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15" name="Google Shape;115;p28"/>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16"/>
        <p:cNvGrpSpPr/>
        <p:nvPr/>
      </p:nvGrpSpPr>
      <p:grpSpPr>
        <a:xfrm>
          <a:off x="0" y="0"/>
          <a:ext cx="0" cy="0"/>
          <a:chOff x="0" y="0"/>
          <a:chExt cx="0" cy="0"/>
        </a:xfrm>
      </p:grpSpPr>
      <p:sp>
        <p:nvSpPr>
          <p:cNvPr id="117" name="Google Shape;117;p29"/>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9"/>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9"/>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9"/>
          <p:cNvSpPr/>
          <p:nvPr/>
        </p:nvSpPr>
        <p:spPr>
          <a:xfrm>
            <a:off x="8591" y="5357970"/>
            <a:ext cx="1359904" cy="964190"/>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29"/>
          <p:cNvSpPr/>
          <p:nvPr/>
        </p:nvSpPr>
        <p:spPr>
          <a:xfrm>
            <a:off x="0" y="4717164"/>
            <a:ext cx="871051" cy="1802168"/>
          </a:xfrm>
          <a:custGeom>
            <a:avLst/>
            <a:gdLst/>
            <a:ahLst/>
            <a:cxnLst/>
            <a:rect l="l" t="t" r="r" b="b"/>
            <a:pathLst>
              <a:path w="871051" h="1802168" extrusionOk="0">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22"/>
        <p:cNvGrpSpPr/>
        <p:nvPr/>
      </p:nvGrpSpPr>
      <p:grpSpPr>
        <a:xfrm>
          <a:off x="0" y="0"/>
          <a:ext cx="0" cy="0"/>
          <a:chOff x="0" y="0"/>
          <a:chExt cx="0" cy="0"/>
        </a:xfrm>
      </p:grpSpPr>
      <p:sp>
        <p:nvSpPr>
          <p:cNvPr id="123" name="Google Shape;123;p30"/>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30"/>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30"/>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0"/>
          <p:cNvSpPr>
            <a:spLocks noGrp="1"/>
          </p:cNvSpPr>
          <p:nvPr>
            <p:ph type="pic" idx="3"/>
          </p:nvPr>
        </p:nvSpPr>
        <p:spPr>
          <a:xfrm>
            <a:off x="5888002" y="439730"/>
            <a:ext cx="5660531" cy="6045736"/>
          </a:xfrm>
          <a:prstGeom prst="rect">
            <a:avLst/>
          </a:prstGeom>
          <a:solidFill>
            <a:srgbClr val="F2F2F2"/>
          </a:solidFill>
          <a:ln>
            <a:noFill/>
          </a:ln>
        </p:spPr>
      </p:sp>
      <p:grpSp>
        <p:nvGrpSpPr>
          <p:cNvPr id="127" name="Google Shape;127;p30"/>
          <p:cNvGrpSpPr/>
          <p:nvPr/>
        </p:nvGrpSpPr>
        <p:grpSpPr>
          <a:xfrm>
            <a:off x="-2012374" y="3808246"/>
            <a:ext cx="3525984" cy="2857223"/>
            <a:chOff x="1659400" y="1572038"/>
            <a:chExt cx="970931" cy="786778"/>
          </a:xfrm>
        </p:grpSpPr>
        <p:sp>
          <p:nvSpPr>
            <p:cNvPr id="128" name="Google Shape;128;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27"/>
        <p:cNvGrpSpPr/>
        <p:nvPr/>
      </p:nvGrpSpPr>
      <p:grpSpPr>
        <a:xfrm>
          <a:off x="0" y="0"/>
          <a:ext cx="0" cy="0"/>
          <a:chOff x="0" y="0"/>
          <a:chExt cx="0" cy="0"/>
        </a:xfrm>
      </p:grpSpPr>
      <p:sp>
        <p:nvSpPr>
          <p:cNvPr id="28" name="Google Shape;28;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33"/>
        <p:cNvGrpSpPr/>
        <p:nvPr/>
      </p:nvGrpSpPr>
      <p:grpSpPr>
        <a:xfrm>
          <a:off x="0" y="0"/>
          <a:ext cx="0" cy="0"/>
          <a:chOff x="0" y="0"/>
          <a:chExt cx="0" cy="0"/>
        </a:xfrm>
      </p:grpSpPr>
      <p:sp>
        <p:nvSpPr>
          <p:cNvPr id="34" name="Google Shape;34;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45" name="Google Shape;45;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7" name="Google Shape;47;p21"/>
          <p:cNvGrpSpPr/>
          <p:nvPr/>
        </p:nvGrpSpPr>
        <p:grpSpPr>
          <a:xfrm>
            <a:off x="8744224" y="-356297"/>
            <a:ext cx="3525984" cy="2857223"/>
            <a:chOff x="1659400" y="1572038"/>
            <a:chExt cx="970931" cy="786778"/>
          </a:xfrm>
        </p:grpSpPr>
        <p:sp>
          <p:nvSpPr>
            <p:cNvPr id="48" name="Google Shape;48;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50"/>
        <p:cNvGrpSpPr/>
        <p:nvPr/>
      </p:nvGrpSpPr>
      <p:grpSpPr>
        <a:xfrm>
          <a:off x="0" y="0"/>
          <a:ext cx="0" cy="0"/>
          <a:chOff x="0" y="0"/>
          <a:chExt cx="0" cy="0"/>
        </a:xfrm>
      </p:grpSpPr>
      <p:sp>
        <p:nvSpPr>
          <p:cNvPr id="51" name="Google Shape;51;p18"/>
          <p:cNvSpPr/>
          <p:nvPr/>
        </p:nvSpPr>
        <p:spPr>
          <a:xfrm>
            <a:off x="0" y="0"/>
            <a:ext cx="12192000" cy="6858001"/>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53" name="Google Shape;53;p1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54" name="Google Shape;54;p1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Housing Care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55" name="Google Shape;55;p1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56" name="Google Shape;56;p1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57" name="Google Shape;57;p1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58" name="Google Shape;58;p1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60"/>
        <p:cNvGrpSpPr/>
        <p:nvPr/>
      </p:nvGrpSpPr>
      <p:grpSpPr>
        <a:xfrm>
          <a:off x="0" y="0"/>
          <a:ext cx="0" cy="0"/>
          <a:chOff x="0" y="0"/>
          <a:chExt cx="0" cy="0"/>
        </a:xfrm>
      </p:grpSpPr>
      <p:sp>
        <p:nvSpPr>
          <p:cNvPr id="61" name="Google Shape;61;p24"/>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4"/>
          <p:cNvSpPr>
            <a:spLocks noGrp="1"/>
          </p:cNvSpPr>
          <p:nvPr>
            <p:ph type="pic" idx="2"/>
          </p:nvPr>
        </p:nvSpPr>
        <p:spPr>
          <a:xfrm>
            <a:off x="0" y="0"/>
            <a:ext cx="12192000" cy="6858000"/>
          </a:xfrm>
          <a:prstGeom prst="rect">
            <a:avLst/>
          </a:prstGeom>
          <a:solidFill>
            <a:srgbClr val="F2F2F2"/>
          </a:solidFill>
          <a:ln>
            <a:noFill/>
          </a:ln>
        </p:spPr>
      </p:sp>
      <p:sp>
        <p:nvSpPr>
          <p:cNvPr id="63" name="Google Shape;63;p24"/>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4" name="Google Shape;64;p24"/>
          <p:cNvGrpSpPr/>
          <p:nvPr/>
        </p:nvGrpSpPr>
        <p:grpSpPr>
          <a:xfrm>
            <a:off x="-1877189" y="2648392"/>
            <a:ext cx="3525984" cy="2857223"/>
            <a:chOff x="1659400" y="1572038"/>
            <a:chExt cx="970931" cy="786778"/>
          </a:xfrm>
        </p:grpSpPr>
        <p:sp>
          <p:nvSpPr>
            <p:cNvPr id="65" name="Google Shape;65;p2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2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67"/>
        <p:cNvGrpSpPr/>
        <p:nvPr/>
      </p:nvGrpSpPr>
      <p:grpSpPr>
        <a:xfrm>
          <a:off x="0" y="0"/>
          <a:ext cx="0" cy="0"/>
          <a:chOff x="0" y="0"/>
          <a:chExt cx="0" cy="0"/>
        </a:xfrm>
      </p:grpSpPr>
      <p:sp>
        <p:nvSpPr>
          <p:cNvPr id="68" name="Google Shape;68;p25"/>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a:spLocks noGrp="1"/>
          </p:cNvSpPr>
          <p:nvPr>
            <p:ph type="pic" idx="4"/>
          </p:nvPr>
        </p:nvSpPr>
        <p:spPr>
          <a:xfrm>
            <a:off x="-126342" y="0"/>
            <a:ext cx="3669321" cy="6858000"/>
          </a:xfrm>
          <a:prstGeom prst="rect">
            <a:avLst/>
          </a:prstGeom>
          <a:solidFill>
            <a:srgbClr val="D8D8D8"/>
          </a:solidFill>
          <a:ln>
            <a:noFill/>
          </a:ln>
        </p:spPr>
      </p:sp>
      <p:grpSp>
        <p:nvGrpSpPr>
          <p:cNvPr id="73" name="Google Shape;73;p25"/>
          <p:cNvGrpSpPr/>
          <p:nvPr/>
        </p:nvGrpSpPr>
        <p:grpSpPr>
          <a:xfrm>
            <a:off x="4054161" y="721803"/>
            <a:ext cx="7547911" cy="1674487"/>
            <a:chOff x="4061909" y="1565906"/>
            <a:chExt cx="7547911" cy="1882781"/>
          </a:xfrm>
        </p:grpSpPr>
        <p:cxnSp>
          <p:nvCxnSpPr>
            <p:cNvPr id="74" name="Google Shape;74;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75" name="Google Shape;75;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76" name="Google Shape;76;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77" name="Google Shape;77;p25"/>
          <p:cNvCxnSpPr/>
          <p:nvPr/>
        </p:nvCxnSpPr>
        <p:spPr>
          <a:xfrm>
            <a:off x="4054160" y="200029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78" name="Google Shape;78;p25"/>
          <p:cNvCxnSpPr/>
          <p:nvPr/>
        </p:nvCxnSpPr>
        <p:spPr>
          <a:xfrm>
            <a:off x="4069659" y="238824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79" name="Google Shape;79;p25"/>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5"/>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5"/>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2" name="Google Shape;82;p25"/>
          <p:cNvGrpSpPr/>
          <p:nvPr/>
        </p:nvGrpSpPr>
        <p:grpSpPr>
          <a:xfrm>
            <a:off x="4054160" y="2644936"/>
            <a:ext cx="7547911" cy="1674487"/>
            <a:chOff x="4061909" y="1565906"/>
            <a:chExt cx="7547911" cy="1882781"/>
          </a:xfrm>
        </p:grpSpPr>
        <p:cxnSp>
          <p:nvCxnSpPr>
            <p:cNvPr id="83" name="Google Shape;83;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84" name="Google Shape;84;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85" name="Google Shape;85;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86" name="Google Shape;86;p25"/>
          <p:cNvCxnSpPr/>
          <p:nvPr/>
        </p:nvCxnSpPr>
        <p:spPr>
          <a:xfrm>
            <a:off x="4054159" y="3923423"/>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87" name="Google Shape;87;p25"/>
          <p:cNvCxnSpPr/>
          <p:nvPr/>
        </p:nvCxnSpPr>
        <p:spPr>
          <a:xfrm>
            <a:off x="4069658" y="4311378"/>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88" name="Google Shape;88;p25"/>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1" name="Google Shape;91;p25"/>
          <p:cNvGrpSpPr/>
          <p:nvPr/>
        </p:nvGrpSpPr>
        <p:grpSpPr>
          <a:xfrm>
            <a:off x="4069658" y="4508733"/>
            <a:ext cx="7547911" cy="1674487"/>
            <a:chOff x="4061909" y="1565906"/>
            <a:chExt cx="7547911" cy="1882781"/>
          </a:xfrm>
        </p:grpSpPr>
        <p:cxnSp>
          <p:nvCxnSpPr>
            <p:cNvPr id="92" name="Google Shape;92;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3" name="Google Shape;93;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4" name="Google Shape;94;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95" name="Google Shape;95;p25"/>
          <p:cNvCxnSpPr/>
          <p:nvPr/>
        </p:nvCxnSpPr>
        <p:spPr>
          <a:xfrm>
            <a:off x="4069657" y="578722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6" name="Google Shape;96;p25"/>
          <p:cNvCxnSpPr/>
          <p:nvPr/>
        </p:nvCxnSpPr>
        <p:spPr>
          <a:xfrm>
            <a:off x="4085156" y="617517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97"/>
        <p:cNvGrpSpPr/>
        <p:nvPr/>
      </p:nvGrpSpPr>
      <p:grpSpPr>
        <a:xfrm>
          <a:off x="0" y="0"/>
          <a:ext cx="0" cy="0"/>
          <a:chOff x="0" y="0"/>
          <a:chExt cx="0" cy="0"/>
        </a:xfrm>
      </p:grpSpPr>
      <p:sp>
        <p:nvSpPr>
          <p:cNvPr id="98" name="Google Shape;98;p26"/>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6"/>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0" name="Google Shape;100;p26"/>
          <p:cNvGrpSpPr/>
          <p:nvPr/>
        </p:nvGrpSpPr>
        <p:grpSpPr>
          <a:xfrm>
            <a:off x="4884044" y="3946789"/>
            <a:ext cx="3525984" cy="2857223"/>
            <a:chOff x="1659400" y="1572038"/>
            <a:chExt cx="970931" cy="786778"/>
          </a:xfrm>
        </p:grpSpPr>
        <p:sp>
          <p:nvSpPr>
            <p:cNvPr id="101" name="Google Shape;101;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 name="Google Shape;103;p26"/>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04"/>
        <p:cNvGrpSpPr/>
        <p:nvPr/>
      </p:nvGrpSpPr>
      <p:grpSpPr>
        <a:xfrm>
          <a:off x="0" y="0"/>
          <a:ext cx="0" cy="0"/>
          <a:chOff x="0" y="0"/>
          <a:chExt cx="0" cy="0"/>
        </a:xfrm>
      </p:grpSpPr>
      <p:sp>
        <p:nvSpPr>
          <p:cNvPr id="105" name="Google Shape;105;p27"/>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7"/>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7"/>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p27"/>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109" name="Google Shape;109;p27"/>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body" idx="1"/>
          </p:nvPr>
        </p:nvSpPr>
        <p:spPr>
          <a:xfrm>
            <a:off x="575887" y="3922846"/>
            <a:ext cx="3741470"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endParaRPr dirty="0"/>
          </a:p>
          <a:p>
            <a:pPr marL="0" lvl="0" indent="0" algn="l" rtl="0">
              <a:lnSpc>
                <a:spcPct val="98850"/>
              </a:lnSpc>
              <a:spcBef>
                <a:spcPts val="0"/>
              </a:spcBef>
              <a:spcAft>
                <a:spcPts val="0"/>
              </a:spcAft>
              <a:buClr>
                <a:schemeClr val="lt1"/>
              </a:buClr>
              <a:buSzPts val="4000"/>
              <a:buNone/>
            </a:pPr>
            <a:r>
              <a:rPr lang="en-US" sz="2400" dirty="0"/>
              <a:t>LTTA Madrid, </a:t>
            </a:r>
            <a:r>
              <a:rPr lang="en-US" sz="2400" dirty="0" err="1"/>
              <a:t>Marzo</a:t>
            </a:r>
            <a:r>
              <a:rPr lang="en-US" sz="2400" dirty="0"/>
              <a:t> 2023</a:t>
            </a:r>
          </a:p>
          <a:p>
            <a:pPr marL="0" lvl="0" indent="0" algn="l" rtl="0">
              <a:lnSpc>
                <a:spcPct val="98850"/>
              </a:lnSpc>
              <a:spcBef>
                <a:spcPts val="0"/>
              </a:spcBef>
              <a:spcAft>
                <a:spcPts val="0"/>
              </a:spcAft>
              <a:buClr>
                <a:schemeClr val="lt1"/>
              </a:buClr>
              <a:buSzPts val="4000"/>
              <a:buNone/>
            </a:pPr>
            <a:r>
              <a:rPr lang="en-US" sz="2400" dirty="0"/>
              <a:t>Practical Guide </a:t>
            </a:r>
          </a:p>
          <a:p>
            <a:pPr marL="0" lvl="0" indent="0" algn="l" rtl="0">
              <a:lnSpc>
                <a:spcPct val="98850"/>
              </a:lnSpc>
              <a:spcBef>
                <a:spcPts val="0"/>
              </a:spcBef>
              <a:spcAft>
                <a:spcPts val="0"/>
              </a:spcAft>
              <a:buClr>
                <a:schemeClr val="lt1"/>
              </a:buClr>
              <a:buSzPts val="4000"/>
              <a:buNone/>
            </a:pPr>
            <a:r>
              <a:rPr lang="en-US" sz="2400" dirty="0"/>
              <a:t>“Human Touch"</a:t>
            </a:r>
            <a:endParaRPr sz="2400" dirty="0"/>
          </a:p>
        </p:txBody>
      </p:sp>
      <p:sp>
        <p:nvSpPr>
          <p:cNvPr id="136" name="Google Shape;136;p3"/>
          <p:cNvSpPr txBox="1">
            <a:spLocks noGrp="1"/>
          </p:cNvSpPr>
          <p:nvPr>
            <p:ph type="body" idx="2"/>
          </p:nvPr>
        </p:nvSpPr>
        <p:spPr>
          <a:xfrm>
            <a:off x="340225" y="3097725"/>
            <a:ext cx="5647200" cy="136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t>Housing Care Project</a:t>
            </a:r>
            <a:endParaRPr/>
          </a:p>
          <a:p>
            <a:pPr marL="0" lvl="0" indent="0" algn="l" rtl="0">
              <a:lnSpc>
                <a:spcPct val="100000"/>
              </a:lnSpc>
              <a:spcBef>
                <a:spcPts val="0"/>
              </a:spcBef>
              <a:spcAft>
                <a:spcPts val="0"/>
              </a:spcAft>
              <a:buClr>
                <a:schemeClr val="lt1"/>
              </a:buClr>
              <a:buSzPts val="3200"/>
              <a:buNone/>
            </a:pPr>
            <a:endParaRPr/>
          </a:p>
        </p:txBody>
      </p:sp>
      <p:pic>
        <p:nvPicPr>
          <p:cNvPr id="137" name="Google Shape;137;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38" name="Google Shape;138;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L'insegnante</a:t>
            </a:r>
            <a:r>
              <a:rPr lang="en-US" dirty="0"/>
              <a:t> </a:t>
            </a:r>
            <a:r>
              <a:rPr lang="en-US" dirty="0" err="1"/>
              <a:t>comprende</a:t>
            </a:r>
            <a:r>
              <a:rPr lang="en-US" dirty="0"/>
              <a:t> </a:t>
            </a:r>
            <a:r>
              <a:rPr lang="en-US" dirty="0" err="1"/>
              <a:t>i</a:t>
            </a:r>
            <a:r>
              <a:rPr lang="en-US" dirty="0"/>
              <a:t> </a:t>
            </a:r>
            <a:r>
              <a:rPr lang="en-US" dirty="0" err="1"/>
              <a:t>diversi</a:t>
            </a:r>
            <a:r>
              <a:rPr lang="en-US" dirty="0"/>
              <a:t> </a:t>
            </a:r>
            <a:r>
              <a:rPr lang="en-US" dirty="0" err="1"/>
              <a:t>processi</a:t>
            </a:r>
            <a:r>
              <a:rPr lang="en-US" dirty="0"/>
              <a:t> di </a:t>
            </a:r>
            <a:r>
              <a:rPr lang="en-US" dirty="0" err="1"/>
              <a:t>apprendimento</a:t>
            </a:r>
            <a:r>
              <a:rPr lang="en-US" dirty="0"/>
              <a:t> (1:2)</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a:p>
            <a:pPr marL="457200" marR="0" lvl="0" indent="-228600" algn="l" rtl="0">
              <a:lnSpc>
                <a:spcPct val="90000"/>
              </a:lnSpc>
              <a:spcBef>
                <a:spcPts val="1000"/>
              </a:spcBef>
              <a:spcAft>
                <a:spcPts val="0"/>
              </a:spcAft>
              <a:buClr>
                <a:srgbClr val="092E4B"/>
              </a:buClr>
              <a:buSzPts val="2400"/>
              <a:buFont typeface="Arial"/>
              <a:buNone/>
            </a:pPr>
            <a:r>
              <a:rPr lang="en-US" dirty="0"/>
              <a:t>Per </a:t>
            </a:r>
            <a:r>
              <a:rPr lang="en-US" dirty="0" err="1"/>
              <a:t>poter</a:t>
            </a:r>
            <a:r>
              <a:rPr lang="en-US" dirty="0"/>
              <a:t> </a:t>
            </a:r>
            <a:r>
              <a:rPr lang="en-US" dirty="0" err="1"/>
              <a:t>pianificare</a:t>
            </a:r>
            <a:r>
              <a:rPr lang="en-US" dirty="0"/>
              <a:t> un </a:t>
            </a:r>
            <a:r>
              <a:rPr lang="en-US" dirty="0" err="1"/>
              <a:t>processo</a:t>
            </a:r>
            <a:r>
              <a:rPr lang="en-US" dirty="0"/>
              <a:t> di </a:t>
            </a:r>
            <a:r>
              <a:rPr lang="en-US" dirty="0" err="1"/>
              <a:t>apprendimento</a:t>
            </a:r>
            <a:r>
              <a:rPr lang="en-US" dirty="0"/>
              <a:t>, </a:t>
            </a:r>
            <a:r>
              <a:rPr lang="en-US" dirty="0" err="1"/>
              <a:t>l'insegnante</a:t>
            </a:r>
            <a:r>
              <a:rPr lang="en-US" dirty="0"/>
              <a:t> </a:t>
            </a:r>
            <a:r>
              <a:rPr lang="en-US" dirty="0" err="1"/>
              <a:t>deve</a:t>
            </a:r>
            <a:r>
              <a:rPr lang="en-US" dirty="0"/>
              <a:t> </a:t>
            </a:r>
            <a:r>
              <a:rPr lang="en-US" dirty="0" err="1"/>
              <a:t>essere</a:t>
            </a:r>
            <a:r>
              <a:rPr lang="en-US" dirty="0"/>
              <a:t> </a:t>
            </a:r>
            <a:r>
              <a:rPr lang="en-US" dirty="0" err="1"/>
              <a:t>consapevole</a:t>
            </a:r>
            <a:r>
              <a:rPr lang="en-US" dirty="0"/>
              <a:t> </a:t>
            </a:r>
            <a:r>
              <a:rPr lang="en-US" dirty="0" err="1"/>
              <a:t>delle</a:t>
            </a:r>
            <a:r>
              <a:rPr lang="en-US" dirty="0"/>
              <a:t> </a:t>
            </a:r>
            <a:r>
              <a:rPr lang="en-US" dirty="0" err="1"/>
              <a:t>competenze</a:t>
            </a:r>
            <a:r>
              <a:rPr lang="en-US" dirty="0"/>
              <a:t> legate ai </a:t>
            </a:r>
            <a:r>
              <a:rPr lang="en-US" dirty="0" err="1"/>
              <a:t>diversi</a:t>
            </a:r>
            <a:r>
              <a:rPr lang="en-US" dirty="0"/>
              <a:t> </a:t>
            </a:r>
            <a:r>
              <a:rPr lang="en-US" dirty="0" err="1"/>
              <a:t>ruoli</a:t>
            </a:r>
            <a:r>
              <a:rPr lang="en-US" dirty="0"/>
              <a:t> di </a:t>
            </a:r>
            <a:r>
              <a:rPr lang="en-US" dirty="0" err="1"/>
              <a:t>insegnamento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Le </a:t>
            </a:r>
            <a:r>
              <a:rPr lang="en-US" dirty="0" err="1"/>
              <a:t>condizioni</a:t>
            </a:r>
            <a:r>
              <a:rPr lang="en-US" dirty="0"/>
              <a:t> di </a:t>
            </a:r>
            <a:r>
              <a:rPr lang="en-US" dirty="0" err="1"/>
              <a:t>apprendimento</a:t>
            </a:r>
            <a:r>
              <a:rPr lang="en-US" dirty="0"/>
              <a:t> del </a:t>
            </a:r>
            <a:r>
              <a:rPr lang="en-US" dirty="0" err="1"/>
              <a:t>discente</a:t>
            </a:r>
            <a:r>
              <a:rPr lang="en-US" dirty="0"/>
              <a:t> </a:t>
            </a:r>
            <a:r>
              <a:rPr lang="en-US" dirty="0" err="1"/>
              <a:t>sono</a:t>
            </a:r>
            <a:r>
              <a:rPr lang="en-US" dirty="0"/>
              <a:t> un </a:t>
            </a:r>
            <a:r>
              <a:rPr lang="en-US" dirty="0" err="1"/>
              <a:t>aspetto</a:t>
            </a:r>
            <a:r>
              <a:rPr lang="en-US" dirty="0"/>
              <a:t> </a:t>
            </a:r>
            <a:r>
              <a:rPr lang="en-US" dirty="0" err="1"/>
              <a:t>importante</a:t>
            </a:r>
            <a:r>
              <a:rPr lang="en-US" dirty="0"/>
              <a:t> per </a:t>
            </a:r>
            <a:r>
              <a:rPr lang="en-US" dirty="0" err="1"/>
              <a:t>comprendere</a:t>
            </a:r>
            <a:r>
              <a:rPr lang="en-US" dirty="0"/>
              <a:t> </a:t>
            </a:r>
            <a:r>
              <a:rPr lang="en-US" dirty="0" err="1"/>
              <a:t>i</a:t>
            </a:r>
            <a:r>
              <a:rPr lang="en-US" dirty="0"/>
              <a:t> </a:t>
            </a:r>
            <a:r>
              <a:rPr lang="en-US" dirty="0" err="1"/>
              <a:t>diversi</a:t>
            </a:r>
            <a:r>
              <a:rPr lang="en-US" dirty="0"/>
              <a:t> </a:t>
            </a:r>
            <a:r>
              <a:rPr lang="en-US" dirty="0" err="1"/>
              <a:t>processi</a:t>
            </a:r>
            <a:r>
              <a:rPr lang="en-US" dirty="0"/>
              <a:t> di </a:t>
            </a:r>
            <a:r>
              <a:rPr lang="en-US" dirty="0" err="1"/>
              <a:t>apprendimento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Una </a:t>
            </a:r>
            <a:r>
              <a:rPr lang="en-US" dirty="0" err="1"/>
              <a:t>teoria</a:t>
            </a:r>
            <a:r>
              <a:rPr lang="en-US" dirty="0"/>
              <a:t> </a:t>
            </a:r>
            <a:r>
              <a:rPr lang="en-US" dirty="0" err="1"/>
              <a:t>didattica</a:t>
            </a:r>
            <a:r>
              <a:rPr lang="en-US" dirty="0"/>
              <a:t> </a:t>
            </a:r>
            <a:r>
              <a:rPr lang="en-US" dirty="0" err="1"/>
              <a:t>mette</a:t>
            </a:r>
            <a:r>
              <a:rPr lang="en-US" dirty="0"/>
              <a:t> in </a:t>
            </a:r>
            <a:r>
              <a:rPr lang="en-US" dirty="0" err="1"/>
              <a:t>relazione</a:t>
            </a:r>
            <a:r>
              <a:rPr lang="en-US" dirty="0"/>
              <a:t> </a:t>
            </a:r>
            <a:r>
              <a:rPr lang="en-US" dirty="0" err="1"/>
              <a:t>i</a:t>
            </a:r>
            <a:r>
              <a:rPr lang="en-US" dirty="0"/>
              <a:t> sei </a:t>
            </a:r>
            <a:r>
              <a:rPr lang="en-US" dirty="0" err="1"/>
              <a:t>aspetti</a:t>
            </a:r>
            <a:r>
              <a:rPr lang="en-US" dirty="0"/>
              <a:t> </a:t>
            </a:r>
            <a:r>
              <a:rPr lang="en-US" dirty="0" err="1"/>
              <a:t>più</a:t>
            </a:r>
            <a:r>
              <a:rPr lang="en-US" dirty="0"/>
              <a:t> </a:t>
            </a:r>
            <a:r>
              <a:rPr lang="en-US" dirty="0" err="1"/>
              <a:t>importanti</a:t>
            </a:r>
            <a:r>
              <a:rPr lang="en-US" dirty="0"/>
              <a:t> </a:t>
            </a:r>
            <a:r>
              <a:rPr lang="en-US" dirty="0" err="1"/>
              <a:t>nella</a:t>
            </a:r>
            <a:r>
              <a:rPr lang="en-US" dirty="0"/>
              <a:t> </a:t>
            </a:r>
            <a:r>
              <a:rPr lang="en-US" dirty="0" err="1"/>
              <a:t>pianificazione</a:t>
            </a:r>
            <a:r>
              <a:rPr lang="en-US" dirty="0"/>
              <a:t> di un </a:t>
            </a:r>
            <a:r>
              <a:rPr lang="en-US" dirty="0" err="1"/>
              <a:t>corso</a:t>
            </a:r>
            <a:r>
              <a:rPr lang="en-US" dirty="0"/>
              <a:t> o di un </a:t>
            </a:r>
            <a:r>
              <a:rPr lang="en-US" dirty="0" err="1"/>
              <a:t>processo</a:t>
            </a:r>
            <a:r>
              <a:rPr lang="en-US" dirty="0"/>
              <a:t> di </a:t>
            </a:r>
            <a:r>
              <a:rPr lang="en-US" dirty="0" err="1"/>
              <a:t>apprendimento</a:t>
            </a:r>
            <a:r>
              <a:rPr lang="en-US" dirty="0"/>
              <a:t> - </a:t>
            </a:r>
            <a:r>
              <a:rPr lang="en-US" dirty="0" err="1"/>
              <a:t>vedi</a:t>
            </a:r>
            <a:r>
              <a:rPr lang="en-US" dirty="0"/>
              <a:t> slide </a:t>
            </a:r>
            <a:r>
              <a:rPr lang="en-US" dirty="0" err="1"/>
              <a:t>successiva</a:t>
            </a:r>
            <a:r>
              <a:rPr lang="en-US" dirty="0"/>
              <a:t> </a:t>
            </a:r>
          </a:p>
          <a:p>
            <a:pPr marL="457200" marR="0" lvl="0" indent="-228600" algn="l" rtl="0">
              <a:lnSpc>
                <a:spcPct val="90000"/>
              </a:lnSpc>
              <a:spcBef>
                <a:spcPts val="1000"/>
              </a:spcBef>
              <a:spcAft>
                <a:spcPts val="0"/>
              </a:spcAft>
              <a:buClr>
                <a:srgbClr val="092E4B"/>
              </a:buClr>
              <a:buSzPts val="2400"/>
              <a:buFont typeface="Arial"/>
              <a:buNone/>
            </a:pPr>
            <a:endParaRPr dirty="0"/>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11" name="Google Shape;211;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L'insegnante</a:t>
            </a:r>
            <a:r>
              <a:rPr lang="en-US" dirty="0"/>
              <a:t> </a:t>
            </a:r>
            <a:r>
              <a:rPr lang="en-US" dirty="0" err="1"/>
              <a:t>comprende</a:t>
            </a:r>
            <a:r>
              <a:rPr lang="en-US" dirty="0"/>
              <a:t> </a:t>
            </a:r>
            <a:r>
              <a:rPr lang="en-US" dirty="0" err="1"/>
              <a:t>i</a:t>
            </a:r>
            <a:r>
              <a:rPr lang="en-US" dirty="0"/>
              <a:t> </a:t>
            </a:r>
            <a:r>
              <a:rPr lang="en-US" dirty="0" err="1"/>
              <a:t>diversi</a:t>
            </a:r>
            <a:r>
              <a:rPr lang="en-US" dirty="0"/>
              <a:t> </a:t>
            </a:r>
            <a:r>
              <a:rPr lang="en-US" dirty="0" err="1"/>
              <a:t>processi</a:t>
            </a:r>
            <a:r>
              <a:rPr lang="en-US" dirty="0"/>
              <a:t> di </a:t>
            </a:r>
            <a:r>
              <a:rPr lang="en-US" dirty="0" err="1"/>
              <a:t>apprendimento</a:t>
            </a:r>
            <a:r>
              <a:rPr lang="en-US" dirty="0"/>
              <a:t> (2:2)</a:t>
            </a:r>
          </a:p>
          <a:p>
            <a:pPr marL="457200" marR="0" lvl="0" indent="-228600" algn="l" rtl="0">
              <a:lnSpc>
                <a:spcPct val="90000"/>
              </a:lnSpc>
              <a:spcBef>
                <a:spcPts val="1000"/>
              </a:spcBef>
              <a:spcAft>
                <a:spcPts val="0"/>
              </a:spcAft>
              <a:buClr>
                <a:srgbClr val="092E4B"/>
              </a:buClr>
              <a:buSzPts val="2400"/>
              <a:buFont typeface="Arial"/>
              <a:buNone/>
            </a:pPr>
            <a:r>
              <a:rPr lang="en-US" dirty="0"/>
              <a:t>Le </a:t>
            </a:r>
            <a:r>
              <a:rPr lang="en-US" dirty="0" err="1"/>
              <a:t>domande</a:t>
            </a:r>
            <a:r>
              <a:rPr lang="en-US" dirty="0"/>
              <a:t> da </a:t>
            </a:r>
            <a:r>
              <a:rPr lang="en-US" dirty="0" err="1"/>
              <a:t>porsi</a:t>
            </a:r>
            <a:r>
              <a:rPr lang="en-US" dirty="0"/>
              <a:t> </a:t>
            </a:r>
            <a:r>
              <a:rPr lang="en-US" dirty="0" err="1"/>
              <a:t>sulle</a:t>
            </a:r>
            <a:r>
              <a:rPr lang="en-US" dirty="0"/>
              <a:t> </a:t>
            </a:r>
            <a:r>
              <a:rPr lang="en-US" dirty="0" err="1"/>
              <a:t>condizioni</a:t>
            </a:r>
            <a:r>
              <a:rPr lang="en-US" dirty="0"/>
              <a:t> di </a:t>
            </a:r>
            <a:r>
              <a:rPr lang="en-US" dirty="0" err="1"/>
              <a:t>apprendimento</a:t>
            </a:r>
            <a:r>
              <a:rPr lang="en-US" dirty="0"/>
              <a:t> </a:t>
            </a:r>
            <a:r>
              <a:rPr lang="en-US" dirty="0" err="1"/>
              <a:t>dell'allievo</a:t>
            </a:r>
            <a:r>
              <a:rPr lang="en-US" dirty="0"/>
              <a:t> </a:t>
            </a:r>
            <a:r>
              <a:rPr lang="en-US" dirty="0" err="1"/>
              <a:t>includono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Quali</a:t>
            </a:r>
            <a:r>
              <a:rPr lang="en-US" dirty="0"/>
              <a:t> </a:t>
            </a:r>
            <a:r>
              <a:rPr lang="en-US" dirty="0" err="1"/>
              <a:t>competenze</a:t>
            </a:r>
            <a:r>
              <a:rPr lang="en-US" dirty="0"/>
              <a:t> </a:t>
            </a:r>
            <a:r>
              <a:rPr lang="en-US" dirty="0" err="1"/>
              <a:t>professionali</a:t>
            </a:r>
            <a:r>
              <a:rPr lang="en-US" dirty="0"/>
              <a:t> o </a:t>
            </a:r>
            <a:r>
              <a:rPr lang="en-US" dirty="0" err="1"/>
              <a:t>altre</a:t>
            </a:r>
            <a:r>
              <a:rPr lang="en-US" dirty="0"/>
              <a:t> </a:t>
            </a:r>
            <a:r>
              <a:rPr lang="en-US" dirty="0" err="1"/>
              <a:t>competenze</a:t>
            </a:r>
            <a:r>
              <a:rPr lang="en-US" dirty="0"/>
              <a:t> </a:t>
            </a:r>
            <a:r>
              <a:rPr lang="en-US" dirty="0" err="1"/>
              <a:t>rilevanti</a:t>
            </a:r>
            <a:r>
              <a:rPr lang="en-US" dirty="0"/>
              <a:t> </a:t>
            </a:r>
            <a:r>
              <a:rPr lang="en-US" dirty="0" err="1"/>
              <a:t>possiede</a:t>
            </a:r>
            <a:r>
              <a:rPr lang="en-US" dirty="0"/>
              <a:t> </a:t>
            </a:r>
            <a:r>
              <a:rPr lang="en-US" dirty="0" err="1"/>
              <a:t>l'allievo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Quali</a:t>
            </a:r>
            <a:r>
              <a:rPr lang="en-US" dirty="0"/>
              <a:t> </a:t>
            </a:r>
            <a:r>
              <a:rPr lang="en-US" dirty="0" err="1"/>
              <a:t>competenze</a:t>
            </a:r>
            <a:r>
              <a:rPr lang="en-US" dirty="0"/>
              <a:t> </a:t>
            </a:r>
            <a:r>
              <a:rPr lang="en-US" dirty="0" err="1"/>
              <a:t>comunicative</a:t>
            </a:r>
            <a:r>
              <a:rPr lang="en-US" dirty="0"/>
              <a:t> </a:t>
            </a:r>
            <a:r>
              <a:rPr lang="en-US" dirty="0" err="1"/>
              <a:t>possiede</a:t>
            </a:r>
            <a:r>
              <a:rPr lang="en-US" dirty="0"/>
              <a:t> </a:t>
            </a:r>
            <a:r>
              <a:rPr lang="en-US" dirty="0" err="1"/>
              <a:t>l'allievo</a:t>
            </a:r>
            <a:r>
              <a:rPr lang="en-US" dirty="0"/>
              <a:t>?</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Quali</a:t>
            </a:r>
            <a:r>
              <a:rPr lang="en-US" dirty="0"/>
              <a:t> </a:t>
            </a:r>
            <a:r>
              <a:rPr lang="en-US" dirty="0" err="1"/>
              <a:t>capacità</a:t>
            </a:r>
            <a:r>
              <a:rPr lang="en-US" dirty="0"/>
              <a:t> di </a:t>
            </a:r>
            <a:r>
              <a:rPr lang="en-US" dirty="0" err="1"/>
              <a:t>collaborazione</a:t>
            </a:r>
            <a:r>
              <a:rPr lang="en-US" dirty="0"/>
              <a:t> </a:t>
            </a:r>
            <a:r>
              <a:rPr lang="en-US" dirty="0" err="1"/>
              <a:t>possiede</a:t>
            </a:r>
            <a:r>
              <a:rPr lang="en-US" dirty="0"/>
              <a:t> il </a:t>
            </a:r>
            <a:r>
              <a:rPr lang="en-US" dirty="0" err="1"/>
              <a:t>discente</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Il </a:t>
            </a:r>
            <a:r>
              <a:rPr lang="en-US" dirty="0" err="1"/>
              <a:t>discente</a:t>
            </a:r>
            <a:r>
              <a:rPr lang="en-US" dirty="0"/>
              <a:t> </a:t>
            </a:r>
            <a:r>
              <a:rPr lang="en-US" dirty="0" err="1"/>
              <a:t>è</a:t>
            </a:r>
            <a:r>
              <a:rPr lang="en-US" dirty="0"/>
              <a:t> </a:t>
            </a:r>
            <a:r>
              <a:rPr lang="en-US" dirty="0" err="1"/>
              <a:t>motivato</a:t>
            </a:r>
            <a:r>
              <a:rPr lang="en-US" dirty="0"/>
              <a:t> a </a:t>
            </a:r>
            <a:r>
              <a:rPr lang="en-US" dirty="0" err="1"/>
              <a:t>seguire</a:t>
            </a:r>
            <a:r>
              <a:rPr lang="en-US" dirty="0"/>
              <a:t> la </a:t>
            </a:r>
            <a:r>
              <a:rPr lang="en-US" dirty="0" err="1"/>
              <a:t>materia</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Il </a:t>
            </a:r>
            <a:r>
              <a:rPr lang="en-US" dirty="0" err="1"/>
              <a:t>discente</a:t>
            </a:r>
            <a:r>
              <a:rPr lang="en-US" dirty="0"/>
              <a:t> ha </a:t>
            </a:r>
            <a:r>
              <a:rPr lang="en-US" dirty="0" err="1"/>
              <a:t>problemi</a:t>
            </a:r>
            <a:r>
              <a:rPr lang="en-US" dirty="0"/>
              <a:t> </a:t>
            </a:r>
            <a:r>
              <a:rPr lang="en-US" dirty="0" err="1"/>
              <a:t>particolari</a:t>
            </a:r>
            <a:r>
              <a:rPr lang="en-US" dirty="0"/>
              <a:t> o </a:t>
            </a:r>
            <a:r>
              <a:rPr lang="en-US" dirty="0" err="1"/>
              <a:t>necessità</a:t>
            </a:r>
            <a:r>
              <a:rPr lang="en-US" dirty="0"/>
              <a:t> di </a:t>
            </a:r>
            <a:r>
              <a:rPr lang="en-US" dirty="0" err="1"/>
              <a:t>risorse</a:t>
            </a:r>
            <a:r>
              <a:rPr lang="en-US" dirty="0"/>
              <a:t> legate al </a:t>
            </a:r>
            <a:r>
              <a:rPr lang="en-US" dirty="0" err="1"/>
              <a:t>corso</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Come </a:t>
            </a:r>
            <a:r>
              <a:rPr lang="en-US" dirty="0" err="1"/>
              <a:t>apprende</a:t>
            </a:r>
            <a:r>
              <a:rPr lang="en-US" dirty="0"/>
              <a:t> il </a:t>
            </a:r>
            <a:r>
              <a:rPr lang="en-US" dirty="0" err="1"/>
              <a:t>discente</a:t>
            </a:r>
            <a:r>
              <a:rPr lang="en-US" dirty="0"/>
              <a:t>? </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17" name="Google Shape;217;p1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tecnici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Conservazione</a:t>
            </a:r>
            <a:r>
              <a:rPr lang="en-US" dirty="0"/>
              <a:t> </a:t>
            </a:r>
            <a:r>
              <a:rPr lang="en-US" dirty="0" err="1"/>
              <a:t>della</a:t>
            </a:r>
            <a:r>
              <a:rPr lang="en-US" dirty="0"/>
              <a:t> </a:t>
            </a:r>
            <a:r>
              <a:rPr lang="en-US" dirty="0" err="1"/>
              <a:t>memoria</a:t>
            </a:r>
            <a:endParaRPr lang="en-US" dirty="0"/>
          </a:p>
          <a:p>
            <a:pPr marL="342900" lvl="0" indent="-342900" algn="l" rtl="0">
              <a:lnSpc>
                <a:spcPct val="90000"/>
              </a:lnSpc>
              <a:spcBef>
                <a:spcPts val="1000"/>
              </a:spcBef>
              <a:spcAft>
                <a:spcPts val="0"/>
              </a:spcAft>
              <a:buSzPts val="2400"/>
              <a:buFont typeface="Arial" panose="020B0604020202020204" pitchFamily="34" charset="0"/>
              <a:buChar char="•"/>
            </a:pPr>
            <a:r>
              <a:rPr lang="en-US" dirty="0"/>
              <a:t>Con </a:t>
            </a:r>
            <a:r>
              <a:rPr lang="en-US" dirty="0" err="1"/>
              <a:t>l'età</a:t>
            </a:r>
            <a:r>
              <a:rPr lang="en-US" dirty="0"/>
              <a:t> segue un </a:t>
            </a:r>
            <a:r>
              <a:rPr lang="en-US" dirty="0" err="1"/>
              <a:t>naturale</a:t>
            </a:r>
            <a:r>
              <a:rPr lang="en-US" dirty="0"/>
              <a:t> </a:t>
            </a:r>
            <a:r>
              <a:rPr lang="en-US" dirty="0" err="1"/>
              <a:t>deterioramento</a:t>
            </a:r>
            <a:r>
              <a:rPr lang="en-US" dirty="0"/>
              <a:t> </a:t>
            </a:r>
            <a:r>
              <a:rPr lang="en-US" dirty="0" err="1"/>
              <a:t>delle</a:t>
            </a:r>
            <a:r>
              <a:rPr lang="en-US" dirty="0"/>
              <a:t> </a:t>
            </a:r>
            <a:r>
              <a:rPr lang="en-US" dirty="0" err="1"/>
              <a:t>funzioni</a:t>
            </a:r>
            <a:r>
              <a:rPr lang="en-US" dirty="0"/>
              <a:t> </a:t>
            </a:r>
            <a:r>
              <a:rPr lang="en-US" dirty="0" err="1"/>
              <a:t>cerebrali</a:t>
            </a:r>
            <a:r>
              <a:rPr lang="en-US" dirty="0"/>
              <a:t>, </a:t>
            </a:r>
            <a:r>
              <a:rPr lang="en-US" dirty="0" err="1"/>
              <a:t>che</a:t>
            </a:r>
            <a:r>
              <a:rPr lang="en-US" dirty="0"/>
              <a:t> </a:t>
            </a:r>
            <a:r>
              <a:rPr lang="en-US" dirty="0" err="1"/>
              <a:t>provoca</a:t>
            </a:r>
            <a:r>
              <a:rPr lang="en-US" dirty="0"/>
              <a:t> un </a:t>
            </a:r>
            <a:r>
              <a:rPr lang="en-US" dirty="0" err="1"/>
              <a:t>progressivo</a:t>
            </a:r>
            <a:r>
              <a:rPr lang="en-US" dirty="0"/>
              <a:t> </a:t>
            </a:r>
            <a:r>
              <a:rPr lang="en-US" dirty="0" err="1"/>
              <a:t>indebolimento</a:t>
            </a:r>
            <a:r>
              <a:rPr lang="en-US" dirty="0"/>
              <a:t> </a:t>
            </a:r>
            <a:r>
              <a:rPr lang="en-US" dirty="0" err="1"/>
              <a:t>della</a:t>
            </a:r>
            <a:r>
              <a:rPr lang="en-US" dirty="0"/>
              <a:t> </a:t>
            </a:r>
            <a:r>
              <a:rPr lang="en-US" dirty="0" err="1"/>
              <a:t>concentrazione</a:t>
            </a:r>
            <a:r>
              <a:rPr lang="en-US" dirty="0"/>
              <a:t>, </a:t>
            </a:r>
            <a:r>
              <a:rPr lang="en-US" dirty="0" err="1"/>
              <a:t>della</a:t>
            </a:r>
            <a:r>
              <a:rPr lang="en-US" dirty="0"/>
              <a:t> </a:t>
            </a:r>
            <a:r>
              <a:rPr lang="en-US" dirty="0" err="1"/>
              <a:t>memoria</a:t>
            </a:r>
            <a:r>
              <a:rPr lang="en-US" dirty="0"/>
              <a:t> e </a:t>
            </a:r>
            <a:r>
              <a:rPr lang="en-US" dirty="0" err="1"/>
              <a:t>della</a:t>
            </a:r>
            <a:r>
              <a:rPr lang="en-US" dirty="0"/>
              <a:t> </a:t>
            </a:r>
            <a:r>
              <a:rPr lang="en-US" dirty="0" err="1"/>
              <a:t>flessibilità</a:t>
            </a:r>
            <a:r>
              <a:rPr lang="en-US" dirty="0"/>
              <a:t> </a:t>
            </a:r>
            <a:r>
              <a:rPr lang="en-US" dirty="0" err="1"/>
              <a:t>mentale</a:t>
            </a:r>
            <a:r>
              <a:rPr lang="en-US" dirty="0"/>
              <a:t>. </a:t>
            </a:r>
          </a:p>
          <a:p>
            <a:pPr marL="342900" lvl="0" indent="-342900" algn="l" rtl="0">
              <a:lnSpc>
                <a:spcPct val="90000"/>
              </a:lnSpc>
              <a:spcBef>
                <a:spcPts val="1000"/>
              </a:spcBef>
              <a:spcAft>
                <a:spcPts val="0"/>
              </a:spcAft>
              <a:buSzPts val="2400"/>
              <a:buFont typeface="Arial" panose="020B0604020202020204" pitchFamily="34" charset="0"/>
              <a:buChar char="•"/>
            </a:pPr>
            <a:r>
              <a:rPr lang="en-US" dirty="0"/>
              <a:t>Per </a:t>
            </a:r>
            <a:r>
              <a:rPr lang="en-US" dirty="0" err="1"/>
              <a:t>quanto</a:t>
            </a:r>
            <a:r>
              <a:rPr lang="en-US" dirty="0"/>
              <a:t> </a:t>
            </a:r>
            <a:r>
              <a:rPr lang="en-US" dirty="0" err="1"/>
              <a:t>riguarda</a:t>
            </a:r>
            <a:r>
              <a:rPr lang="en-US" dirty="0"/>
              <a:t> la </a:t>
            </a:r>
            <a:r>
              <a:rPr lang="en-US" dirty="0" err="1"/>
              <a:t>conservazione</a:t>
            </a:r>
            <a:r>
              <a:rPr lang="en-US" dirty="0"/>
              <a:t> </a:t>
            </a:r>
            <a:r>
              <a:rPr lang="en-US" dirty="0" err="1"/>
              <a:t>della</a:t>
            </a:r>
            <a:r>
              <a:rPr lang="en-US" dirty="0"/>
              <a:t> </a:t>
            </a:r>
            <a:r>
              <a:rPr lang="en-US" dirty="0" err="1"/>
              <a:t>memoria</a:t>
            </a:r>
            <a:r>
              <a:rPr lang="en-US" dirty="0"/>
              <a:t>, </a:t>
            </a:r>
            <a:r>
              <a:rPr lang="en-US" dirty="0" err="1"/>
              <a:t>sono</a:t>
            </a:r>
            <a:r>
              <a:rPr lang="en-US" dirty="0"/>
              <a:t> </a:t>
            </a:r>
            <a:r>
              <a:rPr lang="en-US" dirty="0" err="1"/>
              <a:t>importanti</a:t>
            </a:r>
            <a:r>
              <a:rPr lang="en-US" dirty="0"/>
              <a:t> </a:t>
            </a:r>
            <a:r>
              <a:rPr lang="en-US" dirty="0" err="1"/>
              <a:t>i</a:t>
            </a:r>
            <a:r>
              <a:rPr lang="en-US" dirty="0"/>
              <a:t> </a:t>
            </a:r>
            <a:r>
              <a:rPr lang="en-US" dirty="0" err="1"/>
              <a:t>seguenti</a:t>
            </a:r>
            <a:r>
              <a:rPr lang="en-US" dirty="0"/>
              <a:t> </a:t>
            </a:r>
            <a:r>
              <a:rPr lang="en-US" dirty="0" err="1"/>
              <a:t>aspetti</a:t>
            </a:r>
            <a:r>
              <a:rPr lang="en-US" dirty="0"/>
              <a:t>:</a:t>
            </a:r>
          </a:p>
          <a:p>
            <a:pPr marL="800100" lvl="1" indent="-342900">
              <a:spcBef>
                <a:spcPts val="1000"/>
              </a:spcBef>
              <a:buSzPts val="2400"/>
              <a:buFont typeface="Arial" panose="020B0604020202020204" pitchFamily="34" charset="0"/>
              <a:buChar char="•"/>
            </a:pPr>
            <a:r>
              <a:rPr lang="en-US" dirty="0">
                <a:solidFill>
                  <a:srgbClr val="000000"/>
                </a:solidFill>
                <a:latin typeface="+mj-lt"/>
              </a:rPr>
              <a:t>- </a:t>
            </a:r>
            <a:r>
              <a:rPr lang="en-US" dirty="0" err="1">
                <a:solidFill>
                  <a:srgbClr val="000000"/>
                </a:solidFill>
                <a:latin typeface="+mj-lt"/>
              </a:rPr>
              <a:t>ritmo</a:t>
            </a:r>
            <a:endParaRPr lang="en-US" dirty="0">
              <a:solidFill>
                <a:srgbClr val="000000"/>
              </a:solidFill>
              <a:latin typeface="+mj-lt"/>
            </a:endParaRPr>
          </a:p>
          <a:p>
            <a:pPr marL="800100" lvl="1" indent="-342900">
              <a:spcBef>
                <a:spcPts val="1000"/>
              </a:spcBef>
              <a:buSzPts val="2400"/>
              <a:buFont typeface="Arial" panose="020B0604020202020204" pitchFamily="34" charset="0"/>
              <a:buChar char="•"/>
            </a:pPr>
            <a:r>
              <a:rPr lang="en-US" dirty="0">
                <a:solidFill>
                  <a:srgbClr val="000000"/>
                </a:solidFill>
                <a:latin typeface="+mj-lt"/>
              </a:rPr>
              <a:t>- </a:t>
            </a:r>
            <a:r>
              <a:rPr lang="en-US" dirty="0" err="1">
                <a:solidFill>
                  <a:srgbClr val="000000"/>
                </a:solidFill>
                <a:latin typeface="+mj-lt"/>
              </a:rPr>
              <a:t>ripetizione</a:t>
            </a:r>
            <a:endParaRPr lang="en-US" dirty="0">
              <a:solidFill>
                <a:srgbClr val="000000"/>
              </a:solidFill>
              <a:latin typeface="+mj-lt"/>
            </a:endParaRPr>
          </a:p>
          <a:p>
            <a:pPr marL="800100" lvl="1" indent="-342900">
              <a:spcBef>
                <a:spcPts val="1000"/>
              </a:spcBef>
              <a:buSzPts val="2400"/>
              <a:buFont typeface="Arial" panose="020B0604020202020204" pitchFamily="34" charset="0"/>
              <a:buChar char="•"/>
            </a:pPr>
            <a:r>
              <a:rPr lang="en-US" dirty="0">
                <a:solidFill>
                  <a:srgbClr val="000000"/>
                </a:solidFill>
                <a:latin typeface="+mj-lt"/>
              </a:rPr>
              <a:t>- </a:t>
            </a:r>
            <a:r>
              <a:rPr lang="en-US" dirty="0" err="1">
                <a:solidFill>
                  <a:srgbClr val="000000"/>
                </a:solidFill>
                <a:latin typeface="+mj-lt"/>
              </a:rPr>
              <a:t>passi</a:t>
            </a:r>
            <a:r>
              <a:rPr lang="en-US" dirty="0">
                <a:solidFill>
                  <a:srgbClr val="000000"/>
                </a:solidFill>
                <a:latin typeface="+mj-lt"/>
              </a:rPr>
              <a:t> </a:t>
            </a:r>
            <a:r>
              <a:rPr lang="en-US" dirty="0" err="1">
                <a:solidFill>
                  <a:srgbClr val="000000"/>
                </a:solidFill>
                <a:latin typeface="+mj-lt"/>
              </a:rPr>
              <a:t>semplici</a:t>
            </a:r>
            <a:endParaRPr dirty="0">
              <a:solidFill>
                <a:srgbClr val="000000"/>
              </a:solidFill>
              <a:latin typeface="+mj-lt"/>
            </a:endParaRPr>
          </a:p>
        </p:txBody>
      </p:sp>
      <p:sp>
        <p:nvSpPr>
          <p:cNvPr id="223" name="Google Shape;223;p1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tecnici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Ripetizione</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a:p>
            <a:pPr marL="342900" lvl="0" indent="-342900" algn="l" rtl="0">
              <a:lnSpc>
                <a:spcPct val="90000"/>
              </a:lnSpc>
              <a:spcBef>
                <a:spcPts val="1000"/>
              </a:spcBef>
              <a:spcAft>
                <a:spcPts val="0"/>
              </a:spcAft>
              <a:buSzPts val="2400"/>
              <a:buFont typeface="Arial" panose="020B0604020202020204" pitchFamily="34" charset="0"/>
              <a:buChar char="•"/>
            </a:pPr>
            <a:r>
              <a:rPr lang="en-US" dirty="0"/>
              <a:t>Lo </a:t>
            </a:r>
            <a:r>
              <a:rPr lang="en-US" dirty="0" err="1"/>
              <a:t>sviluppo</a:t>
            </a:r>
            <a:r>
              <a:rPr lang="en-US" dirty="0"/>
              <a:t> di </a:t>
            </a:r>
            <a:r>
              <a:rPr lang="en-US" dirty="0" err="1"/>
              <a:t>una</a:t>
            </a:r>
            <a:r>
              <a:rPr lang="en-US" dirty="0"/>
              <a:t> </a:t>
            </a:r>
            <a:r>
              <a:rPr lang="en-US" dirty="0" err="1"/>
              <a:t>certa</a:t>
            </a:r>
            <a:r>
              <a:rPr lang="en-US" dirty="0"/>
              <a:t> </a:t>
            </a:r>
            <a:r>
              <a:rPr lang="en-US" dirty="0" err="1"/>
              <a:t>abilità</a:t>
            </a:r>
            <a:r>
              <a:rPr lang="en-US" dirty="0"/>
              <a:t> </a:t>
            </a:r>
            <a:r>
              <a:rPr lang="en-US" dirty="0" err="1"/>
              <a:t>tecnica</a:t>
            </a:r>
            <a:r>
              <a:rPr lang="en-US" dirty="0"/>
              <a:t> </a:t>
            </a:r>
            <a:r>
              <a:rPr lang="en-US" dirty="0" err="1"/>
              <a:t>può</a:t>
            </a:r>
            <a:r>
              <a:rPr lang="en-US" dirty="0"/>
              <a:t> </a:t>
            </a:r>
            <a:r>
              <a:rPr lang="en-US" dirty="0" err="1"/>
              <a:t>richiedere</a:t>
            </a:r>
            <a:r>
              <a:rPr lang="en-US" dirty="0"/>
              <a:t> </a:t>
            </a:r>
            <a:r>
              <a:rPr lang="en-US" dirty="0" err="1"/>
              <a:t>diversi</a:t>
            </a:r>
            <a:r>
              <a:rPr lang="en-US" dirty="0"/>
              <a:t> </a:t>
            </a:r>
            <a:r>
              <a:rPr lang="en-US" dirty="0" err="1"/>
              <a:t>tentativi</a:t>
            </a:r>
            <a:r>
              <a:rPr lang="en-US" dirty="0"/>
              <a:t> di </a:t>
            </a:r>
            <a:r>
              <a:rPr lang="en-US" dirty="0" err="1"/>
              <a:t>pratica</a:t>
            </a:r>
            <a:r>
              <a:rPr lang="en-US" dirty="0"/>
              <a:t>.</a:t>
            </a:r>
          </a:p>
          <a:p>
            <a:pPr marL="342900" lvl="0" indent="-342900" algn="l" rtl="0">
              <a:lnSpc>
                <a:spcPct val="90000"/>
              </a:lnSpc>
              <a:spcBef>
                <a:spcPts val="1000"/>
              </a:spcBef>
              <a:spcAft>
                <a:spcPts val="0"/>
              </a:spcAft>
              <a:buSzPts val="2400"/>
              <a:buFont typeface="Arial" panose="020B0604020202020204" pitchFamily="34" charset="0"/>
              <a:buChar char="•"/>
            </a:pPr>
            <a:r>
              <a:rPr lang="en-US" dirty="0" err="1"/>
              <a:t>Pertanto</a:t>
            </a:r>
            <a:r>
              <a:rPr lang="en-US" dirty="0"/>
              <a:t>, la </a:t>
            </a:r>
            <a:r>
              <a:rPr lang="en-US" dirty="0" err="1"/>
              <a:t>ripetizione</a:t>
            </a:r>
            <a:r>
              <a:rPr lang="en-US" dirty="0"/>
              <a:t> di diverse </a:t>
            </a:r>
            <a:r>
              <a:rPr lang="en-US" dirty="0" err="1"/>
              <a:t>fasi</a:t>
            </a:r>
            <a:r>
              <a:rPr lang="en-US" dirty="0"/>
              <a:t> del </a:t>
            </a:r>
            <a:r>
              <a:rPr lang="en-US" dirty="0" err="1"/>
              <a:t>processo</a:t>
            </a:r>
            <a:r>
              <a:rPr lang="en-US" dirty="0"/>
              <a:t> di </a:t>
            </a:r>
            <a:r>
              <a:rPr lang="en-US" dirty="0" err="1"/>
              <a:t>apprendimento</a:t>
            </a:r>
            <a:r>
              <a:rPr lang="en-US" dirty="0"/>
              <a:t> </a:t>
            </a:r>
            <a:r>
              <a:rPr lang="en-US" dirty="0" err="1"/>
              <a:t>è</a:t>
            </a:r>
            <a:r>
              <a:rPr lang="en-US" dirty="0"/>
              <a:t> </a:t>
            </a:r>
            <a:r>
              <a:rPr lang="en-US" dirty="0" err="1"/>
              <a:t>essenziale</a:t>
            </a:r>
            <a:r>
              <a:rPr lang="en-US" dirty="0"/>
              <a:t> </a:t>
            </a:r>
            <a:r>
              <a:rPr lang="en-US" dirty="0" err="1"/>
              <a:t>quando</a:t>
            </a:r>
            <a:r>
              <a:rPr lang="en-US" dirty="0"/>
              <a:t> </a:t>
            </a:r>
            <a:r>
              <a:rPr lang="en-US" dirty="0" err="1"/>
              <a:t>si</a:t>
            </a:r>
            <a:r>
              <a:rPr lang="en-US" dirty="0"/>
              <a:t> </a:t>
            </a:r>
            <a:r>
              <a:rPr lang="en-US" dirty="0" err="1"/>
              <a:t>insegna</a:t>
            </a:r>
            <a:r>
              <a:rPr lang="en-US" dirty="0"/>
              <a:t> a </a:t>
            </a:r>
            <a:r>
              <a:rPr lang="en-US" dirty="0" err="1"/>
              <a:t>persone</a:t>
            </a:r>
            <a:r>
              <a:rPr lang="en-US" dirty="0"/>
              <a:t> </a:t>
            </a:r>
            <a:r>
              <a:rPr lang="en-US" dirty="0" err="1"/>
              <a:t>anziane</a:t>
            </a:r>
            <a:r>
              <a:rPr lang="en-US" dirty="0"/>
              <a:t>.</a:t>
            </a:r>
          </a:p>
          <a:p>
            <a:pPr marL="342900" lvl="0" indent="-342900" algn="l" rtl="0">
              <a:lnSpc>
                <a:spcPct val="90000"/>
              </a:lnSpc>
              <a:spcBef>
                <a:spcPts val="1000"/>
              </a:spcBef>
              <a:spcAft>
                <a:spcPts val="0"/>
              </a:spcAft>
              <a:buSzPts val="2400"/>
              <a:buFont typeface="Arial" panose="020B0604020202020204" pitchFamily="34" charset="0"/>
              <a:buChar char="•"/>
            </a:pPr>
            <a:r>
              <a:rPr lang="en-US" dirty="0" err="1"/>
              <a:t>L'insegnante</a:t>
            </a:r>
            <a:r>
              <a:rPr lang="en-US" dirty="0"/>
              <a:t> </a:t>
            </a:r>
            <a:r>
              <a:rPr lang="en-US" dirty="0" err="1"/>
              <a:t>deve</a:t>
            </a:r>
            <a:r>
              <a:rPr lang="en-US" dirty="0"/>
              <a:t> </a:t>
            </a:r>
            <a:r>
              <a:rPr lang="en-US" dirty="0" err="1"/>
              <a:t>considerare</a:t>
            </a:r>
            <a:r>
              <a:rPr lang="en-US" dirty="0"/>
              <a:t> il modo </a:t>
            </a:r>
            <a:r>
              <a:rPr lang="en-US" dirty="0" err="1"/>
              <a:t>migliore</a:t>
            </a:r>
            <a:r>
              <a:rPr lang="en-US" dirty="0"/>
              <a:t> per </a:t>
            </a:r>
            <a:r>
              <a:rPr lang="en-US" dirty="0" err="1"/>
              <a:t>fornire</a:t>
            </a:r>
            <a:r>
              <a:rPr lang="en-US" dirty="0"/>
              <a:t> </a:t>
            </a:r>
            <a:r>
              <a:rPr lang="en-US" dirty="0" err="1"/>
              <a:t>istruzioni</a:t>
            </a:r>
            <a:r>
              <a:rPr lang="en-US" dirty="0"/>
              <a:t> e feedback, </a:t>
            </a:r>
            <a:r>
              <a:rPr lang="en-US" dirty="0" err="1"/>
              <a:t>lasciando</a:t>
            </a:r>
            <a:r>
              <a:rPr lang="en-US" dirty="0"/>
              <a:t> il tempo </a:t>
            </a:r>
            <a:r>
              <a:rPr lang="en-US" dirty="0" err="1"/>
              <a:t>necessario</a:t>
            </a:r>
            <a:r>
              <a:rPr lang="en-US" dirty="0"/>
              <a:t> per la </a:t>
            </a:r>
            <a:r>
              <a:rPr lang="en-US" dirty="0" err="1"/>
              <a:t>ripetizione</a:t>
            </a:r>
            <a:r>
              <a:rPr lang="en-US" dirty="0"/>
              <a:t> da </a:t>
            </a:r>
            <a:r>
              <a:rPr lang="en-US" dirty="0" err="1"/>
              <a:t>parte</a:t>
            </a:r>
            <a:r>
              <a:rPr lang="en-US" dirty="0"/>
              <a:t> </a:t>
            </a:r>
            <a:r>
              <a:rPr lang="en-US" dirty="0" err="1"/>
              <a:t>dell'allievo</a:t>
            </a:r>
            <a:r>
              <a:rPr lang="en-US" dirty="0"/>
              <a:t>. </a:t>
            </a:r>
          </a:p>
        </p:txBody>
      </p:sp>
      <p:sp>
        <p:nvSpPr>
          <p:cNvPr id="229" name="Google Shape;229;p1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tecnici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Passi</a:t>
            </a:r>
            <a:r>
              <a:rPr lang="en-US" dirty="0"/>
              <a:t> semplice</a:t>
            </a:r>
          </a:p>
          <a:p>
            <a:pPr marL="457200" marR="0" lvl="0" indent="-228600" algn="l" rtl="0">
              <a:lnSpc>
                <a:spcPct val="90000"/>
              </a:lnSpc>
              <a:spcBef>
                <a:spcPts val="1000"/>
              </a:spcBef>
              <a:spcAft>
                <a:spcPts val="0"/>
              </a:spcAft>
              <a:buClr>
                <a:srgbClr val="092E4B"/>
              </a:buClr>
              <a:buSzPts val="2400"/>
              <a:buFont typeface="Arial"/>
              <a:buNone/>
            </a:pPr>
            <a:endParaRPr lang="en-US" dirty="0"/>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Per </a:t>
            </a:r>
            <a:r>
              <a:rPr lang="en-US" dirty="0" err="1"/>
              <a:t>insegnare</a:t>
            </a:r>
            <a:r>
              <a:rPr lang="en-US" dirty="0"/>
              <a:t> </a:t>
            </a:r>
            <a:r>
              <a:rPr lang="en-US" dirty="0" err="1"/>
              <a:t>agli</a:t>
            </a:r>
            <a:r>
              <a:rPr lang="en-US" dirty="0"/>
              <a:t> anziani </a:t>
            </a:r>
            <a:r>
              <a:rPr lang="en-US" dirty="0" err="1"/>
              <a:t>l'insegnante</a:t>
            </a:r>
            <a:r>
              <a:rPr lang="en-US" dirty="0"/>
              <a:t> </a:t>
            </a:r>
            <a:r>
              <a:rPr lang="en-US" dirty="0" err="1"/>
              <a:t>può</a:t>
            </a:r>
            <a:r>
              <a:rPr lang="en-US" dirty="0"/>
              <a:t> </a:t>
            </a:r>
            <a:r>
              <a:rPr lang="en-US" dirty="0" err="1"/>
              <a:t>trovare</a:t>
            </a:r>
            <a:r>
              <a:rPr lang="en-US" dirty="0"/>
              <a:t> utile la </a:t>
            </a:r>
            <a:r>
              <a:rPr lang="en-US" dirty="0" err="1"/>
              <a:t>regola</a:t>
            </a:r>
            <a:r>
              <a:rPr lang="en-US" dirty="0"/>
              <a:t> KISS (Keep It Simple, Stupid), </a:t>
            </a:r>
            <a:r>
              <a:rPr lang="en-US" dirty="0" err="1"/>
              <a:t>trasmettendo</a:t>
            </a:r>
            <a:r>
              <a:rPr lang="en-US" dirty="0"/>
              <a:t> le </a:t>
            </a:r>
            <a:r>
              <a:rPr lang="en-US" dirty="0" err="1"/>
              <a:t>conoscenze</a:t>
            </a:r>
            <a:r>
              <a:rPr lang="en-US" dirty="0"/>
              <a:t> </a:t>
            </a:r>
            <a:r>
              <a:rPr lang="en-US" dirty="0" err="1"/>
              <a:t>informatiche</a:t>
            </a:r>
            <a:r>
              <a:rPr lang="en-US" dirty="0"/>
              <a:t> di base.</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Gli</a:t>
            </a:r>
            <a:r>
              <a:rPr lang="en-US" dirty="0"/>
              <a:t> </a:t>
            </a:r>
            <a:r>
              <a:rPr lang="en-US" dirty="0" err="1"/>
              <a:t>insegnanti</a:t>
            </a:r>
            <a:r>
              <a:rPr lang="en-US" dirty="0"/>
              <a:t> </a:t>
            </a:r>
            <a:r>
              <a:rPr lang="en-US" dirty="0" err="1"/>
              <a:t>devono</a:t>
            </a:r>
            <a:r>
              <a:rPr lang="en-US" dirty="0"/>
              <a:t> </a:t>
            </a:r>
            <a:r>
              <a:rPr lang="en-US" dirty="0" err="1"/>
              <a:t>incontrare</a:t>
            </a:r>
            <a:r>
              <a:rPr lang="en-US" dirty="0"/>
              <a:t> </a:t>
            </a:r>
            <a:r>
              <a:rPr lang="en-US" dirty="0" err="1"/>
              <a:t>i</a:t>
            </a:r>
            <a:r>
              <a:rPr lang="en-US" dirty="0"/>
              <a:t> </a:t>
            </a:r>
            <a:r>
              <a:rPr lang="en-US" dirty="0" err="1"/>
              <a:t>discenti</a:t>
            </a:r>
            <a:r>
              <a:rPr lang="en-US" dirty="0"/>
              <a:t> al </a:t>
            </a:r>
            <a:r>
              <a:rPr lang="en-US" dirty="0" err="1"/>
              <a:t>loro</a:t>
            </a:r>
            <a:r>
              <a:rPr lang="en-US" dirty="0"/>
              <a:t> </a:t>
            </a:r>
            <a:r>
              <a:rPr lang="en-US" dirty="0" err="1"/>
              <a:t>livello</a:t>
            </a:r>
            <a:r>
              <a:rPr lang="en-US" dirty="0"/>
              <a:t>; </a:t>
            </a:r>
            <a:r>
              <a:rPr lang="en-US" dirty="0" err="1"/>
              <a:t>l'insegnamento</a:t>
            </a:r>
            <a:r>
              <a:rPr lang="en-US" dirty="0"/>
              <a:t> </a:t>
            </a:r>
            <a:r>
              <a:rPr lang="en-US" dirty="0" err="1"/>
              <a:t>basato</a:t>
            </a:r>
            <a:r>
              <a:rPr lang="en-US" dirty="0"/>
              <a:t> </a:t>
            </a:r>
            <a:r>
              <a:rPr lang="en-US" dirty="0" err="1"/>
              <a:t>su</a:t>
            </a:r>
            <a:r>
              <a:rPr lang="en-US" dirty="0"/>
              <a:t> </a:t>
            </a:r>
            <a:r>
              <a:rPr lang="en-US" dirty="0" err="1"/>
              <a:t>passi</a:t>
            </a:r>
            <a:r>
              <a:rPr lang="en-US" dirty="0"/>
              <a:t> </a:t>
            </a:r>
            <a:r>
              <a:rPr lang="en-US" dirty="0" err="1"/>
              <a:t>semplici</a:t>
            </a:r>
            <a:r>
              <a:rPr lang="en-US" dirty="0"/>
              <a:t> </a:t>
            </a:r>
            <a:r>
              <a:rPr lang="en-US" dirty="0" err="1"/>
              <a:t>è</a:t>
            </a:r>
            <a:r>
              <a:rPr lang="en-US" dirty="0"/>
              <a:t> </a:t>
            </a:r>
            <a:r>
              <a:rPr lang="en-US" dirty="0" err="1"/>
              <a:t>quindi</a:t>
            </a:r>
            <a:r>
              <a:rPr lang="en-US" dirty="0"/>
              <a:t> un </a:t>
            </a:r>
            <a:r>
              <a:rPr lang="en-US" dirty="0" err="1"/>
              <a:t>fattore</a:t>
            </a:r>
            <a:r>
              <a:rPr lang="en-US" dirty="0"/>
              <a:t> </a:t>
            </a:r>
            <a:r>
              <a:rPr lang="en-US" dirty="0" err="1"/>
              <a:t>importante</a:t>
            </a:r>
            <a:r>
              <a:rPr lang="en-US" dirty="0"/>
              <a:t>.</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Le </a:t>
            </a:r>
            <a:r>
              <a:rPr lang="en-US" dirty="0" err="1"/>
              <a:t>domande</a:t>
            </a:r>
            <a:r>
              <a:rPr lang="en-US" dirty="0"/>
              <a:t> </a:t>
            </a:r>
            <a:r>
              <a:rPr lang="en-US" dirty="0" err="1"/>
              <a:t>aperte</a:t>
            </a:r>
            <a:r>
              <a:rPr lang="en-US" dirty="0"/>
              <a:t> </a:t>
            </a:r>
            <a:r>
              <a:rPr lang="en-US" dirty="0" err="1"/>
              <a:t>che</a:t>
            </a:r>
            <a:r>
              <a:rPr lang="en-US" dirty="0"/>
              <a:t> </a:t>
            </a:r>
            <a:r>
              <a:rPr lang="en-US" dirty="0" err="1"/>
              <a:t>guidano</a:t>
            </a:r>
            <a:r>
              <a:rPr lang="en-US" dirty="0"/>
              <a:t> </a:t>
            </a:r>
            <a:r>
              <a:rPr lang="en-US" dirty="0" err="1"/>
              <a:t>gli</a:t>
            </a:r>
            <a:r>
              <a:rPr lang="en-US" dirty="0"/>
              <a:t> anziani </a:t>
            </a:r>
            <a:r>
              <a:rPr lang="en-US" dirty="0" err="1"/>
              <a:t>alla</a:t>
            </a:r>
            <a:r>
              <a:rPr lang="en-US" dirty="0"/>
              <a:t> </a:t>
            </a:r>
            <a:r>
              <a:rPr lang="en-US" dirty="0" err="1"/>
              <a:t>soluzione</a:t>
            </a:r>
            <a:r>
              <a:rPr lang="en-US" dirty="0"/>
              <a:t> di </a:t>
            </a:r>
            <a:r>
              <a:rPr lang="en-US" dirty="0" err="1"/>
              <a:t>problemi</a:t>
            </a:r>
            <a:r>
              <a:rPr lang="en-US" dirty="0"/>
              <a:t> </a:t>
            </a:r>
            <a:r>
              <a:rPr lang="en-US" dirty="0" err="1"/>
              <a:t>semplici</a:t>
            </a:r>
            <a:r>
              <a:rPr lang="en-US" dirty="0"/>
              <a:t> </a:t>
            </a:r>
            <a:r>
              <a:rPr lang="en-US" dirty="0" err="1"/>
              <a:t>possono</a:t>
            </a:r>
            <a:r>
              <a:rPr lang="en-US" dirty="0"/>
              <a:t> </a:t>
            </a:r>
            <a:r>
              <a:rPr lang="en-US" dirty="0" err="1"/>
              <a:t>motivare</a:t>
            </a:r>
            <a:r>
              <a:rPr lang="en-US" dirty="0"/>
              <a:t> </a:t>
            </a:r>
            <a:r>
              <a:rPr lang="en-US" dirty="0" err="1"/>
              <a:t>l'allievo</a:t>
            </a:r>
            <a:r>
              <a:rPr lang="en-US" dirty="0"/>
              <a:t> a </a:t>
            </a:r>
            <a:r>
              <a:rPr lang="en-US" dirty="0" err="1"/>
              <a:t>cercare</a:t>
            </a:r>
            <a:r>
              <a:rPr lang="en-US" dirty="0"/>
              <a:t> </a:t>
            </a:r>
            <a:r>
              <a:rPr lang="en-US" dirty="0" err="1"/>
              <a:t>ulteriori</a:t>
            </a:r>
            <a:r>
              <a:rPr lang="en-US" dirty="0"/>
              <a:t> </a:t>
            </a:r>
            <a:r>
              <a:rPr lang="en-US" dirty="0" err="1"/>
              <a:t>informazioni</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In </a:t>
            </a:r>
            <a:r>
              <a:rPr lang="en-US" dirty="0" err="1"/>
              <a:t>questo</a:t>
            </a:r>
            <a:r>
              <a:rPr lang="en-US" dirty="0"/>
              <a:t> modo </a:t>
            </a:r>
            <a:r>
              <a:rPr lang="en-US" dirty="0" err="1"/>
              <a:t>l'allievo</a:t>
            </a:r>
            <a:r>
              <a:rPr lang="en-US" dirty="0"/>
              <a:t> </a:t>
            </a:r>
            <a:r>
              <a:rPr lang="en-US" dirty="0" err="1"/>
              <a:t>raggiunge</a:t>
            </a:r>
            <a:r>
              <a:rPr lang="en-US" dirty="0"/>
              <a:t> un </a:t>
            </a:r>
            <a:r>
              <a:rPr lang="en-US" dirty="0" err="1"/>
              <a:t>livello</a:t>
            </a:r>
            <a:r>
              <a:rPr lang="en-US" dirty="0"/>
              <a:t> </a:t>
            </a:r>
            <a:r>
              <a:rPr lang="en-US" dirty="0" err="1"/>
              <a:t>superiore</a:t>
            </a:r>
            <a:r>
              <a:rPr lang="en-US" dirty="0"/>
              <a:t> di </a:t>
            </a:r>
            <a:r>
              <a:rPr lang="en-US" dirty="0" err="1"/>
              <a:t>conoscenza</a:t>
            </a:r>
            <a:r>
              <a:rPr lang="en-US" dirty="0"/>
              <a:t> o </a:t>
            </a:r>
            <a:r>
              <a:rPr lang="en-US" dirty="0" err="1"/>
              <a:t>abilità</a:t>
            </a:r>
            <a:r>
              <a:rPr lang="en-US" dirty="0"/>
              <a:t>, </a:t>
            </a:r>
            <a:r>
              <a:rPr lang="en-US" dirty="0" err="1"/>
              <a:t>trovando</a:t>
            </a:r>
            <a:r>
              <a:rPr lang="en-US" dirty="0"/>
              <a:t> da solo le </a:t>
            </a:r>
            <a:r>
              <a:rPr lang="en-US" dirty="0" err="1"/>
              <a:t>risposte</a:t>
            </a:r>
            <a:r>
              <a:rPr lang="en-US" dirty="0"/>
              <a:t>.</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35" name="Google Shape;235;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tecnici</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dirty="0" err="1"/>
              <a:t>Evitare</a:t>
            </a:r>
            <a:r>
              <a:rPr lang="en-US" dirty="0"/>
              <a:t> il </a:t>
            </a:r>
            <a:r>
              <a:rPr lang="en-US" dirty="0" err="1"/>
              <a:t>gergo</a:t>
            </a:r>
            <a:r>
              <a:rPr lang="en-US" dirty="0"/>
              <a:t> </a:t>
            </a:r>
            <a:r>
              <a:rPr lang="en-US" dirty="0" err="1"/>
              <a:t>informatico</a:t>
            </a:r>
            <a:endParaRPr lang="en-US" dirty="0"/>
          </a:p>
          <a:p>
            <a:pPr marL="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r>
              <a:rPr lang="en-US" dirty="0"/>
              <a:t>• Il </a:t>
            </a:r>
            <a:r>
              <a:rPr lang="en-US" dirty="0" err="1"/>
              <a:t>vocabolario</a:t>
            </a:r>
            <a:r>
              <a:rPr lang="en-US" dirty="0"/>
              <a:t> </a:t>
            </a:r>
            <a:r>
              <a:rPr lang="en-US" dirty="0" err="1"/>
              <a:t>digitale</a:t>
            </a:r>
            <a:r>
              <a:rPr lang="en-US" dirty="0"/>
              <a:t> </a:t>
            </a:r>
            <a:r>
              <a:rPr lang="en-US" dirty="0" err="1"/>
              <a:t>è</a:t>
            </a:r>
            <a:r>
              <a:rPr lang="en-US" dirty="0"/>
              <a:t> </a:t>
            </a:r>
            <a:r>
              <a:rPr lang="en-US" dirty="0" err="1"/>
              <a:t>una</a:t>
            </a:r>
            <a:r>
              <a:rPr lang="en-US" dirty="0"/>
              <a:t> </a:t>
            </a:r>
            <a:r>
              <a:rPr lang="en-US" dirty="0" err="1"/>
              <a:t>sfida</a:t>
            </a:r>
            <a:r>
              <a:rPr lang="en-US" dirty="0"/>
              <a:t> per </a:t>
            </a:r>
            <a:r>
              <a:rPr lang="en-US" dirty="0" err="1"/>
              <a:t>molti</a:t>
            </a:r>
            <a:r>
              <a:rPr lang="en-US" dirty="0"/>
              <a:t> anziani, </a:t>
            </a:r>
            <a:r>
              <a:rPr lang="en-US" dirty="0" err="1"/>
              <a:t>quindi</a:t>
            </a:r>
            <a:r>
              <a:rPr lang="en-US" dirty="0"/>
              <a:t>:</a:t>
            </a:r>
            <a:endParaRPr dirty="0"/>
          </a:p>
          <a:p>
            <a:pPr marL="0" lvl="0" indent="0" algn="l" rtl="0">
              <a:lnSpc>
                <a:spcPct val="90000"/>
              </a:lnSpc>
              <a:spcBef>
                <a:spcPts val="1000"/>
              </a:spcBef>
              <a:spcAft>
                <a:spcPts val="0"/>
              </a:spcAft>
              <a:buSzPts val="2400"/>
              <a:buNone/>
            </a:pPr>
            <a:r>
              <a:rPr lang="en-US" dirty="0"/>
              <a:t>– </a:t>
            </a:r>
            <a:r>
              <a:rPr lang="en-US" dirty="0" err="1"/>
              <a:t>L'uso</a:t>
            </a:r>
            <a:r>
              <a:rPr lang="en-US" dirty="0"/>
              <a:t> del </a:t>
            </a:r>
            <a:r>
              <a:rPr lang="en-US" dirty="0" err="1"/>
              <a:t>gergo</a:t>
            </a:r>
            <a:r>
              <a:rPr lang="en-US" dirty="0"/>
              <a:t> </a:t>
            </a:r>
            <a:r>
              <a:rPr lang="en-US" dirty="0" err="1"/>
              <a:t>informatico</a:t>
            </a:r>
            <a:r>
              <a:rPr lang="en-US" dirty="0"/>
              <a:t> </a:t>
            </a:r>
            <a:r>
              <a:rPr lang="en-US" dirty="0" err="1"/>
              <a:t>deve</a:t>
            </a:r>
            <a:r>
              <a:rPr lang="en-US" dirty="0"/>
              <a:t> </a:t>
            </a:r>
            <a:r>
              <a:rPr lang="en-US" dirty="0" err="1"/>
              <a:t>essere</a:t>
            </a:r>
            <a:r>
              <a:rPr lang="en-US" dirty="0"/>
              <a:t> ridotto al </a:t>
            </a:r>
            <a:r>
              <a:rPr lang="en-US" dirty="0" err="1"/>
              <a:t>minimo</a:t>
            </a:r>
            <a:r>
              <a:rPr lang="en-US" dirty="0"/>
              <a:t>. </a:t>
            </a:r>
          </a:p>
          <a:p>
            <a:pPr marL="0" lvl="0" indent="0" algn="l" rtl="0">
              <a:lnSpc>
                <a:spcPct val="90000"/>
              </a:lnSpc>
              <a:spcBef>
                <a:spcPts val="1000"/>
              </a:spcBef>
              <a:spcAft>
                <a:spcPts val="0"/>
              </a:spcAft>
              <a:buSzPts val="2400"/>
              <a:buNone/>
            </a:pPr>
            <a:r>
              <a:rPr lang="en-US" dirty="0"/>
              <a:t>– </a:t>
            </a:r>
            <a:r>
              <a:rPr lang="en-US" dirty="0" err="1"/>
              <a:t>Alcune</a:t>
            </a:r>
            <a:r>
              <a:rPr lang="en-US" dirty="0"/>
              <a:t> </a:t>
            </a:r>
            <a:r>
              <a:rPr lang="en-US" dirty="0" err="1"/>
              <a:t>espressioni</a:t>
            </a:r>
            <a:r>
              <a:rPr lang="en-US" dirty="0"/>
              <a:t> </a:t>
            </a:r>
            <a:r>
              <a:rPr lang="en-US" dirty="0" err="1"/>
              <a:t>potrebbero</a:t>
            </a:r>
            <a:r>
              <a:rPr lang="en-US" dirty="0"/>
              <a:t> dover </a:t>
            </a:r>
            <a:r>
              <a:rPr lang="en-US" dirty="0" err="1"/>
              <a:t>essere</a:t>
            </a:r>
            <a:r>
              <a:rPr lang="en-US" dirty="0"/>
              <a:t> </a:t>
            </a:r>
            <a:r>
              <a:rPr lang="en-US" dirty="0" err="1"/>
              <a:t>spiegate</a:t>
            </a:r>
            <a:r>
              <a:rPr lang="en-US" dirty="0"/>
              <a:t> o "</a:t>
            </a:r>
            <a:r>
              <a:rPr lang="en-US" dirty="0" err="1"/>
              <a:t>tradotte</a:t>
            </a:r>
            <a:r>
              <a:rPr lang="en-US" dirty="0"/>
              <a:t>".</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41" name="Google Shape;241;p3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tecnici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Definizione</a:t>
            </a:r>
            <a:r>
              <a:rPr lang="en-US" dirty="0"/>
              <a:t> </a:t>
            </a:r>
            <a:r>
              <a:rPr lang="en-US" dirty="0" err="1"/>
              <a:t>dei</a:t>
            </a:r>
            <a:r>
              <a:rPr lang="en-US" dirty="0"/>
              <a:t> </a:t>
            </a:r>
            <a:r>
              <a:rPr lang="en-US" dirty="0" err="1"/>
              <a:t>confini</a:t>
            </a:r>
            <a:endParaRPr lang="en-US" dirty="0"/>
          </a:p>
          <a:p>
            <a:pPr marL="457200" marR="0" lvl="0" indent="-228600" algn="l" rtl="0">
              <a:lnSpc>
                <a:spcPct val="90000"/>
              </a:lnSpc>
              <a:spcBef>
                <a:spcPts val="1000"/>
              </a:spcBef>
              <a:spcAft>
                <a:spcPts val="0"/>
              </a:spcAft>
              <a:buClr>
                <a:srgbClr val="092E4B"/>
              </a:buClr>
              <a:buSzPts val="2400"/>
              <a:buFont typeface="Arial"/>
              <a:buNone/>
            </a:pPr>
            <a:endParaRPr dirty="0"/>
          </a:p>
          <a:p>
            <a:pPr marL="0" lvl="0" indent="0" algn="l" rtl="0">
              <a:lnSpc>
                <a:spcPct val="90000"/>
              </a:lnSpc>
              <a:spcBef>
                <a:spcPts val="1000"/>
              </a:spcBef>
              <a:spcAft>
                <a:spcPts val="0"/>
              </a:spcAft>
              <a:buSzPts val="2400"/>
              <a:buNone/>
            </a:pPr>
            <a:r>
              <a:rPr lang="en-US" dirty="0"/>
              <a:t>- </a:t>
            </a:r>
            <a:r>
              <a:rPr lang="en-US" dirty="0" err="1"/>
              <a:t>È</a:t>
            </a:r>
            <a:r>
              <a:rPr lang="en-US" dirty="0"/>
              <a:t> </a:t>
            </a:r>
            <a:r>
              <a:rPr lang="en-US" dirty="0" err="1"/>
              <a:t>importante</a:t>
            </a:r>
            <a:r>
              <a:rPr lang="en-US" dirty="0"/>
              <a:t> </a:t>
            </a:r>
            <a:r>
              <a:rPr lang="en-US" dirty="0" err="1"/>
              <a:t>stabilire</a:t>
            </a:r>
            <a:r>
              <a:rPr lang="en-US" dirty="0"/>
              <a:t> </a:t>
            </a:r>
            <a:r>
              <a:rPr lang="en-US" dirty="0" err="1"/>
              <a:t>dei</a:t>
            </a:r>
            <a:r>
              <a:rPr lang="en-US" dirty="0"/>
              <a:t> </a:t>
            </a:r>
            <a:r>
              <a:rPr lang="en-US" dirty="0" err="1"/>
              <a:t>confini</a:t>
            </a:r>
            <a:r>
              <a:rPr lang="en-US" dirty="0"/>
              <a:t>, in termini di </a:t>
            </a:r>
            <a:r>
              <a:rPr lang="en-US" dirty="0" err="1"/>
              <a:t>che</a:t>
            </a:r>
            <a:r>
              <a:rPr lang="en-US" dirty="0"/>
              <a:t> </a:t>
            </a:r>
            <a:r>
              <a:rPr lang="en-US" dirty="0" err="1"/>
              <a:t>tipo</a:t>
            </a:r>
            <a:r>
              <a:rPr lang="en-US" dirty="0"/>
              <a:t> di </a:t>
            </a:r>
            <a:r>
              <a:rPr lang="en-US" dirty="0" err="1"/>
              <a:t>informazioni</a:t>
            </a:r>
            <a:r>
              <a:rPr lang="en-US" dirty="0"/>
              <a:t> </a:t>
            </a:r>
            <a:r>
              <a:rPr lang="en-US" dirty="0" err="1"/>
              <a:t>sono</a:t>
            </a:r>
            <a:r>
              <a:rPr lang="en-US" dirty="0"/>
              <a:t> </a:t>
            </a:r>
            <a:r>
              <a:rPr lang="en-US" dirty="0" err="1"/>
              <a:t>accessibili</a:t>
            </a:r>
            <a:r>
              <a:rPr lang="en-US" dirty="0"/>
              <a:t> o </a:t>
            </a:r>
            <a:r>
              <a:rPr lang="en-US" dirty="0" err="1"/>
              <a:t>visibili</a:t>
            </a:r>
            <a:r>
              <a:rPr lang="en-US" dirty="0"/>
              <a:t> per il </a:t>
            </a:r>
            <a:r>
              <a:rPr lang="en-US" dirty="0" err="1"/>
              <a:t>docente</a:t>
            </a:r>
            <a:r>
              <a:rPr lang="en-US" dirty="0"/>
              <a:t> o per </a:t>
            </a:r>
            <a:r>
              <a:rPr lang="en-US" dirty="0" err="1"/>
              <a:t>gli</a:t>
            </a:r>
            <a:r>
              <a:rPr lang="en-US" dirty="0"/>
              <a:t> </a:t>
            </a:r>
            <a:r>
              <a:rPr lang="en-US" dirty="0" err="1"/>
              <a:t>altri</a:t>
            </a:r>
            <a:r>
              <a:rPr lang="en-US" dirty="0"/>
              <a:t>. </a:t>
            </a:r>
          </a:p>
          <a:p>
            <a:pPr marL="0" lvl="0" indent="0" algn="l" rtl="0">
              <a:lnSpc>
                <a:spcPct val="90000"/>
              </a:lnSpc>
              <a:spcBef>
                <a:spcPts val="1000"/>
              </a:spcBef>
              <a:spcAft>
                <a:spcPts val="0"/>
              </a:spcAft>
              <a:buSzPts val="2400"/>
              <a:buNone/>
            </a:pPr>
            <a:r>
              <a:rPr lang="en-US" dirty="0"/>
              <a:t>- I </a:t>
            </a:r>
            <a:r>
              <a:rPr lang="en-US" dirty="0" err="1"/>
              <a:t>confini</a:t>
            </a:r>
            <a:r>
              <a:rPr lang="en-US" dirty="0"/>
              <a:t> </a:t>
            </a:r>
            <a:r>
              <a:rPr lang="en-US" dirty="0" err="1"/>
              <a:t>devono</a:t>
            </a:r>
            <a:r>
              <a:rPr lang="en-US" dirty="0"/>
              <a:t> </a:t>
            </a:r>
            <a:r>
              <a:rPr lang="en-US" dirty="0" err="1"/>
              <a:t>essere</a:t>
            </a:r>
            <a:r>
              <a:rPr lang="en-US" dirty="0"/>
              <a:t> </a:t>
            </a:r>
            <a:r>
              <a:rPr lang="en-US" dirty="0" err="1"/>
              <a:t>chiariti</a:t>
            </a:r>
            <a:r>
              <a:rPr lang="en-US" dirty="0"/>
              <a:t> </a:t>
            </a:r>
            <a:r>
              <a:rPr lang="en-US" dirty="0" err="1"/>
              <a:t>agli</a:t>
            </a:r>
            <a:r>
              <a:rPr lang="en-US" dirty="0"/>
              <a:t> </a:t>
            </a:r>
            <a:r>
              <a:rPr lang="en-US" dirty="0" err="1"/>
              <a:t>studenti</a:t>
            </a:r>
            <a:r>
              <a:rPr lang="en-US" dirty="0"/>
              <a:t> </a:t>
            </a:r>
            <a:r>
              <a:rPr lang="en-US" dirty="0" err="1"/>
              <a:t>all'inizio</a:t>
            </a:r>
            <a:r>
              <a:rPr lang="en-US" dirty="0"/>
              <a:t> del </a:t>
            </a:r>
            <a:r>
              <a:rPr lang="en-US" dirty="0" err="1"/>
              <a:t>corso</a:t>
            </a:r>
            <a:r>
              <a:rPr lang="en-US" dirty="0"/>
              <a:t>. </a:t>
            </a:r>
          </a:p>
          <a:p>
            <a:pPr marL="0" lvl="0" indent="0" algn="l" rtl="0">
              <a:lnSpc>
                <a:spcPct val="90000"/>
              </a:lnSpc>
              <a:spcBef>
                <a:spcPts val="1000"/>
              </a:spcBef>
              <a:spcAft>
                <a:spcPts val="0"/>
              </a:spcAft>
              <a:buSzPts val="2400"/>
              <a:buNone/>
            </a:pPr>
            <a:r>
              <a:rPr lang="en-US" dirty="0"/>
              <a:t>- </a:t>
            </a:r>
            <a:r>
              <a:rPr lang="en-US" dirty="0" err="1"/>
              <a:t>Quando</a:t>
            </a:r>
            <a:r>
              <a:rPr lang="en-US" dirty="0"/>
              <a:t> </a:t>
            </a:r>
            <a:r>
              <a:rPr lang="en-US" dirty="0" err="1"/>
              <a:t>si</a:t>
            </a:r>
            <a:r>
              <a:rPr lang="en-US" dirty="0"/>
              <a:t> </a:t>
            </a:r>
            <a:r>
              <a:rPr lang="en-US" dirty="0" err="1"/>
              <a:t>tratta</a:t>
            </a:r>
            <a:r>
              <a:rPr lang="en-US" dirty="0"/>
              <a:t> di </a:t>
            </a:r>
            <a:r>
              <a:rPr lang="en-US" dirty="0" err="1"/>
              <a:t>servizi</a:t>
            </a:r>
            <a:r>
              <a:rPr lang="en-US" dirty="0"/>
              <a:t> </a:t>
            </a:r>
            <a:r>
              <a:rPr lang="en-US" dirty="0" err="1"/>
              <a:t>digitali</a:t>
            </a:r>
            <a:r>
              <a:rPr lang="en-US" dirty="0"/>
              <a:t>, </a:t>
            </a:r>
            <a:r>
              <a:rPr lang="en-US" dirty="0" err="1"/>
              <a:t>è</a:t>
            </a:r>
            <a:r>
              <a:rPr lang="en-US" dirty="0"/>
              <a:t> </a:t>
            </a:r>
            <a:r>
              <a:rPr lang="en-US" dirty="0" err="1"/>
              <a:t>necessario</a:t>
            </a:r>
            <a:r>
              <a:rPr lang="en-US" dirty="0"/>
              <a:t> </a:t>
            </a:r>
            <a:r>
              <a:rPr lang="en-US" dirty="0" err="1"/>
              <a:t>essere</a:t>
            </a:r>
            <a:r>
              <a:rPr lang="en-US" dirty="0"/>
              <a:t> </a:t>
            </a:r>
            <a:r>
              <a:rPr lang="en-US" dirty="0" err="1"/>
              <a:t>consapevoli</a:t>
            </a:r>
            <a:r>
              <a:rPr lang="en-US" dirty="0"/>
              <a:t> </a:t>
            </a:r>
            <a:r>
              <a:rPr lang="en-US" dirty="0" err="1"/>
              <a:t>dell'etica</a:t>
            </a:r>
            <a:r>
              <a:rPr lang="en-US" dirty="0"/>
              <a:t> </a:t>
            </a:r>
            <a:r>
              <a:rPr lang="en-US" dirty="0" err="1"/>
              <a:t>della</a:t>
            </a:r>
            <a:r>
              <a:rPr lang="en-US" dirty="0"/>
              <a:t> privacy.</a:t>
            </a:r>
          </a:p>
        </p:txBody>
      </p:sp>
      <p:sp>
        <p:nvSpPr>
          <p:cNvPr id="247" name="Google Shape;247;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etici</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Etica</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a:p>
            <a:pPr marL="0" lvl="0" indent="0" algn="l" rtl="0">
              <a:lnSpc>
                <a:spcPct val="90000"/>
              </a:lnSpc>
              <a:spcBef>
                <a:spcPts val="1000"/>
              </a:spcBef>
              <a:spcAft>
                <a:spcPts val="0"/>
              </a:spcAft>
              <a:buSzPts val="2400"/>
              <a:buNone/>
            </a:pPr>
            <a:r>
              <a:rPr lang="en-US" dirty="0"/>
              <a:t>- </a:t>
            </a:r>
            <a:r>
              <a:rPr lang="en-US" dirty="0" err="1"/>
              <a:t>L'etica</a:t>
            </a:r>
            <a:r>
              <a:rPr lang="en-US" dirty="0"/>
              <a:t> </a:t>
            </a:r>
            <a:r>
              <a:rPr lang="en-US" dirty="0" err="1"/>
              <a:t>della</a:t>
            </a:r>
            <a:r>
              <a:rPr lang="en-US" dirty="0"/>
              <a:t> privacy varia a </a:t>
            </a:r>
            <a:r>
              <a:rPr lang="en-US" dirty="0" err="1"/>
              <a:t>seconda</a:t>
            </a:r>
            <a:r>
              <a:rPr lang="en-US" dirty="0"/>
              <a:t> </a:t>
            </a:r>
            <a:r>
              <a:rPr lang="en-US" dirty="0" err="1"/>
              <a:t>della</a:t>
            </a:r>
            <a:r>
              <a:rPr lang="en-US" dirty="0"/>
              <a:t> </a:t>
            </a:r>
            <a:r>
              <a:rPr lang="en-US" dirty="0" err="1"/>
              <a:t>relazione</a:t>
            </a:r>
            <a:r>
              <a:rPr lang="en-US" dirty="0"/>
              <a:t> </a:t>
            </a:r>
            <a:r>
              <a:rPr lang="en-US" dirty="0" err="1"/>
              <a:t>tra</a:t>
            </a:r>
            <a:r>
              <a:rPr lang="en-US" dirty="0"/>
              <a:t> </a:t>
            </a:r>
            <a:r>
              <a:rPr lang="en-US" dirty="0" err="1"/>
              <a:t>l'insegnante</a:t>
            </a:r>
            <a:r>
              <a:rPr lang="en-US" dirty="0"/>
              <a:t> e </a:t>
            </a:r>
            <a:r>
              <a:rPr lang="en-US" dirty="0" err="1"/>
              <a:t>l'allievo</a:t>
            </a:r>
            <a:r>
              <a:rPr lang="en-US" dirty="0"/>
              <a:t>.</a:t>
            </a:r>
          </a:p>
          <a:p>
            <a:pPr marL="0" lvl="0" indent="0" algn="l" rtl="0">
              <a:lnSpc>
                <a:spcPct val="90000"/>
              </a:lnSpc>
              <a:spcBef>
                <a:spcPts val="1000"/>
              </a:spcBef>
              <a:spcAft>
                <a:spcPts val="0"/>
              </a:spcAft>
              <a:buSzPts val="2400"/>
              <a:buNone/>
            </a:pPr>
            <a:r>
              <a:rPr lang="en-US" dirty="0"/>
              <a:t>- </a:t>
            </a:r>
            <a:r>
              <a:rPr lang="en-US" dirty="0" err="1"/>
              <a:t>Gli</a:t>
            </a:r>
            <a:r>
              <a:rPr lang="en-US" dirty="0"/>
              <a:t> </a:t>
            </a:r>
            <a:r>
              <a:rPr lang="en-US" dirty="0" err="1"/>
              <a:t>operatori</a:t>
            </a:r>
            <a:r>
              <a:rPr lang="en-US" dirty="0"/>
              <a:t> </a:t>
            </a:r>
            <a:r>
              <a:rPr lang="en-US" dirty="0" err="1"/>
              <a:t>professionali</a:t>
            </a:r>
            <a:r>
              <a:rPr lang="en-US" dirty="0"/>
              <a:t> e </a:t>
            </a:r>
            <a:r>
              <a:rPr lang="en-US" dirty="0" err="1"/>
              <a:t>i</a:t>
            </a:r>
            <a:r>
              <a:rPr lang="en-US" dirty="0"/>
              <a:t> </a:t>
            </a:r>
            <a:r>
              <a:rPr lang="en-US" dirty="0" err="1"/>
              <a:t>volontari</a:t>
            </a:r>
            <a:r>
              <a:rPr lang="en-US" dirty="0"/>
              <a:t> </a:t>
            </a:r>
            <a:r>
              <a:rPr lang="en-US" dirty="0" err="1"/>
              <a:t>devono</a:t>
            </a:r>
            <a:r>
              <a:rPr lang="en-US" dirty="0"/>
              <a:t> </a:t>
            </a:r>
            <a:r>
              <a:rPr lang="en-US" dirty="0" err="1"/>
              <a:t>essere</a:t>
            </a:r>
            <a:r>
              <a:rPr lang="en-US" dirty="0"/>
              <a:t> molto </a:t>
            </a:r>
            <a:r>
              <a:rPr lang="en-US" dirty="0" err="1"/>
              <a:t>consapevoli</a:t>
            </a:r>
            <a:r>
              <a:rPr lang="en-US" dirty="0"/>
              <a:t> </a:t>
            </a:r>
            <a:r>
              <a:rPr lang="en-US" dirty="0" err="1"/>
              <a:t>della</a:t>
            </a:r>
            <a:r>
              <a:rPr lang="en-US" dirty="0"/>
              <a:t> </a:t>
            </a:r>
            <a:r>
              <a:rPr lang="en-US" dirty="0" err="1"/>
              <a:t>loro</a:t>
            </a:r>
            <a:r>
              <a:rPr lang="en-US" dirty="0"/>
              <a:t> </a:t>
            </a:r>
            <a:r>
              <a:rPr lang="en-US" dirty="0" err="1"/>
              <a:t>responsabilità</a:t>
            </a:r>
            <a:r>
              <a:rPr lang="en-US" dirty="0"/>
              <a:t> per </a:t>
            </a:r>
            <a:r>
              <a:rPr lang="en-US" dirty="0" err="1"/>
              <a:t>quanto</a:t>
            </a:r>
            <a:r>
              <a:rPr lang="en-US" dirty="0"/>
              <a:t> </a:t>
            </a:r>
            <a:r>
              <a:rPr lang="en-US" dirty="0" err="1"/>
              <a:t>riguarda</a:t>
            </a:r>
            <a:r>
              <a:rPr lang="en-US" dirty="0"/>
              <a:t> </a:t>
            </a:r>
            <a:r>
              <a:rPr lang="en-US" dirty="0" err="1"/>
              <a:t>l'accesso</a:t>
            </a:r>
            <a:r>
              <a:rPr lang="en-US" dirty="0"/>
              <a:t> alle </a:t>
            </a:r>
            <a:r>
              <a:rPr lang="en-US" dirty="0" err="1"/>
              <a:t>informazioni</a:t>
            </a:r>
            <a:r>
              <a:rPr lang="en-US" dirty="0"/>
              <a:t> </a:t>
            </a:r>
            <a:r>
              <a:rPr lang="en-US" dirty="0" err="1"/>
              <a:t>personali</a:t>
            </a:r>
            <a:r>
              <a:rPr lang="en-US" dirty="0"/>
              <a:t>. </a:t>
            </a:r>
          </a:p>
          <a:p>
            <a:pPr marL="0" lvl="0" indent="0" algn="l" rtl="0">
              <a:lnSpc>
                <a:spcPct val="90000"/>
              </a:lnSpc>
              <a:spcBef>
                <a:spcPts val="1000"/>
              </a:spcBef>
              <a:spcAft>
                <a:spcPts val="0"/>
              </a:spcAft>
              <a:buSzPts val="2400"/>
              <a:buNone/>
            </a:pPr>
            <a:r>
              <a:rPr lang="en-US" dirty="0"/>
              <a:t>- </a:t>
            </a:r>
            <a:r>
              <a:rPr lang="en-US" dirty="0" err="1"/>
              <a:t>Nell'ambito</a:t>
            </a:r>
            <a:r>
              <a:rPr lang="en-US" dirty="0"/>
              <a:t> del </a:t>
            </a:r>
            <a:r>
              <a:rPr lang="en-US" dirty="0" err="1"/>
              <a:t>ruolo</a:t>
            </a:r>
            <a:r>
              <a:rPr lang="en-US" dirty="0"/>
              <a:t> di </a:t>
            </a:r>
            <a:r>
              <a:rPr lang="en-US" dirty="0" err="1"/>
              <a:t>insegnante</a:t>
            </a:r>
            <a:r>
              <a:rPr lang="en-US" dirty="0"/>
              <a:t> </a:t>
            </a:r>
            <a:r>
              <a:rPr lang="en-US" dirty="0" err="1"/>
              <a:t>è</a:t>
            </a:r>
            <a:r>
              <a:rPr lang="en-US" dirty="0"/>
              <a:t> </a:t>
            </a:r>
            <a:r>
              <a:rPr lang="en-US" dirty="0" err="1"/>
              <a:t>necessario</a:t>
            </a:r>
            <a:r>
              <a:rPr lang="en-US" dirty="0"/>
              <a:t> </a:t>
            </a:r>
            <a:r>
              <a:rPr lang="en-US" dirty="0" err="1"/>
              <a:t>applicare</a:t>
            </a:r>
            <a:r>
              <a:rPr lang="en-US" dirty="0"/>
              <a:t> </a:t>
            </a:r>
            <a:r>
              <a:rPr lang="en-US" dirty="0" err="1"/>
              <a:t>una</a:t>
            </a:r>
            <a:r>
              <a:rPr lang="en-US" dirty="0"/>
              <a:t> </a:t>
            </a:r>
            <a:r>
              <a:rPr lang="en-US" dirty="0" err="1"/>
              <a:t>buona</a:t>
            </a:r>
            <a:r>
              <a:rPr lang="en-US" dirty="0"/>
              <a:t> </a:t>
            </a:r>
            <a:r>
              <a:rPr lang="en-US" dirty="0" err="1"/>
              <a:t>etica</a:t>
            </a:r>
            <a:r>
              <a:rPr lang="en-US" dirty="0"/>
              <a:t> </a:t>
            </a:r>
            <a:r>
              <a:rPr lang="en-US" dirty="0" err="1"/>
              <a:t>nell'insegnamento</a:t>
            </a:r>
            <a:r>
              <a:rPr lang="en-US" dirty="0"/>
              <a:t>. </a:t>
            </a:r>
          </a:p>
          <a:p>
            <a:pPr marL="0" lvl="0" indent="0" algn="l" rtl="0">
              <a:lnSpc>
                <a:spcPct val="90000"/>
              </a:lnSpc>
              <a:spcBef>
                <a:spcPts val="1000"/>
              </a:spcBef>
              <a:spcAft>
                <a:spcPts val="0"/>
              </a:spcAft>
              <a:buSzPts val="2400"/>
              <a:buNone/>
            </a:pPr>
            <a:r>
              <a:rPr lang="en-US" dirty="0"/>
              <a:t>- La </a:t>
            </a:r>
            <a:r>
              <a:rPr lang="en-US" dirty="0" err="1"/>
              <a:t>buona</a:t>
            </a:r>
            <a:r>
              <a:rPr lang="en-US" dirty="0"/>
              <a:t> </a:t>
            </a:r>
            <a:r>
              <a:rPr lang="en-US" dirty="0" err="1"/>
              <a:t>etica</a:t>
            </a:r>
            <a:r>
              <a:rPr lang="en-US" dirty="0"/>
              <a:t> </a:t>
            </a:r>
            <a:r>
              <a:rPr lang="en-US" dirty="0" err="1"/>
              <a:t>nei</a:t>
            </a:r>
            <a:r>
              <a:rPr lang="en-US" dirty="0"/>
              <a:t> </a:t>
            </a:r>
            <a:r>
              <a:rPr lang="en-US" dirty="0" err="1"/>
              <a:t>confronti</a:t>
            </a:r>
            <a:r>
              <a:rPr lang="en-US" dirty="0"/>
              <a:t> </a:t>
            </a:r>
            <a:r>
              <a:rPr lang="en-US" dirty="0" err="1"/>
              <a:t>dei</a:t>
            </a:r>
            <a:r>
              <a:rPr lang="en-US" dirty="0"/>
              <a:t> </a:t>
            </a:r>
            <a:r>
              <a:rPr lang="en-US" dirty="0" err="1"/>
              <a:t>servizi</a:t>
            </a:r>
            <a:r>
              <a:rPr lang="en-US" dirty="0"/>
              <a:t> </a:t>
            </a:r>
            <a:r>
              <a:rPr lang="en-US" dirty="0" err="1"/>
              <a:t>digitali</a:t>
            </a:r>
            <a:r>
              <a:rPr lang="en-US" dirty="0"/>
              <a:t> </a:t>
            </a:r>
            <a:r>
              <a:rPr lang="en-US" dirty="0" err="1"/>
              <a:t>potrebbe</a:t>
            </a:r>
            <a:r>
              <a:rPr lang="en-US" dirty="0"/>
              <a:t> </a:t>
            </a:r>
            <a:r>
              <a:rPr lang="en-US" dirty="0" err="1"/>
              <a:t>essere</a:t>
            </a:r>
            <a:r>
              <a:rPr lang="en-US" dirty="0"/>
              <a:t> un </a:t>
            </a:r>
            <a:r>
              <a:rPr lang="en-US" dirty="0" err="1"/>
              <a:t>atteggiamento</a:t>
            </a:r>
            <a:r>
              <a:rPr lang="en-US" dirty="0"/>
              <a:t> utile con </a:t>
            </a:r>
            <a:r>
              <a:rPr lang="en-US" dirty="0" err="1"/>
              <a:t>consigli</a:t>
            </a:r>
            <a:r>
              <a:rPr lang="en-US" dirty="0"/>
              <a:t> </a:t>
            </a:r>
            <a:r>
              <a:rPr lang="en-US" dirty="0" err="1"/>
              <a:t>su</a:t>
            </a:r>
            <a:r>
              <a:rPr lang="en-US" dirty="0"/>
              <a:t> come </a:t>
            </a:r>
            <a:r>
              <a:rPr lang="en-US" dirty="0" err="1"/>
              <a:t>creare</a:t>
            </a:r>
            <a:r>
              <a:rPr lang="en-US" dirty="0"/>
              <a:t> password </a:t>
            </a:r>
            <a:r>
              <a:rPr lang="en-US" dirty="0" err="1"/>
              <a:t>sicure</a:t>
            </a:r>
            <a:r>
              <a:rPr lang="en-US" dirty="0"/>
              <a:t>, ma NON per </a:t>
            </a:r>
            <a:r>
              <a:rPr lang="en-US" dirty="0" err="1"/>
              <a:t>acquisire</a:t>
            </a:r>
            <a:r>
              <a:rPr lang="en-US" dirty="0"/>
              <a:t> la </a:t>
            </a:r>
            <a:r>
              <a:rPr lang="en-US" dirty="0" err="1"/>
              <a:t>conoscenza</a:t>
            </a:r>
            <a:r>
              <a:rPr lang="en-US" dirty="0"/>
              <a:t> </a:t>
            </a:r>
            <a:r>
              <a:rPr lang="en-US" dirty="0" err="1"/>
              <a:t>delle</a:t>
            </a:r>
            <a:r>
              <a:rPr lang="en-US" dirty="0"/>
              <a:t> password</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53" name="Google Shape;253;p3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etici</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Protezione</a:t>
            </a:r>
            <a:r>
              <a:rPr lang="en-US" dirty="0"/>
              <a:t> </a:t>
            </a:r>
            <a:r>
              <a:rPr lang="en-US" dirty="0" err="1"/>
              <a:t>della</a:t>
            </a:r>
            <a:r>
              <a:rPr lang="en-US" dirty="0"/>
              <a:t> privacy</a:t>
            </a:r>
          </a:p>
          <a:p>
            <a:pPr marL="457200" marR="0" lvl="0" indent="-228600" algn="l" rtl="0">
              <a:lnSpc>
                <a:spcPct val="90000"/>
              </a:lnSpc>
              <a:spcBef>
                <a:spcPts val="1000"/>
              </a:spcBef>
              <a:spcAft>
                <a:spcPts val="0"/>
              </a:spcAft>
              <a:buClr>
                <a:srgbClr val="092E4B"/>
              </a:buClr>
              <a:buSzPts val="2400"/>
              <a:buFont typeface="Arial"/>
              <a:buNone/>
            </a:pPr>
            <a:endParaRPr dirty="0"/>
          </a:p>
          <a:p>
            <a:pPr marL="0" lvl="0" indent="0" algn="l" rtl="0">
              <a:lnSpc>
                <a:spcPct val="90000"/>
              </a:lnSpc>
              <a:spcBef>
                <a:spcPts val="1000"/>
              </a:spcBef>
              <a:spcAft>
                <a:spcPts val="0"/>
              </a:spcAft>
              <a:buSzPts val="2400"/>
              <a:buNone/>
            </a:pPr>
            <a:r>
              <a:rPr lang="en-US" dirty="0"/>
              <a:t>- </a:t>
            </a:r>
            <a:r>
              <a:rPr lang="en-US" dirty="0" err="1"/>
              <a:t>Gli</a:t>
            </a:r>
            <a:r>
              <a:rPr lang="en-US" dirty="0"/>
              <a:t> </a:t>
            </a:r>
            <a:r>
              <a:rPr lang="en-US" dirty="0" err="1"/>
              <a:t>operatori</a:t>
            </a:r>
            <a:r>
              <a:rPr lang="en-US" dirty="0"/>
              <a:t> e </a:t>
            </a:r>
            <a:r>
              <a:rPr lang="en-US" dirty="0" err="1"/>
              <a:t>i</a:t>
            </a:r>
            <a:r>
              <a:rPr lang="en-US" dirty="0"/>
              <a:t> </a:t>
            </a:r>
            <a:r>
              <a:rPr lang="en-US" dirty="0" err="1"/>
              <a:t>volontari</a:t>
            </a:r>
            <a:r>
              <a:rPr lang="en-US" dirty="0"/>
              <a:t> </a:t>
            </a:r>
            <a:r>
              <a:rPr lang="en-US" dirty="0" err="1"/>
              <a:t>hanno</a:t>
            </a:r>
            <a:r>
              <a:rPr lang="en-US" dirty="0"/>
              <a:t> </a:t>
            </a:r>
            <a:r>
              <a:rPr lang="en-US" dirty="0" err="1"/>
              <a:t>l'obbligo</a:t>
            </a:r>
            <a:r>
              <a:rPr lang="en-US" dirty="0"/>
              <a:t> di </a:t>
            </a:r>
            <a:r>
              <a:rPr lang="en-US" dirty="0" err="1"/>
              <a:t>osservare</a:t>
            </a:r>
            <a:r>
              <a:rPr lang="en-US" dirty="0"/>
              <a:t> la </a:t>
            </a:r>
            <a:r>
              <a:rPr lang="en-US" dirty="0" err="1"/>
              <a:t>segretezza</a:t>
            </a:r>
            <a:r>
              <a:rPr lang="en-US" dirty="0"/>
              <a:t> </a:t>
            </a:r>
            <a:r>
              <a:rPr lang="en-US" dirty="0" err="1"/>
              <a:t>nel</a:t>
            </a:r>
            <a:r>
              <a:rPr lang="en-US" dirty="0"/>
              <a:t> </a:t>
            </a:r>
            <a:r>
              <a:rPr lang="en-US" dirty="0" err="1"/>
              <a:t>contatto</a:t>
            </a:r>
            <a:r>
              <a:rPr lang="en-US" dirty="0"/>
              <a:t> con </a:t>
            </a:r>
            <a:r>
              <a:rPr lang="en-US" dirty="0" err="1"/>
              <a:t>gli</a:t>
            </a:r>
            <a:r>
              <a:rPr lang="en-US" dirty="0"/>
              <a:t> </a:t>
            </a:r>
            <a:r>
              <a:rPr lang="en-US" dirty="0" err="1"/>
              <a:t>affari</a:t>
            </a:r>
            <a:r>
              <a:rPr lang="en-US" dirty="0"/>
              <a:t> </a:t>
            </a:r>
            <a:r>
              <a:rPr lang="en-US" dirty="0" err="1"/>
              <a:t>privati</a:t>
            </a:r>
            <a:r>
              <a:rPr lang="en-US" dirty="0"/>
              <a:t> </a:t>
            </a:r>
            <a:r>
              <a:rPr lang="en-US"/>
              <a:t>dell’assistito.</a:t>
            </a:r>
            <a:endParaRPr lang="en-US" dirty="0"/>
          </a:p>
          <a:p>
            <a:pPr marL="0" lvl="0" indent="0" algn="l" rtl="0">
              <a:lnSpc>
                <a:spcPct val="90000"/>
              </a:lnSpc>
              <a:spcBef>
                <a:spcPts val="1000"/>
              </a:spcBef>
              <a:spcAft>
                <a:spcPts val="0"/>
              </a:spcAft>
              <a:buSzPts val="2400"/>
              <a:buNone/>
            </a:pPr>
            <a:r>
              <a:rPr lang="en-US" dirty="0"/>
              <a:t>- </a:t>
            </a:r>
            <a:r>
              <a:rPr lang="en-US" dirty="0" err="1"/>
              <a:t>Insegnando</a:t>
            </a:r>
            <a:r>
              <a:rPr lang="en-US" dirty="0"/>
              <a:t> diverse </a:t>
            </a:r>
            <a:r>
              <a:rPr lang="en-US" dirty="0" err="1"/>
              <a:t>abilità</a:t>
            </a:r>
            <a:r>
              <a:rPr lang="en-US" dirty="0"/>
              <a:t> </a:t>
            </a:r>
            <a:r>
              <a:rPr lang="en-US" dirty="0" err="1"/>
              <a:t>informatiche</a:t>
            </a:r>
            <a:r>
              <a:rPr lang="en-US" dirty="0"/>
              <a:t>, </a:t>
            </a:r>
            <a:r>
              <a:rPr lang="en-US" dirty="0" err="1"/>
              <a:t>l'insegnante</a:t>
            </a:r>
            <a:r>
              <a:rPr lang="en-US" dirty="0"/>
              <a:t> ha accesso a diverse </a:t>
            </a:r>
            <a:r>
              <a:rPr lang="en-US" dirty="0" err="1"/>
              <a:t>informazioni</a:t>
            </a:r>
            <a:r>
              <a:rPr lang="en-US" dirty="0"/>
              <a:t> di cui </a:t>
            </a:r>
            <a:r>
              <a:rPr lang="en-US" dirty="0" err="1"/>
              <a:t>è</a:t>
            </a:r>
            <a:r>
              <a:rPr lang="en-US" dirty="0"/>
              <a:t> obbligato a </a:t>
            </a:r>
            <a:r>
              <a:rPr lang="en-US" dirty="0" err="1"/>
              <a:t>rispettare</a:t>
            </a:r>
            <a:r>
              <a:rPr lang="en-US" dirty="0"/>
              <a:t> la </a:t>
            </a:r>
            <a:r>
              <a:rPr lang="en-US" dirty="0" err="1"/>
              <a:t>segretezza</a:t>
            </a:r>
            <a:r>
              <a:rPr lang="en-US" dirty="0"/>
              <a:t>. </a:t>
            </a:r>
          </a:p>
          <a:p>
            <a:pPr marL="0" lvl="0" indent="0" algn="l" rtl="0">
              <a:lnSpc>
                <a:spcPct val="90000"/>
              </a:lnSpc>
              <a:spcBef>
                <a:spcPts val="1000"/>
              </a:spcBef>
              <a:spcAft>
                <a:spcPts val="0"/>
              </a:spcAft>
              <a:buSzPts val="2400"/>
              <a:buNone/>
            </a:pPr>
            <a:r>
              <a:rPr lang="en-US" dirty="0"/>
              <a:t>- </a:t>
            </a:r>
            <a:r>
              <a:rPr lang="en-US" dirty="0" err="1"/>
              <a:t>Ciò</a:t>
            </a:r>
            <a:r>
              <a:rPr lang="en-US" dirty="0"/>
              <a:t> </a:t>
            </a:r>
            <a:r>
              <a:rPr lang="en-US" dirty="0" err="1"/>
              <a:t>significa</a:t>
            </a:r>
            <a:r>
              <a:rPr lang="en-US" dirty="0"/>
              <a:t> </a:t>
            </a:r>
            <a:r>
              <a:rPr lang="en-US" dirty="0" err="1"/>
              <a:t>che</a:t>
            </a:r>
            <a:r>
              <a:rPr lang="en-US" dirty="0"/>
              <a:t> </a:t>
            </a:r>
            <a:r>
              <a:rPr lang="en-US" dirty="0" err="1"/>
              <a:t>l'insegnante</a:t>
            </a:r>
            <a:r>
              <a:rPr lang="en-US" dirty="0"/>
              <a:t> non </a:t>
            </a:r>
            <a:r>
              <a:rPr lang="en-US" dirty="0" err="1"/>
              <a:t>può</a:t>
            </a:r>
            <a:r>
              <a:rPr lang="en-US" dirty="0"/>
              <a:t> </a:t>
            </a:r>
            <a:r>
              <a:rPr lang="en-US" dirty="0" err="1"/>
              <a:t>condividere</a:t>
            </a:r>
            <a:r>
              <a:rPr lang="en-US" dirty="0"/>
              <a:t> alcuna </a:t>
            </a:r>
            <a:r>
              <a:rPr lang="en-US" dirty="0" err="1"/>
              <a:t>informazione</a:t>
            </a:r>
            <a:r>
              <a:rPr lang="en-US" dirty="0"/>
              <a:t> </a:t>
            </a:r>
            <a:r>
              <a:rPr lang="en-US" dirty="0" err="1"/>
              <a:t>privata</a:t>
            </a:r>
            <a:r>
              <a:rPr lang="en-US" dirty="0"/>
              <a:t> del </a:t>
            </a:r>
            <a:r>
              <a:rPr lang="en-US" dirty="0" err="1"/>
              <a:t>discente</a:t>
            </a:r>
            <a:r>
              <a:rPr lang="en-US" dirty="0"/>
              <a:t> con </a:t>
            </a:r>
            <a:r>
              <a:rPr lang="en-US" dirty="0" err="1"/>
              <a:t>altri</a:t>
            </a:r>
            <a:r>
              <a:rPr lang="en-US" dirty="0"/>
              <a:t>, né </a:t>
            </a:r>
            <a:r>
              <a:rPr lang="en-US" dirty="0" err="1"/>
              <a:t>utilizzare</a:t>
            </a:r>
            <a:r>
              <a:rPr lang="en-US" dirty="0"/>
              <a:t> alcuna </a:t>
            </a:r>
            <a:r>
              <a:rPr lang="en-US" dirty="0" err="1"/>
              <a:t>informazione</a:t>
            </a:r>
            <a:r>
              <a:rPr lang="en-US" dirty="0"/>
              <a:t> </a:t>
            </a:r>
            <a:r>
              <a:rPr lang="en-US" dirty="0" err="1"/>
              <a:t>privata</a:t>
            </a:r>
            <a:r>
              <a:rPr lang="en-US" dirty="0"/>
              <a:t> del </a:t>
            </a:r>
            <a:r>
              <a:rPr lang="en-US" dirty="0" err="1"/>
              <a:t>discente</a:t>
            </a:r>
            <a:r>
              <a:rPr lang="en-US" dirty="0"/>
              <a:t> a proprio </a:t>
            </a:r>
            <a:r>
              <a:rPr lang="en-US" dirty="0" err="1"/>
              <a:t>vantaggio</a:t>
            </a:r>
            <a:r>
              <a:rPr lang="en-US" dirty="0"/>
              <a:t>.</a:t>
            </a:r>
          </a:p>
        </p:txBody>
      </p:sp>
      <p:sp>
        <p:nvSpPr>
          <p:cNvPr id="259" name="Google Shape;259;p3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etici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36ea598341_1_12"/>
          <p:cNvSpPr txBox="1">
            <a:spLocks noGrp="1"/>
          </p:cNvSpPr>
          <p:nvPr>
            <p:ph type="body" idx="1"/>
          </p:nvPr>
        </p:nvSpPr>
        <p:spPr>
          <a:xfrm>
            <a:off x="798380" y="2045704"/>
            <a:ext cx="10595100"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000" dirty="0"/>
              <a:t>Il </a:t>
            </a:r>
            <a:r>
              <a:rPr lang="en-US" sz="2000" dirty="0" err="1"/>
              <a:t>discente</a:t>
            </a:r>
            <a:r>
              <a:rPr lang="en-US" sz="2000" dirty="0"/>
              <a:t> </a:t>
            </a:r>
            <a:r>
              <a:rPr lang="en-US" sz="2000" dirty="0" err="1"/>
              <a:t>è</a:t>
            </a:r>
            <a:r>
              <a:rPr lang="en-US" sz="2000" dirty="0"/>
              <a:t> in </a:t>
            </a:r>
            <a:r>
              <a:rPr lang="en-US" sz="2000" dirty="0" err="1"/>
              <a:t>grado</a:t>
            </a:r>
            <a:r>
              <a:rPr lang="en-US" sz="2000" dirty="0"/>
              <a:t> di:</a:t>
            </a:r>
          </a:p>
          <a:p>
            <a:pPr marL="0" lvl="0" indent="0" algn="l" rtl="0">
              <a:lnSpc>
                <a:spcPct val="90000"/>
              </a:lnSpc>
              <a:spcBef>
                <a:spcPts val="1000"/>
              </a:spcBef>
              <a:spcAft>
                <a:spcPts val="0"/>
              </a:spcAft>
              <a:buSzPts val="2400"/>
              <a:buNone/>
            </a:pPr>
            <a:r>
              <a:rPr lang="en-US" sz="2000" dirty="0"/>
              <a:t>- </a:t>
            </a:r>
            <a:r>
              <a:rPr lang="en-US" sz="2000" dirty="0" err="1"/>
              <a:t>identificare</a:t>
            </a:r>
            <a:r>
              <a:rPr lang="en-US" sz="2000" dirty="0"/>
              <a:t> </a:t>
            </a:r>
            <a:r>
              <a:rPr lang="en-US" sz="2000" dirty="0" err="1"/>
              <a:t>ciò</a:t>
            </a:r>
            <a:r>
              <a:rPr lang="en-US" sz="2000" dirty="0"/>
              <a:t> </a:t>
            </a:r>
            <a:r>
              <a:rPr lang="en-US" sz="2000" dirty="0" err="1"/>
              <a:t>che</a:t>
            </a:r>
            <a:r>
              <a:rPr lang="en-US" sz="2000" dirty="0"/>
              <a:t> </a:t>
            </a:r>
            <a:r>
              <a:rPr lang="en-US" sz="2000" dirty="0" err="1"/>
              <a:t>funziona</a:t>
            </a:r>
            <a:r>
              <a:rPr lang="en-US" sz="2000" dirty="0"/>
              <a:t> per </a:t>
            </a:r>
            <a:r>
              <a:rPr lang="en-US" sz="2000" dirty="0" err="1"/>
              <a:t>favorire</a:t>
            </a:r>
            <a:r>
              <a:rPr lang="en-US" sz="2000" dirty="0"/>
              <a:t> la </a:t>
            </a:r>
            <a:r>
              <a:rPr lang="en-US" sz="2000" dirty="0" err="1"/>
              <a:t>fidelizzazione</a:t>
            </a:r>
            <a:r>
              <a:rPr lang="en-US" sz="2000" dirty="0"/>
              <a:t> del </a:t>
            </a:r>
            <a:r>
              <a:rPr lang="en-US" sz="2000" dirty="0" err="1"/>
              <a:t>discente</a:t>
            </a:r>
            <a:r>
              <a:rPr lang="en-US" sz="2000" dirty="0"/>
              <a:t> e di </a:t>
            </a:r>
            <a:r>
              <a:rPr lang="en-US" sz="2000" dirty="0" err="1"/>
              <a:t>applicare</a:t>
            </a:r>
            <a:r>
              <a:rPr lang="en-US" sz="2000" dirty="0"/>
              <a:t> </a:t>
            </a:r>
            <a:r>
              <a:rPr lang="en-US" sz="2000" dirty="0" err="1"/>
              <a:t>gli</a:t>
            </a:r>
            <a:r>
              <a:rPr lang="en-US" sz="2000" dirty="0"/>
              <a:t> </a:t>
            </a:r>
            <a:r>
              <a:rPr lang="en-US" sz="2000" dirty="0" err="1"/>
              <a:t>strumenti</a:t>
            </a:r>
            <a:r>
              <a:rPr lang="en-US" sz="2000" dirty="0"/>
              <a:t> </a:t>
            </a:r>
            <a:r>
              <a:rPr lang="en-US" sz="2000" dirty="0" err="1"/>
              <a:t>pedagogici</a:t>
            </a:r>
            <a:r>
              <a:rPr lang="en-US" sz="2000" dirty="0"/>
              <a:t> </a:t>
            </a:r>
            <a:r>
              <a:rPr lang="en-US" sz="2000" dirty="0" err="1"/>
              <a:t>necessari</a:t>
            </a:r>
            <a:r>
              <a:rPr lang="en-US" sz="2000" dirty="0"/>
              <a:t> per </a:t>
            </a:r>
            <a:r>
              <a:rPr lang="en-US" sz="2000" dirty="0" err="1"/>
              <a:t>consentire</a:t>
            </a:r>
            <a:r>
              <a:rPr lang="en-US" sz="2000" dirty="0"/>
              <a:t> alle </a:t>
            </a:r>
            <a:r>
              <a:rPr lang="en-US" sz="2000" dirty="0" err="1"/>
              <a:t>persone</a:t>
            </a:r>
            <a:r>
              <a:rPr lang="en-US" sz="2000" dirty="0"/>
              <a:t> </a:t>
            </a:r>
            <a:r>
              <a:rPr lang="en-US" sz="2000" dirty="0" err="1"/>
              <a:t>anziane</a:t>
            </a:r>
            <a:r>
              <a:rPr lang="en-US" sz="2000" dirty="0"/>
              <a:t> di </a:t>
            </a:r>
            <a:r>
              <a:rPr lang="en-US" sz="2000" dirty="0" err="1"/>
              <a:t>apprendere</a:t>
            </a:r>
            <a:r>
              <a:rPr lang="en-US" sz="2000" dirty="0"/>
              <a:t> la </a:t>
            </a:r>
            <a:r>
              <a:rPr lang="en-US" sz="2000" dirty="0" err="1"/>
              <a:t>tecnologia</a:t>
            </a:r>
            <a:r>
              <a:rPr lang="en-US" sz="2000" dirty="0"/>
              <a:t> informatica </a:t>
            </a:r>
          </a:p>
          <a:p>
            <a:pPr marL="0" lvl="0" indent="0" algn="l" rtl="0">
              <a:lnSpc>
                <a:spcPct val="90000"/>
              </a:lnSpc>
              <a:spcBef>
                <a:spcPts val="1000"/>
              </a:spcBef>
              <a:spcAft>
                <a:spcPts val="0"/>
              </a:spcAft>
              <a:buSzPts val="2400"/>
              <a:buNone/>
            </a:pPr>
            <a:endParaRPr lang="en-US" sz="2000" dirty="0"/>
          </a:p>
          <a:p>
            <a:pPr marL="0" lvl="0" indent="0" algn="l" rtl="0">
              <a:lnSpc>
                <a:spcPct val="90000"/>
              </a:lnSpc>
              <a:spcBef>
                <a:spcPts val="1000"/>
              </a:spcBef>
              <a:spcAft>
                <a:spcPts val="0"/>
              </a:spcAft>
              <a:buSzPts val="2400"/>
              <a:buNone/>
            </a:pPr>
            <a:r>
              <a:rPr lang="en-US" sz="2000" dirty="0"/>
              <a:t>- </a:t>
            </a:r>
            <a:r>
              <a:rPr lang="en-US" sz="2000" dirty="0" err="1"/>
              <a:t>comprendere</a:t>
            </a:r>
            <a:r>
              <a:rPr lang="en-US" sz="2000" dirty="0"/>
              <a:t> </a:t>
            </a:r>
            <a:r>
              <a:rPr lang="en-US" sz="2000" dirty="0" err="1"/>
              <a:t>i</a:t>
            </a:r>
            <a:r>
              <a:rPr lang="en-US" sz="2000" dirty="0"/>
              <a:t> </a:t>
            </a:r>
            <a:r>
              <a:rPr lang="en-US" sz="2000" dirty="0" err="1"/>
              <a:t>diversi</a:t>
            </a:r>
            <a:r>
              <a:rPr lang="en-US" sz="2000" dirty="0"/>
              <a:t> </a:t>
            </a:r>
            <a:r>
              <a:rPr lang="en-US" sz="2000" dirty="0" err="1"/>
              <a:t>processi</a:t>
            </a:r>
            <a:r>
              <a:rPr lang="en-US" sz="2000" dirty="0"/>
              <a:t> di </a:t>
            </a:r>
            <a:r>
              <a:rPr lang="en-US" sz="2000" dirty="0" err="1"/>
              <a:t>apprendimento</a:t>
            </a:r>
            <a:r>
              <a:rPr lang="en-US" sz="2000" dirty="0"/>
              <a:t> </a:t>
            </a:r>
            <a:r>
              <a:rPr lang="en-US" sz="2000" dirty="0" err="1"/>
              <a:t>delle</a:t>
            </a:r>
            <a:r>
              <a:rPr lang="en-US" sz="2000" dirty="0"/>
              <a:t> </a:t>
            </a:r>
            <a:r>
              <a:rPr lang="en-US" sz="2000" dirty="0" err="1"/>
              <a:t>persone</a:t>
            </a:r>
            <a:r>
              <a:rPr lang="en-US" sz="2000" dirty="0"/>
              <a:t> </a:t>
            </a:r>
            <a:r>
              <a:rPr lang="en-US" sz="2000" dirty="0" err="1"/>
              <a:t>anziane</a:t>
            </a:r>
            <a:r>
              <a:rPr lang="en-US" sz="2000" dirty="0"/>
              <a:t> </a:t>
            </a:r>
          </a:p>
          <a:p>
            <a:pPr marL="0" lvl="0" indent="0" algn="l" rtl="0">
              <a:lnSpc>
                <a:spcPct val="90000"/>
              </a:lnSpc>
              <a:spcBef>
                <a:spcPts val="1000"/>
              </a:spcBef>
              <a:spcAft>
                <a:spcPts val="0"/>
              </a:spcAft>
              <a:buSzPts val="2400"/>
              <a:buNone/>
            </a:pPr>
            <a:endParaRPr lang="en-US" sz="2000" dirty="0"/>
          </a:p>
          <a:p>
            <a:pPr marL="0" lvl="0" indent="0" algn="l" rtl="0">
              <a:lnSpc>
                <a:spcPct val="90000"/>
              </a:lnSpc>
              <a:spcBef>
                <a:spcPts val="1000"/>
              </a:spcBef>
              <a:spcAft>
                <a:spcPts val="0"/>
              </a:spcAft>
              <a:buSzPts val="2400"/>
              <a:buNone/>
            </a:pPr>
            <a:r>
              <a:rPr lang="en-US" sz="2000" dirty="0"/>
              <a:t>- </a:t>
            </a:r>
            <a:r>
              <a:rPr lang="en-US" sz="2000" dirty="0" err="1"/>
              <a:t>applicare</a:t>
            </a:r>
            <a:r>
              <a:rPr lang="en-US" sz="2000" dirty="0"/>
              <a:t> un </a:t>
            </a:r>
            <a:r>
              <a:rPr lang="en-US" sz="2000" dirty="0" err="1"/>
              <a:t>atteggiamento</a:t>
            </a:r>
            <a:r>
              <a:rPr lang="en-US" sz="2000" dirty="0"/>
              <a:t> </a:t>
            </a:r>
            <a:r>
              <a:rPr lang="en-US" sz="2000" dirty="0" err="1"/>
              <a:t>positivo</a:t>
            </a:r>
            <a:r>
              <a:rPr lang="en-US" sz="2000" dirty="0"/>
              <a:t> ed </a:t>
            </a:r>
            <a:r>
              <a:rPr lang="en-US" sz="2000" dirty="0" err="1"/>
              <a:t>empatico</a:t>
            </a:r>
            <a:r>
              <a:rPr lang="en-US" sz="2000" dirty="0"/>
              <a:t> </a:t>
            </a:r>
            <a:r>
              <a:rPr lang="en-US" sz="2000" dirty="0" err="1"/>
              <a:t>alla</a:t>
            </a:r>
            <a:r>
              <a:rPr lang="en-US" sz="2000" dirty="0"/>
              <a:t> </a:t>
            </a:r>
            <a:r>
              <a:rPr lang="en-US" sz="2000" dirty="0" err="1"/>
              <a:t>formazione</a:t>
            </a:r>
            <a:r>
              <a:rPr lang="en-US" sz="2000" dirty="0"/>
              <a:t> </a:t>
            </a:r>
          </a:p>
          <a:p>
            <a:pPr marL="0" lvl="0" indent="0" algn="l" rtl="0">
              <a:lnSpc>
                <a:spcPct val="90000"/>
              </a:lnSpc>
              <a:spcBef>
                <a:spcPts val="1000"/>
              </a:spcBef>
              <a:spcAft>
                <a:spcPts val="0"/>
              </a:spcAft>
              <a:buSzPts val="2400"/>
              <a:buNone/>
            </a:pPr>
            <a:endParaRPr lang="en-US" sz="2000" dirty="0"/>
          </a:p>
          <a:p>
            <a:pPr marL="0" lvl="0" indent="0" algn="l" rtl="0">
              <a:lnSpc>
                <a:spcPct val="90000"/>
              </a:lnSpc>
              <a:spcBef>
                <a:spcPts val="1000"/>
              </a:spcBef>
              <a:spcAft>
                <a:spcPts val="0"/>
              </a:spcAft>
              <a:buSzPts val="2400"/>
              <a:buNone/>
            </a:pPr>
            <a:r>
              <a:rPr lang="en-US" sz="2000" dirty="0"/>
              <a:t>- </a:t>
            </a:r>
            <a:r>
              <a:rPr lang="en-US" sz="2000" dirty="0" err="1"/>
              <a:t>fornire</a:t>
            </a:r>
            <a:r>
              <a:rPr lang="en-US" sz="2000" dirty="0"/>
              <a:t> </a:t>
            </a:r>
            <a:r>
              <a:rPr lang="en-US" sz="2000" dirty="0" err="1"/>
              <a:t>conoscenze</a:t>
            </a:r>
            <a:r>
              <a:rPr lang="en-US" sz="2000" dirty="0"/>
              <a:t> </a:t>
            </a:r>
            <a:r>
              <a:rPr lang="en-US" sz="2000" dirty="0" err="1"/>
              <a:t>sull'etica</a:t>
            </a:r>
            <a:r>
              <a:rPr lang="en-US" sz="2000" dirty="0"/>
              <a:t> </a:t>
            </a:r>
            <a:r>
              <a:rPr lang="en-US" sz="2000" dirty="0" err="1"/>
              <a:t>della</a:t>
            </a:r>
            <a:r>
              <a:rPr lang="en-US" sz="2000" dirty="0"/>
              <a:t> </a:t>
            </a:r>
            <a:r>
              <a:rPr lang="en-US" sz="2000" dirty="0" err="1"/>
              <a:t>sicurezza</a:t>
            </a:r>
            <a:r>
              <a:rPr lang="en-US" sz="2000" dirty="0"/>
              <a:t> </a:t>
            </a:r>
            <a:r>
              <a:rPr lang="en-US" sz="2000" dirty="0" err="1"/>
              <a:t>digitale</a:t>
            </a:r>
            <a:r>
              <a:rPr lang="en-US" sz="2000" dirty="0"/>
              <a:t> per </a:t>
            </a:r>
            <a:r>
              <a:rPr lang="en-US" sz="2000" dirty="0" err="1"/>
              <a:t>proteggere</a:t>
            </a:r>
            <a:r>
              <a:rPr lang="en-US" sz="2000" dirty="0"/>
              <a:t> le </a:t>
            </a:r>
            <a:r>
              <a:rPr lang="en-US" sz="2000" dirty="0" err="1"/>
              <a:t>persone</a:t>
            </a:r>
            <a:r>
              <a:rPr lang="en-US" sz="2000" dirty="0"/>
              <a:t> </a:t>
            </a:r>
            <a:r>
              <a:rPr lang="en-US" sz="2000" dirty="0" err="1"/>
              <a:t>anziane</a:t>
            </a:r>
            <a:r>
              <a:rPr lang="en-US" sz="2000" dirty="0"/>
              <a:t>.</a:t>
            </a:r>
            <a:endParaRPr sz="210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25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400"/>
              <a:buNone/>
            </a:pPr>
            <a:endParaRPr dirty="0"/>
          </a:p>
        </p:txBody>
      </p:sp>
      <p:sp>
        <p:nvSpPr>
          <p:cNvPr id="145" name="Google Shape;145;g136ea598341_1_12"/>
          <p:cNvSpPr txBox="1">
            <a:spLocks noGrp="1"/>
          </p:cNvSpPr>
          <p:nvPr>
            <p:ph type="body" idx="2"/>
          </p:nvPr>
        </p:nvSpPr>
        <p:spPr>
          <a:xfrm>
            <a:off x="-195069" y="772278"/>
            <a:ext cx="10595100" cy="80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sz="5400" dirty="0" err="1"/>
              <a:t>Risultati</a:t>
            </a:r>
            <a:r>
              <a:rPr lang="en-US" sz="5400" dirty="0"/>
              <a:t> </a:t>
            </a:r>
            <a:r>
              <a:rPr lang="en-US" sz="5400" dirty="0" err="1"/>
              <a:t>dell'apprendimento</a:t>
            </a:r>
            <a:endParaRPr sz="5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body" idx="1"/>
          </p:nvPr>
        </p:nvSpPr>
        <p:spPr>
          <a:xfrm>
            <a:off x="565671" y="220427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dirty="0"/>
              <a:t>01</a:t>
            </a:r>
            <a:endParaRPr dirty="0"/>
          </a:p>
        </p:txBody>
      </p:sp>
      <p:sp>
        <p:nvSpPr>
          <p:cNvPr id="152" name="Google Shape;152;p4"/>
          <p:cNvSpPr txBox="1">
            <a:spLocks noGrp="1"/>
          </p:cNvSpPr>
          <p:nvPr>
            <p:ph type="body" idx="5"/>
          </p:nvPr>
        </p:nvSpPr>
        <p:spPr>
          <a:xfrm>
            <a:off x="565671" y="544127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153" name="Google Shape;153;p4"/>
          <p:cNvSpPr txBox="1">
            <a:spLocks noGrp="1"/>
          </p:cNvSpPr>
          <p:nvPr>
            <p:ph type="body" idx="6"/>
          </p:nvPr>
        </p:nvSpPr>
        <p:spPr>
          <a:xfrm>
            <a:off x="1266059" y="4084996"/>
            <a:ext cx="6874660" cy="689519"/>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90000"/>
              </a:lnSpc>
              <a:spcBef>
                <a:spcPts val="1000"/>
              </a:spcBef>
              <a:spcAft>
                <a:spcPts val="0"/>
              </a:spcAft>
              <a:buClr>
                <a:srgbClr val="092E4B"/>
              </a:buClr>
              <a:buSzPts val="2200"/>
              <a:buFont typeface="Arial"/>
              <a:buNone/>
            </a:pPr>
            <a:r>
              <a:rPr lang="en-US" b="1" dirty="0" err="1"/>
              <a:t>Aspetti</a:t>
            </a:r>
            <a:r>
              <a:rPr lang="en-US" b="1" dirty="0"/>
              <a:t> </a:t>
            </a:r>
            <a:r>
              <a:rPr lang="en-US" b="1" dirty="0" err="1"/>
              <a:t>tecnici</a:t>
            </a:r>
            <a:r>
              <a:rPr lang="en-US" b="1" dirty="0"/>
              <a:t>;</a:t>
            </a:r>
            <a:endParaRPr b="1" dirty="0"/>
          </a:p>
          <a:p>
            <a:pPr marL="0" lvl="0" indent="0" algn="l" rtl="0">
              <a:lnSpc>
                <a:spcPct val="90000"/>
              </a:lnSpc>
              <a:spcBef>
                <a:spcPts val="1000"/>
              </a:spcBef>
              <a:spcAft>
                <a:spcPts val="0"/>
              </a:spcAft>
              <a:buSzPts val="2200"/>
              <a:buNone/>
            </a:pPr>
            <a:r>
              <a:rPr lang="en-US" dirty="0" err="1"/>
              <a:t>L'insegnante</a:t>
            </a:r>
            <a:r>
              <a:rPr lang="en-US" dirty="0"/>
              <a:t> </a:t>
            </a:r>
            <a:r>
              <a:rPr lang="en-US" dirty="0" err="1"/>
              <a:t>comprende</a:t>
            </a:r>
            <a:r>
              <a:rPr lang="en-US" dirty="0"/>
              <a:t> </a:t>
            </a:r>
            <a:r>
              <a:rPr lang="en-US" dirty="0" err="1"/>
              <a:t>i</a:t>
            </a:r>
            <a:r>
              <a:rPr lang="en-US" dirty="0"/>
              <a:t> </a:t>
            </a:r>
            <a:r>
              <a:rPr lang="en-US" dirty="0" err="1"/>
              <a:t>diversi</a:t>
            </a:r>
            <a:r>
              <a:rPr lang="en-US" dirty="0"/>
              <a:t> </a:t>
            </a:r>
            <a:r>
              <a:rPr lang="en-US" dirty="0" err="1"/>
              <a:t>processi</a:t>
            </a:r>
            <a:r>
              <a:rPr lang="en-US" dirty="0"/>
              <a:t> di </a:t>
            </a:r>
            <a:r>
              <a:rPr lang="en-US" dirty="0" err="1"/>
              <a:t>apprendimento</a:t>
            </a:r>
            <a:r>
              <a:rPr lang="en-US" dirty="0"/>
              <a:t> - </a:t>
            </a:r>
            <a:r>
              <a:rPr lang="en-US" dirty="0" err="1"/>
              <a:t>Ritenzione</a:t>
            </a:r>
            <a:r>
              <a:rPr lang="en-US" dirty="0"/>
              <a:t> </a:t>
            </a:r>
            <a:r>
              <a:rPr lang="en-US" dirty="0" err="1"/>
              <a:t>della</a:t>
            </a:r>
            <a:r>
              <a:rPr lang="en-US" dirty="0"/>
              <a:t> </a:t>
            </a:r>
            <a:r>
              <a:rPr lang="en-US" dirty="0" err="1"/>
              <a:t>memoria</a:t>
            </a:r>
            <a:r>
              <a:rPr lang="en-US" dirty="0"/>
              <a:t> - </a:t>
            </a:r>
            <a:r>
              <a:rPr lang="en-US" dirty="0" err="1"/>
              <a:t>Ripetizione</a:t>
            </a:r>
            <a:r>
              <a:rPr lang="en-US" dirty="0"/>
              <a:t> - </a:t>
            </a:r>
            <a:r>
              <a:rPr lang="en-US" dirty="0" err="1"/>
              <a:t>Passi</a:t>
            </a:r>
            <a:r>
              <a:rPr lang="en-US" dirty="0"/>
              <a:t> </a:t>
            </a:r>
            <a:r>
              <a:rPr lang="en-US" dirty="0" err="1"/>
              <a:t>semplici</a:t>
            </a:r>
            <a:r>
              <a:rPr lang="en-US" dirty="0"/>
              <a:t> - </a:t>
            </a:r>
            <a:r>
              <a:rPr lang="en-US" dirty="0" err="1"/>
              <a:t>Evitare</a:t>
            </a:r>
            <a:r>
              <a:rPr lang="en-US" dirty="0"/>
              <a:t> il </a:t>
            </a:r>
            <a:r>
              <a:rPr lang="en-US" dirty="0" err="1"/>
              <a:t>gergo</a:t>
            </a:r>
            <a:r>
              <a:rPr lang="en-US" dirty="0"/>
              <a:t> </a:t>
            </a:r>
            <a:r>
              <a:rPr lang="en-US" dirty="0" err="1"/>
              <a:t>informatico</a:t>
            </a:r>
            <a:endParaRPr lang="en-US" dirty="0"/>
          </a:p>
          <a:p>
            <a:pPr marL="0" lvl="0" indent="0" algn="l" rtl="0">
              <a:lnSpc>
                <a:spcPct val="90000"/>
              </a:lnSpc>
              <a:spcBef>
                <a:spcPts val="0"/>
              </a:spcBef>
              <a:spcAft>
                <a:spcPts val="0"/>
              </a:spcAft>
              <a:buClr>
                <a:srgbClr val="092E4B"/>
              </a:buClr>
              <a:buSzPts val="2200"/>
              <a:buNone/>
            </a:pPr>
            <a:endParaRPr dirty="0"/>
          </a:p>
        </p:txBody>
      </p:sp>
      <p:sp>
        <p:nvSpPr>
          <p:cNvPr id="154" name="Google Shape;154;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Contenuti</a:t>
            </a:r>
            <a:endParaRPr dirty="0"/>
          </a:p>
        </p:txBody>
      </p:sp>
      <p:sp>
        <p:nvSpPr>
          <p:cNvPr id="155" name="Google Shape;155;p4"/>
          <p:cNvSpPr txBox="1">
            <a:spLocks noGrp="1"/>
          </p:cNvSpPr>
          <p:nvPr>
            <p:ph type="body" idx="2"/>
          </p:nvPr>
        </p:nvSpPr>
        <p:spPr>
          <a:xfrm>
            <a:off x="1266059" y="2488269"/>
            <a:ext cx="6874660" cy="689519"/>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90000"/>
              </a:lnSpc>
              <a:spcBef>
                <a:spcPts val="1000"/>
              </a:spcBef>
              <a:spcAft>
                <a:spcPts val="0"/>
              </a:spcAft>
              <a:buClr>
                <a:srgbClr val="092E4B"/>
              </a:buClr>
              <a:buSzPts val="2200"/>
              <a:buFont typeface="Arial"/>
              <a:buNone/>
            </a:pPr>
            <a:r>
              <a:rPr lang="en-US" b="1" dirty="0" err="1"/>
              <a:t>Aspetti</a:t>
            </a:r>
            <a:r>
              <a:rPr lang="en-US" b="1" dirty="0"/>
              <a:t> </a:t>
            </a:r>
            <a:r>
              <a:rPr lang="en-US" b="1" dirty="0" err="1"/>
              <a:t>psicologici</a:t>
            </a:r>
            <a:r>
              <a:rPr lang="en-US" b="1" dirty="0"/>
              <a:t>; </a:t>
            </a:r>
            <a:endParaRPr b="1" dirty="0"/>
          </a:p>
          <a:p>
            <a:pPr marL="0" lvl="0" indent="0" algn="l" rtl="0">
              <a:lnSpc>
                <a:spcPct val="90000"/>
              </a:lnSpc>
              <a:spcBef>
                <a:spcPts val="1000"/>
              </a:spcBef>
              <a:spcAft>
                <a:spcPts val="0"/>
              </a:spcAft>
              <a:buSzPts val="2200"/>
              <a:buNone/>
            </a:pPr>
            <a:r>
              <a:rPr lang="en-US" dirty="0" err="1"/>
              <a:t>Conoscenza</a:t>
            </a:r>
            <a:r>
              <a:rPr lang="en-US" dirty="0"/>
              <a:t> </a:t>
            </a:r>
            <a:r>
              <a:rPr lang="en-US" dirty="0" err="1"/>
              <a:t>dell'invecchiamento</a:t>
            </a:r>
            <a:r>
              <a:rPr lang="en-US" dirty="0"/>
              <a:t> per </a:t>
            </a:r>
            <a:r>
              <a:rPr lang="en-US" dirty="0" err="1"/>
              <a:t>quanto</a:t>
            </a:r>
            <a:r>
              <a:rPr lang="en-US" dirty="0"/>
              <a:t> </a:t>
            </a:r>
            <a:r>
              <a:rPr lang="en-US" dirty="0" err="1"/>
              <a:t>riguarda</a:t>
            </a:r>
            <a:r>
              <a:rPr lang="en-US" dirty="0"/>
              <a:t> la </a:t>
            </a:r>
            <a:r>
              <a:rPr lang="en-US" dirty="0" err="1"/>
              <a:t>ritenzione</a:t>
            </a:r>
            <a:r>
              <a:rPr lang="en-US" dirty="0"/>
              <a:t> e le </a:t>
            </a:r>
            <a:r>
              <a:rPr lang="en-US" dirty="0" err="1"/>
              <a:t>capacità</a:t>
            </a:r>
            <a:r>
              <a:rPr lang="en-US" dirty="0"/>
              <a:t> cognitive - </a:t>
            </a:r>
            <a:r>
              <a:rPr lang="en-US" dirty="0" err="1"/>
              <a:t>Motivazione</a:t>
            </a:r>
            <a:r>
              <a:rPr lang="en-US" dirty="0"/>
              <a:t> - </a:t>
            </a:r>
            <a:r>
              <a:rPr lang="en-US" dirty="0" err="1"/>
              <a:t>Ascolto</a:t>
            </a:r>
            <a:r>
              <a:rPr lang="en-US" dirty="0"/>
              <a:t> </a:t>
            </a:r>
            <a:r>
              <a:rPr lang="en-US" dirty="0" err="1"/>
              <a:t>attivo</a:t>
            </a:r>
            <a:r>
              <a:rPr lang="en-US" dirty="0"/>
              <a:t> - Feedback </a:t>
            </a:r>
            <a:r>
              <a:rPr lang="en-US" dirty="0" err="1"/>
              <a:t>positivo</a:t>
            </a:r>
            <a:r>
              <a:rPr lang="en-US" dirty="0"/>
              <a:t> - </a:t>
            </a:r>
            <a:r>
              <a:rPr lang="en-US" dirty="0" err="1"/>
              <a:t>Approccio</a:t>
            </a:r>
            <a:r>
              <a:rPr lang="en-US" dirty="0"/>
              <a:t> </a:t>
            </a:r>
            <a:r>
              <a:rPr lang="en-US" dirty="0" err="1"/>
              <a:t>empatico</a:t>
            </a:r>
            <a:r>
              <a:rPr lang="en-US" dirty="0"/>
              <a:t> - </a:t>
            </a:r>
            <a:r>
              <a:rPr lang="en-US" dirty="0" err="1"/>
              <a:t>Pazienza</a:t>
            </a:r>
            <a:r>
              <a:rPr lang="en-US" dirty="0"/>
              <a:t>/velocity</a:t>
            </a:r>
          </a:p>
          <a:p>
            <a:pPr marL="0" lvl="0" indent="0" algn="l" rtl="0">
              <a:lnSpc>
                <a:spcPct val="90000"/>
              </a:lnSpc>
              <a:spcBef>
                <a:spcPts val="1000"/>
              </a:spcBef>
              <a:spcAft>
                <a:spcPts val="0"/>
              </a:spcAft>
              <a:buSzPts val="2200"/>
              <a:buNone/>
            </a:pPr>
            <a:endParaRPr lang="en-US" dirty="0"/>
          </a:p>
        </p:txBody>
      </p:sp>
      <p:sp>
        <p:nvSpPr>
          <p:cNvPr id="156" name="Google Shape;156;p4"/>
          <p:cNvSpPr txBox="1"/>
          <p:nvPr/>
        </p:nvSpPr>
        <p:spPr>
          <a:xfrm>
            <a:off x="565672" y="3968073"/>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4BAA2"/>
              </a:buClr>
              <a:buSzPts val="3200"/>
              <a:buFont typeface="Arial"/>
              <a:buNone/>
            </a:pPr>
            <a:r>
              <a:rPr lang="en-US" sz="3200" b="1" i="0" u="none" strike="noStrike" cap="none">
                <a:solidFill>
                  <a:srgbClr val="24BAA2"/>
                </a:solidFill>
                <a:latin typeface="Calibri"/>
                <a:ea typeface="Calibri"/>
                <a:cs typeface="Calibri"/>
                <a:sym typeface="Calibri"/>
              </a:rPr>
              <a:t>02</a:t>
            </a:r>
            <a:endParaRPr/>
          </a:p>
        </p:txBody>
      </p:sp>
      <p:sp>
        <p:nvSpPr>
          <p:cNvPr id="157" name="Google Shape;157;p4"/>
          <p:cNvSpPr/>
          <p:nvPr/>
        </p:nvSpPr>
        <p:spPr>
          <a:xfrm>
            <a:off x="1266057" y="5450849"/>
            <a:ext cx="653527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dirty="0">
                <a:solidFill>
                  <a:srgbClr val="092E4B"/>
                </a:solidFill>
                <a:latin typeface="Calibri"/>
                <a:ea typeface="Calibri"/>
                <a:cs typeface="Calibri"/>
                <a:sym typeface="Calibri"/>
              </a:rPr>
              <a:t>   </a:t>
            </a:r>
            <a:r>
              <a:rPr lang="en-US" sz="2200" b="1" i="0" u="none" strike="noStrike" cap="none" dirty="0" err="1">
                <a:solidFill>
                  <a:srgbClr val="092E4B"/>
                </a:solidFill>
                <a:latin typeface="Calibri"/>
                <a:ea typeface="Calibri"/>
                <a:cs typeface="Calibri"/>
                <a:sym typeface="Calibri"/>
              </a:rPr>
              <a:t>Etica</a:t>
            </a:r>
            <a:r>
              <a:rPr lang="en-US" sz="2200" b="1" i="0" u="none" strike="noStrike" cap="none" dirty="0">
                <a:solidFill>
                  <a:srgbClr val="092E4B"/>
                </a:solidFill>
                <a:latin typeface="Calibri"/>
                <a:ea typeface="Calibri"/>
                <a:cs typeface="Calibri"/>
                <a:sym typeface="Calibri"/>
              </a:rPr>
              <a:t> </a:t>
            </a:r>
            <a:r>
              <a:rPr lang="en-US" sz="2200" b="1" i="0" u="none" strike="noStrike" cap="none" dirty="0" err="1">
                <a:solidFill>
                  <a:srgbClr val="092E4B"/>
                </a:solidFill>
                <a:latin typeface="Calibri"/>
                <a:ea typeface="Calibri"/>
                <a:cs typeface="Calibri"/>
                <a:sym typeface="Calibri"/>
              </a:rPr>
              <a:t>della</a:t>
            </a:r>
            <a:r>
              <a:rPr lang="en-US" sz="2200" b="1" i="0" u="none" strike="noStrike" cap="none" dirty="0">
                <a:solidFill>
                  <a:srgbClr val="092E4B"/>
                </a:solidFill>
                <a:latin typeface="Calibri"/>
                <a:ea typeface="Calibri"/>
                <a:cs typeface="Calibri"/>
                <a:sym typeface="Calibri"/>
              </a:rPr>
              <a:t> privacy;</a:t>
            </a:r>
            <a:endParaRPr b="1" dirty="0">
              <a:solidFill>
                <a:srgbClr val="092E4B"/>
              </a:solidFil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err="1">
                <a:solidFill>
                  <a:srgbClr val="092E4B"/>
                </a:solidFill>
                <a:latin typeface="Calibri"/>
                <a:ea typeface="Calibri"/>
                <a:cs typeface="Calibri"/>
                <a:sym typeface="Calibri"/>
              </a:rPr>
              <a:t>Definizione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dei</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limiti</a:t>
            </a:r>
            <a:r>
              <a:rPr lang="en-US" sz="2200" b="0" i="0" u="none" strike="noStrike" cap="none" dirty="0">
                <a:solidFill>
                  <a:srgbClr val="092E4B"/>
                </a:solidFill>
                <a:latin typeface="Calibri"/>
                <a:ea typeface="Calibri"/>
                <a:cs typeface="Calibri"/>
                <a:sym typeface="Calibri"/>
              </a:rPr>
              <a:t> - </a:t>
            </a:r>
            <a:r>
              <a:rPr lang="en-US" sz="2200" b="0" i="0" u="none" strike="noStrike" cap="none" dirty="0" err="1">
                <a:solidFill>
                  <a:srgbClr val="092E4B"/>
                </a:solidFill>
                <a:latin typeface="Calibri"/>
                <a:ea typeface="Calibri"/>
                <a:cs typeface="Calibri"/>
                <a:sym typeface="Calibri"/>
              </a:rPr>
              <a:t>Etica</a:t>
            </a:r>
            <a:r>
              <a:rPr lang="en-US" sz="2200" b="0" i="0" u="none" strike="noStrike" cap="none" dirty="0">
                <a:solidFill>
                  <a:srgbClr val="092E4B"/>
                </a:solidFill>
                <a:latin typeface="Calibri"/>
                <a:ea typeface="Calibri"/>
                <a:cs typeface="Calibri"/>
                <a:sym typeface="Calibri"/>
              </a:rPr>
              <a:t> - </a:t>
            </a:r>
            <a:r>
              <a:rPr lang="en-US" sz="2200" b="0" i="0" u="none" strike="noStrike" cap="none" dirty="0" err="1">
                <a:solidFill>
                  <a:srgbClr val="092E4B"/>
                </a:solidFill>
                <a:latin typeface="Calibri"/>
                <a:ea typeface="Calibri"/>
                <a:cs typeface="Calibri"/>
                <a:sym typeface="Calibri"/>
              </a:rPr>
              <a:t>Protezione</a:t>
            </a:r>
            <a:r>
              <a:rPr lang="en-US" sz="2200" b="0" i="0" u="none" strike="noStrike" cap="none" dirty="0">
                <a:solidFill>
                  <a:srgbClr val="092E4B"/>
                </a:solidFill>
                <a:latin typeface="Calibri"/>
                <a:ea typeface="Calibri"/>
                <a:cs typeface="Calibri"/>
                <a:sym typeface="Calibri"/>
              </a:rPr>
              <a:t> </a:t>
            </a:r>
            <a:r>
              <a:rPr lang="en-US" sz="2200" b="0" i="0" u="none" strike="noStrike" cap="none" dirty="0" err="1">
                <a:solidFill>
                  <a:srgbClr val="092E4B"/>
                </a:solidFill>
                <a:latin typeface="Calibri"/>
                <a:ea typeface="Calibri"/>
                <a:cs typeface="Calibri"/>
                <a:sym typeface="Calibri"/>
              </a:rPr>
              <a:t>della</a:t>
            </a:r>
            <a:r>
              <a:rPr lang="en-US" sz="2200" b="0" i="0" u="none" strike="noStrike" cap="none" dirty="0">
                <a:solidFill>
                  <a:srgbClr val="092E4B"/>
                </a:solidFill>
                <a:latin typeface="Calibri"/>
                <a:ea typeface="Calibri"/>
                <a:cs typeface="Calibri"/>
                <a:sym typeface="Calibri"/>
              </a:rPr>
              <a:t> privacy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body" idx="1"/>
          </p:nvPr>
        </p:nvSpPr>
        <p:spPr>
          <a:xfrm>
            <a:off x="798381" y="1738877"/>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000" dirty="0" err="1"/>
              <a:t>Conoscenza</a:t>
            </a:r>
            <a:r>
              <a:rPr lang="en-US" sz="2000" dirty="0"/>
              <a:t> </a:t>
            </a:r>
            <a:r>
              <a:rPr lang="en-US" sz="2000" dirty="0" err="1"/>
              <a:t>dell'invecchiamento</a:t>
            </a:r>
            <a:r>
              <a:rPr lang="en-US" sz="2000" dirty="0"/>
              <a:t> per </a:t>
            </a:r>
            <a:r>
              <a:rPr lang="en-US" sz="2000" dirty="0" err="1"/>
              <a:t>quanto</a:t>
            </a:r>
            <a:r>
              <a:rPr lang="en-US" sz="2000" dirty="0"/>
              <a:t> </a:t>
            </a:r>
            <a:r>
              <a:rPr lang="en-US" sz="2000" dirty="0" err="1"/>
              <a:t>riguarda</a:t>
            </a:r>
            <a:r>
              <a:rPr lang="en-US" sz="2000" dirty="0"/>
              <a:t> la </a:t>
            </a:r>
            <a:r>
              <a:rPr lang="en-US" sz="2000" dirty="0" err="1"/>
              <a:t>ritenzione</a:t>
            </a:r>
            <a:r>
              <a:rPr lang="en-US" sz="2000" dirty="0"/>
              <a:t> e le </a:t>
            </a:r>
            <a:r>
              <a:rPr lang="en-US" sz="2000" dirty="0" err="1"/>
              <a:t>capacità</a:t>
            </a:r>
            <a:r>
              <a:rPr lang="en-US" sz="2000" dirty="0"/>
              <a:t> cognitive</a:t>
            </a:r>
          </a:p>
          <a:p>
            <a:pPr marL="0" lvl="0" indent="0" algn="l" rtl="0">
              <a:lnSpc>
                <a:spcPct val="90000"/>
              </a:lnSpc>
              <a:spcBef>
                <a:spcPts val="1000"/>
              </a:spcBef>
              <a:spcAft>
                <a:spcPts val="0"/>
              </a:spcAft>
              <a:buSzPts val="2400"/>
              <a:buNone/>
            </a:pPr>
            <a:r>
              <a:rPr lang="en-US" sz="2000" dirty="0"/>
              <a:t>La </a:t>
            </a:r>
            <a:r>
              <a:rPr lang="en-US" sz="2000" dirty="0" err="1"/>
              <a:t>richiesta</a:t>
            </a:r>
            <a:r>
              <a:rPr lang="en-US" sz="2000" dirty="0"/>
              <a:t> di </a:t>
            </a:r>
            <a:r>
              <a:rPr lang="en-US" sz="2000" dirty="0" err="1"/>
              <a:t>competenze</a:t>
            </a:r>
            <a:r>
              <a:rPr lang="en-US" sz="2000" dirty="0"/>
              <a:t> </a:t>
            </a:r>
            <a:r>
              <a:rPr lang="en-US" sz="2000" dirty="0" err="1"/>
              <a:t>informatiche</a:t>
            </a:r>
            <a:r>
              <a:rPr lang="en-US" sz="2000" dirty="0"/>
              <a:t> di base </a:t>
            </a:r>
            <a:r>
              <a:rPr lang="en-US" sz="2000" dirty="0" err="1"/>
              <a:t>si</a:t>
            </a:r>
            <a:r>
              <a:rPr lang="en-US" sz="2000" dirty="0"/>
              <a:t> </a:t>
            </a:r>
            <a:r>
              <a:rPr lang="en-US" sz="2000" dirty="0" err="1"/>
              <a:t>è</a:t>
            </a:r>
            <a:r>
              <a:rPr lang="en-US" sz="2000" dirty="0"/>
              <a:t> </a:t>
            </a:r>
            <a:r>
              <a:rPr lang="en-US" sz="2000" dirty="0" err="1"/>
              <a:t>evoluta</a:t>
            </a:r>
            <a:r>
              <a:rPr lang="en-US" sz="2000" dirty="0"/>
              <a:t> in </a:t>
            </a:r>
            <a:r>
              <a:rPr lang="en-US" sz="2000" dirty="0" err="1"/>
              <a:t>seguito</a:t>
            </a:r>
            <a:r>
              <a:rPr lang="en-US" sz="2000" dirty="0"/>
              <a:t> </a:t>
            </a:r>
            <a:r>
              <a:rPr lang="en-US" sz="2000" dirty="0" err="1"/>
              <a:t>all'aumento</a:t>
            </a:r>
            <a:r>
              <a:rPr lang="en-US" sz="2000" dirty="0"/>
              <a:t> del </a:t>
            </a:r>
            <a:r>
              <a:rPr lang="en-US" sz="2000" dirty="0" err="1"/>
              <a:t>numero</a:t>
            </a:r>
            <a:r>
              <a:rPr lang="en-US" sz="2000" dirty="0"/>
              <a:t> di </a:t>
            </a:r>
            <a:r>
              <a:rPr lang="en-US" sz="2000" dirty="0" err="1"/>
              <a:t>soluzioni</a:t>
            </a:r>
            <a:r>
              <a:rPr lang="en-US" sz="2000" dirty="0"/>
              <a:t> </a:t>
            </a:r>
            <a:r>
              <a:rPr lang="en-US" sz="2000" dirty="0" err="1"/>
              <a:t>digitali</a:t>
            </a:r>
            <a:r>
              <a:rPr lang="en-US" sz="2000" dirty="0"/>
              <a:t> </a:t>
            </a:r>
            <a:r>
              <a:rPr lang="en-US" sz="2000" dirty="0" err="1"/>
              <a:t>ufficiali</a:t>
            </a:r>
            <a:r>
              <a:rPr lang="en-US" sz="2000" dirty="0"/>
              <a:t> in </a:t>
            </a:r>
            <a:r>
              <a:rPr lang="en-US" sz="2000" dirty="0" err="1"/>
              <a:t>molti</a:t>
            </a:r>
            <a:r>
              <a:rPr lang="en-US" sz="2000" dirty="0"/>
              <a:t> </a:t>
            </a:r>
            <a:r>
              <a:rPr lang="en-US" sz="2000" dirty="0" err="1"/>
              <a:t>paesi</a:t>
            </a:r>
            <a:r>
              <a:rPr lang="en-US" sz="2000" dirty="0"/>
              <a:t>.</a:t>
            </a:r>
          </a:p>
          <a:p>
            <a:pPr marL="0" lvl="0" indent="0" algn="l" rtl="0">
              <a:lnSpc>
                <a:spcPct val="90000"/>
              </a:lnSpc>
              <a:spcBef>
                <a:spcPts val="1000"/>
              </a:spcBef>
              <a:spcAft>
                <a:spcPts val="0"/>
              </a:spcAft>
              <a:buSzPts val="2400"/>
              <a:buNone/>
            </a:pPr>
            <a:endParaRPr lang="en-US" sz="2000" dirty="0"/>
          </a:p>
          <a:p>
            <a:pPr marL="0" lvl="0" indent="0" algn="l" rtl="0">
              <a:lnSpc>
                <a:spcPct val="90000"/>
              </a:lnSpc>
              <a:spcBef>
                <a:spcPts val="1000"/>
              </a:spcBef>
              <a:spcAft>
                <a:spcPts val="0"/>
              </a:spcAft>
              <a:buSzPts val="2400"/>
              <a:buNone/>
            </a:pPr>
            <a:r>
              <a:rPr lang="en-US" sz="2000" dirty="0" err="1"/>
              <a:t>Esiste</a:t>
            </a:r>
            <a:r>
              <a:rPr lang="en-US" sz="2000" dirty="0"/>
              <a:t> un </a:t>
            </a:r>
            <a:r>
              <a:rPr lang="en-US" sz="2000" dirty="0" err="1"/>
              <a:t>ostacolo</a:t>
            </a:r>
            <a:r>
              <a:rPr lang="en-US" sz="2000" dirty="0"/>
              <a:t> </a:t>
            </a:r>
            <a:r>
              <a:rPr lang="en-US" sz="2000" dirty="0" err="1"/>
              <a:t>all'apprendimento</a:t>
            </a:r>
            <a:r>
              <a:rPr lang="en-US" sz="2000" dirty="0"/>
              <a:t> in </a:t>
            </a:r>
            <a:r>
              <a:rPr lang="en-US" sz="2000" dirty="0" err="1"/>
              <a:t>età</a:t>
            </a:r>
            <a:r>
              <a:rPr lang="en-US" sz="2000" dirty="0"/>
              <a:t> </a:t>
            </a:r>
            <a:r>
              <a:rPr lang="en-US" sz="2000" dirty="0" err="1"/>
              <a:t>matura</a:t>
            </a:r>
            <a:r>
              <a:rPr lang="en-US" sz="2000" dirty="0"/>
              <a:t>: </a:t>
            </a:r>
          </a:p>
          <a:p>
            <a:pPr marL="0" lvl="0" indent="0" algn="l" rtl="0">
              <a:lnSpc>
                <a:spcPct val="90000"/>
              </a:lnSpc>
              <a:spcBef>
                <a:spcPts val="1000"/>
              </a:spcBef>
              <a:spcAft>
                <a:spcPts val="0"/>
              </a:spcAft>
              <a:buSzPts val="2400"/>
              <a:buNone/>
            </a:pPr>
            <a:r>
              <a:rPr lang="en-US" sz="2000" dirty="0"/>
              <a:t>	- Il </a:t>
            </a:r>
            <a:r>
              <a:rPr lang="en-US" sz="2000" dirty="0" err="1"/>
              <a:t>naturale</a:t>
            </a:r>
            <a:r>
              <a:rPr lang="en-US" sz="2000" dirty="0"/>
              <a:t> </a:t>
            </a:r>
            <a:r>
              <a:rPr lang="en-US" sz="2000" dirty="0" err="1"/>
              <a:t>deterioramento</a:t>
            </a:r>
            <a:r>
              <a:rPr lang="en-US" sz="2000" dirty="0"/>
              <a:t> </a:t>
            </a:r>
            <a:r>
              <a:rPr lang="en-US" sz="2000" dirty="0" err="1"/>
              <a:t>delle</a:t>
            </a:r>
            <a:r>
              <a:rPr lang="en-US" sz="2000" dirty="0"/>
              <a:t> </a:t>
            </a:r>
            <a:r>
              <a:rPr lang="en-US" sz="2000" dirty="0" err="1"/>
              <a:t>funzioni</a:t>
            </a:r>
            <a:r>
              <a:rPr lang="en-US" sz="2000" dirty="0"/>
              <a:t> </a:t>
            </a:r>
            <a:r>
              <a:rPr lang="en-US" sz="2000" dirty="0" err="1"/>
              <a:t>cerebrali</a:t>
            </a:r>
            <a:r>
              <a:rPr lang="en-US" sz="2000" dirty="0"/>
              <a:t> - </a:t>
            </a:r>
            <a:r>
              <a:rPr lang="en-US" sz="2000" dirty="0" err="1"/>
              <a:t>l'indebolimento</a:t>
            </a:r>
            <a:r>
              <a:rPr lang="en-US" sz="2000" dirty="0"/>
              <a:t> </a:t>
            </a:r>
            <a:r>
              <a:rPr lang="en-US" sz="2000" dirty="0" err="1"/>
              <a:t>della</a:t>
            </a:r>
            <a:r>
              <a:rPr lang="en-US" sz="2000" dirty="0"/>
              <a:t> </a:t>
            </a:r>
            <a:r>
              <a:rPr lang="en-US" sz="2000" dirty="0" err="1"/>
              <a:t>concentrazione</a:t>
            </a:r>
            <a:r>
              <a:rPr lang="en-US" sz="2000" dirty="0"/>
              <a:t> - </a:t>
            </a:r>
            <a:r>
              <a:rPr lang="en-US" sz="2000" dirty="0" err="1"/>
              <a:t>l'indebolimento</a:t>
            </a:r>
            <a:r>
              <a:rPr lang="en-US" sz="2000" dirty="0"/>
              <a:t> </a:t>
            </a:r>
            <a:r>
              <a:rPr lang="en-US" sz="2000" dirty="0" err="1"/>
              <a:t>della</a:t>
            </a:r>
            <a:r>
              <a:rPr lang="en-US" sz="2000" dirty="0"/>
              <a:t> </a:t>
            </a:r>
            <a:r>
              <a:rPr lang="en-US" sz="2000" dirty="0" err="1"/>
              <a:t>memoria</a:t>
            </a:r>
            <a:r>
              <a:rPr lang="en-US" sz="2000" dirty="0"/>
              <a:t> e </a:t>
            </a:r>
            <a:r>
              <a:rPr lang="en-US" sz="2000" dirty="0" err="1"/>
              <a:t>della</a:t>
            </a:r>
            <a:r>
              <a:rPr lang="en-US" sz="2000" dirty="0"/>
              <a:t> </a:t>
            </a:r>
            <a:r>
              <a:rPr lang="en-US" sz="2000" dirty="0" err="1"/>
              <a:t>flessibilità</a:t>
            </a:r>
            <a:r>
              <a:rPr lang="en-US" sz="2000" dirty="0"/>
              <a:t> </a:t>
            </a:r>
            <a:r>
              <a:rPr lang="en-US" sz="2000" dirty="0" err="1"/>
              <a:t>mentale</a:t>
            </a:r>
            <a:r>
              <a:rPr lang="en-US" sz="2000" dirty="0"/>
              <a:t>.</a:t>
            </a:r>
          </a:p>
          <a:p>
            <a:pPr marL="0" lvl="0" indent="0" algn="l" rtl="0">
              <a:lnSpc>
                <a:spcPct val="90000"/>
              </a:lnSpc>
              <a:spcBef>
                <a:spcPts val="1000"/>
              </a:spcBef>
              <a:spcAft>
                <a:spcPts val="0"/>
              </a:spcAft>
              <a:buSzPts val="2400"/>
              <a:buNone/>
            </a:pPr>
            <a:endParaRPr lang="en-US" sz="2000" dirty="0"/>
          </a:p>
          <a:p>
            <a:pPr marL="0" lvl="0" indent="0" algn="l" rtl="0">
              <a:lnSpc>
                <a:spcPct val="90000"/>
              </a:lnSpc>
              <a:spcBef>
                <a:spcPts val="1000"/>
              </a:spcBef>
              <a:spcAft>
                <a:spcPts val="0"/>
              </a:spcAft>
              <a:buSzPts val="2400"/>
              <a:buNone/>
            </a:pPr>
            <a:r>
              <a:rPr lang="en-US" sz="2000" dirty="0"/>
              <a:t>Il </a:t>
            </a:r>
            <a:r>
              <a:rPr lang="en-US" sz="2000" dirty="0" err="1"/>
              <a:t>cervello</a:t>
            </a:r>
            <a:r>
              <a:rPr lang="en-US" sz="2000" dirty="0"/>
              <a:t> </a:t>
            </a:r>
            <a:r>
              <a:rPr lang="en-US" sz="2000" dirty="0" err="1"/>
              <a:t>è</a:t>
            </a:r>
            <a:r>
              <a:rPr lang="en-US" sz="2000" dirty="0"/>
              <a:t> </a:t>
            </a:r>
            <a:r>
              <a:rPr lang="en-US" sz="2000" dirty="0" err="1"/>
              <a:t>plastico</a:t>
            </a:r>
            <a:r>
              <a:rPr lang="en-US" sz="2000" dirty="0"/>
              <a:t> in </a:t>
            </a:r>
            <a:r>
              <a:rPr lang="en-US" sz="2000" dirty="0" err="1"/>
              <a:t>tutte</a:t>
            </a:r>
            <a:r>
              <a:rPr lang="en-US" sz="2000" dirty="0"/>
              <a:t> le </a:t>
            </a:r>
            <a:r>
              <a:rPr lang="en-US" sz="2000" dirty="0" err="1"/>
              <a:t>fasi</a:t>
            </a:r>
            <a:r>
              <a:rPr lang="en-US" sz="2000" dirty="0"/>
              <a:t> </a:t>
            </a:r>
            <a:r>
              <a:rPr lang="en-US" sz="2000" dirty="0" err="1"/>
              <a:t>della</a:t>
            </a:r>
            <a:r>
              <a:rPr lang="en-US" sz="2000" dirty="0"/>
              <a:t> vita:</a:t>
            </a:r>
          </a:p>
          <a:p>
            <a:pPr marL="0" lvl="0" indent="0" algn="l" rtl="0">
              <a:lnSpc>
                <a:spcPct val="90000"/>
              </a:lnSpc>
              <a:spcBef>
                <a:spcPts val="1000"/>
              </a:spcBef>
              <a:spcAft>
                <a:spcPts val="0"/>
              </a:spcAft>
              <a:buSzPts val="2400"/>
              <a:buNone/>
            </a:pPr>
            <a:r>
              <a:rPr lang="en-US" sz="2000" dirty="0" err="1"/>
              <a:t>È</a:t>
            </a:r>
            <a:r>
              <a:rPr lang="en-US" sz="2000" dirty="0"/>
              <a:t> </a:t>
            </a:r>
            <a:r>
              <a:rPr lang="en-US" sz="2000" dirty="0" err="1"/>
              <a:t>possibile</a:t>
            </a:r>
            <a:r>
              <a:rPr lang="en-US" sz="2000" dirty="0"/>
              <a:t> </a:t>
            </a:r>
            <a:r>
              <a:rPr lang="en-US" sz="2000" dirty="0" err="1"/>
              <a:t>mantenere</a:t>
            </a:r>
            <a:r>
              <a:rPr lang="en-US" sz="2000" dirty="0"/>
              <a:t> la </a:t>
            </a:r>
            <a:r>
              <a:rPr lang="en-US" sz="2000" dirty="0" err="1"/>
              <a:t>funzionalità</a:t>
            </a:r>
            <a:r>
              <a:rPr lang="en-US" sz="2000" dirty="0"/>
              <a:t> </a:t>
            </a:r>
            <a:r>
              <a:rPr lang="en-US" sz="2000" dirty="0" err="1"/>
              <a:t>cerebrale</a:t>
            </a:r>
            <a:r>
              <a:rPr lang="en-US" sz="2000" dirty="0"/>
              <a:t> per </a:t>
            </a:r>
            <a:r>
              <a:rPr lang="en-US" sz="2000" dirty="0" err="1"/>
              <a:t>l'apprendimento</a:t>
            </a:r>
            <a:r>
              <a:rPr lang="en-US" sz="2000" dirty="0"/>
              <a:t> </a:t>
            </a:r>
            <a:r>
              <a:rPr lang="en-US" sz="2000" dirty="0" err="1"/>
              <a:t>anche</a:t>
            </a:r>
            <a:r>
              <a:rPr lang="en-US" sz="2000" dirty="0"/>
              <a:t> in </a:t>
            </a:r>
            <a:r>
              <a:rPr lang="en-US" sz="2000" dirty="0" err="1"/>
              <a:t>età</a:t>
            </a:r>
            <a:r>
              <a:rPr lang="en-US" sz="2000" dirty="0"/>
              <a:t> </a:t>
            </a:r>
            <a:r>
              <a:rPr lang="en-US" sz="2000" dirty="0" err="1"/>
              <a:t>avanzata</a:t>
            </a:r>
            <a:r>
              <a:rPr lang="en-US" sz="2000" dirty="0"/>
              <a:t> se le </a:t>
            </a:r>
            <a:r>
              <a:rPr lang="en-US" sz="2000" dirty="0" err="1"/>
              <a:t>persone</a:t>
            </a:r>
            <a:r>
              <a:rPr lang="en-US" sz="2000" dirty="0"/>
              <a:t> </a:t>
            </a:r>
            <a:r>
              <a:rPr lang="en-US" sz="2000" dirty="0" err="1"/>
              <a:t>anziane</a:t>
            </a:r>
            <a:r>
              <a:rPr lang="en-US" sz="2000" dirty="0"/>
              <a:t> </a:t>
            </a:r>
            <a:r>
              <a:rPr lang="en-US" sz="2000" dirty="0" err="1"/>
              <a:t>impegnano</a:t>
            </a:r>
            <a:r>
              <a:rPr lang="en-US" sz="2000" dirty="0"/>
              <a:t> il </a:t>
            </a:r>
            <a:r>
              <a:rPr lang="en-US" sz="2000" dirty="0" err="1"/>
              <a:t>loro</a:t>
            </a:r>
            <a:r>
              <a:rPr lang="en-US" sz="2000" dirty="0"/>
              <a:t> </a:t>
            </a:r>
            <a:r>
              <a:rPr lang="en-US" sz="2000" dirty="0" err="1"/>
              <a:t>cervello</a:t>
            </a:r>
            <a:r>
              <a:rPr lang="en-US" sz="2000" dirty="0"/>
              <a:t> in </a:t>
            </a:r>
            <a:r>
              <a:rPr lang="en-US" sz="2000" dirty="0" err="1"/>
              <a:t>nuovi</a:t>
            </a:r>
            <a:r>
              <a:rPr lang="en-US" sz="2000" dirty="0"/>
              <a:t> </a:t>
            </a:r>
            <a:r>
              <a:rPr lang="en-US" sz="2000" dirty="0" err="1"/>
              <a:t>compiti</a:t>
            </a:r>
            <a:r>
              <a:rPr lang="en-US" sz="2000" dirty="0"/>
              <a:t> </a:t>
            </a:r>
            <a:r>
              <a:rPr lang="en-US" sz="2000" dirty="0" err="1"/>
              <a:t>stimolanti</a:t>
            </a:r>
            <a:r>
              <a:rPr lang="en-US" sz="2000" dirty="0"/>
              <a:t>, ad </a:t>
            </a:r>
            <a:r>
              <a:rPr lang="en-US" sz="2000" dirty="0" err="1"/>
              <a:t>esempio</a:t>
            </a:r>
            <a:r>
              <a:rPr lang="en-US" sz="2000" dirty="0"/>
              <a:t> </a:t>
            </a:r>
            <a:r>
              <a:rPr lang="en-US" sz="2000" dirty="0" err="1"/>
              <a:t>imparando</a:t>
            </a:r>
            <a:r>
              <a:rPr lang="en-US" sz="2000" dirty="0"/>
              <a:t> </a:t>
            </a:r>
            <a:r>
              <a:rPr lang="en-US" sz="2000" dirty="0" err="1"/>
              <a:t>l'informatica</a:t>
            </a:r>
            <a:r>
              <a:rPr lang="en-US" sz="2000" dirty="0"/>
              <a:t>. </a:t>
            </a:r>
          </a:p>
          <a:p>
            <a:pPr marL="457200" marR="0" lvl="0" indent="-228600" algn="l" rtl="0">
              <a:lnSpc>
                <a:spcPct val="90000"/>
              </a:lnSpc>
              <a:spcBef>
                <a:spcPts val="1000"/>
              </a:spcBef>
              <a:spcAft>
                <a:spcPts val="0"/>
              </a:spcAft>
              <a:buClr>
                <a:srgbClr val="092E4B"/>
              </a:buClr>
              <a:buSzPts val="2400"/>
              <a:buFont typeface="Arial"/>
              <a:buNone/>
            </a:pPr>
            <a:endParaRPr sz="2000" dirty="0"/>
          </a:p>
        </p:txBody>
      </p:sp>
      <p:sp>
        <p:nvSpPr>
          <p:cNvPr id="163" name="Google Shape;163;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body" idx="1"/>
          </p:nvPr>
        </p:nvSpPr>
        <p:spPr>
          <a:xfrm>
            <a:off x="798381" y="1434591"/>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Motivazione</a:t>
            </a:r>
            <a:endParaRPr dirty="0"/>
          </a:p>
          <a:p>
            <a:pPr marL="0" lvl="0" indent="0" algn="l" rtl="0">
              <a:lnSpc>
                <a:spcPct val="90000"/>
              </a:lnSpc>
              <a:spcBef>
                <a:spcPts val="1000"/>
              </a:spcBef>
              <a:spcAft>
                <a:spcPts val="0"/>
              </a:spcAft>
              <a:buSzPts val="2400"/>
              <a:buNone/>
            </a:pPr>
            <a:r>
              <a:rPr lang="en-US" dirty="0"/>
              <a:t>Durante </a:t>
            </a:r>
            <a:r>
              <a:rPr lang="en-US" dirty="0" err="1"/>
              <a:t>l'insegnamento</a:t>
            </a:r>
            <a:r>
              <a:rPr lang="en-US" dirty="0"/>
              <a:t> e la </a:t>
            </a:r>
            <a:r>
              <a:rPr lang="en-US" dirty="0" err="1"/>
              <a:t>formazione</a:t>
            </a:r>
            <a:r>
              <a:rPr lang="en-US" dirty="0"/>
              <a:t> </a:t>
            </a:r>
            <a:r>
              <a:rPr lang="en-US" dirty="0" err="1"/>
              <a:t>è</a:t>
            </a:r>
            <a:r>
              <a:rPr lang="en-US" dirty="0"/>
              <a:t> </a:t>
            </a:r>
            <a:r>
              <a:rPr lang="en-US" dirty="0" err="1"/>
              <a:t>importante</a:t>
            </a:r>
            <a:r>
              <a:rPr lang="en-US" dirty="0"/>
              <a:t> </a:t>
            </a:r>
            <a:r>
              <a:rPr lang="en-US" dirty="0" err="1"/>
              <a:t>mantenere</a:t>
            </a:r>
            <a:r>
              <a:rPr lang="en-US" dirty="0"/>
              <a:t> e </a:t>
            </a:r>
            <a:r>
              <a:rPr lang="en-US" dirty="0" err="1"/>
              <a:t>promuovere</a:t>
            </a:r>
            <a:r>
              <a:rPr lang="en-US" dirty="0"/>
              <a:t> la </a:t>
            </a:r>
            <a:r>
              <a:rPr lang="en-US" dirty="0" err="1"/>
              <a:t>motivazione</a:t>
            </a:r>
            <a:r>
              <a:rPr lang="en-US" dirty="0"/>
              <a:t> </a:t>
            </a:r>
            <a:r>
              <a:rPr lang="en-US" dirty="0" err="1"/>
              <a:t>degli</a:t>
            </a:r>
            <a:r>
              <a:rPr lang="en-US" dirty="0"/>
              <a:t> anziani:</a:t>
            </a:r>
            <a:endParaRPr dirty="0"/>
          </a:p>
          <a:p>
            <a:pPr marL="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endParaRPr dirty="0"/>
          </a:p>
          <a:p>
            <a:pPr marL="457200" marR="0" lvl="0" indent="-228600" algn="l" rtl="0">
              <a:lnSpc>
                <a:spcPct val="90000"/>
              </a:lnSpc>
              <a:spcBef>
                <a:spcPts val="1000"/>
              </a:spcBef>
              <a:spcAft>
                <a:spcPts val="0"/>
              </a:spcAft>
              <a:buClr>
                <a:srgbClr val="092E4B"/>
              </a:buClr>
              <a:buSzPts val="2400"/>
              <a:buFont typeface="Arial"/>
              <a:buNone/>
            </a:pPr>
            <a:r>
              <a:rPr lang="en-US" dirty="0"/>
              <a:t>Per </a:t>
            </a:r>
            <a:r>
              <a:rPr lang="en-US" dirty="0" err="1"/>
              <a:t>mantenere</a:t>
            </a:r>
            <a:r>
              <a:rPr lang="en-US" dirty="0"/>
              <a:t> la </a:t>
            </a:r>
            <a:r>
              <a:rPr lang="en-US" dirty="0" err="1"/>
              <a:t>motivazione</a:t>
            </a:r>
            <a:r>
              <a:rPr lang="en-US" dirty="0"/>
              <a:t> </a:t>
            </a:r>
            <a:r>
              <a:rPr lang="en-US" dirty="0" err="1"/>
              <a:t>degli</a:t>
            </a:r>
            <a:r>
              <a:rPr lang="en-US" dirty="0"/>
              <a:t> anziani, </a:t>
            </a:r>
            <a:r>
              <a:rPr lang="en-US" dirty="0" err="1"/>
              <a:t>l'insegnante</a:t>
            </a:r>
            <a:r>
              <a:rPr lang="en-US" dirty="0"/>
              <a:t> </a:t>
            </a:r>
            <a:r>
              <a:rPr lang="en-US" dirty="0" err="1"/>
              <a:t>deve</a:t>
            </a:r>
            <a:r>
              <a:rPr lang="en-US" dirty="0"/>
              <a:t> </a:t>
            </a:r>
            <a:r>
              <a:rPr lang="en-US" dirty="0" err="1"/>
              <a:t>fissare</a:t>
            </a:r>
            <a:r>
              <a:rPr lang="en-US" dirty="0"/>
              <a:t> </a:t>
            </a:r>
            <a:r>
              <a:rPr lang="en-US" dirty="0" err="1"/>
              <a:t>obiettivi</a:t>
            </a:r>
            <a:r>
              <a:rPr lang="en-US" dirty="0"/>
              <a:t> </a:t>
            </a:r>
            <a:r>
              <a:rPr lang="en-US" dirty="0" err="1"/>
              <a:t>intermedi</a:t>
            </a:r>
            <a:r>
              <a:rPr lang="en-US" dirty="0"/>
              <a:t>. </a:t>
            </a:r>
          </a:p>
          <a:p>
            <a:pPr marL="457200" marR="0" lvl="0" indent="-228600" algn="l" rtl="0">
              <a:lnSpc>
                <a:spcPct val="90000"/>
              </a:lnSpc>
              <a:spcBef>
                <a:spcPts val="1000"/>
              </a:spcBef>
              <a:spcAft>
                <a:spcPts val="0"/>
              </a:spcAft>
              <a:buClr>
                <a:srgbClr val="092E4B"/>
              </a:buClr>
              <a:buSzPts val="2400"/>
              <a:buFont typeface="Arial"/>
              <a:buNone/>
            </a:pPr>
            <a:r>
              <a:rPr lang="en-US" dirty="0"/>
              <a:t>- dare un feedback </a:t>
            </a:r>
            <a:r>
              <a:rPr lang="en-US" dirty="0" err="1"/>
              <a:t>positivo</a:t>
            </a:r>
            <a:r>
              <a:rPr lang="en-US" dirty="0"/>
              <a:t> </a:t>
            </a:r>
            <a:r>
              <a:rPr lang="en-US" dirty="0" err="1"/>
              <a:t>ogni</a:t>
            </a:r>
            <a:r>
              <a:rPr lang="en-US" dirty="0"/>
              <a:t> volta </a:t>
            </a:r>
            <a:r>
              <a:rPr lang="en-US" dirty="0" err="1"/>
              <a:t>che</a:t>
            </a:r>
            <a:r>
              <a:rPr lang="en-US" dirty="0"/>
              <a:t> </a:t>
            </a:r>
            <a:r>
              <a:rPr lang="en-US" dirty="0" err="1"/>
              <a:t>l'anziano</a:t>
            </a:r>
            <a:r>
              <a:rPr lang="en-US" dirty="0"/>
              <a:t> </a:t>
            </a:r>
            <a:r>
              <a:rPr lang="en-US" dirty="0" err="1"/>
              <a:t>raggiunge</a:t>
            </a:r>
            <a:r>
              <a:rPr lang="en-US" dirty="0"/>
              <a:t> </a:t>
            </a:r>
            <a:r>
              <a:rPr lang="en-US" dirty="0" err="1"/>
              <a:t>l'obiettivo</a:t>
            </a:r>
            <a:r>
              <a:rPr lang="en-US" dirty="0"/>
              <a:t> </a:t>
            </a:r>
            <a:r>
              <a:rPr lang="en-US" dirty="0" err="1"/>
              <a:t>intermedio</a:t>
            </a:r>
            <a:endParaRPr lang="en-US" dirty="0"/>
          </a:p>
        </p:txBody>
      </p:sp>
      <p:sp>
        <p:nvSpPr>
          <p:cNvPr id="169" name="Google Shape;169;p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grpSp>
        <p:nvGrpSpPr>
          <p:cNvPr id="170" name="Google Shape;170;p2"/>
          <p:cNvGrpSpPr/>
          <p:nvPr/>
        </p:nvGrpSpPr>
        <p:grpSpPr>
          <a:xfrm>
            <a:off x="2480140" y="2872344"/>
            <a:ext cx="5842057" cy="2467235"/>
            <a:chOff x="79830" y="-30654"/>
            <a:chExt cx="5842057" cy="2467235"/>
          </a:xfrm>
        </p:grpSpPr>
        <p:sp>
          <p:nvSpPr>
            <p:cNvPr id="171" name="Google Shape;171;p2"/>
            <p:cNvSpPr/>
            <p:nvPr/>
          </p:nvSpPr>
          <p:spPr>
            <a:xfrm rot="5400000">
              <a:off x="410457" y="630044"/>
              <a:ext cx="995897" cy="1657151"/>
            </a:xfrm>
            <a:prstGeom prst="corner">
              <a:avLst>
                <a:gd name="adj1" fmla="val 16120"/>
                <a:gd name="adj2" fmla="val 16110"/>
              </a:avLst>
            </a:prstGeom>
            <a:solidFill>
              <a:srgbClr val="056C6E"/>
            </a:solidFill>
            <a:ln w="25400" cap="flat" cmpd="sng">
              <a:solidFill>
                <a:srgbClr val="056C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44217" y="1125175"/>
              <a:ext cx="1496085" cy="1311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txBox="1"/>
            <p:nvPr/>
          </p:nvSpPr>
          <p:spPr>
            <a:xfrm>
              <a:off x="244217" y="1125175"/>
              <a:ext cx="1496085" cy="1311406"/>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1. </a:t>
              </a:r>
            </a:p>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err="1">
                  <a:solidFill>
                    <a:srgbClr val="000000"/>
                  </a:solidFill>
                  <a:latin typeface="Arial"/>
                  <a:ea typeface="Arial"/>
                  <a:cs typeface="Arial"/>
                  <a:sym typeface="Arial"/>
                </a:rPr>
                <a:t>Obiettivo</a:t>
              </a:r>
              <a:r>
                <a:rPr lang="en-US" sz="1900" b="0" i="0" u="none" strike="noStrike" cap="none" dirty="0">
                  <a:solidFill>
                    <a:srgbClr val="000000"/>
                  </a:solidFill>
                  <a:latin typeface="Arial"/>
                  <a:ea typeface="Arial"/>
                  <a:cs typeface="Arial"/>
                  <a:sym typeface="Arial"/>
                </a:rPr>
                <a:t> </a:t>
              </a:r>
              <a:r>
                <a:rPr lang="en-US" sz="1900" b="0" i="0" u="none" strike="noStrike" cap="none" dirty="0" err="1">
                  <a:solidFill>
                    <a:srgbClr val="000000"/>
                  </a:solidFill>
                  <a:latin typeface="Arial"/>
                  <a:ea typeface="Arial"/>
                  <a:cs typeface="Arial"/>
                  <a:sym typeface="Arial"/>
                </a:rPr>
                <a:t>intermedio</a:t>
              </a:r>
              <a:endParaRPr sz="1900" b="0" i="0" u="none" strike="noStrike" cap="none" dirty="0">
                <a:solidFill>
                  <a:srgbClr val="000000"/>
                </a:solidFill>
                <a:latin typeface="Arial"/>
                <a:ea typeface="Arial"/>
                <a:cs typeface="Arial"/>
                <a:sym typeface="Arial"/>
              </a:endParaRPr>
            </a:p>
          </p:txBody>
        </p:sp>
        <p:sp>
          <p:nvSpPr>
            <p:cNvPr id="174" name="Google Shape;174;p2"/>
            <p:cNvSpPr/>
            <p:nvPr/>
          </p:nvSpPr>
          <p:spPr>
            <a:xfrm>
              <a:off x="1458023" y="508042"/>
              <a:ext cx="282280" cy="282280"/>
            </a:xfrm>
            <a:prstGeom prst="triangle">
              <a:avLst>
                <a:gd name="adj" fmla="val 100000"/>
              </a:avLst>
            </a:prstGeom>
            <a:solidFill>
              <a:srgbClr val="056C6E"/>
            </a:solidFill>
            <a:ln w="25400" cap="flat" cmpd="sng">
              <a:solidFill>
                <a:srgbClr val="056C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5400000">
              <a:off x="2241959" y="176837"/>
              <a:ext cx="995897" cy="1657151"/>
            </a:xfrm>
            <a:prstGeom prst="corner">
              <a:avLst>
                <a:gd name="adj1" fmla="val 16120"/>
                <a:gd name="adj2" fmla="val 16110"/>
              </a:avLst>
            </a:prstGeom>
            <a:solidFill>
              <a:srgbClr val="056C6E"/>
            </a:solidFill>
            <a:ln w="25400" cap="flat" cmpd="sng">
              <a:solidFill>
                <a:srgbClr val="056C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03365" y="640114"/>
              <a:ext cx="1496085" cy="1311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txBox="1"/>
            <p:nvPr/>
          </p:nvSpPr>
          <p:spPr>
            <a:xfrm>
              <a:off x="2203365" y="640114"/>
              <a:ext cx="1496085" cy="1311406"/>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2. </a:t>
              </a:r>
            </a:p>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err="1">
                  <a:solidFill>
                    <a:srgbClr val="000000"/>
                  </a:solidFill>
                  <a:latin typeface="Arial"/>
                  <a:ea typeface="Arial"/>
                  <a:cs typeface="Arial"/>
                  <a:sym typeface="Arial"/>
                </a:rPr>
                <a:t>Obiettivo</a:t>
              </a:r>
              <a:r>
                <a:rPr lang="en-US" sz="1900" b="0" i="0" u="none" strike="noStrike" cap="none" dirty="0">
                  <a:solidFill>
                    <a:srgbClr val="000000"/>
                  </a:solidFill>
                  <a:latin typeface="Arial"/>
                  <a:ea typeface="Arial"/>
                  <a:cs typeface="Arial"/>
                  <a:sym typeface="Arial"/>
                </a:rPr>
                <a:t> </a:t>
              </a:r>
              <a:r>
                <a:rPr lang="en-US" sz="1900" b="0" i="0" u="none" strike="noStrike" cap="none" dirty="0" err="1">
                  <a:solidFill>
                    <a:srgbClr val="000000"/>
                  </a:solidFill>
                  <a:latin typeface="Arial"/>
                  <a:ea typeface="Arial"/>
                  <a:cs typeface="Arial"/>
                  <a:sym typeface="Arial"/>
                </a:rPr>
                <a:t>intermedio</a:t>
              </a:r>
              <a:endParaRPr sz="1900" b="0" i="0" u="none" strike="noStrike" cap="none" dirty="0">
                <a:solidFill>
                  <a:srgbClr val="000000"/>
                </a:solidFill>
                <a:latin typeface="Arial"/>
                <a:ea typeface="Arial"/>
                <a:cs typeface="Arial"/>
                <a:sym typeface="Arial"/>
              </a:endParaRPr>
            </a:p>
          </p:txBody>
        </p:sp>
        <p:sp>
          <p:nvSpPr>
            <p:cNvPr id="178" name="Google Shape;178;p2"/>
            <p:cNvSpPr/>
            <p:nvPr/>
          </p:nvSpPr>
          <p:spPr>
            <a:xfrm>
              <a:off x="3198692" y="39111"/>
              <a:ext cx="421004" cy="387850"/>
            </a:xfrm>
            <a:prstGeom prst="triangle">
              <a:avLst>
                <a:gd name="adj" fmla="val 100000"/>
              </a:avLst>
            </a:prstGeom>
            <a:solidFill>
              <a:srgbClr val="056C6E"/>
            </a:solidFill>
            <a:ln w="25400" cap="flat" cmpd="sng">
              <a:solidFill>
                <a:srgbClr val="056C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5400000">
              <a:off x="4076600" y="-407292"/>
              <a:ext cx="995897" cy="1749173"/>
            </a:xfrm>
            <a:prstGeom prst="corner">
              <a:avLst>
                <a:gd name="adj1" fmla="val 16120"/>
                <a:gd name="adj2" fmla="val 16110"/>
              </a:avLst>
            </a:prstGeom>
            <a:solidFill>
              <a:srgbClr val="056C6E"/>
            </a:solidFill>
            <a:ln w="25400" cap="flat" cmpd="sng">
              <a:solidFill>
                <a:srgbClr val="056C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62254" y="164626"/>
              <a:ext cx="1496085" cy="1311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txBox="1"/>
            <p:nvPr/>
          </p:nvSpPr>
          <p:spPr>
            <a:xfrm>
              <a:off x="3862254" y="164626"/>
              <a:ext cx="2059633" cy="1311406"/>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3. </a:t>
              </a:r>
            </a:p>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err="1">
                  <a:solidFill>
                    <a:srgbClr val="000000"/>
                  </a:solidFill>
                  <a:latin typeface="Arial"/>
                  <a:ea typeface="Arial"/>
                  <a:cs typeface="Arial"/>
                  <a:sym typeface="Arial"/>
                </a:rPr>
                <a:t>Obiettivi</a:t>
              </a:r>
              <a:r>
                <a:rPr lang="en-US" sz="1900" b="0" i="0" u="none" strike="noStrike" cap="none" dirty="0">
                  <a:solidFill>
                    <a:srgbClr val="000000"/>
                  </a:solidFill>
                  <a:latin typeface="Arial"/>
                  <a:ea typeface="Arial"/>
                  <a:cs typeface="Arial"/>
                  <a:sym typeface="Arial"/>
                </a:rPr>
                <a:t> di </a:t>
              </a:r>
              <a:r>
                <a:rPr lang="en-US" sz="1900" b="0" i="0" u="none" strike="noStrike" cap="none" dirty="0" err="1">
                  <a:solidFill>
                    <a:srgbClr val="000000"/>
                  </a:solidFill>
                  <a:latin typeface="Arial"/>
                  <a:ea typeface="Arial"/>
                  <a:cs typeface="Arial"/>
                  <a:sym typeface="Arial"/>
                </a:rPr>
                <a:t>apprendimento</a:t>
              </a:r>
              <a:endParaRPr sz="19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dirty="0" err="1"/>
              <a:t>Ascolto</a:t>
            </a:r>
            <a:r>
              <a:rPr lang="en-US" dirty="0"/>
              <a:t> </a:t>
            </a:r>
            <a:r>
              <a:rPr lang="en-US" dirty="0" err="1"/>
              <a:t>attivo</a:t>
            </a:r>
            <a:endParaRPr lang="en-US" dirty="0"/>
          </a:p>
          <a:p>
            <a:pPr marL="0" lvl="0" indent="0" algn="l" rtl="0">
              <a:lnSpc>
                <a:spcPct val="90000"/>
              </a:lnSpc>
              <a:spcBef>
                <a:spcPts val="1000"/>
              </a:spcBef>
              <a:spcAft>
                <a:spcPts val="0"/>
              </a:spcAft>
              <a:buSzPts val="2400"/>
              <a:buNone/>
            </a:pPr>
            <a:endParaRPr lang="en-US" dirty="0"/>
          </a:p>
          <a:p>
            <a:pPr marL="0" lvl="0" indent="0" algn="l" rtl="0">
              <a:lnSpc>
                <a:spcPct val="90000"/>
              </a:lnSpc>
              <a:spcBef>
                <a:spcPts val="1000"/>
              </a:spcBef>
              <a:spcAft>
                <a:spcPts val="0"/>
              </a:spcAft>
              <a:buSzPts val="2400"/>
              <a:buNone/>
            </a:pPr>
            <a:r>
              <a:rPr lang="en-US" dirty="0" err="1"/>
              <a:t>L'insegnante</a:t>
            </a:r>
            <a:r>
              <a:rPr lang="en-US" dirty="0"/>
              <a:t> </a:t>
            </a:r>
            <a:r>
              <a:rPr lang="en-US" dirty="0" err="1"/>
              <a:t>deve</a:t>
            </a:r>
            <a:r>
              <a:rPr lang="en-US" dirty="0"/>
              <a:t> </a:t>
            </a:r>
            <a:r>
              <a:rPr lang="en-US" dirty="0" err="1"/>
              <a:t>essere</a:t>
            </a:r>
            <a:r>
              <a:rPr lang="en-US" dirty="0"/>
              <a:t> </a:t>
            </a:r>
            <a:r>
              <a:rPr lang="en-US" dirty="0" err="1"/>
              <a:t>interessato</a:t>
            </a:r>
            <a:r>
              <a:rPr lang="en-US" dirty="0"/>
              <a:t> alle </a:t>
            </a:r>
            <a:r>
              <a:rPr lang="en-US" dirty="0" err="1"/>
              <a:t>esigenze</a:t>
            </a:r>
            <a:r>
              <a:rPr lang="en-US" dirty="0"/>
              <a:t> e ai </a:t>
            </a:r>
            <a:r>
              <a:rPr lang="en-US" dirty="0" err="1"/>
              <a:t>problemi</a:t>
            </a:r>
            <a:r>
              <a:rPr lang="en-US" dirty="0"/>
              <a:t> </a:t>
            </a:r>
            <a:r>
              <a:rPr lang="en-US" dirty="0" err="1"/>
              <a:t>degli</a:t>
            </a:r>
            <a:r>
              <a:rPr lang="en-US" dirty="0"/>
              <a:t> </a:t>
            </a:r>
            <a:r>
              <a:rPr lang="en-US" dirty="0" err="1"/>
              <a:t>studenti</a:t>
            </a:r>
            <a:r>
              <a:rPr lang="en-US" dirty="0"/>
              <a:t>.</a:t>
            </a:r>
          </a:p>
          <a:p>
            <a:pPr marL="342900" lvl="0" indent="-342900" algn="l" rtl="0">
              <a:lnSpc>
                <a:spcPct val="90000"/>
              </a:lnSpc>
              <a:spcBef>
                <a:spcPts val="1000"/>
              </a:spcBef>
              <a:spcAft>
                <a:spcPts val="0"/>
              </a:spcAft>
              <a:buSzPts val="2400"/>
              <a:buFont typeface="Arial" panose="020B0604020202020204" pitchFamily="34" charset="0"/>
              <a:buChar char="•"/>
            </a:pPr>
            <a:r>
              <a:rPr lang="en-US" dirty="0" err="1"/>
              <a:t>L'insegnante</a:t>
            </a:r>
            <a:r>
              <a:rPr lang="en-US" dirty="0"/>
              <a:t> </a:t>
            </a:r>
            <a:r>
              <a:rPr lang="en-US" dirty="0" err="1"/>
              <a:t>deve</a:t>
            </a:r>
            <a:r>
              <a:rPr lang="en-US" dirty="0"/>
              <a:t> </a:t>
            </a:r>
            <a:r>
              <a:rPr lang="en-US" dirty="0" err="1"/>
              <a:t>adottare</a:t>
            </a:r>
            <a:r>
              <a:rPr lang="en-US" dirty="0"/>
              <a:t> un </a:t>
            </a:r>
            <a:r>
              <a:rPr lang="en-US" dirty="0" err="1"/>
              <a:t>approccio</a:t>
            </a:r>
            <a:r>
              <a:rPr lang="en-US" dirty="0"/>
              <a:t> </a:t>
            </a:r>
            <a:r>
              <a:rPr lang="en-US" dirty="0" err="1"/>
              <a:t>situazionale</a:t>
            </a:r>
            <a:r>
              <a:rPr lang="en-US" dirty="0"/>
              <a:t> e non </a:t>
            </a:r>
            <a:r>
              <a:rPr lang="en-US" dirty="0" err="1"/>
              <a:t>teorico</a:t>
            </a:r>
            <a:r>
              <a:rPr lang="en-US" dirty="0"/>
              <a:t>. </a:t>
            </a:r>
          </a:p>
          <a:p>
            <a:pPr marL="342900" lvl="0" indent="-342900" algn="l" rtl="0">
              <a:lnSpc>
                <a:spcPct val="90000"/>
              </a:lnSpc>
              <a:spcBef>
                <a:spcPts val="1000"/>
              </a:spcBef>
              <a:spcAft>
                <a:spcPts val="0"/>
              </a:spcAft>
              <a:buSzPts val="2400"/>
              <a:buFont typeface="Arial" panose="020B0604020202020204" pitchFamily="34" charset="0"/>
              <a:buChar char="•"/>
            </a:pPr>
            <a:r>
              <a:rPr lang="en-US" dirty="0"/>
              <a:t>Lo </a:t>
            </a:r>
            <a:r>
              <a:rPr lang="en-US" dirty="0" err="1"/>
              <a:t>sforzo</a:t>
            </a:r>
            <a:r>
              <a:rPr lang="en-US" dirty="0"/>
              <a:t> di </a:t>
            </a:r>
            <a:r>
              <a:rPr lang="en-US" dirty="0" err="1"/>
              <a:t>apprendimento</a:t>
            </a:r>
            <a:r>
              <a:rPr lang="en-US" dirty="0"/>
              <a:t> </a:t>
            </a:r>
            <a:r>
              <a:rPr lang="en-US" dirty="0" err="1"/>
              <a:t>aumenta</a:t>
            </a:r>
            <a:r>
              <a:rPr lang="en-US" dirty="0"/>
              <a:t> se </a:t>
            </a:r>
            <a:r>
              <a:rPr lang="en-US" dirty="0" err="1"/>
              <a:t>orientato</a:t>
            </a:r>
            <a:r>
              <a:rPr lang="en-US" dirty="0"/>
              <a:t> verso </a:t>
            </a:r>
            <a:r>
              <a:rPr lang="en-US" dirty="0" err="1"/>
              <a:t>esperienze</a:t>
            </a:r>
            <a:r>
              <a:rPr lang="en-US" dirty="0"/>
              <a:t> legate </a:t>
            </a:r>
            <a:r>
              <a:rPr lang="en-US" dirty="0" err="1"/>
              <a:t>alla</a:t>
            </a:r>
            <a:r>
              <a:rPr lang="en-US" dirty="0"/>
              <a:t> vita </a:t>
            </a:r>
            <a:r>
              <a:rPr lang="en-US" dirty="0" err="1"/>
              <a:t>reale</a:t>
            </a:r>
            <a:r>
              <a:rPr lang="en-US" dirty="0"/>
              <a:t>, </a:t>
            </a:r>
            <a:r>
              <a:rPr lang="en-US" dirty="0" err="1"/>
              <a:t>utili</a:t>
            </a:r>
            <a:r>
              <a:rPr lang="en-US" dirty="0"/>
              <a:t> </a:t>
            </a:r>
            <a:r>
              <a:rPr lang="en-US" dirty="0" err="1"/>
              <a:t>nella</a:t>
            </a:r>
            <a:r>
              <a:rPr lang="en-US" dirty="0"/>
              <a:t> </a:t>
            </a:r>
            <a:r>
              <a:rPr lang="en-US" dirty="0" err="1"/>
              <a:t>pratica</a:t>
            </a:r>
            <a:r>
              <a:rPr lang="en-US" dirty="0"/>
              <a:t> </a:t>
            </a:r>
            <a:r>
              <a:rPr lang="en-US" dirty="0" err="1"/>
              <a:t>quotidiana</a:t>
            </a:r>
            <a:r>
              <a:rPr lang="en-US" dirty="0"/>
              <a:t>. </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187" name="Google Shape;187;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sp>
        <p:nvSpPr>
          <p:cNvPr id="193" name="Google Shape;193;p8"/>
          <p:cNvSpPr txBox="1"/>
          <p:nvPr/>
        </p:nvSpPr>
        <p:spPr>
          <a:xfrm>
            <a:off x="878018" y="2118588"/>
            <a:ext cx="10515600" cy="4351338"/>
          </a:xfrm>
          <a:prstGeom prst="rect">
            <a:avLst/>
          </a:prstGeom>
          <a:noFill/>
          <a:ln>
            <a:noFill/>
          </a:ln>
        </p:spPr>
        <p:txBody>
          <a:bodyPr spcFirstLastPara="1" wrap="square" lIns="91425" tIns="45700" rIns="91425" bIns="45700" anchor="t" anchorCtr="0">
            <a:noAutofit/>
          </a:bodyPr>
          <a:lstStyle/>
          <a:p>
            <a:pPr marL="457200" indent="-228600">
              <a:lnSpc>
                <a:spcPct val="90000"/>
              </a:lnSpc>
              <a:spcBef>
                <a:spcPts val="1000"/>
              </a:spcBef>
              <a:buClr>
                <a:srgbClr val="092E4B"/>
              </a:buClr>
              <a:buSzPts val="2400"/>
            </a:pPr>
            <a:r>
              <a:rPr lang="en-US" sz="2400" b="0" i="0" u="none" strike="noStrike" cap="none" dirty="0">
                <a:solidFill>
                  <a:srgbClr val="092E4B"/>
                </a:solidFill>
                <a:latin typeface="Calibri"/>
                <a:ea typeface="Calibri"/>
                <a:cs typeface="Calibri"/>
                <a:sym typeface="Calibri"/>
              </a:rPr>
              <a:t>Feedback </a:t>
            </a:r>
            <a:r>
              <a:rPr lang="en-US" sz="2400" b="0" i="0" u="none" strike="noStrike" cap="none" dirty="0" err="1">
                <a:solidFill>
                  <a:srgbClr val="092E4B"/>
                </a:solidFill>
                <a:latin typeface="Calibri"/>
                <a:ea typeface="Calibri"/>
                <a:cs typeface="Calibri"/>
                <a:sym typeface="Calibri"/>
              </a:rPr>
              <a:t>Positivi</a:t>
            </a:r>
            <a:endParaRPr dirty="0"/>
          </a:p>
          <a:p>
            <a:pPr marL="571500" marR="0" lvl="0" indent="-342900" algn="l" rtl="0">
              <a:lnSpc>
                <a:spcPct val="90000"/>
              </a:lnSpc>
              <a:spcBef>
                <a:spcPts val="1000"/>
              </a:spcBef>
              <a:spcAft>
                <a:spcPts val="0"/>
              </a:spcAft>
              <a:buClr>
                <a:srgbClr val="092E4B"/>
              </a:buClr>
              <a:buSzPts val="2400"/>
              <a:buFont typeface="Arial"/>
              <a:buChar char="•"/>
            </a:pPr>
            <a:r>
              <a:rPr lang="en-US" sz="2400" b="0" i="0" u="none" strike="noStrike" cap="none" dirty="0">
                <a:solidFill>
                  <a:srgbClr val="092E4B"/>
                </a:solidFill>
                <a:latin typeface="Calibri"/>
                <a:ea typeface="Calibri"/>
                <a:cs typeface="Calibri"/>
                <a:sym typeface="Calibri"/>
              </a:rPr>
              <a:t>Il feedback </a:t>
            </a:r>
            <a:r>
              <a:rPr lang="en-US" sz="2400" b="0" i="0" u="none" strike="noStrike" cap="none" dirty="0" err="1">
                <a:solidFill>
                  <a:srgbClr val="092E4B"/>
                </a:solidFill>
                <a:latin typeface="Calibri"/>
                <a:ea typeface="Calibri"/>
                <a:cs typeface="Calibri"/>
                <a:sym typeface="Calibri"/>
              </a:rPr>
              <a:t>positivo</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durante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l'apprendimento</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è</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essenziale</a:t>
            </a:r>
            <a:r>
              <a:rPr lang="en-US" sz="2400" b="0" i="0" u="none" strike="noStrike" cap="none" dirty="0">
                <a:solidFill>
                  <a:srgbClr val="092E4B"/>
                </a:solidFill>
                <a:latin typeface="Calibri"/>
                <a:ea typeface="Calibri"/>
                <a:cs typeface="Calibri"/>
                <a:sym typeface="Calibri"/>
              </a:rPr>
              <a:t> per </a:t>
            </a:r>
            <a:r>
              <a:rPr lang="en-US" sz="2400" b="0" i="0" u="none" strike="noStrike" cap="none" dirty="0" err="1">
                <a:solidFill>
                  <a:srgbClr val="092E4B"/>
                </a:solidFill>
                <a:latin typeface="Calibri"/>
                <a:ea typeface="Calibri"/>
                <a:cs typeface="Calibri"/>
                <a:sym typeface="Calibri"/>
              </a:rPr>
              <a:t>l'esperienza</a:t>
            </a:r>
            <a:r>
              <a:rPr lang="en-US" sz="2400" b="0" i="0" u="none" strike="noStrike" cap="none" dirty="0">
                <a:solidFill>
                  <a:srgbClr val="092E4B"/>
                </a:solidFill>
                <a:latin typeface="Calibri"/>
                <a:ea typeface="Calibri"/>
                <a:cs typeface="Calibri"/>
                <a:sym typeface="Calibri"/>
              </a:rPr>
              <a:t> di </a:t>
            </a:r>
            <a:r>
              <a:rPr lang="en-US" sz="2400" b="0" i="0" u="none" strike="noStrike" cap="none" dirty="0" err="1">
                <a:solidFill>
                  <a:srgbClr val="092E4B"/>
                </a:solidFill>
                <a:latin typeface="Calibri"/>
                <a:ea typeface="Calibri"/>
                <a:cs typeface="Calibri"/>
                <a:sym typeface="Calibri"/>
              </a:rPr>
              <a:t>apprendimento</a:t>
            </a:r>
            <a:r>
              <a:rPr lang="en-US" sz="2400" b="0" i="0" u="none" strike="noStrike" cap="none" dirty="0">
                <a:solidFill>
                  <a:srgbClr val="092E4B"/>
                </a:solidFill>
                <a:latin typeface="Calibri"/>
                <a:ea typeface="Calibri"/>
                <a:cs typeface="Calibri"/>
                <a:sym typeface="Calibri"/>
              </a:rPr>
              <a:t> e il </a:t>
            </a:r>
            <a:r>
              <a:rPr lang="en-US" sz="2400" b="0" i="0" u="none" strike="noStrike" cap="none" dirty="0" err="1">
                <a:solidFill>
                  <a:srgbClr val="092E4B"/>
                </a:solidFill>
                <a:latin typeface="Calibri"/>
                <a:ea typeface="Calibri"/>
                <a:cs typeface="Calibri"/>
                <a:sym typeface="Calibri"/>
              </a:rPr>
              <a:t>progresso</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dell'apprendimento</a:t>
            </a:r>
            <a:r>
              <a:rPr lang="en-US" sz="2400" b="0" i="0" u="none" strike="noStrike" cap="none" dirty="0">
                <a:solidFill>
                  <a:srgbClr val="092E4B"/>
                </a:solidFill>
                <a:latin typeface="Calibri"/>
                <a:ea typeface="Calibri"/>
                <a:cs typeface="Calibri"/>
                <a:sym typeface="Calibri"/>
              </a:rPr>
              <a:t>. </a:t>
            </a:r>
          </a:p>
          <a:p>
            <a:pPr marL="571500" marR="0" lvl="0" indent="-342900" algn="l" rtl="0">
              <a:lnSpc>
                <a:spcPct val="90000"/>
              </a:lnSpc>
              <a:spcBef>
                <a:spcPts val="1000"/>
              </a:spcBef>
              <a:spcAft>
                <a:spcPts val="0"/>
              </a:spcAft>
              <a:buClr>
                <a:srgbClr val="092E4B"/>
              </a:buClr>
              <a:buSzPts val="2400"/>
              <a:buFont typeface="Arial"/>
              <a:buChar char="•"/>
            </a:pPr>
            <a:r>
              <a:rPr lang="en-US" sz="2400" b="0" i="0" u="none" strike="noStrike" cap="none" dirty="0">
                <a:solidFill>
                  <a:srgbClr val="092E4B"/>
                </a:solidFill>
                <a:latin typeface="Calibri"/>
                <a:ea typeface="Calibri"/>
                <a:cs typeface="Calibri"/>
                <a:sym typeface="Calibri"/>
              </a:rPr>
              <a:t>Il feedback </a:t>
            </a:r>
            <a:r>
              <a:rPr lang="en-US" sz="2400" b="0" i="0" u="none" strike="noStrike" cap="none" dirty="0" err="1">
                <a:solidFill>
                  <a:srgbClr val="092E4B"/>
                </a:solidFill>
                <a:latin typeface="Calibri"/>
                <a:ea typeface="Calibri"/>
                <a:cs typeface="Calibri"/>
                <a:sym typeface="Calibri"/>
              </a:rPr>
              <a:t>positivo</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può</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migliorare</a:t>
            </a:r>
            <a:r>
              <a:rPr lang="en-US" sz="2400" b="0" i="0" u="none" strike="noStrike" cap="none" dirty="0">
                <a:solidFill>
                  <a:srgbClr val="092E4B"/>
                </a:solidFill>
                <a:latin typeface="Calibri"/>
                <a:ea typeface="Calibri"/>
                <a:cs typeface="Calibri"/>
                <a:sym typeface="Calibri"/>
              </a:rPr>
              <a:t> le </a:t>
            </a:r>
            <a:r>
              <a:rPr lang="en-US" sz="2400" b="0" i="0" u="none" strike="noStrike" cap="none" dirty="0" err="1">
                <a:solidFill>
                  <a:srgbClr val="092E4B"/>
                </a:solidFill>
                <a:latin typeface="Calibri"/>
                <a:ea typeface="Calibri"/>
                <a:cs typeface="Calibri"/>
                <a:sym typeface="Calibri"/>
              </a:rPr>
              <a:t>capacità</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mentali</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degli</a:t>
            </a:r>
            <a:r>
              <a:rPr lang="en-US" sz="2400" b="0" i="0" u="none" strike="noStrike" cap="none" dirty="0">
                <a:solidFill>
                  <a:srgbClr val="092E4B"/>
                </a:solidFill>
                <a:latin typeface="Calibri"/>
                <a:ea typeface="Calibri"/>
                <a:cs typeface="Calibri"/>
                <a:sym typeface="Calibri"/>
              </a:rPr>
              <a:t> anziani, </a:t>
            </a:r>
            <a:r>
              <a:rPr lang="en-US" sz="2400" b="0" i="0" u="none" strike="noStrike" cap="none" dirty="0" err="1">
                <a:solidFill>
                  <a:srgbClr val="092E4B"/>
                </a:solidFill>
                <a:latin typeface="Calibri"/>
                <a:ea typeface="Calibri"/>
                <a:cs typeface="Calibri"/>
                <a:sym typeface="Calibri"/>
              </a:rPr>
              <a:t>facilitando</a:t>
            </a:r>
            <a:r>
              <a:rPr lang="en-US" sz="2400" b="0" i="0" u="none" strike="noStrike" cap="none" dirty="0">
                <a:solidFill>
                  <a:srgbClr val="092E4B"/>
                </a:solidFill>
                <a:latin typeface="Calibri"/>
                <a:ea typeface="Calibri"/>
                <a:cs typeface="Calibri"/>
                <a:sym typeface="Calibri"/>
              </a:rPr>
              <a:t> il </a:t>
            </a:r>
            <a:r>
              <a:rPr lang="en-US" sz="2400" b="0" i="0" u="none" strike="noStrike" cap="none" dirty="0" err="1">
                <a:solidFill>
                  <a:srgbClr val="092E4B"/>
                </a:solidFill>
                <a:latin typeface="Calibri"/>
                <a:ea typeface="Calibri"/>
                <a:cs typeface="Calibri"/>
                <a:sym typeface="Calibri"/>
              </a:rPr>
              <a:t>processo</a:t>
            </a:r>
            <a:r>
              <a:rPr lang="en-US" sz="2400" b="0" i="0" u="none" strike="noStrike" cap="none" dirty="0">
                <a:solidFill>
                  <a:srgbClr val="092E4B"/>
                </a:solidFill>
                <a:latin typeface="Calibri"/>
                <a:ea typeface="Calibri"/>
                <a:cs typeface="Calibri"/>
                <a:sym typeface="Calibri"/>
              </a:rPr>
              <a:t> di </a:t>
            </a:r>
            <a:r>
              <a:rPr lang="en-US" sz="2400" b="0" i="0" u="none" strike="noStrike" cap="none" dirty="0" err="1">
                <a:solidFill>
                  <a:srgbClr val="092E4B"/>
                </a:solidFill>
                <a:latin typeface="Calibri"/>
                <a:ea typeface="Calibri"/>
                <a:cs typeface="Calibri"/>
                <a:sym typeface="Calibri"/>
              </a:rPr>
              <a:t>apprendimento</a:t>
            </a:r>
            <a:r>
              <a:rPr lang="en-US" sz="2400" b="0" i="0" u="none" strike="noStrike" cap="none" dirty="0">
                <a:solidFill>
                  <a:srgbClr val="092E4B"/>
                </a:solidFill>
                <a:latin typeface="Calibri"/>
                <a:ea typeface="Calibri"/>
                <a:cs typeface="Calibri"/>
                <a:sym typeface="Calibri"/>
              </a:rPr>
              <a:t>. </a:t>
            </a:r>
          </a:p>
          <a:p>
            <a:pPr marL="571500" marR="0" lvl="0" indent="-342900" algn="l" rtl="0">
              <a:lnSpc>
                <a:spcPct val="90000"/>
              </a:lnSpc>
              <a:spcBef>
                <a:spcPts val="1000"/>
              </a:spcBef>
              <a:spcAft>
                <a:spcPts val="0"/>
              </a:spcAft>
              <a:buClr>
                <a:srgbClr val="092E4B"/>
              </a:buClr>
              <a:buSzPts val="2400"/>
              <a:buFont typeface="Arial"/>
              <a:buChar char="•"/>
            </a:pPr>
            <a:r>
              <a:rPr lang="en-US" sz="2400" b="0" i="0" u="none" strike="noStrike" cap="none" dirty="0">
                <a:solidFill>
                  <a:srgbClr val="092E4B"/>
                </a:solidFill>
                <a:latin typeface="Calibri"/>
                <a:ea typeface="Calibri"/>
                <a:cs typeface="Calibri"/>
                <a:sym typeface="Calibri"/>
              </a:rPr>
              <a:t>La fiducia del </a:t>
            </a:r>
            <a:r>
              <a:rPr lang="en-US" sz="2400" b="0" i="0" u="none" strike="noStrike" cap="none" dirty="0" err="1">
                <a:solidFill>
                  <a:srgbClr val="092E4B"/>
                </a:solidFill>
                <a:latin typeface="Calibri"/>
                <a:ea typeface="Calibri"/>
                <a:cs typeface="Calibri"/>
                <a:sym typeface="Calibri"/>
              </a:rPr>
              <a:t>discente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può</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aumentare</a:t>
            </a:r>
            <a:r>
              <a:rPr lang="en-US" sz="2400" b="0" i="0" u="none" strike="noStrike" cap="none" dirty="0">
                <a:solidFill>
                  <a:srgbClr val="092E4B"/>
                </a:solidFill>
                <a:latin typeface="Calibri"/>
                <a:ea typeface="Calibri"/>
                <a:cs typeface="Calibri"/>
                <a:sym typeface="Calibri"/>
              </a:rPr>
              <a:t> </a:t>
            </a:r>
            <a:r>
              <a:rPr lang="en-US" sz="2400" b="0" i="0" u="none" strike="noStrike" cap="none" dirty="0" err="1">
                <a:solidFill>
                  <a:srgbClr val="092E4B"/>
                </a:solidFill>
                <a:latin typeface="Calibri"/>
                <a:ea typeface="Calibri"/>
                <a:cs typeface="Calibri"/>
                <a:sym typeface="Calibri"/>
              </a:rPr>
              <a:t>grazie</a:t>
            </a:r>
            <a:r>
              <a:rPr lang="en-US" sz="2400" b="0" i="0" u="none" strike="noStrike" cap="none" dirty="0">
                <a:solidFill>
                  <a:srgbClr val="092E4B"/>
                </a:solidFill>
                <a:latin typeface="Calibri"/>
                <a:ea typeface="Calibri"/>
                <a:cs typeface="Calibri"/>
                <a:sym typeface="Calibri"/>
              </a:rPr>
              <a:t> a </a:t>
            </a:r>
            <a:r>
              <a:rPr lang="en-US" sz="2400" b="0" i="0" u="none" strike="noStrike" cap="none" dirty="0" err="1">
                <a:solidFill>
                  <a:srgbClr val="092E4B"/>
                </a:solidFill>
                <a:latin typeface="Calibri"/>
                <a:ea typeface="Calibri"/>
                <a:cs typeface="Calibri"/>
                <a:sym typeface="Calibri"/>
              </a:rPr>
              <a:t>un'esperienza</a:t>
            </a:r>
            <a:r>
              <a:rPr lang="en-US" sz="2400" b="0" i="0" u="none" strike="noStrike" cap="none" dirty="0">
                <a:solidFill>
                  <a:srgbClr val="092E4B"/>
                </a:solidFill>
                <a:latin typeface="Calibri"/>
                <a:ea typeface="Calibri"/>
                <a:cs typeface="Calibri"/>
                <a:sym typeface="Calibri"/>
              </a:rPr>
              <a:t> di </a:t>
            </a:r>
            <a:r>
              <a:rPr lang="en-US" sz="2400" b="0" i="0" u="none" strike="noStrike" cap="none" dirty="0" err="1">
                <a:solidFill>
                  <a:srgbClr val="092E4B"/>
                </a:solidFill>
                <a:latin typeface="Calibri"/>
                <a:ea typeface="Calibri"/>
                <a:cs typeface="Calibri"/>
                <a:sym typeface="Calibri"/>
              </a:rPr>
              <a:t>successo</a:t>
            </a:r>
            <a:r>
              <a:rPr lang="en-US" sz="2400" b="0" i="0" u="none" strike="noStrike" cap="none" dirty="0">
                <a:solidFill>
                  <a:srgbClr val="092E4B"/>
                </a:solidFill>
                <a:latin typeface="Calibri"/>
                <a:ea typeface="Calibri"/>
                <a:cs typeface="Calibri"/>
                <a:sym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Approccio</a:t>
            </a:r>
            <a:r>
              <a:rPr lang="en-US" dirty="0"/>
              <a:t> </a:t>
            </a:r>
            <a:r>
              <a:rPr lang="en-US" dirty="0" err="1"/>
              <a:t>empatico</a:t>
            </a:r>
            <a:endParaRPr lang="en-US" dirty="0"/>
          </a:p>
          <a:p>
            <a:pPr marL="457200" marR="0" lvl="0" indent="-228600" algn="l" rtl="0">
              <a:lnSpc>
                <a:spcPct val="90000"/>
              </a:lnSpc>
              <a:spcBef>
                <a:spcPts val="1000"/>
              </a:spcBef>
              <a:spcAft>
                <a:spcPts val="0"/>
              </a:spcAft>
              <a:buClr>
                <a:srgbClr val="092E4B"/>
              </a:buClr>
              <a:buSzPts val="2400"/>
              <a:buFont typeface="Arial"/>
              <a:buNone/>
            </a:pPr>
            <a:endParaRPr dirty="0"/>
          </a:p>
          <a:p>
            <a:pPr marL="0" lvl="0" indent="0" algn="l" rtl="0">
              <a:lnSpc>
                <a:spcPct val="90000"/>
              </a:lnSpc>
              <a:spcBef>
                <a:spcPts val="1000"/>
              </a:spcBef>
              <a:spcAft>
                <a:spcPts val="0"/>
              </a:spcAft>
              <a:buSzPts val="2400"/>
              <a:buNone/>
            </a:pPr>
            <a:r>
              <a:rPr lang="en-US" dirty="0"/>
              <a:t>- </a:t>
            </a:r>
            <a:r>
              <a:rPr lang="en-US" dirty="0" err="1"/>
              <a:t>È</a:t>
            </a:r>
            <a:r>
              <a:rPr lang="en-US" dirty="0"/>
              <a:t> </a:t>
            </a:r>
            <a:r>
              <a:rPr lang="en-US" dirty="0" err="1"/>
              <a:t>importante</a:t>
            </a:r>
            <a:r>
              <a:rPr lang="en-US" dirty="0"/>
              <a:t> </a:t>
            </a:r>
            <a:r>
              <a:rPr lang="en-US" dirty="0" err="1"/>
              <a:t>collegare</a:t>
            </a:r>
            <a:r>
              <a:rPr lang="en-US" dirty="0"/>
              <a:t> il </a:t>
            </a:r>
            <a:r>
              <a:rPr lang="en-US" dirty="0" err="1"/>
              <a:t>contenuto</a:t>
            </a:r>
            <a:r>
              <a:rPr lang="en-US" dirty="0"/>
              <a:t> del </a:t>
            </a:r>
            <a:r>
              <a:rPr lang="en-US" dirty="0" err="1"/>
              <a:t>corso</a:t>
            </a:r>
            <a:r>
              <a:rPr lang="en-US" dirty="0"/>
              <a:t> ai </a:t>
            </a:r>
            <a:r>
              <a:rPr lang="en-US" dirty="0" err="1"/>
              <a:t>bisogni</a:t>
            </a:r>
            <a:r>
              <a:rPr lang="en-US" dirty="0"/>
              <a:t> e alle </a:t>
            </a:r>
            <a:r>
              <a:rPr lang="en-US" dirty="0" err="1"/>
              <a:t>motivazioni</a:t>
            </a:r>
            <a:r>
              <a:rPr lang="en-US" dirty="0"/>
              <a:t> </a:t>
            </a:r>
            <a:r>
              <a:rPr lang="en-US" dirty="0" err="1"/>
              <a:t>personali</a:t>
            </a:r>
            <a:r>
              <a:rPr lang="en-US" dirty="0"/>
              <a:t> del </a:t>
            </a:r>
            <a:r>
              <a:rPr lang="en-US" dirty="0" err="1"/>
              <a:t>discente</a:t>
            </a:r>
            <a:r>
              <a:rPr lang="en-US" dirty="0"/>
              <a:t>. </a:t>
            </a:r>
          </a:p>
          <a:p>
            <a:pPr marL="0" lvl="0" indent="0" algn="l" rtl="0">
              <a:lnSpc>
                <a:spcPct val="90000"/>
              </a:lnSpc>
              <a:spcBef>
                <a:spcPts val="1000"/>
              </a:spcBef>
              <a:spcAft>
                <a:spcPts val="0"/>
              </a:spcAft>
              <a:buSzPts val="2400"/>
              <a:buNone/>
            </a:pPr>
            <a:r>
              <a:rPr lang="en-US" dirty="0"/>
              <a:t>- </a:t>
            </a:r>
            <a:r>
              <a:rPr lang="en-US" dirty="0" err="1"/>
              <a:t>L'insegnante</a:t>
            </a:r>
            <a:r>
              <a:rPr lang="en-US" dirty="0"/>
              <a:t> </a:t>
            </a:r>
            <a:r>
              <a:rPr lang="en-US" dirty="0" err="1"/>
              <a:t>deve</a:t>
            </a:r>
            <a:r>
              <a:rPr lang="en-US" dirty="0"/>
              <a:t> </a:t>
            </a:r>
            <a:r>
              <a:rPr lang="en-US" dirty="0" err="1"/>
              <a:t>incontrare</a:t>
            </a:r>
            <a:r>
              <a:rPr lang="en-US" dirty="0"/>
              <a:t> </a:t>
            </a:r>
            <a:r>
              <a:rPr lang="en-US" dirty="0" err="1"/>
              <a:t>gli</a:t>
            </a:r>
            <a:r>
              <a:rPr lang="en-US" dirty="0"/>
              <a:t> anziani con un </a:t>
            </a:r>
            <a:r>
              <a:rPr lang="en-US" dirty="0" err="1"/>
              <a:t>approccio</a:t>
            </a:r>
            <a:r>
              <a:rPr lang="en-US" dirty="0"/>
              <a:t> </a:t>
            </a:r>
            <a:r>
              <a:rPr lang="en-US" dirty="0" err="1"/>
              <a:t>empatico</a:t>
            </a:r>
            <a:r>
              <a:rPr lang="en-US" dirty="0"/>
              <a:t> per </a:t>
            </a:r>
            <a:r>
              <a:rPr lang="en-US" dirty="0" err="1"/>
              <a:t>mantenere</a:t>
            </a:r>
            <a:r>
              <a:rPr lang="en-US" dirty="0"/>
              <a:t> la </a:t>
            </a:r>
            <a:r>
              <a:rPr lang="en-US" dirty="0" err="1"/>
              <a:t>motivazione</a:t>
            </a:r>
            <a:r>
              <a:rPr lang="en-US" dirty="0"/>
              <a:t>, </a:t>
            </a:r>
            <a:r>
              <a:rPr lang="en-US" dirty="0" err="1"/>
              <a:t>l'attenzione</a:t>
            </a:r>
            <a:r>
              <a:rPr lang="en-US" dirty="0"/>
              <a:t> e la </a:t>
            </a:r>
            <a:r>
              <a:rPr lang="en-US" dirty="0" err="1"/>
              <a:t>curiosità</a:t>
            </a:r>
            <a:r>
              <a:rPr lang="en-US" dirty="0"/>
              <a:t> </a:t>
            </a:r>
            <a:r>
              <a:rPr lang="en-US" dirty="0" err="1"/>
              <a:t>dei</a:t>
            </a:r>
            <a:r>
              <a:rPr lang="en-US" dirty="0"/>
              <a:t> </a:t>
            </a:r>
            <a:r>
              <a:rPr lang="en-US" dirty="0" err="1"/>
              <a:t>discenti</a:t>
            </a:r>
            <a:r>
              <a:rPr lang="en-US" dirty="0"/>
              <a:t>.</a:t>
            </a:r>
          </a:p>
          <a:p>
            <a:pPr marL="0" lvl="0" indent="0" algn="l" rtl="0">
              <a:lnSpc>
                <a:spcPct val="90000"/>
              </a:lnSpc>
              <a:spcBef>
                <a:spcPts val="1000"/>
              </a:spcBef>
              <a:spcAft>
                <a:spcPts val="0"/>
              </a:spcAft>
              <a:buSzPts val="2400"/>
              <a:buNone/>
            </a:pPr>
            <a:r>
              <a:rPr lang="en-US" dirty="0"/>
              <a:t> - </a:t>
            </a:r>
            <a:r>
              <a:rPr lang="en-US" dirty="0" err="1"/>
              <a:t>L'insegnante</a:t>
            </a:r>
            <a:r>
              <a:rPr lang="en-US" dirty="0"/>
              <a:t> </a:t>
            </a:r>
            <a:r>
              <a:rPr lang="en-US" dirty="0" err="1"/>
              <a:t>deve</a:t>
            </a:r>
            <a:r>
              <a:rPr lang="en-US" dirty="0"/>
              <a:t> </a:t>
            </a:r>
            <a:r>
              <a:rPr lang="en-US" dirty="0" err="1"/>
              <a:t>interessarsi</a:t>
            </a:r>
            <a:r>
              <a:rPr lang="en-US" dirty="0"/>
              <a:t> </a:t>
            </a:r>
            <a:r>
              <a:rPr lang="en-US" dirty="0" err="1"/>
              <a:t>realmente</a:t>
            </a:r>
            <a:r>
              <a:rPr lang="en-US" dirty="0"/>
              <a:t> ai </a:t>
            </a:r>
            <a:r>
              <a:rPr lang="en-US" dirty="0" err="1"/>
              <a:t>bisogni</a:t>
            </a:r>
            <a:r>
              <a:rPr lang="en-US" dirty="0"/>
              <a:t>, alle </a:t>
            </a:r>
            <a:r>
              <a:rPr lang="en-US" dirty="0" err="1"/>
              <a:t>competenze</a:t>
            </a:r>
            <a:r>
              <a:rPr lang="en-US" dirty="0"/>
              <a:t> e alle </a:t>
            </a:r>
            <a:r>
              <a:rPr lang="en-US" dirty="0" err="1"/>
              <a:t>esigenze</a:t>
            </a:r>
            <a:r>
              <a:rPr lang="en-US" dirty="0"/>
              <a:t> del </a:t>
            </a:r>
            <a:r>
              <a:rPr lang="en-US" dirty="0" err="1"/>
              <a:t>discente</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199" name="Google Shape;199;p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en-US" dirty="0" err="1"/>
              <a:t>Pazienza</a:t>
            </a:r>
            <a:r>
              <a:rPr lang="en-US" dirty="0"/>
              <a:t>/</a:t>
            </a:r>
            <a:r>
              <a:rPr lang="en-US" dirty="0" err="1"/>
              <a:t>velocità</a:t>
            </a:r>
            <a:r>
              <a:rPr lang="en-US" dirty="0"/>
              <a:t> </a:t>
            </a:r>
          </a:p>
          <a:p>
            <a:pPr marL="457200" marR="0" lvl="0" indent="-228600" algn="l" rtl="0">
              <a:lnSpc>
                <a:spcPct val="90000"/>
              </a:lnSpc>
              <a:spcBef>
                <a:spcPts val="1000"/>
              </a:spcBef>
              <a:spcAft>
                <a:spcPts val="0"/>
              </a:spcAft>
              <a:buClr>
                <a:srgbClr val="092E4B"/>
              </a:buClr>
              <a:buSzPts val="2400"/>
              <a:buFont typeface="Arial"/>
              <a:buNone/>
            </a:pPr>
            <a:endParaRPr dirty="0"/>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Le </a:t>
            </a:r>
            <a:r>
              <a:rPr lang="en-US" dirty="0" err="1"/>
              <a:t>funzioni</a:t>
            </a:r>
            <a:r>
              <a:rPr lang="en-US" dirty="0"/>
              <a:t> cognitive, </a:t>
            </a:r>
            <a:r>
              <a:rPr lang="en-US" dirty="0" err="1"/>
              <a:t>compreso</a:t>
            </a:r>
            <a:r>
              <a:rPr lang="en-US" dirty="0"/>
              <a:t> </a:t>
            </a:r>
            <a:r>
              <a:rPr lang="en-US" dirty="0" err="1"/>
              <a:t>l'apprendimento</a:t>
            </a:r>
            <a:r>
              <a:rPr lang="en-US" dirty="0"/>
              <a:t>, </a:t>
            </a:r>
            <a:r>
              <a:rPr lang="en-US" dirty="0" err="1"/>
              <a:t>sono</a:t>
            </a:r>
            <a:r>
              <a:rPr lang="en-US" dirty="0"/>
              <a:t> </a:t>
            </a:r>
            <a:r>
              <a:rPr lang="en-US" dirty="0" err="1"/>
              <a:t>più</a:t>
            </a:r>
            <a:r>
              <a:rPr lang="en-US" dirty="0"/>
              <a:t> </a:t>
            </a:r>
            <a:r>
              <a:rPr lang="en-US" dirty="0" err="1"/>
              <a:t>lente</a:t>
            </a:r>
            <a:r>
              <a:rPr lang="en-US" dirty="0"/>
              <a:t> con </a:t>
            </a:r>
            <a:r>
              <a:rPr lang="en-US" dirty="0" err="1"/>
              <a:t>l'età</a:t>
            </a:r>
            <a:r>
              <a:rPr lang="en-US" dirty="0"/>
              <a:t>, a causa del </a:t>
            </a:r>
            <a:r>
              <a:rPr lang="en-US" dirty="0" err="1"/>
              <a:t>naturale</a:t>
            </a:r>
            <a:r>
              <a:rPr lang="en-US" dirty="0"/>
              <a:t> </a:t>
            </a:r>
            <a:r>
              <a:rPr lang="en-US" dirty="0" err="1"/>
              <a:t>deterioramento</a:t>
            </a:r>
            <a:r>
              <a:rPr lang="en-US" dirty="0"/>
              <a:t> </a:t>
            </a:r>
            <a:r>
              <a:rPr lang="en-US" dirty="0" err="1"/>
              <a:t>delle</a:t>
            </a:r>
            <a:r>
              <a:rPr lang="en-US" dirty="0"/>
              <a:t> </a:t>
            </a:r>
            <a:r>
              <a:rPr lang="en-US" dirty="0" err="1"/>
              <a:t>funzioni</a:t>
            </a:r>
            <a:r>
              <a:rPr lang="en-US" dirty="0"/>
              <a:t> </a:t>
            </a:r>
            <a:r>
              <a:rPr lang="en-US" dirty="0" err="1"/>
              <a:t>cerebrali</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a:t>La </a:t>
            </a:r>
            <a:r>
              <a:rPr lang="en-US" dirty="0" err="1"/>
              <a:t>progettazione</a:t>
            </a:r>
            <a:r>
              <a:rPr lang="en-US" dirty="0"/>
              <a:t> del </a:t>
            </a:r>
            <a:r>
              <a:rPr lang="en-US" dirty="0" err="1"/>
              <a:t>corso</a:t>
            </a:r>
            <a:r>
              <a:rPr lang="en-US" dirty="0"/>
              <a:t> </a:t>
            </a:r>
            <a:r>
              <a:rPr lang="en-US" dirty="0" err="1"/>
              <a:t>deve</a:t>
            </a:r>
            <a:r>
              <a:rPr lang="en-US" dirty="0"/>
              <a:t> </a:t>
            </a:r>
            <a:r>
              <a:rPr lang="en-US" dirty="0" err="1"/>
              <a:t>consentire</a:t>
            </a:r>
            <a:r>
              <a:rPr lang="en-US" dirty="0"/>
              <a:t> </a:t>
            </a:r>
            <a:r>
              <a:rPr lang="en-US" dirty="0" err="1"/>
              <a:t>agli</a:t>
            </a:r>
            <a:r>
              <a:rPr lang="en-US" dirty="0"/>
              <a:t> anziani di </a:t>
            </a:r>
            <a:r>
              <a:rPr lang="en-US" dirty="0" err="1"/>
              <a:t>progredire</a:t>
            </a:r>
            <a:r>
              <a:rPr lang="en-US" dirty="0"/>
              <a:t> a </a:t>
            </a:r>
            <a:r>
              <a:rPr lang="en-US" dirty="0" err="1"/>
              <a:t>velocità</a:t>
            </a:r>
            <a:r>
              <a:rPr lang="en-US" dirty="0"/>
              <a:t> </a:t>
            </a:r>
            <a:r>
              <a:rPr lang="en-US" dirty="0" err="1"/>
              <a:t>ridotta</a:t>
            </a:r>
            <a:r>
              <a:rPr lang="en-US" dirty="0"/>
              <a:t>. </a:t>
            </a:r>
          </a:p>
          <a:p>
            <a:pPr marL="571500" marR="0" lvl="0" indent="-342900" algn="l" rtl="0">
              <a:lnSpc>
                <a:spcPct val="90000"/>
              </a:lnSpc>
              <a:spcBef>
                <a:spcPts val="1000"/>
              </a:spcBef>
              <a:spcAft>
                <a:spcPts val="0"/>
              </a:spcAft>
              <a:buClr>
                <a:srgbClr val="092E4B"/>
              </a:buClr>
              <a:buSzPts val="2400"/>
              <a:buFont typeface="Arial" panose="020B0604020202020204" pitchFamily="34" charset="0"/>
              <a:buChar char="•"/>
            </a:pPr>
            <a:r>
              <a:rPr lang="en-US" dirty="0" err="1"/>
              <a:t>È</a:t>
            </a:r>
            <a:r>
              <a:rPr lang="en-US" dirty="0"/>
              <a:t> </a:t>
            </a:r>
            <a:r>
              <a:rPr lang="en-US" dirty="0" err="1"/>
              <a:t>importante</a:t>
            </a:r>
            <a:r>
              <a:rPr lang="en-US" dirty="0"/>
              <a:t> la </a:t>
            </a:r>
            <a:r>
              <a:rPr lang="en-US" dirty="0" err="1"/>
              <a:t>pazienza</a:t>
            </a:r>
            <a:r>
              <a:rPr lang="en-US" dirty="0"/>
              <a:t> </a:t>
            </a:r>
            <a:r>
              <a:rPr lang="en-US" dirty="0" err="1"/>
              <a:t>dell'insegnante</a:t>
            </a:r>
            <a:r>
              <a:rPr lang="en-US" dirty="0"/>
              <a:t>, </a:t>
            </a:r>
            <a:r>
              <a:rPr lang="en-US" dirty="0" err="1"/>
              <a:t>che</a:t>
            </a:r>
            <a:r>
              <a:rPr lang="en-US" dirty="0"/>
              <a:t> </a:t>
            </a:r>
            <a:r>
              <a:rPr lang="en-US" dirty="0" err="1"/>
              <a:t>incoraggia</a:t>
            </a:r>
            <a:r>
              <a:rPr lang="en-US" dirty="0"/>
              <a:t> </a:t>
            </a:r>
            <a:r>
              <a:rPr lang="en-US" dirty="0" err="1"/>
              <a:t>gli</a:t>
            </a:r>
            <a:r>
              <a:rPr lang="en-US" dirty="0"/>
              <a:t> anziani a </a:t>
            </a:r>
            <a:r>
              <a:rPr lang="en-US" dirty="0" err="1"/>
              <a:t>procedere</a:t>
            </a:r>
            <a:r>
              <a:rPr lang="en-US" dirty="0"/>
              <a:t> </a:t>
            </a:r>
            <a:r>
              <a:rPr lang="en-US" dirty="0" err="1"/>
              <a:t>passo</a:t>
            </a:r>
            <a:r>
              <a:rPr lang="en-US" dirty="0"/>
              <a:t> dopo </a:t>
            </a:r>
            <a:r>
              <a:rPr lang="en-US" dirty="0" err="1"/>
              <a:t>passo</a:t>
            </a:r>
            <a:r>
              <a:rPr lang="en-US" dirty="0"/>
              <a:t> </a:t>
            </a:r>
            <a:r>
              <a:rPr lang="en-US" dirty="0" err="1"/>
              <a:t>alla</a:t>
            </a:r>
            <a:r>
              <a:rPr lang="en-US" dirty="0"/>
              <a:t> </a:t>
            </a:r>
            <a:r>
              <a:rPr lang="en-US" dirty="0" err="1"/>
              <a:t>loro</a:t>
            </a:r>
            <a:r>
              <a:rPr lang="en-US" dirty="0"/>
              <a:t> </a:t>
            </a:r>
            <a:r>
              <a:rPr lang="en-US" dirty="0" err="1"/>
              <a:t>velocità</a:t>
            </a:r>
            <a:r>
              <a:rPr lang="en-US" dirty="0"/>
              <a:t>. </a:t>
            </a: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205" name="Google Shape;205;p1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Aspetti</a:t>
            </a:r>
            <a:r>
              <a:rPr lang="en-US" dirty="0"/>
              <a:t> </a:t>
            </a:r>
            <a:r>
              <a:rPr lang="en-US" dirty="0" err="1"/>
              <a:t>psicologici</a:t>
            </a:r>
            <a:endParaRPr lang="en-US"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1145</Words>
  <Application>Microsoft Macintosh PowerPoint</Application>
  <PresentationFormat>Widescreen</PresentationFormat>
  <Paragraphs>136</Paragraphs>
  <Slides>18</Slides>
  <Notes>18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Calibri</vt:lpstr>
      <vt:lpstr>Montserrat</vt:lpstr>
      <vt:lpstr>Montserrat Light</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Gillian Keane</dc:creator>
  <cp:lastModifiedBy>Fabrizio Coccetti</cp:lastModifiedBy>
  <cp:revision>1</cp:revision>
  <dcterms:created xsi:type="dcterms:W3CDTF">2020-10-14T13:32:04Z</dcterms:created>
  <dcterms:modified xsi:type="dcterms:W3CDTF">2023-08-21T14:54:21Z</dcterms:modified>
</cp:coreProperties>
</file>