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Lst>
  <p:sldSz cy="6858000" cx="12192000"/>
  <p:notesSz cx="6858000" cy="9144000"/>
  <p:embeddedFontLst>
    <p:embeddedFont>
      <p:font typeface="Montserrat"/>
      <p:regular r:id="rId56"/>
      <p:bold r:id="rId57"/>
      <p:italic r:id="rId58"/>
      <p:boldItalic r:id="rId59"/>
    </p:embeddedFont>
    <p:embeddedFont>
      <p:font typeface="Montserrat Light"/>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4" roundtripDataSignature="AMtx7mi1dMRa0z/vTgMqdJpHEqApNT0t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ontserratLight-italic.fntdata"/><Relationship Id="rId61" Type="http://schemas.openxmlformats.org/officeDocument/2006/relationships/font" Target="fonts/MontserratLight-bold.fntdata"/><Relationship Id="rId20" Type="http://schemas.openxmlformats.org/officeDocument/2006/relationships/slide" Target="slides/slide16.xml"/><Relationship Id="rId64" Type="http://customschemas.google.com/relationships/presentationmetadata" Target="metadata"/><Relationship Id="rId63" Type="http://schemas.openxmlformats.org/officeDocument/2006/relationships/font" Target="fonts/MontserratLight-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MontserratLight-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Montserrat-bold.fntdata"/><Relationship Id="rId12" Type="http://schemas.openxmlformats.org/officeDocument/2006/relationships/slide" Target="slides/slide8.xml"/><Relationship Id="rId56" Type="http://schemas.openxmlformats.org/officeDocument/2006/relationships/font" Target="fonts/Montserrat-regular.fntdata"/><Relationship Id="rId15" Type="http://schemas.openxmlformats.org/officeDocument/2006/relationships/slide" Target="slides/slide11.xml"/><Relationship Id="rId59" Type="http://schemas.openxmlformats.org/officeDocument/2006/relationships/font" Target="fonts/Montserrat-boldItalic.fntdata"/><Relationship Id="rId14" Type="http://schemas.openxmlformats.org/officeDocument/2006/relationships/slide" Target="slides/slide10.xml"/><Relationship Id="rId58" Type="http://schemas.openxmlformats.org/officeDocument/2006/relationships/font" Target="fonts/Montserrat-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7c5147c03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g27c5147c03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7c5147c03b_0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g27c5147c03b_0_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7c5147c03b_0_3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g27c5147c03b_0_3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7c5147c03b_0_3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g27c5147c03b_0_3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7c5147c03b_0_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g27c5147c03b_0_3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5" name="Google Shape;33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4" name="Google Shape;36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2" name="Google Shape;38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8" name="Google Shape;39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1" name="Google Shape;41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7" name="Google Shape;42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3" name="Google Shape;43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7" name="Google Shape;44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7" name="Google Shape;45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8" name="Google Shape;46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8" name="Google Shape;47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8" name="Google Shape;488;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4" name="Google Shape;494;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2" name="Google Shape;502;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9" name="Google Shape;509;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5" name="Google Shape;515;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2" name="Google Shape;52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9" name="Google Shape;529;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6" name="Google Shape;536;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2" name="Google Shape;542;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0" name="Google Shape;550;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1" name="Google Shape;561;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9" name="Google Shape;57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8" name="Google Shape;588;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6" name="Google Shape;596;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2" name="Google Shape;602;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8" name="Google Shape;608;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4" name="Google Shape;614;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2" name="Google Shape;622;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8" name="Shape 8"/>
        <p:cNvGrpSpPr/>
        <p:nvPr/>
      </p:nvGrpSpPr>
      <p:grpSpPr>
        <a:xfrm>
          <a:off x="0" y="0"/>
          <a:ext cx="0" cy="0"/>
          <a:chOff x="0" y="0"/>
          <a:chExt cx="0" cy="0"/>
        </a:xfrm>
      </p:grpSpPr>
      <p:sp>
        <p:nvSpPr>
          <p:cNvPr id="9" name="Google Shape;9;p53"/>
          <p:cNvSpPr/>
          <p:nvPr/>
        </p:nvSpPr>
        <p:spPr>
          <a:xfrm>
            <a:off x="0" y="2454512"/>
            <a:ext cx="12172692" cy="3432703"/>
          </a:xfrm>
          <a:custGeom>
            <a:rect b="b" l="l" r="r" t="t"/>
            <a:pathLst>
              <a:path extrusionOk="0" h="6806308" w="7600392">
                <a:moveTo>
                  <a:pt x="0" y="0"/>
                </a:moveTo>
                <a:lnTo>
                  <a:pt x="7600393" y="0"/>
                </a:lnTo>
                <a:lnTo>
                  <a:pt x="7600393" y="6806308"/>
                </a:lnTo>
                <a:lnTo>
                  <a:pt x="0" y="6806308"/>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10" name="Google Shape;10;p53"/>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53"/>
          <p:cNvSpPr txBox="1"/>
          <p:nvPr>
            <p:ph idx="2" type="body"/>
          </p:nvPr>
        </p:nvSpPr>
        <p:spPr>
          <a:xfrm>
            <a:off x="618012"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 name="Google Shape;12;p53"/>
          <p:cNvGrpSpPr/>
          <p:nvPr/>
        </p:nvGrpSpPr>
        <p:grpSpPr>
          <a:xfrm>
            <a:off x="162193" y="6091871"/>
            <a:ext cx="2471731" cy="613729"/>
            <a:chOff x="0" y="0"/>
            <a:chExt cx="2301694" cy="571500"/>
          </a:xfrm>
        </p:grpSpPr>
        <p:sp>
          <p:nvSpPr>
            <p:cNvPr id="13" name="Google Shape;13;p5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4" name="Google Shape;14;p53"/>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sp>
        <p:nvSpPr>
          <p:cNvPr id="15" name="Google Shape;15;p53"/>
          <p:cNvSpPr/>
          <p:nvPr/>
        </p:nvSpPr>
        <p:spPr>
          <a:xfrm>
            <a:off x="12192000" y="153500"/>
            <a:ext cx="3690980" cy="7687732"/>
          </a:xfrm>
          <a:custGeom>
            <a:rect b="b" l="l" r="r" t="t"/>
            <a:pathLst>
              <a:path extrusionOk="0" h="6806308" w="7600392">
                <a:moveTo>
                  <a:pt x="0" y="0"/>
                </a:moveTo>
                <a:lnTo>
                  <a:pt x="7600393" y="0"/>
                </a:lnTo>
                <a:lnTo>
                  <a:pt x="7600393" y="6806308"/>
                </a:lnTo>
                <a:lnTo>
                  <a:pt x="0" y="6806308"/>
                </a:lnTo>
                <a:close/>
              </a:path>
            </a:pathLst>
          </a:custGeom>
          <a:solidFill>
            <a:srgbClr val="EBEBE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grpSp>
        <p:nvGrpSpPr>
          <p:cNvPr id="16" name="Google Shape;16;p53"/>
          <p:cNvGrpSpPr/>
          <p:nvPr/>
        </p:nvGrpSpPr>
        <p:grpSpPr>
          <a:xfrm>
            <a:off x="9565775" y="3574321"/>
            <a:ext cx="3525984" cy="2857223"/>
            <a:chOff x="1659400" y="1572038"/>
            <a:chExt cx="970931" cy="786778"/>
          </a:xfrm>
        </p:grpSpPr>
        <p:sp>
          <p:nvSpPr>
            <p:cNvPr id="17" name="Google Shape;17;p53"/>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8" name="Google Shape;18;p53"/>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19" name="Google Shape;19;p53"/>
          <p:cNvSpPr/>
          <p:nvPr>
            <p:ph idx="3" type="pic"/>
          </p:nvPr>
        </p:nvSpPr>
        <p:spPr>
          <a:xfrm>
            <a:off x="5718875" y="423474"/>
            <a:ext cx="5982506" cy="4551482"/>
          </a:xfrm>
          <a:prstGeom prst="rect">
            <a:avLst/>
          </a:prstGeom>
          <a:solidFill>
            <a:srgbClr val="F2F2F2"/>
          </a:solidFill>
          <a:ln>
            <a:noFill/>
          </a:ln>
        </p:spPr>
      </p:sp>
      <p:sp>
        <p:nvSpPr>
          <p:cNvPr id="20" name="Google Shape;20;p53"/>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21" name="Google Shape;21;p53"/>
          <p:cNvSpPr txBox="1"/>
          <p:nvPr>
            <p:ph idx="4"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2" name="Google Shape;22;p53"/>
          <p:cNvPicPr preferRelativeResize="0"/>
          <p:nvPr/>
        </p:nvPicPr>
        <p:blipFill rotWithShape="1">
          <a:blip r:embed="rId3">
            <a:alphaModFix/>
          </a:blip>
          <a:srcRect b="0" l="0" r="0" t="0"/>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92" name="Shape 92"/>
        <p:cNvGrpSpPr/>
        <p:nvPr/>
      </p:nvGrpSpPr>
      <p:grpSpPr>
        <a:xfrm>
          <a:off x="0" y="0"/>
          <a:ext cx="0" cy="0"/>
          <a:chOff x="0" y="0"/>
          <a:chExt cx="0" cy="0"/>
        </a:xfrm>
      </p:grpSpPr>
      <p:sp>
        <p:nvSpPr>
          <p:cNvPr id="93" name="Google Shape;93;p62"/>
          <p:cNvSpPr/>
          <p:nvPr/>
        </p:nvSpPr>
        <p:spPr>
          <a:xfrm>
            <a:off x="0" y="1352385"/>
            <a:ext cx="6096000" cy="438801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94" name="Google Shape;94;p62"/>
          <p:cNvSpPr/>
          <p:nvPr>
            <p:ph idx="2" type="pic"/>
          </p:nvPr>
        </p:nvSpPr>
        <p:spPr>
          <a:xfrm>
            <a:off x="0" y="0"/>
            <a:ext cx="12192000" cy="6858000"/>
          </a:xfrm>
          <a:prstGeom prst="rect">
            <a:avLst/>
          </a:prstGeom>
          <a:solidFill>
            <a:srgbClr val="F2F2F2"/>
          </a:solidFill>
          <a:ln>
            <a:noFill/>
          </a:ln>
        </p:spPr>
      </p:sp>
      <p:sp>
        <p:nvSpPr>
          <p:cNvPr id="95" name="Google Shape;95;p62"/>
          <p:cNvSpPr txBox="1"/>
          <p:nvPr>
            <p:ph idx="1" type="body"/>
          </p:nvPr>
        </p:nvSpPr>
        <p:spPr>
          <a:xfrm>
            <a:off x="427670" y="1747126"/>
            <a:ext cx="5126463" cy="356565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96" name="Google Shape;96;p62"/>
          <p:cNvGrpSpPr/>
          <p:nvPr/>
        </p:nvGrpSpPr>
        <p:grpSpPr>
          <a:xfrm>
            <a:off x="-1877189" y="2648392"/>
            <a:ext cx="3525984" cy="2857223"/>
            <a:chOff x="1659400" y="1572038"/>
            <a:chExt cx="970931" cy="786778"/>
          </a:xfrm>
        </p:grpSpPr>
        <p:sp>
          <p:nvSpPr>
            <p:cNvPr id="97" name="Google Shape;97;p62"/>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98" name="Google Shape;98;p62"/>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Bullet Point x3 slide with photo">
    <p:spTree>
      <p:nvGrpSpPr>
        <p:cNvPr id="99" name="Shape 99"/>
        <p:cNvGrpSpPr/>
        <p:nvPr/>
      </p:nvGrpSpPr>
      <p:grpSpPr>
        <a:xfrm>
          <a:off x="0" y="0"/>
          <a:ext cx="0" cy="0"/>
          <a:chOff x="0" y="0"/>
          <a:chExt cx="0" cy="0"/>
        </a:xfrm>
      </p:grpSpPr>
      <p:sp>
        <p:nvSpPr>
          <p:cNvPr id="100" name="Google Shape;100;p63"/>
          <p:cNvSpPr/>
          <p:nvPr/>
        </p:nvSpPr>
        <p:spPr>
          <a:xfrm>
            <a:off x="-110112" y="-776"/>
            <a:ext cx="4885857" cy="6858776"/>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01" name="Google Shape;101;p63"/>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63"/>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63"/>
          <p:cNvSpPr txBox="1"/>
          <p:nvPr>
            <p:ph idx="3" type="body"/>
          </p:nvPr>
        </p:nvSpPr>
        <p:spPr>
          <a:xfrm>
            <a:off x="3431555" y="986640"/>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63"/>
          <p:cNvSpPr/>
          <p:nvPr>
            <p:ph idx="4" type="pic"/>
          </p:nvPr>
        </p:nvSpPr>
        <p:spPr>
          <a:xfrm>
            <a:off x="-126342" y="0"/>
            <a:ext cx="3669321" cy="6858000"/>
          </a:xfrm>
          <a:prstGeom prst="rect">
            <a:avLst/>
          </a:prstGeom>
          <a:solidFill>
            <a:srgbClr val="D8D8D8"/>
          </a:solidFill>
          <a:ln>
            <a:noFill/>
          </a:ln>
        </p:spPr>
      </p:sp>
      <p:grpSp>
        <p:nvGrpSpPr>
          <p:cNvPr id="105" name="Google Shape;105;p63"/>
          <p:cNvGrpSpPr/>
          <p:nvPr/>
        </p:nvGrpSpPr>
        <p:grpSpPr>
          <a:xfrm>
            <a:off x="4054161" y="721803"/>
            <a:ext cx="7547911" cy="1674487"/>
            <a:chOff x="4061909" y="1565906"/>
            <a:chExt cx="7547911" cy="1882781"/>
          </a:xfrm>
        </p:grpSpPr>
        <p:cxnSp>
          <p:nvCxnSpPr>
            <p:cNvPr id="106" name="Google Shape;106;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7" name="Google Shape;107;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8" name="Google Shape;108;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09" name="Google Shape;109;p63"/>
          <p:cNvCxnSpPr/>
          <p:nvPr/>
        </p:nvCxnSpPr>
        <p:spPr>
          <a:xfrm>
            <a:off x="4054160" y="200029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0" name="Google Shape;110;p63"/>
          <p:cNvCxnSpPr/>
          <p:nvPr/>
        </p:nvCxnSpPr>
        <p:spPr>
          <a:xfrm>
            <a:off x="4069659" y="238824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11" name="Google Shape;111;p63"/>
          <p:cNvSpPr txBox="1"/>
          <p:nvPr>
            <p:ph idx="5"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63"/>
          <p:cNvSpPr txBox="1"/>
          <p:nvPr>
            <p:ph idx="6"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63"/>
          <p:cNvSpPr txBox="1"/>
          <p:nvPr>
            <p:ph idx="7" type="body"/>
          </p:nvPr>
        </p:nvSpPr>
        <p:spPr>
          <a:xfrm>
            <a:off x="3431554" y="2940769"/>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4" name="Google Shape;114;p63"/>
          <p:cNvGrpSpPr/>
          <p:nvPr/>
        </p:nvGrpSpPr>
        <p:grpSpPr>
          <a:xfrm>
            <a:off x="4054160" y="2644936"/>
            <a:ext cx="7547911" cy="1674487"/>
            <a:chOff x="4061909" y="1565906"/>
            <a:chExt cx="7547911" cy="1882781"/>
          </a:xfrm>
        </p:grpSpPr>
        <p:cxnSp>
          <p:nvCxnSpPr>
            <p:cNvPr id="115" name="Google Shape;115;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6" name="Google Shape;116;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7" name="Google Shape;117;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18" name="Google Shape;118;p63"/>
          <p:cNvCxnSpPr/>
          <p:nvPr/>
        </p:nvCxnSpPr>
        <p:spPr>
          <a:xfrm>
            <a:off x="4054159" y="3923423"/>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9" name="Google Shape;119;p63"/>
          <p:cNvCxnSpPr/>
          <p:nvPr/>
        </p:nvCxnSpPr>
        <p:spPr>
          <a:xfrm>
            <a:off x="4069658" y="4311378"/>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20" name="Google Shape;120;p63"/>
          <p:cNvSpPr txBox="1"/>
          <p:nvPr>
            <p:ph idx="8"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63"/>
          <p:cNvSpPr txBox="1"/>
          <p:nvPr>
            <p:ph idx="9"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63"/>
          <p:cNvSpPr txBox="1"/>
          <p:nvPr>
            <p:ph idx="13" type="body"/>
          </p:nvPr>
        </p:nvSpPr>
        <p:spPr>
          <a:xfrm>
            <a:off x="3447052" y="4804566"/>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3" name="Google Shape;123;p63"/>
          <p:cNvGrpSpPr/>
          <p:nvPr/>
        </p:nvGrpSpPr>
        <p:grpSpPr>
          <a:xfrm>
            <a:off x="4069658" y="4508733"/>
            <a:ext cx="7547911" cy="1674487"/>
            <a:chOff x="4061909" y="1565906"/>
            <a:chExt cx="7547911" cy="1882781"/>
          </a:xfrm>
        </p:grpSpPr>
        <p:cxnSp>
          <p:nvCxnSpPr>
            <p:cNvPr id="124" name="Google Shape;124;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5" name="Google Shape;125;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6" name="Google Shape;126;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27" name="Google Shape;127;p63"/>
          <p:cNvCxnSpPr/>
          <p:nvPr/>
        </p:nvCxnSpPr>
        <p:spPr>
          <a:xfrm>
            <a:off x="4069657" y="578722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8" name="Google Shape;128;p63"/>
          <p:cNvCxnSpPr/>
          <p:nvPr/>
        </p:nvCxnSpPr>
        <p:spPr>
          <a:xfrm>
            <a:off x="4085156" y="617517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129" name="Shape 129"/>
        <p:cNvGrpSpPr/>
        <p:nvPr/>
      </p:nvGrpSpPr>
      <p:grpSpPr>
        <a:xfrm>
          <a:off x="0" y="0"/>
          <a:ext cx="0" cy="0"/>
          <a:chOff x="0" y="0"/>
          <a:chExt cx="0" cy="0"/>
        </a:xfrm>
      </p:grpSpPr>
      <p:sp>
        <p:nvSpPr>
          <p:cNvPr id="130" name="Google Shape;130;p64"/>
          <p:cNvSpPr/>
          <p:nvPr/>
        </p:nvSpPr>
        <p:spPr>
          <a:xfrm>
            <a:off x="4605868" y="1"/>
            <a:ext cx="6891866"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31" name="Google Shape;131;p64"/>
          <p:cNvSpPr txBox="1"/>
          <p:nvPr>
            <p:ph idx="1" type="body"/>
          </p:nvPr>
        </p:nvSpPr>
        <p:spPr>
          <a:xfrm>
            <a:off x="5943600" y="2076098"/>
            <a:ext cx="4867011" cy="391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64"/>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64"/>
          <p:cNvPicPr preferRelativeResize="0"/>
          <p:nvPr/>
        </p:nvPicPr>
        <p:blipFill rotWithShape="1">
          <a:blip r:embed="rId2">
            <a:alphaModFix/>
          </a:blip>
          <a:srcRect b="11083" l="-18315" r="29196" t="15976"/>
          <a:stretch/>
        </p:blipFill>
        <p:spPr>
          <a:xfrm flipH="1">
            <a:off x="0" y="1639691"/>
            <a:ext cx="8439100" cy="5375657"/>
          </a:xfrm>
          <a:prstGeom prst="rect">
            <a:avLst/>
          </a:prstGeom>
          <a:noFill/>
          <a:ln>
            <a:noFill/>
          </a:ln>
        </p:spPr>
      </p:pic>
      <p:sp>
        <p:nvSpPr>
          <p:cNvPr id="134" name="Google Shape;134;p64"/>
          <p:cNvSpPr/>
          <p:nvPr>
            <p:ph idx="3" type="pic"/>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135" name="Shape 135"/>
        <p:cNvGrpSpPr/>
        <p:nvPr/>
      </p:nvGrpSpPr>
      <p:grpSpPr>
        <a:xfrm>
          <a:off x="0" y="0"/>
          <a:ext cx="0" cy="0"/>
          <a:chOff x="0" y="0"/>
          <a:chExt cx="0" cy="0"/>
        </a:xfrm>
      </p:grpSpPr>
      <p:sp>
        <p:nvSpPr>
          <p:cNvPr id="136" name="Google Shape;136;p65"/>
          <p:cNvSpPr txBox="1"/>
          <p:nvPr>
            <p:ph idx="1" type="body"/>
          </p:nvPr>
        </p:nvSpPr>
        <p:spPr>
          <a:xfrm>
            <a:off x="1553583" y="1623405"/>
            <a:ext cx="9778140" cy="48959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 name="Google Shape;137;p65"/>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 name="Google Shape;138;p65"/>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 name="Google Shape;139;p65"/>
          <p:cNvSpPr/>
          <p:nvPr/>
        </p:nvSpPr>
        <p:spPr>
          <a:xfrm>
            <a:off x="8591" y="5357970"/>
            <a:ext cx="1359904" cy="964190"/>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0" name="Google Shape;140;p65"/>
          <p:cNvSpPr/>
          <p:nvPr/>
        </p:nvSpPr>
        <p:spPr>
          <a:xfrm>
            <a:off x="0" y="4717164"/>
            <a:ext cx="871051" cy="1802168"/>
          </a:xfrm>
          <a:custGeom>
            <a:rect b="b" l="l" r="r" t="t"/>
            <a:pathLst>
              <a:path extrusionOk="0" h="1802168" w="871051">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141" name="Shape 141"/>
        <p:cNvGrpSpPr/>
        <p:nvPr/>
      </p:nvGrpSpPr>
      <p:grpSpPr>
        <a:xfrm>
          <a:off x="0" y="0"/>
          <a:ext cx="0" cy="0"/>
          <a:chOff x="0" y="0"/>
          <a:chExt cx="0" cy="0"/>
        </a:xfrm>
      </p:grpSpPr>
      <p:sp>
        <p:nvSpPr>
          <p:cNvPr id="142" name="Google Shape;142;p66"/>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3" name="Google Shape;143;p66"/>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66"/>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 name="Google Shape;145;p66"/>
          <p:cNvSpPr/>
          <p:nvPr>
            <p:ph idx="3" type="pic"/>
          </p:nvPr>
        </p:nvSpPr>
        <p:spPr>
          <a:xfrm>
            <a:off x="5888002" y="439730"/>
            <a:ext cx="5660531" cy="6045736"/>
          </a:xfrm>
          <a:prstGeom prst="rect">
            <a:avLst/>
          </a:prstGeom>
          <a:solidFill>
            <a:srgbClr val="F2F2F2"/>
          </a:solidFill>
          <a:ln>
            <a:noFill/>
          </a:ln>
        </p:spPr>
      </p:sp>
      <p:grpSp>
        <p:nvGrpSpPr>
          <p:cNvPr id="146" name="Google Shape;146;p66"/>
          <p:cNvGrpSpPr/>
          <p:nvPr/>
        </p:nvGrpSpPr>
        <p:grpSpPr>
          <a:xfrm>
            <a:off x="-2012374" y="3808246"/>
            <a:ext cx="3525984" cy="2857223"/>
            <a:chOff x="1659400" y="1572038"/>
            <a:chExt cx="970931" cy="786778"/>
          </a:xfrm>
        </p:grpSpPr>
        <p:sp>
          <p:nvSpPr>
            <p:cNvPr id="147" name="Google Shape;147;p6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8" name="Google Shape;148;p6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23" name="Shape 23"/>
        <p:cNvGrpSpPr/>
        <p:nvPr/>
      </p:nvGrpSpPr>
      <p:grpSpPr>
        <a:xfrm>
          <a:off x="0" y="0"/>
          <a:ext cx="0" cy="0"/>
          <a:chOff x="0" y="0"/>
          <a:chExt cx="0" cy="0"/>
        </a:xfrm>
      </p:grpSpPr>
      <p:sp>
        <p:nvSpPr>
          <p:cNvPr id="24" name="Google Shape;24;p54"/>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 name="Google Shape;25;p54"/>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 name="Google Shape;26;p54"/>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5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Google Shape;28;p54"/>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29" name="Shape 29"/>
        <p:cNvGrpSpPr/>
        <p:nvPr/>
      </p:nvGrpSpPr>
      <p:grpSpPr>
        <a:xfrm>
          <a:off x="0" y="0"/>
          <a:ext cx="0" cy="0"/>
          <a:chOff x="0" y="0"/>
          <a:chExt cx="0" cy="0"/>
        </a:xfrm>
      </p:grpSpPr>
      <p:sp>
        <p:nvSpPr>
          <p:cNvPr id="30" name="Google Shape;30;p55"/>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55"/>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55"/>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55"/>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55"/>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55"/>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5"/>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55"/>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55"/>
          <p:cNvSpPr txBox="1"/>
          <p:nvPr>
            <p:ph idx="9" type="body"/>
          </p:nvPr>
        </p:nvSpPr>
        <p:spPr>
          <a:xfrm>
            <a:off x="565673" y="5374717"/>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55"/>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55"/>
          <p:cNvSpPr/>
          <p:nvPr/>
        </p:nvSpPr>
        <p:spPr>
          <a:xfrm>
            <a:off x="8947682" y="2543260"/>
            <a:ext cx="2531288" cy="12234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92E4B"/>
              </a:buClr>
              <a:buSzPts val="1050"/>
              <a:buFont typeface="Calibri"/>
              <a:buNone/>
            </a:pPr>
            <a:r>
              <a:rPr b="0" i="0" lang="es-ES" sz="1050" u="none" cap="none" strike="noStrik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1400" u="none" cap="none" strike="noStrike">
              <a:solidFill>
                <a:srgbClr val="000000"/>
              </a:solidFill>
              <a:latin typeface="Arial"/>
              <a:ea typeface="Arial"/>
              <a:cs typeface="Arial"/>
              <a:sym typeface="Arial"/>
            </a:endParaRPr>
          </a:p>
        </p:txBody>
      </p:sp>
      <p:sp>
        <p:nvSpPr>
          <p:cNvPr id="41" name="Google Shape;41;p55"/>
          <p:cNvSpPr/>
          <p:nvPr/>
        </p:nvSpPr>
        <p:spPr>
          <a:xfrm rot="10800000">
            <a:off x="12799" y="5622"/>
            <a:ext cx="12189954" cy="1762217"/>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 name="Google Shape;42;p55"/>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3" name="Google Shape;43;p55"/>
          <p:cNvGrpSpPr/>
          <p:nvPr/>
        </p:nvGrpSpPr>
        <p:grpSpPr>
          <a:xfrm>
            <a:off x="8744224" y="-356297"/>
            <a:ext cx="3525984" cy="2857223"/>
            <a:chOff x="1659400" y="1572038"/>
            <a:chExt cx="970931" cy="786778"/>
          </a:xfrm>
        </p:grpSpPr>
        <p:sp>
          <p:nvSpPr>
            <p:cNvPr id="44" name="Google Shape;44;p55"/>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45" name="Google Shape;45;p55"/>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46" name="Shape 46"/>
        <p:cNvGrpSpPr/>
        <p:nvPr/>
      </p:nvGrpSpPr>
      <p:grpSpPr>
        <a:xfrm>
          <a:off x="0" y="0"/>
          <a:ext cx="0" cy="0"/>
          <a:chOff x="0" y="0"/>
          <a:chExt cx="0" cy="0"/>
        </a:xfrm>
      </p:grpSpPr>
      <p:sp>
        <p:nvSpPr>
          <p:cNvPr id="47" name="Google Shape;47;p56"/>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48" name="Google Shape;48;p56"/>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 name="Google Shape;49;p56"/>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5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56"/>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2" name="Google Shape;52;p56"/>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nvGrpSpPr>
          <p:cNvPr id="53" name="Google Shape;53;p56"/>
          <p:cNvGrpSpPr/>
          <p:nvPr/>
        </p:nvGrpSpPr>
        <p:grpSpPr>
          <a:xfrm>
            <a:off x="9005185" y="0"/>
            <a:ext cx="3525984" cy="2857223"/>
            <a:chOff x="1659400" y="1572038"/>
            <a:chExt cx="970931" cy="786778"/>
          </a:xfrm>
        </p:grpSpPr>
        <p:sp>
          <p:nvSpPr>
            <p:cNvPr id="54" name="Google Shape;54;p5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5" name="Google Shape;55;p5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56" name="Shape 56"/>
        <p:cNvGrpSpPr/>
        <p:nvPr/>
      </p:nvGrpSpPr>
      <p:grpSpPr>
        <a:xfrm>
          <a:off x="0" y="0"/>
          <a:ext cx="0" cy="0"/>
          <a:chOff x="0" y="0"/>
          <a:chExt cx="0" cy="0"/>
        </a:xfrm>
      </p:grpSpPr>
      <p:sp>
        <p:nvSpPr>
          <p:cNvPr id="57" name="Google Shape;57;p57"/>
          <p:cNvSpPr/>
          <p:nvPr/>
        </p:nvSpPr>
        <p:spPr>
          <a:xfrm>
            <a:off x="0" y="882027"/>
            <a:ext cx="12192000" cy="143727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8" name="Google Shape;58;p57"/>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57"/>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60" name="Google Shape;60;p57"/>
          <p:cNvPicPr preferRelativeResize="0"/>
          <p:nvPr/>
        </p:nvPicPr>
        <p:blipFill rotWithShape="1">
          <a:blip r:embed="rId2">
            <a:alphaModFix/>
          </a:blip>
          <a:srcRect b="0" l="0" r="0" t="0"/>
          <a:stretch/>
        </p:blipFill>
        <p:spPr>
          <a:xfrm>
            <a:off x="7768850" y="226918"/>
            <a:ext cx="4094254" cy="6404164"/>
          </a:xfrm>
          <a:prstGeom prst="rect">
            <a:avLst/>
          </a:prstGeom>
          <a:noFill/>
          <a:ln>
            <a:noFill/>
          </a:ln>
        </p:spPr>
      </p:pic>
      <p:sp>
        <p:nvSpPr>
          <p:cNvPr id="61" name="Google Shape;61;p57"/>
          <p:cNvSpPr/>
          <p:nvPr>
            <p:ph idx="3" type="pic"/>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62" name="Shape 62"/>
        <p:cNvGrpSpPr/>
        <p:nvPr/>
      </p:nvGrpSpPr>
      <p:grpSpPr>
        <a:xfrm>
          <a:off x="0" y="0"/>
          <a:ext cx="0" cy="0"/>
          <a:chOff x="0" y="0"/>
          <a:chExt cx="0" cy="0"/>
        </a:xfrm>
      </p:grpSpPr>
      <p:sp>
        <p:nvSpPr>
          <p:cNvPr id="63" name="Google Shape;63;p58"/>
          <p:cNvSpPr/>
          <p:nvPr/>
        </p:nvSpPr>
        <p:spPr>
          <a:xfrm>
            <a:off x="4884044"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64" name="Google Shape;64;p58"/>
          <p:cNvSpPr txBox="1"/>
          <p:nvPr>
            <p:ph idx="1" type="body"/>
          </p:nvPr>
        </p:nvSpPr>
        <p:spPr>
          <a:xfrm>
            <a:off x="6096001" y="593579"/>
            <a:ext cx="4724400" cy="560402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65" name="Google Shape;65;p58"/>
          <p:cNvGrpSpPr/>
          <p:nvPr/>
        </p:nvGrpSpPr>
        <p:grpSpPr>
          <a:xfrm>
            <a:off x="4884044" y="3946789"/>
            <a:ext cx="3525984" cy="2857223"/>
            <a:chOff x="1659400" y="1572038"/>
            <a:chExt cx="970931" cy="786778"/>
          </a:xfrm>
        </p:grpSpPr>
        <p:sp>
          <p:nvSpPr>
            <p:cNvPr id="66" name="Google Shape;66;p58"/>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67" name="Google Shape;67;p58"/>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68" name="Google Shape;68;p58"/>
          <p:cNvSpPr/>
          <p:nvPr>
            <p:ph idx="2" type="pic"/>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69" name="Shape 69"/>
        <p:cNvGrpSpPr/>
        <p:nvPr/>
      </p:nvGrpSpPr>
      <p:grpSpPr>
        <a:xfrm>
          <a:off x="0" y="0"/>
          <a:ext cx="0" cy="0"/>
          <a:chOff x="0" y="0"/>
          <a:chExt cx="0" cy="0"/>
        </a:xfrm>
      </p:grpSpPr>
      <p:sp>
        <p:nvSpPr>
          <p:cNvPr id="70" name="Google Shape;70;p59"/>
          <p:cNvSpPr/>
          <p:nvPr/>
        </p:nvSpPr>
        <p:spPr>
          <a:xfrm>
            <a:off x="-32399" y="3350405"/>
            <a:ext cx="12194195" cy="241562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71" name="Google Shape;71;p59"/>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59"/>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24BAA2"/>
              </a:buClr>
              <a:buSzPts val="5000"/>
              <a:buFont typeface="Arial"/>
              <a:buNone/>
              <a:defRPr b="1" i="0" sz="5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73" name="Google Shape;73;p59"/>
          <p:cNvGrpSpPr/>
          <p:nvPr/>
        </p:nvGrpSpPr>
        <p:grpSpPr>
          <a:xfrm>
            <a:off x="336354" y="5927698"/>
            <a:ext cx="2735993" cy="679345"/>
            <a:chOff x="0" y="0"/>
            <a:chExt cx="2301694" cy="571500"/>
          </a:xfrm>
        </p:grpSpPr>
        <p:sp>
          <p:nvSpPr>
            <p:cNvPr id="74" name="Google Shape;74;p59"/>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75" name="Google Shape;75;p59"/>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pic>
        <p:nvPicPr>
          <p:cNvPr id="76" name="Google Shape;76;p59"/>
          <p:cNvPicPr preferRelativeResize="0"/>
          <p:nvPr/>
        </p:nvPicPr>
        <p:blipFill rotWithShape="1">
          <a:blip r:embed="rId3">
            <a:alphaModFix/>
          </a:blip>
          <a:srcRect b="0" l="0" r="0" t="0"/>
          <a:stretch/>
        </p:blipFill>
        <p:spPr>
          <a:xfrm>
            <a:off x="336354" y="587665"/>
            <a:ext cx="5189566" cy="1979955"/>
          </a:xfrm>
          <a:prstGeom prst="rect">
            <a:avLst/>
          </a:prstGeom>
          <a:noFill/>
          <a:ln>
            <a:noFill/>
          </a:ln>
        </p:spPr>
      </p:pic>
      <p:grpSp>
        <p:nvGrpSpPr>
          <p:cNvPr id="77" name="Google Shape;77;p59"/>
          <p:cNvGrpSpPr/>
          <p:nvPr/>
        </p:nvGrpSpPr>
        <p:grpSpPr>
          <a:xfrm>
            <a:off x="9565775" y="3574321"/>
            <a:ext cx="3525984" cy="2857223"/>
            <a:chOff x="1659400" y="1572038"/>
            <a:chExt cx="970931" cy="786778"/>
          </a:xfrm>
        </p:grpSpPr>
        <p:sp>
          <p:nvSpPr>
            <p:cNvPr id="78" name="Google Shape;78;p59"/>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79" name="Google Shape;79;p59"/>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80" name="Google Shape;80;p59"/>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81" name="Google Shape;81;p59"/>
          <p:cNvSpPr txBox="1"/>
          <p:nvPr>
            <p:ph idx="3"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82" name="Shape 82"/>
        <p:cNvGrpSpPr/>
        <p:nvPr/>
      </p:nvGrpSpPr>
      <p:grpSpPr>
        <a:xfrm>
          <a:off x="0" y="0"/>
          <a:ext cx="0" cy="0"/>
          <a:chOff x="0" y="0"/>
          <a:chExt cx="0" cy="0"/>
        </a:xfrm>
      </p:grpSpPr>
      <p:sp>
        <p:nvSpPr>
          <p:cNvPr id="83" name="Google Shape;83;p60"/>
          <p:cNvSpPr/>
          <p:nvPr/>
        </p:nvSpPr>
        <p:spPr>
          <a:xfrm>
            <a:off x="0" y="0"/>
            <a:ext cx="12192000" cy="6858001"/>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 name="Google Shape;84;p60"/>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s-ES" sz="4400" u="none" cap="none" strike="noStrike">
                <a:solidFill>
                  <a:srgbClr val="FFFFFF"/>
                </a:solidFill>
                <a:latin typeface="Calibri"/>
                <a:ea typeface="Calibri"/>
                <a:cs typeface="Calibri"/>
                <a:sym typeface="Calibri"/>
              </a:rPr>
              <a:t>FONT TYPEFACE &amp; SIZE</a:t>
            </a:r>
            <a:endParaRPr b="0" i="0" sz="3600" u="none" cap="none" strike="noStrike">
              <a:solidFill>
                <a:srgbClr val="FFFFFF"/>
              </a:solidFill>
              <a:latin typeface="Calibri"/>
              <a:ea typeface="Calibri"/>
              <a:cs typeface="Calibri"/>
              <a:sym typeface="Calibri"/>
            </a:endParaRPr>
          </a:p>
        </p:txBody>
      </p:sp>
      <p:sp>
        <p:nvSpPr>
          <p:cNvPr id="85" name="Google Shape;85;p60"/>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rgbClr val="FFFFFF"/>
                </a:solidFill>
                <a:latin typeface="Calibri"/>
                <a:ea typeface="Calibri"/>
                <a:cs typeface="Calibri"/>
                <a:sym typeface="Calibri"/>
              </a:rPr>
              <a:t>PLEASE ENSURE TO KEEP FONTS AS PER THE LAYOUT</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1"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24 point  -  Main Text Body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p:txBody>
      </p:sp>
      <p:sp>
        <p:nvSpPr>
          <p:cNvPr id="86" name="Google Shape;86;p60"/>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s-ES" sz="2400" u="none" cap="none" strike="noStrike">
                <a:solidFill>
                  <a:srgbClr val="FFFFFF"/>
                </a:solidFill>
                <a:latin typeface="Calibri"/>
                <a:ea typeface="Calibri"/>
                <a:cs typeface="Calibri"/>
                <a:sym typeface="Calibri"/>
              </a:rPr>
              <a:t>Please ensure to keep the font sizes set as per the slide layouts. The font used throughout the </a:t>
            </a:r>
            <a:r>
              <a:rPr b="1" i="0" lang="es-ES" sz="2400" u="none" cap="none" strike="noStrike">
                <a:solidFill>
                  <a:srgbClr val="FFFFFF"/>
                </a:solidFill>
                <a:latin typeface="Calibri"/>
                <a:ea typeface="Calibri"/>
                <a:cs typeface="Calibri"/>
                <a:sym typeface="Calibri"/>
              </a:rPr>
              <a:t>Housing Care </a:t>
            </a:r>
            <a:r>
              <a:rPr b="0" i="0" lang="es-ES" sz="2400" u="none" cap="none" strike="noStrike">
                <a:solidFill>
                  <a:srgbClr val="FFFFFF"/>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2400"/>
              <a:buFont typeface="Calibri"/>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s-ES" sz="3600" u="none" cap="none" strike="noStrike">
                <a:solidFill>
                  <a:srgbClr val="FFFFFF"/>
                </a:solidFill>
                <a:latin typeface="Calibri"/>
                <a:ea typeface="Calibri"/>
                <a:cs typeface="Calibri"/>
                <a:sym typeface="Calibri"/>
              </a:rPr>
              <a:t>Calibri</a:t>
            </a:r>
            <a:endParaRPr b="0" i="0" sz="3600" u="none" cap="none" strike="noStrike">
              <a:solidFill>
                <a:srgbClr val="FFFFFF"/>
              </a:solidFill>
              <a:latin typeface="Calibri"/>
              <a:ea typeface="Calibri"/>
              <a:cs typeface="Calibri"/>
              <a:sym typeface="Calibri"/>
            </a:endParaRPr>
          </a:p>
        </p:txBody>
      </p:sp>
      <p:cxnSp>
        <p:nvCxnSpPr>
          <p:cNvPr id="87" name="Google Shape;87;p60"/>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88" name="Google Shape;88;p60"/>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89" name="Google Shape;89;p60"/>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FFFFFF"/>
                </a:solidFill>
                <a:latin typeface="Calibri"/>
                <a:ea typeface="Calibri"/>
                <a:cs typeface="Calibri"/>
                <a:sym typeface="Calibri"/>
              </a:rPr>
              <a:t>*** </a:t>
            </a:r>
            <a:r>
              <a:rPr b="1" i="0" lang="es-ES" sz="2400" u="none" cap="none" strike="noStrike">
                <a:solidFill>
                  <a:srgbClr val="FFFFFF"/>
                </a:solidFill>
                <a:latin typeface="Calibri"/>
                <a:ea typeface="Calibri"/>
                <a:cs typeface="Calibri"/>
                <a:sym typeface="Calibri"/>
              </a:rPr>
              <a:t>PLEASE DELETE THIS INSTRUCTION SLIDE BEFORE PRESENTING FINAL PRESENTATION </a:t>
            </a:r>
            <a:r>
              <a:rPr b="0" i="0" lang="es-ES" sz="2400" u="none" cap="none" strike="noStrike">
                <a:solidFill>
                  <a:srgbClr val="FFFFFF"/>
                </a:solidFill>
                <a:latin typeface="Calibri"/>
                <a:ea typeface="Calibri"/>
                <a:cs typeface="Calibri"/>
                <a:sym typeface="Calibri"/>
              </a:rPr>
              <a:t>*** </a:t>
            </a:r>
            <a:endParaRPr b="0" i="0" sz="2400" u="none" cap="none" strike="noStrike">
              <a:solidFill>
                <a:srgbClr val="FFFFFF"/>
              </a:solidFill>
              <a:latin typeface="Calibri"/>
              <a:ea typeface="Calibri"/>
              <a:cs typeface="Calibri"/>
              <a:sym typeface="Calibri"/>
            </a:endParaRPr>
          </a:p>
        </p:txBody>
      </p:sp>
      <p:cxnSp>
        <p:nvCxnSpPr>
          <p:cNvPr id="90" name="Google Shape;90;p60"/>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Icons">
    <p:spTree>
      <p:nvGrpSpPr>
        <p:cNvPr id="91" name="Shape 9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2"/>
          <p:cNvSpPr/>
          <p:nvPr/>
        </p:nvSpPr>
        <p:spPr>
          <a:xfrm rot="-5400000">
            <a:off x="10313073" y="4835824"/>
            <a:ext cx="317349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92E4B"/>
                </a:solidFill>
                <a:latin typeface="Calibri"/>
                <a:ea typeface="Calibri"/>
                <a:cs typeface="Calibri"/>
                <a:sym typeface="Calibri"/>
              </a:rPr>
              <a:t>Reframing Skills for Senior Carers</a:t>
            </a:r>
            <a:endParaRPr b="0" i="0" sz="1000" u="none" cap="none" strike="noStrike">
              <a:solidFill>
                <a:srgbClr val="092E4B"/>
              </a:solidFill>
              <a:latin typeface="Calibri"/>
              <a:ea typeface="Calibri"/>
              <a:cs typeface="Calibri"/>
              <a:sym typeface="Calibri"/>
            </a:endParaRPr>
          </a:p>
        </p:txBody>
      </p:sp>
      <p:cxnSp>
        <p:nvCxnSpPr>
          <p:cNvPr id="7" name="Google Shape;7;p52"/>
          <p:cNvCxnSpPr/>
          <p:nvPr/>
        </p:nvCxnSpPr>
        <p:spPr>
          <a:xfrm rot="10800000">
            <a:off x="11791088" y="6608548"/>
            <a:ext cx="224149" cy="0"/>
          </a:xfrm>
          <a:prstGeom prst="straightConnector1">
            <a:avLst/>
          </a:prstGeom>
          <a:noFill/>
          <a:ln cap="flat" cmpd="sng" w="9525">
            <a:solidFill>
              <a:srgbClr val="24BAA2"/>
            </a:solidFill>
            <a:prstDash val="solid"/>
            <a:miter lim="4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hyperlink" Target="https://support.apple.com/en-gb/guide/iphone/iph3e2e4367/ios" TargetMode="External"/><Relationship Id="rId7" Type="http://schemas.openxmlformats.org/officeDocument/2006/relationships/image" Target="../media/image19.png"/><Relationship Id="rId8" Type="http://schemas.openxmlformats.org/officeDocument/2006/relationships/hyperlink" Target="https://www.youtube-nocookie.com/embed/q9fS5Elq0YM?hl=it&amp;cc_lang_pref=it&amp;cc_load_policy=1" TargetMode="External"/></Relationships>
</file>

<file path=ppt/slides/_rels/slide11.xml.rels><?xml version="1.0" encoding="UTF-8" standalone="yes"?><Relationships xmlns="http://schemas.openxmlformats.org/package/2006/relationships"><Relationship Id="rId11" Type="http://schemas.openxmlformats.org/officeDocument/2006/relationships/hyperlink" Target="http://www.youtube.com/watch?v=67N1E_AnF54" TargetMode="External"/><Relationship Id="rId10" Type="http://schemas.openxmlformats.org/officeDocument/2006/relationships/image" Target="../media/image14.jpg"/><Relationship Id="rId13" Type="http://schemas.openxmlformats.org/officeDocument/2006/relationships/image" Target="../media/image23.png"/><Relationship Id="rId12" Type="http://schemas.openxmlformats.org/officeDocument/2006/relationships/image" Target="../media/image18.jpg"/><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support.google.com/accessibility/android/answer/11183305#displaysize" TargetMode="External"/><Relationship Id="rId4" Type="http://schemas.openxmlformats.org/officeDocument/2006/relationships/hyperlink" Target="https://support.google.com/accessibility/android/answer/11183305#fontsize" TargetMode="External"/><Relationship Id="rId9" Type="http://schemas.openxmlformats.org/officeDocument/2006/relationships/hyperlink" Target="https://support.google.com/accessibility/android/answer/7349565" TargetMode="External"/><Relationship Id="rId15" Type="http://schemas.openxmlformats.org/officeDocument/2006/relationships/hyperlink" Target="https://www.youtube-nocookie.com/embed/67N1E_AnF54?hl=it&amp;cc_lang_pref=it&amp;cc_load_policy=1" TargetMode="External"/><Relationship Id="rId14" Type="http://schemas.openxmlformats.org/officeDocument/2006/relationships/image" Target="../media/image17.png"/><Relationship Id="rId5" Type="http://schemas.openxmlformats.org/officeDocument/2006/relationships/hyperlink" Target="https://support.google.com/accessibility/android/answer/6006949" TargetMode="External"/><Relationship Id="rId6" Type="http://schemas.openxmlformats.org/officeDocument/2006/relationships/hyperlink" Target="https://support.google.com/accessibility/android/answer/11183305#highcontrast" TargetMode="External"/><Relationship Id="rId7" Type="http://schemas.openxmlformats.org/officeDocument/2006/relationships/hyperlink" Target="https://support.google.com/accessibility/android/answer/6151800" TargetMode="External"/><Relationship Id="rId8" Type="http://schemas.openxmlformats.org/officeDocument/2006/relationships/hyperlink" Target="https://support.google.com/accessibility/android/answer/11183305#colorcorrection&amp;zippy=%2Cutilizzare-linversione-dei-colori" TargetMode="External"/></Relationships>
</file>

<file path=ppt/slides/_rels/slide12.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20.png"/><Relationship Id="rId13" Type="http://schemas.openxmlformats.org/officeDocument/2006/relationships/image" Target="../media/image25.jpg"/><Relationship Id="rId12" Type="http://schemas.openxmlformats.org/officeDocument/2006/relationships/hyperlink" Target="http://www.youtube.com/watch?v=M7tuspgozmY" TargetMode="External"/><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support.google.com/accessibility/android/answer/6006554" TargetMode="External"/><Relationship Id="rId4" Type="http://schemas.openxmlformats.org/officeDocument/2006/relationships/hyperlink" Target="https://support.google.com/accessibility/android/answer/9350862" TargetMode="External"/><Relationship Id="rId9" Type="http://schemas.openxmlformats.org/officeDocument/2006/relationships/hyperlink" Target="https://support.google.com/accessibility/android/answer/9157755" TargetMode="External"/><Relationship Id="rId15" Type="http://schemas.openxmlformats.org/officeDocument/2006/relationships/image" Target="../media/image17.png"/><Relationship Id="rId14" Type="http://schemas.openxmlformats.org/officeDocument/2006/relationships/image" Target="../media/image24.png"/><Relationship Id="rId16" Type="http://schemas.openxmlformats.org/officeDocument/2006/relationships/hyperlink" Target="https://www.youtube-nocookie.com/embed/M7tuspgozmY?hl=it&amp;cc_lang_pref=it&amp;cc_load_policy=1" TargetMode="External"/><Relationship Id="rId5" Type="http://schemas.openxmlformats.org/officeDocument/2006/relationships/hyperlink" Target="https://support.google.com/accessibility/android/answer/9158064" TargetMode="External"/><Relationship Id="rId6" Type="http://schemas.openxmlformats.org/officeDocument/2006/relationships/hyperlink" Target="https://support.google.com/accessibility/android/answer/9158064" TargetMode="External"/><Relationship Id="rId7" Type="http://schemas.openxmlformats.org/officeDocument/2006/relationships/hyperlink" Target="https://support.google.com/accessibility/android/answer/9042284" TargetMode="External"/><Relationship Id="rId8" Type="http://schemas.openxmlformats.org/officeDocument/2006/relationships/hyperlink" Target="https://support.google.com/accessibility/android/answer/9157755" TargetMode="External"/></Relationships>
</file>

<file path=ppt/slides/_rels/slide13.xml.rels><?xml version="1.0" encoding="UTF-8" standalone="yes"?><Relationships xmlns="http://schemas.openxmlformats.org/package/2006/relationships"><Relationship Id="rId10" Type="http://schemas.openxmlformats.org/officeDocument/2006/relationships/hyperlink" Target="https://www.youtube-nocookie.com/embed/nvzPIfR4ugI?hl=it&amp;cc_lang_pref=it&amp;cc_load_policy=1" TargetMode="External"/><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support.google.com/accessibility/android/answer/6007100" TargetMode="External"/><Relationship Id="rId4" Type="http://schemas.openxmlformats.org/officeDocument/2006/relationships/hyperlink" Target="https://support.google.com/accessibility/android/answer/9728765" TargetMode="External"/><Relationship Id="rId9" Type="http://schemas.openxmlformats.org/officeDocument/2006/relationships/image" Target="../media/image17.png"/><Relationship Id="rId5" Type="http://schemas.openxmlformats.org/officeDocument/2006/relationships/image" Target="../media/image26.jpg"/><Relationship Id="rId6" Type="http://schemas.openxmlformats.org/officeDocument/2006/relationships/hyperlink" Target="http://www.youtube.com/watch?v=nvzPIfR4ugI" TargetMode="External"/><Relationship Id="rId7" Type="http://schemas.openxmlformats.org/officeDocument/2006/relationships/image" Target="../media/image29.jpg"/><Relationship Id="rId8"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support.google.com/accessibility/android/answer/6151854" TargetMode="External"/><Relationship Id="rId4" Type="http://schemas.openxmlformats.org/officeDocument/2006/relationships/image" Target="../media/image28.jpg"/><Relationship Id="rId9" Type="http://schemas.openxmlformats.org/officeDocument/2006/relationships/hyperlink" Target="https://www.youtube-nocookie.com/embed/fileanA1GG8?hl=it&amp;cc_lang_pref=it&amp;cc_load_policy=1" TargetMode="External"/><Relationship Id="rId5" Type="http://schemas.openxmlformats.org/officeDocument/2006/relationships/hyperlink" Target="http://www.youtube.com/watch?v=fileanA1GG8" TargetMode="External"/><Relationship Id="rId6" Type="http://schemas.openxmlformats.org/officeDocument/2006/relationships/image" Target="../media/image60.jpg"/><Relationship Id="rId7" Type="http://schemas.openxmlformats.org/officeDocument/2006/relationships/image" Target="../media/image37.png"/><Relationship Id="rId8"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3.jp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17.png"/><Relationship Id="rId8"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hyperlink" Target="https://support.google.com/accessibility/android/answer/6151854" TargetMode="External"/><Relationship Id="rId5" Type="http://schemas.openxmlformats.org/officeDocument/2006/relationships/hyperlink" Target="https://support.google.com/keep/answer/6101196?hl=en&amp;co=GENIE.Platform%3DAndroid#:~:text=Tap%20the%20note%20you%20want%20to%20share.&amp;text=Tap%20Collaborator.,email%20address%2C%20or%20Google%20Group" TargetMode="External"/><Relationship Id="rId6" Type="http://schemas.openxmlformats.org/officeDocument/2006/relationships/hyperlink" Target="https://apps.apple.com/us/app/notes/id1110145109" TargetMode="External"/><Relationship Id="rId7" Type="http://schemas.openxmlformats.org/officeDocument/2006/relationships/hyperlink" Target="https://apps.apple.com/us/app/notes/id1110145109" TargetMode="External"/><Relationship Id="rId8"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calendar.google.com/" TargetMode="External"/><Relationship Id="rId4" Type="http://schemas.openxmlformats.org/officeDocument/2006/relationships/hyperlink" Target="https://play.google.com/store/apps/details?id=com.google.android.calendar" TargetMode="External"/><Relationship Id="rId9" Type="http://schemas.openxmlformats.org/officeDocument/2006/relationships/image" Target="../media/image39.jpg"/><Relationship Id="rId5" Type="http://schemas.openxmlformats.org/officeDocument/2006/relationships/hyperlink" Target="https://itunes.apple.com/ky/app/google-calendar/id909319292" TargetMode="External"/><Relationship Id="rId6" Type="http://schemas.openxmlformats.org/officeDocument/2006/relationships/image" Target="../media/image41.png"/><Relationship Id="rId7" Type="http://schemas.openxmlformats.org/officeDocument/2006/relationships/image" Target="../media/image38.png"/><Relationship Id="rId8"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3.jp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17.png"/><Relationship Id="rId6" Type="http://schemas.openxmlformats.org/officeDocument/2006/relationships/hyperlink" Target="https://www.brand039.com/glossario-di-social-media-marketing-i-termini-che-dovresti-conoscer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jpg"/><Relationship Id="rId4" Type="http://schemas.openxmlformats.org/officeDocument/2006/relationships/image" Target="../media/image17.png"/><Relationship Id="rId5" Type="http://schemas.openxmlformats.org/officeDocument/2006/relationships/hyperlink" Target="https://www.youtube.com/watch?v=prU_dh6Rgl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hyperlink" Target="https://www.facebook.com/help/" TargetMode="External"/><Relationship Id="rId5" Type="http://schemas.openxmlformats.org/officeDocument/2006/relationships/image" Target="../media/image52.png"/><Relationship Id="rId6"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hyperlink" Target="https://www.facebook.com/help/" TargetMode="External"/><Relationship Id="rId5"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hyperlink" Target="https://www.facebook.com/help/" TargetMode="External"/><Relationship Id="rId5"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7.png"/><Relationship Id="rId4" Type="http://schemas.openxmlformats.org/officeDocument/2006/relationships/hyperlink" Target="https://support.google.com/android/answer/9319337?hl=it#zippy=%2Cusare-lapp-emergenze-personali%2Cconfigurare-e-attivare-o-disattivare-la-funzionalit%C3%A0-sos-emergenze" TargetMode="External"/><Relationship Id="rId5"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it.ccm.net/faq/26907-come-usare-la-funzione-sos-emergenze-sul-tuo-smartphone" TargetMode="Externa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2.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1.png"/><Relationship Id="rId4" Type="http://schemas.openxmlformats.org/officeDocument/2006/relationships/hyperlink" Target="https://help.yuka.io/l/en/article/2t20ixn5y5-evualuation-cosmetic-products" TargetMode="External"/><Relationship Id="rId5" Type="http://schemas.openxmlformats.org/officeDocument/2006/relationships/image" Target="../media/image17.png"/><Relationship Id="rId6" Type="http://schemas.openxmlformats.org/officeDocument/2006/relationships/image" Target="../media/image63.png"/><Relationship Id="rId7"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72.png"/><Relationship Id="rId6"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6.png"/><Relationship Id="rId4" Type="http://schemas.openxmlformats.org/officeDocument/2006/relationships/image" Target="../media/image71.png"/><Relationship Id="rId5" Type="http://schemas.openxmlformats.org/officeDocument/2006/relationships/image" Target="../media/image7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6.png"/><Relationship Id="rId4" Type="http://schemas.openxmlformats.org/officeDocument/2006/relationships/image" Target="../media/image6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www.youtube.com/@applesupport" TargetMode="External"/><Relationship Id="rId4" Type="http://schemas.openxmlformats.org/officeDocument/2006/relationships/hyperlink" Target="https://www.youtube.com/@applesupport" TargetMode="External"/><Relationship Id="rId5" Type="http://schemas.openxmlformats.org/officeDocument/2006/relationships/hyperlink" Target="https://support.google.com/android/?hl=it#topic=7313011" TargetMode="External"/><Relationship Id="rId6" Type="http://schemas.openxmlformats.org/officeDocument/2006/relationships/hyperlink" Target="https://www.facebook.com/help/" TargetMode="External"/><Relationship Id="rId7" Type="http://schemas.openxmlformats.org/officeDocument/2006/relationships/hyperlink" Target="https://keepass.info/help/base/index.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slide" Target="/ppt/slides/slide4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6.png"/><Relationship Id="rId4" Type="http://schemas.openxmlformats.org/officeDocument/2006/relationships/hyperlink" Target="https://www.facebook.com/Housing.care.project" TargetMode="External"/><Relationship Id="rId5"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0.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
          <p:cNvSpPr txBox="1"/>
          <p:nvPr>
            <p:ph idx="1" type="body"/>
          </p:nvPr>
        </p:nvSpPr>
        <p:spPr>
          <a:xfrm>
            <a:off x="490619" y="3286408"/>
            <a:ext cx="4934576" cy="168854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8850"/>
              </a:lnSpc>
              <a:spcBef>
                <a:spcPts val="0"/>
              </a:spcBef>
              <a:spcAft>
                <a:spcPts val="0"/>
              </a:spcAft>
              <a:buClr>
                <a:schemeClr val="lt1"/>
              </a:buClr>
              <a:buSzPts val="4000"/>
              <a:buFont typeface="Arial"/>
              <a:buNone/>
            </a:pPr>
            <a:r>
              <a:rPr lang="es-ES"/>
              <a:t>Smart and </a:t>
            </a:r>
            <a:r>
              <a:rPr b="1" lang="es-ES"/>
              <a:t>A</a:t>
            </a:r>
            <a:r>
              <a:rPr lang="es-ES"/>
              <a:t>mbient </a:t>
            </a:r>
            <a:r>
              <a:rPr b="1" lang="es-ES"/>
              <a:t>A</a:t>
            </a:r>
            <a:r>
              <a:rPr lang="es-ES"/>
              <a:t>ssisted </a:t>
            </a:r>
            <a:r>
              <a:rPr b="1" lang="es-ES"/>
              <a:t>L</a:t>
            </a:r>
            <a:r>
              <a:rPr lang="es-ES"/>
              <a:t>iving technologies </a:t>
            </a:r>
            <a:endParaRPr/>
          </a:p>
        </p:txBody>
      </p:sp>
      <p:pic>
        <p:nvPicPr>
          <p:cNvPr id="154" name="Google Shape;154;p1"/>
          <p:cNvPicPr preferRelativeResize="0"/>
          <p:nvPr>
            <p:ph idx="3" type="pic"/>
          </p:nvPr>
        </p:nvPicPr>
        <p:blipFill rotWithShape="1">
          <a:blip r:embed="rId3">
            <a:alphaModFix/>
          </a:blip>
          <a:srcRect b="0" l="7461" r="7461" t="0"/>
          <a:stretch/>
        </p:blipFill>
        <p:spPr>
          <a:xfrm>
            <a:off x="5718875" y="423474"/>
            <a:ext cx="5982506" cy="4551482"/>
          </a:xfrm>
          <a:prstGeom prst="rect">
            <a:avLst/>
          </a:prstGeom>
          <a:solidFill>
            <a:srgbClr val="F2F2F2"/>
          </a:solidFill>
          <a:ln>
            <a:noFill/>
          </a:ln>
        </p:spPr>
      </p:pic>
      <p:sp>
        <p:nvSpPr>
          <p:cNvPr id="155" name="Google Shape;155;p1"/>
          <p:cNvSpPr txBox="1"/>
          <p:nvPr>
            <p:ph idx="4" type="body"/>
          </p:nvPr>
        </p:nvSpPr>
        <p:spPr>
          <a:xfrm>
            <a:off x="6929886" y="5588390"/>
            <a:ext cx="4927235" cy="731140"/>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90000"/>
              </a:lnSpc>
              <a:spcBef>
                <a:spcPts val="1000"/>
              </a:spcBef>
              <a:spcAft>
                <a:spcPts val="0"/>
              </a:spcAft>
              <a:buClr>
                <a:schemeClr val="lt1"/>
              </a:buClr>
              <a:buSzPts val="2800"/>
              <a:buFont typeface="Arial"/>
              <a:buNone/>
            </a:pPr>
            <a:r>
              <a:rPr lang="es-ES" sz="3000"/>
              <a:t>Work Based Learning Guide</a:t>
            </a:r>
            <a:endParaRPr sz="3000"/>
          </a:p>
        </p:txBody>
      </p:sp>
      <p:sp>
        <p:nvSpPr>
          <p:cNvPr id="156" name="Google Shape;156;p1"/>
          <p:cNvSpPr txBox="1"/>
          <p:nvPr/>
        </p:nvSpPr>
        <p:spPr>
          <a:xfrm>
            <a:off x="2596375" y="5962700"/>
            <a:ext cx="3000000" cy="664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700"/>
              <a:buFont typeface="Arial"/>
              <a:buNone/>
            </a:pPr>
            <a:r>
              <a:rPr b="0" i="0" lang="es-ES" sz="700" u="none" cap="none" strike="noStrike">
                <a:solidFill>
                  <a:srgbClr val="00000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7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27c5147c03b_0_0" title="EU HC Accesibility Menu"/>
          <p:cNvPicPr preferRelativeResize="0"/>
          <p:nvPr/>
        </p:nvPicPr>
        <p:blipFill rotWithShape="1">
          <a:blip r:embed="rId3">
            <a:alphaModFix/>
          </a:blip>
          <a:srcRect b="0" l="0" r="0" t="0"/>
          <a:stretch/>
        </p:blipFill>
        <p:spPr>
          <a:xfrm>
            <a:off x="8103045" y="99000"/>
            <a:ext cx="3444494" cy="6660000"/>
          </a:xfrm>
          <a:prstGeom prst="rect">
            <a:avLst/>
          </a:prstGeom>
          <a:noFill/>
          <a:ln>
            <a:noFill/>
          </a:ln>
        </p:spPr>
      </p:pic>
      <p:sp>
        <p:nvSpPr>
          <p:cNvPr id="265" name="Google Shape;265;g27c5147c03b_0_0"/>
          <p:cNvSpPr txBox="1"/>
          <p:nvPr>
            <p:ph idx="1" type="body"/>
          </p:nvPr>
        </p:nvSpPr>
        <p:spPr>
          <a:xfrm>
            <a:off x="835671" y="2727702"/>
            <a:ext cx="7178100" cy="3311700"/>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Individuare le impostazioni</a:t>
            </a:r>
            <a:endParaRPr/>
          </a:p>
          <a:p>
            <a:pPr indent="-457200" lvl="0" marL="685800" rtl="0" algn="l">
              <a:lnSpc>
                <a:spcPct val="90000"/>
              </a:lnSpc>
              <a:spcBef>
                <a:spcPts val="1000"/>
              </a:spcBef>
              <a:spcAft>
                <a:spcPts val="0"/>
              </a:spcAft>
              <a:buSzPts val="2400"/>
              <a:buFont typeface="Arial"/>
              <a:buAutoNum type="arabicPeriod"/>
            </a:pPr>
            <a:r>
              <a:rPr lang="es-ES"/>
              <a:t>Cerca la parola chiave "accessibilità"</a:t>
            </a:r>
            <a:endParaRPr/>
          </a:p>
        </p:txBody>
      </p:sp>
      <p:sp>
        <p:nvSpPr>
          <p:cNvPr id="266" name="Google Shape;266;g27c5147c03b_0_0"/>
          <p:cNvSpPr txBox="1"/>
          <p:nvPr>
            <p:ph idx="2" type="body"/>
          </p:nvPr>
        </p:nvSpPr>
        <p:spPr>
          <a:xfrm>
            <a:off x="835671" y="1104337"/>
            <a:ext cx="7178100" cy="1031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Come gestire il menu di accessibilità</a:t>
            </a:r>
            <a:endParaRPr/>
          </a:p>
        </p:txBody>
      </p:sp>
      <p:pic>
        <p:nvPicPr>
          <p:cNvPr id="267" name="Google Shape;267;g27c5147c03b_0_0"/>
          <p:cNvPicPr preferRelativeResize="0"/>
          <p:nvPr/>
        </p:nvPicPr>
        <p:blipFill rotWithShape="1">
          <a:blip r:embed="rId4">
            <a:alphaModFix/>
          </a:blip>
          <a:srcRect b="0" l="0" r="0" t="0"/>
          <a:stretch/>
        </p:blipFill>
        <p:spPr>
          <a:xfrm rot="160844">
            <a:off x="1971412" y="4383523"/>
            <a:ext cx="6937694" cy="2349464"/>
          </a:xfrm>
          <a:prstGeom prst="rect">
            <a:avLst/>
          </a:prstGeom>
          <a:noFill/>
          <a:ln>
            <a:noFill/>
          </a:ln>
        </p:spPr>
      </p:pic>
      <p:pic>
        <p:nvPicPr>
          <p:cNvPr descr="Lupa" id="268" name="Google Shape;268;g27c5147c03b_0_0"/>
          <p:cNvPicPr preferRelativeResize="0"/>
          <p:nvPr/>
        </p:nvPicPr>
        <p:blipFill rotWithShape="1">
          <a:blip r:embed="rId5">
            <a:alphaModFix/>
          </a:blip>
          <a:srcRect b="0" l="0" r="0" t="0"/>
          <a:stretch/>
        </p:blipFill>
        <p:spPr>
          <a:xfrm>
            <a:off x="5440261" y="3503589"/>
            <a:ext cx="655739" cy="655739"/>
          </a:xfrm>
          <a:prstGeom prst="rect">
            <a:avLst/>
          </a:prstGeom>
          <a:noFill/>
          <a:ln>
            <a:noFill/>
          </a:ln>
        </p:spPr>
      </p:pic>
      <p:sp>
        <p:nvSpPr>
          <p:cNvPr id="269" name="Google Shape;269;g27c5147c03b_0_0"/>
          <p:cNvSpPr txBox="1"/>
          <p:nvPr/>
        </p:nvSpPr>
        <p:spPr>
          <a:xfrm rot="160858">
            <a:off x="2906828" y="4555670"/>
            <a:ext cx="5066846" cy="19395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2400" u="none" cap="none" strike="noStrike">
                <a:solidFill>
                  <a:schemeClr val="dk1"/>
                </a:solidFill>
                <a:latin typeface="Arial"/>
                <a:ea typeface="Arial"/>
                <a:cs typeface="Arial"/>
                <a:sym typeface="Arial"/>
              </a:rPr>
              <a:t>Hai Apple/iOS?</a:t>
            </a:r>
            <a:br>
              <a:rPr b="0" i="0" lang="es-ES" sz="2400" u="none" cap="none" strike="noStrike">
                <a:solidFill>
                  <a:schemeClr val="dk1"/>
                </a:solidFill>
                <a:latin typeface="Arial"/>
                <a:ea typeface="Arial"/>
                <a:cs typeface="Arial"/>
                <a:sym typeface="Arial"/>
              </a:rPr>
            </a:br>
            <a:r>
              <a:rPr b="0" i="0" lang="es-ES" sz="2400" u="none" cap="none" strike="noStrike">
                <a:solidFill>
                  <a:schemeClr val="dk1"/>
                </a:solidFill>
                <a:latin typeface="Arial"/>
                <a:ea typeface="Arial"/>
                <a:cs typeface="Arial"/>
                <a:sym typeface="Arial"/>
              </a:rPr>
              <a:t>Non preoccuparti, segui gli stessi passaggi.</a:t>
            </a:r>
            <a:br>
              <a:rPr b="0" i="0" lang="es-ES" sz="2400" u="none" cap="none" strike="noStrike">
                <a:solidFill>
                  <a:schemeClr val="dk1"/>
                </a:solidFill>
                <a:latin typeface="Arial"/>
                <a:ea typeface="Arial"/>
                <a:cs typeface="Arial"/>
                <a:sym typeface="Arial"/>
              </a:rPr>
            </a:br>
            <a:r>
              <a:rPr b="0" i="0" lang="es-ES" sz="2400" u="sng" cap="none" strike="noStrike">
                <a:solidFill>
                  <a:schemeClr val="dk1"/>
                </a:solidFill>
                <a:latin typeface="Arial"/>
                <a:ea typeface="Arial"/>
                <a:cs typeface="Arial"/>
                <a:sym typeface="Arial"/>
                <a:hlinkClick r:id="rId6">
                  <a:extLst>
                    <a:ext uri="{A12FA001-AC4F-418D-AE19-62706E023703}">
                      <ahyp:hlinkClr val="tx"/>
                    </a:ext>
                  </a:extLst>
                </a:hlinkClick>
              </a:rPr>
              <a:t>https://support.apple.com/en-gb/guide/iphone/iph3e2e4367/ios</a:t>
            </a:r>
            <a:endParaRPr b="0" i="0" sz="2400" u="none" cap="none" strike="noStrike">
              <a:solidFill>
                <a:schemeClr val="dk1"/>
              </a:solidFill>
              <a:latin typeface="Arial"/>
              <a:ea typeface="Arial"/>
              <a:cs typeface="Arial"/>
              <a:sym typeface="Arial"/>
            </a:endParaRPr>
          </a:p>
        </p:txBody>
      </p:sp>
      <p:pic>
        <p:nvPicPr>
          <p:cNvPr id="270" name="Google Shape;270;g27c5147c03b_0_0"/>
          <p:cNvPicPr preferRelativeResize="0"/>
          <p:nvPr/>
        </p:nvPicPr>
        <p:blipFill rotWithShape="1">
          <a:blip r:embed="rId7">
            <a:alphaModFix/>
          </a:blip>
          <a:srcRect b="0" l="0" r="0" t="0"/>
          <a:stretch/>
        </p:blipFill>
        <p:spPr>
          <a:xfrm>
            <a:off x="8103050" y="99000"/>
            <a:ext cx="3444500" cy="6659999"/>
          </a:xfrm>
          <a:prstGeom prst="rect">
            <a:avLst/>
          </a:prstGeom>
          <a:noFill/>
          <a:ln>
            <a:noFill/>
          </a:ln>
        </p:spPr>
      </p:pic>
      <p:grpSp>
        <p:nvGrpSpPr>
          <p:cNvPr id="271" name="Google Shape;271;g27c5147c03b_0_0"/>
          <p:cNvGrpSpPr/>
          <p:nvPr/>
        </p:nvGrpSpPr>
        <p:grpSpPr>
          <a:xfrm>
            <a:off x="5659549" y="1623827"/>
            <a:ext cx="3880453" cy="1472479"/>
            <a:chOff x="6497774" y="1878099"/>
            <a:chExt cx="3880453" cy="1472479"/>
          </a:xfrm>
        </p:grpSpPr>
        <p:pic>
          <p:nvPicPr>
            <p:cNvPr id="272" name="Google Shape;272;g27c5147c03b_0_0"/>
            <p:cNvPicPr preferRelativeResize="0"/>
            <p:nvPr/>
          </p:nvPicPr>
          <p:blipFill rotWithShape="1">
            <a:blip r:embed="rId4">
              <a:alphaModFix/>
            </a:blip>
            <a:srcRect b="0" l="0" r="0" t="0"/>
            <a:stretch/>
          </p:blipFill>
          <p:spPr>
            <a:xfrm rot="160850">
              <a:off x="6525967" y="1966821"/>
              <a:ext cx="3824067" cy="1295036"/>
            </a:xfrm>
            <a:prstGeom prst="rect">
              <a:avLst/>
            </a:prstGeom>
            <a:noFill/>
            <a:ln>
              <a:noFill/>
            </a:ln>
          </p:spPr>
        </p:pic>
        <p:sp>
          <p:nvSpPr>
            <p:cNvPr id="273" name="Google Shape;273;g27c5147c03b_0_0"/>
            <p:cNvSpPr txBox="1"/>
            <p:nvPr/>
          </p:nvSpPr>
          <p:spPr>
            <a:xfrm>
              <a:off x="7013900" y="2124172"/>
              <a:ext cx="284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8"/>
                </a:rPr>
                <a:t>https://www.youtube-nocookie.com/embed/q9fS5Elq0YM?hl=it&amp;cc_lang_pref=it&amp;cc_load_policy=1</a:t>
              </a:r>
              <a:endParaRPr b="0" i="0" sz="1400" u="none" cap="none" strike="noStrike">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27c5147c03b_0_157"/>
          <p:cNvSpPr txBox="1"/>
          <p:nvPr>
            <p:ph idx="2" type="body"/>
          </p:nvPr>
        </p:nvSpPr>
        <p:spPr>
          <a:xfrm>
            <a:off x="835671" y="1104337"/>
            <a:ext cx="7178100" cy="1031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Miglioramenti della visibilità</a:t>
            </a:r>
            <a:endParaRPr/>
          </a:p>
        </p:txBody>
      </p:sp>
      <p:sp>
        <p:nvSpPr>
          <p:cNvPr id="279" name="Google Shape;279;g27c5147c03b_0_157"/>
          <p:cNvSpPr/>
          <p:nvPr>
            <p:ph idx="3" type="pic"/>
          </p:nvPr>
        </p:nvSpPr>
        <p:spPr>
          <a:xfrm>
            <a:off x="8583306" y="1246695"/>
            <a:ext cx="2444100" cy="4337100"/>
          </a:xfrm>
          <a:prstGeom prst="rect">
            <a:avLst/>
          </a:prstGeom>
          <a:solidFill>
            <a:srgbClr val="D8D8D8"/>
          </a:solidFill>
          <a:ln>
            <a:noFill/>
          </a:ln>
        </p:spPr>
      </p:sp>
      <p:sp>
        <p:nvSpPr>
          <p:cNvPr id="280" name="Google Shape;280;g27c5147c03b_0_157"/>
          <p:cNvSpPr txBox="1"/>
          <p:nvPr>
            <p:ph idx="1" type="body"/>
          </p:nvPr>
        </p:nvSpPr>
        <p:spPr>
          <a:xfrm>
            <a:off x="113400" y="2272050"/>
            <a:ext cx="8013900" cy="3311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b="1" lang="es-ES"/>
              <a:t>Dimensioni del display e dimensione del carattere:</a:t>
            </a:r>
            <a:r>
              <a:rPr lang="es-ES"/>
              <a:t>Per modificare le dimensioni degli elementi sullo schermo, regola le </a:t>
            </a:r>
            <a:r>
              <a:rPr lang="es-ES" u="sng">
                <a:solidFill>
                  <a:schemeClr val="hlink"/>
                </a:solidFill>
                <a:hlinkClick r:id="rId3"/>
              </a:rPr>
              <a:t>dimensioni dello schermo</a:t>
            </a:r>
            <a:r>
              <a:rPr lang="es-ES"/>
              <a:t> o del </a:t>
            </a:r>
            <a:r>
              <a:rPr lang="es-ES" u="sng">
                <a:solidFill>
                  <a:schemeClr val="hlink"/>
                </a:solidFill>
                <a:hlinkClick r:id="rId4"/>
              </a:rPr>
              <a:t>carattere</a:t>
            </a:r>
            <a:r>
              <a:rPr lang="es-ES"/>
              <a:t>.</a:t>
            </a:r>
            <a:endParaRPr/>
          </a:p>
          <a:p>
            <a:pPr indent="-228600" lvl="0" marL="457200" rtl="0" algn="l">
              <a:lnSpc>
                <a:spcPct val="90000"/>
              </a:lnSpc>
              <a:spcBef>
                <a:spcPts val="1000"/>
              </a:spcBef>
              <a:spcAft>
                <a:spcPts val="0"/>
              </a:spcAft>
              <a:buSzPts val="2400"/>
              <a:buNone/>
            </a:pPr>
            <a:r>
              <a:rPr b="1" lang="es-ES"/>
              <a:t>Ingrandimento:</a:t>
            </a:r>
            <a:r>
              <a:rPr lang="es-ES"/>
              <a:t> Per ingrandire o ingrandire temporaneamente lo schermo, utilizzare l</a:t>
            </a:r>
            <a:r>
              <a:rPr lang="es-ES" u="sng">
                <a:solidFill>
                  <a:schemeClr val="hlink"/>
                </a:solidFill>
                <a:hlinkClick r:id="rId5"/>
              </a:rPr>
              <a:t>'ingrandimento</a:t>
            </a:r>
            <a:r>
              <a:rPr lang="es-ES"/>
              <a:t>.</a:t>
            </a:r>
            <a:endParaRPr/>
          </a:p>
          <a:p>
            <a:pPr indent="-228600" lvl="0" marL="457200" rtl="0" algn="l">
              <a:lnSpc>
                <a:spcPct val="90000"/>
              </a:lnSpc>
              <a:spcBef>
                <a:spcPts val="1000"/>
              </a:spcBef>
              <a:spcAft>
                <a:spcPts val="0"/>
              </a:spcAft>
              <a:buSzPts val="2400"/>
              <a:buNone/>
            </a:pPr>
            <a:r>
              <a:rPr b="1" lang="es-ES"/>
              <a:t>Opzioni di contrasto e colore:</a:t>
            </a:r>
            <a:r>
              <a:rPr lang="es-ES"/>
              <a:t> Per regolare il contrasto o i colori, </a:t>
            </a:r>
            <a:r>
              <a:rPr lang="es-ES" u="sng">
                <a:solidFill>
                  <a:schemeClr val="hlink"/>
                </a:solidFill>
                <a:hlinkClick r:id="rId6"/>
              </a:rPr>
              <a:t>utilizzate testo a contrasto elevato</a:t>
            </a:r>
            <a:r>
              <a:rPr lang="es-ES"/>
              <a:t>, </a:t>
            </a:r>
            <a:r>
              <a:rPr lang="es-ES" u="sng">
                <a:solidFill>
                  <a:schemeClr val="hlink"/>
                </a:solidFill>
                <a:hlinkClick r:id="rId7"/>
              </a:rPr>
              <a:t>tema scuro</a:t>
            </a:r>
            <a:r>
              <a:rPr lang="es-ES"/>
              <a:t>, </a:t>
            </a:r>
            <a:r>
              <a:rPr lang="es-ES" u="sng">
                <a:solidFill>
                  <a:schemeClr val="hlink"/>
                </a:solidFill>
                <a:hlinkClick r:id="rId8"/>
              </a:rPr>
              <a:t>inversione di colore </a:t>
            </a:r>
            <a:r>
              <a:rPr lang="es-ES"/>
              <a:t>o correzione del colore.</a:t>
            </a:r>
            <a:endParaRPr/>
          </a:p>
          <a:p>
            <a:pPr indent="-228600" lvl="0" marL="457200" rtl="0" algn="l">
              <a:lnSpc>
                <a:spcPct val="90000"/>
              </a:lnSpc>
              <a:spcBef>
                <a:spcPts val="1000"/>
              </a:spcBef>
              <a:spcAft>
                <a:spcPts val="0"/>
              </a:spcAft>
              <a:buSzPts val="2400"/>
              <a:buNone/>
            </a:pPr>
            <a:r>
              <a:rPr b="1" lang="es-ES"/>
              <a:t>Seleziona per parlare:</a:t>
            </a:r>
            <a:r>
              <a:rPr lang="es-ES"/>
              <a:t> Se desideri un feedback vocale in determinati orari, puoi attivare </a:t>
            </a:r>
            <a:r>
              <a:rPr lang="es-ES" u="sng">
                <a:solidFill>
                  <a:schemeClr val="hlink"/>
                </a:solidFill>
                <a:hlinkClick r:id="rId9"/>
              </a:rPr>
              <a:t>Seleziona per parlare</a:t>
            </a:r>
            <a:r>
              <a:rPr lang="es-ES"/>
              <a:t>. Seleziona gli elementi sullo schermo o punta la fotocamera su qualcosa per ascoltarlo letto o descritto ad alta voce.</a:t>
            </a:r>
            <a:endParaRPr/>
          </a:p>
        </p:txBody>
      </p:sp>
      <p:pic>
        <p:nvPicPr>
          <p:cNvPr id="281" name="Google Shape;281;g27c5147c03b_0_157" title="EU HC Visibility Enhancements"/>
          <p:cNvPicPr preferRelativeResize="0"/>
          <p:nvPr/>
        </p:nvPicPr>
        <p:blipFill rotWithShape="1">
          <a:blip r:embed="rId10">
            <a:alphaModFix/>
          </a:blip>
          <a:srcRect b="0" l="0" r="0" t="0"/>
          <a:stretch/>
        </p:blipFill>
        <p:spPr>
          <a:xfrm>
            <a:off x="8127250" y="85189"/>
            <a:ext cx="3356238" cy="6660000"/>
          </a:xfrm>
          <a:prstGeom prst="rect">
            <a:avLst/>
          </a:prstGeom>
          <a:noFill/>
          <a:ln>
            <a:noFill/>
          </a:ln>
        </p:spPr>
      </p:pic>
      <p:pic>
        <p:nvPicPr>
          <p:cNvPr id="282" name="Google Shape;282;g27c5147c03b_0_157" title="EU HC Visibility Enhancements">
            <a:hlinkClick r:id="rId11"/>
          </p:cNvPr>
          <p:cNvPicPr preferRelativeResize="0"/>
          <p:nvPr/>
        </p:nvPicPr>
        <p:blipFill rotWithShape="1">
          <a:blip r:embed="rId12">
            <a:alphaModFix/>
          </a:blip>
          <a:srcRect b="0" l="0" r="0" t="0"/>
          <a:stretch/>
        </p:blipFill>
        <p:spPr>
          <a:xfrm>
            <a:off x="8127250" y="85200"/>
            <a:ext cx="3356250" cy="6660000"/>
          </a:xfrm>
          <a:prstGeom prst="rect">
            <a:avLst/>
          </a:prstGeom>
          <a:noFill/>
          <a:ln>
            <a:noFill/>
          </a:ln>
        </p:spPr>
      </p:pic>
      <p:pic>
        <p:nvPicPr>
          <p:cNvPr id="283" name="Google Shape;283;g27c5147c03b_0_157"/>
          <p:cNvPicPr preferRelativeResize="0"/>
          <p:nvPr/>
        </p:nvPicPr>
        <p:blipFill rotWithShape="1">
          <a:blip r:embed="rId13">
            <a:alphaModFix/>
          </a:blip>
          <a:srcRect b="0" l="0" r="0" t="0"/>
          <a:stretch/>
        </p:blipFill>
        <p:spPr>
          <a:xfrm>
            <a:off x="8304791" y="98975"/>
            <a:ext cx="3001166" cy="6632412"/>
          </a:xfrm>
          <a:prstGeom prst="rect">
            <a:avLst/>
          </a:prstGeom>
          <a:noFill/>
          <a:ln>
            <a:noFill/>
          </a:ln>
        </p:spPr>
      </p:pic>
      <p:grpSp>
        <p:nvGrpSpPr>
          <p:cNvPr id="284" name="Google Shape;284;g27c5147c03b_0_157"/>
          <p:cNvGrpSpPr/>
          <p:nvPr/>
        </p:nvGrpSpPr>
        <p:grpSpPr>
          <a:xfrm>
            <a:off x="8583299" y="133662"/>
            <a:ext cx="3880453" cy="1472479"/>
            <a:chOff x="9680024" y="2011762"/>
            <a:chExt cx="3880453" cy="1472479"/>
          </a:xfrm>
        </p:grpSpPr>
        <p:pic>
          <p:nvPicPr>
            <p:cNvPr id="285" name="Google Shape;285;g27c5147c03b_0_157"/>
            <p:cNvPicPr preferRelativeResize="0"/>
            <p:nvPr/>
          </p:nvPicPr>
          <p:blipFill rotWithShape="1">
            <a:blip r:embed="rId14">
              <a:alphaModFix/>
            </a:blip>
            <a:srcRect b="0" l="0" r="0" t="0"/>
            <a:stretch/>
          </p:blipFill>
          <p:spPr>
            <a:xfrm rot="160850">
              <a:off x="9708217" y="2100483"/>
              <a:ext cx="3824067" cy="1295036"/>
            </a:xfrm>
            <a:prstGeom prst="rect">
              <a:avLst/>
            </a:prstGeom>
            <a:noFill/>
            <a:ln>
              <a:noFill/>
            </a:ln>
          </p:spPr>
        </p:pic>
        <p:sp>
          <p:nvSpPr>
            <p:cNvPr id="286" name="Google Shape;286;g27c5147c03b_0_157"/>
            <p:cNvSpPr txBox="1"/>
            <p:nvPr/>
          </p:nvSpPr>
          <p:spPr>
            <a:xfrm>
              <a:off x="10131125" y="2224650"/>
              <a:ext cx="2890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400"/>
                <a:buFont typeface="Arial"/>
                <a:buNone/>
              </a:pPr>
              <a:r>
                <a:rPr lang="es-ES" u="sng">
                  <a:solidFill>
                    <a:schemeClr val="hlink"/>
                  </a:solidFill>
                  <a:hlinkClick r:id="rId15"/>
                </a:rPr>
                <a:t>https://www.youtube-nocookie.com/embed/67N1E_AnF54?hl=it&amp;cc_lang_pref=it&amp;cc_load_policy=1</a:t>
              </a:r>
              <a:endParaRPr>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dk1"/>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27c5147c03b_0_313"/>
          <p:cNvSpPr txBox="1"/>
          <p:nvPr>
            <p:ph idx="1" type="body"/>
          </p:nvPr>
        </p:nvSpPr>
        <p:spPr>
          <a:xfrm>
            <a:off x="34350" y="2323676"/>
            <a:ext cx="8272500" cy="34551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sz="1900"/>
              <a:t>Puoi scegliere le </a:t>
            </a:r>
            <a:r>
              <a:rPr lang="es-ES" sz="1900" u="sng">
                <a:solidFill>
                  <a:schemeClr val="hlink"/>
                </a:solidFill>
                <a:hlinkClick r:id="rId3"/>
              </a:rPr>
              <a:t>preferenze dei sottotitoli </a:t>
            </a:r>
            <a:r>
              <a:rPr lang="es-ES" sz="1900"/>
              <a:t>(lingua, testo e stile) per il tuo dispositivo.</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4"/>
              </a:rPr>
              <a:t>Live Caption</a:t>
            </a:r>
            <a:r>
              <a:rPr lang="es-ES" sz="1900"/>
              <a:t> Sottotitoli vocali automatici sul dispositivo.</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5"/>
              </a:rPr>
              <a:t>Live Transcribe</a:t>
            </a:r>
            <a:r>
              <a:rPr lang="es-ES" sz="1900"/>
              <a:t> Acquisisce parlato e suono e li visualizza come testo sullo schermo.</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6"/>
              </a:rPr>
              <a:t>Le notifiche sonore </a:t>
            </a:r>
            <a:r>
              <a:rPr lang="es-ES" sz="1900">
                <a:solidFill>
                  <a:srgbClr val="000000"/>
                </a:solidFill>
              </a:rPr>
              <a:t>ti aiutano a sapere cosa succede in casa, ad esempio quando un rilevatore di fumo emette un segnale acustico o suona un campanello.</a:t>
            </a:r>
            <a:endParaRPr sz="1900">
              <a:solidFill>
                <a:srgbClr val="000000"/>
              </a:solidFill>
            </a:endParaRPr>
          </a:p>
          <a:p>
            <a:pPr indent="-228600" lvl="0" marL="457200" rtl="0" algn="l">
              <a:lnSpc>
                <a:spcPct val="90000"/>
              </a:lnSpc>
              <a:spcBef>
                <a:spcPts val="1000"/>
              </a:spcBef>
              <a:spcAft>
                <a:spcPts val="0"/>
              </a:spcAft>
              <a:buSzPts val="2400"/>
              <a:buNone/>
            </a:pPr>
            <a:r>
              <a:rPr lang="es-ES" sz="1900" u="sng">
                <a:solidFill>
                  <a:schemeClr val="hlink"/>
                </a:solidFill>
                <a:hlinkClick r:id="rId7"/>
              </a:rPr>
              <a:t>Real-time text (RTT)</a:t>
            </a:r>
            <a:r>
              <a:rPr lang="es-ES" sz="1900"/>
              <a:t> consente di utilizzare il testo per comunicare durante le chiamate telefoniche.</a:t>
            </a:r>
            <a:endParaRPr sz="1900"/>
          </a:p>
          <a:p>
            <a:pPr indent="-228600" lvl="0" marL="457200" rtl="0" algn="l">
              <a:lnSpc>
                <a:spcPct val="90000"/>
              </a:lnSpc>
              <a:spcBef>
                <a:spcPts val="1000"/>
              </a:spcBef>
              <a:spcAft>
                <a:spcPts val="0"/>
              </a:spcAft>
              <a:buSzPts val="2400"/>
              <a:buNone/>
            </a:pPr>
            <a:r>
              <a:rPr lang="es-ES" sz="1900" u="sng">
                <a:solidFill>
                  <a:schemeClr val="hlink"/>
                </a:solidFill>
              </a:rPr>
              <a:t>Amplificatore </a:t>
            </a:r>
            <a:r>
              <a:rPr lang="es-ES" sz="1900" u="sng">
                <a:solidFill>
                  <a:schemeClr val="hlink"/>
                </a:solidFill>
                <a:hlinkClick r:id="rId8"/>
              </a:rPr>
              <a:t>audio</a:t>
            </a:r>
            <a:r>
              <a:rPr lang="es-ES" sz="1900" u="sng">
                <a:solidFill>
                  <a:schemeClr val="hlink"/>
                </a:solidFill>
              </a:rPr>
              <a:t> </a:t>
            </a:r>
            <a:r>
              <a:rPr lang="es-ES" sz="1900"/>
              <a:t>consente di utilizzare cuffie cablate o Bluetooth per filtrare, aumentare e amplificare i suoni nell'ambiente o sul dispositivo Android. </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9"/>
              </a:rPr>
              <a:t>Il supporto per apparecchi acustici </a:t>
            </a:r>
            <a:r>
              <a:rPr lang="es-ES" sz="1900">
                <a:solidFill>
                  <a:srgbClr val="000000"/>
                </a:solidFill>
              </a:rPr>
              <a:t>ti consente di associare gli apparecchi acustici al tuo dispositivo Android per ascoltare più chiaramente</a:t>
            </a:r>
            <a:r>
              <a:rPr lang="es-ES" sz="1900"/>
              <a:t>.</a:t>
            </a:r>
            <a:endParaRPr sz="1900"/>
          </a:p>
          <a:p>
            <a:pPr indent="-228600" lvl="0" marL="457200" marR="0" rtl="0" algn="l">
              <a:lnSpc>
                <a:spcPct val="90000"/>
              </a:lnSpc>
              <a:spcBef>
                <a:spcPts val="1000"/>
              </a:spcBef>
              <a:spcAft>
                <a:spcPts val="0"/>
              </a:spcAft>
              <a:buClr>
                <a:srgbClr val="092E4B"/>
              </a:buClr>
              <a:buSzPts val="2400"/>
              <a:buFont typeface="Arial"/>
              <a:buNone/>
            </a:pPr>
            <a:r>
              <a:t/>
            </a:r>
            <a:endParaRPr sz="1900"/>
          </a:p>
        </p:txBody>
      </p:sp>
      <p:sp>
        <p:nvSpPr>
          <p:cNvPr id="292" name="Google Shape;292;g27c5147c03b_0_313"/>
          <p:cNvSpPr txBox="1"/>
          <p:nvPr>
            <p:ph idx="2" type="body"/>
          </p:nvPr>
        </p:nvSpPr>
        <p:spPr>
          <a:xfrm>
            <a:off x="835671" y="1104337"/>
            <a:ext cx="7178100" cy="1031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Miglioramenti dell'udito</a:t>
            </a:r>
            <a:endParaRPr/>
          </a:p>
        </p:txBody>
      </p:sp>
      <p:sp>
        <p:nvSpPr>
          <p:cNvPr id="293" name="Google Shape;293;g27c5147c03b_0_313"/>
          <p:cNvSpPr/>
          <p:nvPr>
            <p:ph idx="3" type="pic"/>
          </p:nvPr>
        </p:nvSpPr>
        <p:spPr>
          <a:xfrm>
            <a:off x="8583306" y="1246695"/>
            <a:ext cx="2444100" cy="4337100"/>
          </a:xfrm>
          <a:prstGeom prst="rect">
            <a:avLst/>
          </a:prstGeom>
          <a:solidFill>
            <a:srgbClr val="D8D8D8"/>
          </a:solidFill>
          <a:ln>
            <a:noFill/>
          </a:ln>
        </p:spPr>
      </p:sp>
      <p:pic>
        <p:nvPicPr>
          <p:cNvPr id="294" name="Google Shape;294;g27c5147c03b_0_313"/>
          <p:cNvPicPr preferRelativeResize="0"/>
          <p:nvPr/>
        </p:nvPicPr>
        <p:blipFill rotWithShape="1">
          <a:blip r:embed="rId10">
            <a:alphaModFix/>
          </a:blip>
          <a:srcRect b="0" l="36049" r="36049" t="0"/>
          <a:stretch/>
        </p:blipFill>
        <p:spPr>
          <a:xfrm>
            <a:off x="8583306" y="1246695"/>
            <a:ext cx="2444126" cy="4336988"/>
          </a:xfrm>
          <a:prstGeom prst="rect">
            <a:avLst/>
          </a:prstGeom>
          <a:solidFill>
            <a:srgbClr val="D8D8D8"/>
          </a:solidFill>
          <a:ln>
            <a:noFill/>
          </a:ln>
        </p:spPr>
      </p:pic>
      <p:pic>
        <p:nvPicPr>
          <p:cNvPr id="295" name="Google Shape;295;g27c5147c03b_0_313" title="EU HC Hearing Enhancements"/>
          <p:cNvPicPr preferRelativeResize="0"/>
          <p:nvPr/>
        </p:nvPicPr>
        <p:blipFill rotWithShape="1">
          <a:blip r:embed="rId11">
            <a:alphaModFix/>
          </a:blip>
          <a:srcRect b="0" l="0" r="0" t="0"/>
          <a:stretch/>
        </p:blipFill>
        <p:spPr>
          <a:xfrm>
            <a:off x="8306844" y="85176"/>
            <a:ext cx="3355200" cy="6660000"/>
          </a:xfrm>
          <a:prstGeom prst="rect">
            <a:avLst/>
          </a:prstGeom>
          <a:noFill/>
          <a:ln>
            <a:noFill/>
          </a:ln>
        </p:spPr>
      </p:pic>
      <p:pic>
        <p:nvPicPr>
          <p:cNvPr id="296" name="Google Shape;296;g27c5147c03b_0_313" title="EU HC Hearing Enhancements">
            <a:hlinkClick r:id="rId12"/>
          </p:cNvPr>
          <p:cNvPicPr preferRelativeResize="0"/>
          <p:nvPr/>
        </p:nvPicPr>
        <p:blipFill rotWithShape="1">
          <a:blip r:embed="rId13">
            <a:alphaModFix/>
          </a:blip>
          <a:srcRect b="0" l="0" r="0" t="0"/>
          <a:stretch/>
        </p:blipFill>
        <p:spPr>
          <a:xfrm>
            <a:off x="8306850" y="85175"/>
            <a:ext cx="3355200" cy="6660000"/>
          </a:xfrm>
          <a:prstGeom prst="rect">
            <a:avLst/>
          </a:prstGeom>
          <a:noFill/>
          <a:ln>
            <a:noFill/>
          </a:ln>
        </p:spPr>
      </p:pic>
      <p:pic>
        <p:nvPicPr>
          <p:cNvPr id="297" name="Google Shape;297;g27c5147c03b_0_313"/>
          <p:cNvPicPr preferRelativeResize="0"/>
          <p:nvPr/>
        </p:nvPicPr>
        <p:blipFill rotWithShape="1">
          <a:blip r:embed="rId14">
            <a:alphaModFix/>
          </a:blip>
          <a:srcRect b="0" l="0" r="0" t="0"/>
          <a:stretch/>
        </p:blipFill>
        <p:spPr>
          <a:xfrm>
            <a:off x="8306850" y="85175"/>
            <a:ext cx="3446803" cy="6772826"/>
          </a:xfrm>
          <a:prstGeom prst="rect">
            <a:avLst/>
          </a:prstGeom>
          <a:noFill/>
          <a:ln>
            <a:noFill/>
          </a:ln>
        </p:spPr>
      </p:pic>
      <p:grpSp>
        <p:nvGrpSpPr>
          <p:cNvPr id="298" name="Google Shape;298;g27c5147c03b_0_313"/>
          <p:cNvGrpSpPr/>
          <p:nvPr/>
        </p:nvGrpSpPr>
        <p:grpSpPr>
          <a:xfrm>
            <a:off x="5666074" y="628024"/>
            <a:ext cx="3880453" cy="1472479"/>
            <a:chOff x="6497774" y="1878099"/>
            <a:chExt cx="3880453" cy="1472479"/>
          </a:xfrm>
        </p:grpSpPr>
        <p:pic>
          <p:nvPicPr>
            <p:cNvPr id="299" name="Google Shape;299;g27c5147c03b_0_313"/>
            <p:cNvPicPr preferRelativeResize="0"/>
            <p:nvPr/>
          </p:nvPicPr>
          <p:blipFill rotWithShape="1">
            <a:blip r:embed="rId15">
              <a:alphaModFix/>
            </a:blip>
            <a:srcRect b="0" l="0" r="0" t="0"/>
            <a:stretch/>
          </p:blipFill>
          <p:spPr>
            <a:xfrm rot="160850">
              <a:off x="6525967" y="1966821"/>
              <a:ext cx="3824067" cy="1295036"/>
            </a:xfrm>
            <a:prstGeom prst="rect">
              <a:avLst/>
            </a:prstGeom>
            <a:noFill/>
            <a:ln>
              <a:noFill/>
            </a:ln>
          </p:spPr>
        </p:pic>
        <p:sp>
          <p:nvSpPr>
            <p:cNvPr id="300" name="Google Shape;300;g27c5147c03b_0_313"/>
            <p:cNvSpPr txBox="1"/>
            <p:nvPr/>
          </p:nvSpPr>
          <p:spPr>
            <a:xfrm>
              <a:off x="7013888" y="2224650"/>
              <a:ext cx="284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16"/>
                </a:rPr>
                <a:t>https://www.youtube-nocookie.com/embed/M7tuspgozmY?hl=it&amp;cc_lang_pref=it&amp;cc_load_policy=1</a:t>
              </a:r>
              <a:endParaRPr b="0" i="0" sz="1400" u="none" cap="none" strike="noStrike">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
                                        <p:tgtEl>
                                          <p:spTgt spid="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7c5147c03b_0_326"/>
          <p:cNvSpPr txBox="1"/>
          <p:nvPr>
            <p:ph idx="1" type="body"/>
          </p:nvPr>
        </p:nvSpPr>
        <p:spPr>
          <a:xfrm>
            <a:off x="835671" y="2727702"/>
            <a:ext cx="7178100" cy="3311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Per interagire con il dispositivo con il tocco e il feedback vocale, puoi attivare </a:t>
            </a:r>
            <a:r>
              <a:rPr lang="es-ES" u="sng">
                <a:solidFill>
                  <a:schemeClr val="hlink"/>
                </a:solidFill>
                <a:hlinkClick r:id="rId3"/>
              </a:rPr>
              <a:t>lo screen reader TalkBack</a:t>
            </a:r>
            <a:r>
              <a:rPr lang="es-ES"/>
              <a:t>. TalkBack descrive le tue azioni e ti informa su avvisi e notifiche.</a:t>
            </a:r>
            <a:endParaRPr/>
          </a:p>
          <a:p>
            <a:pPr indent="-228600" lvl="0" marL="457200" rtl="0" algn="l">
              <a:lnSpc>
                <a:spcPct val="90000"/>
              </a:lnSpc>
              <a:spcBef>
                <a:spcPts val="1000"/>
              </a:spcBef>
              <a:spcAft>
                <a:spcPts val="0"/>
              </a:spcAft>
              <a:buSzPts val="2400"/>
              <a:buNone/>
            </a:pPr>
            <a:r>
              <a:rPr lang="es-ES"/>
              <a:t>È possibile utilizzare </a:t>
            </a:r>
            <a:r>
              <a:rPr lang="es-ES" u="sng">
                <a:solidFill>
                  <a:schemeClr val="hlink"/>
                </a:solidFill>
                <a:hlinkClick r:id="rId4"/>
              </a:rPr>
              <a:t>la tastiera braille TalkBack </a:t>
            </a:r>
            <a:r>
              <a:rPr lang="es-ES"/>
              <a:t>per immettere il braille a 6 punti sullo schermo. La tastiera braille TalkBack è disponibile in Braille inglese unificato, spagnolo e arabo.</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306" name="Google Shape;306;g27c5147c03b_0_326"/>
          <p:cNvSpPr txBox="1"/>
          <p:nvPr>
            <p:ph idx="2" type="body"/>
          </p:nvPr>
        </p:nvSpPr>
        <p:spPr>
          <a:xfrm>
            <a:off x="835671" y="1104337"/>
            <a:ext cx="7178100" cy="1031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Talkback</a:t>
            </a:r>
            <a:endParaRPr/>
          </a:p>
        </p:txBody>
      </p:sp>
      <p:sp>
        <p:nvSpPr>
          <p:cNvPr id="307" name="Google Shape;307;g27c5147c03b_0_326"/>
          <p:cNvSpPr/>
          <p:nvPr>
            <p:ph idx="3" type="pic"/>
          </p:nvPr>
        </p:nvSpPr>
        <p:spPr>
          <a:xfrm>
            <a:off x="8583306" y="1246695"/>
            <a:ext cx="2444100" cy="4337100"/>
          </a:xfrm>
          <a:prstGeom prst="rect">
            <a:avLst/>
          </a:prstGeom>
          <a:solidFill>
            <a:srgbClr val="D8D8D8"/>
          </a:solidFill>
          <a:ln>
            <a:noFill/>
          </a:ln>
        </p:spPr>
      </p:sp>
      <p:pic>
        <p:nvPicPr>
          <p:cNvPr id="308" name="Google Shape;308;g27c5147c03b_0_326" title="EU HC Talkback"/>
          <p:cNvPicPr preferRelativeResize="0"/>
          <p:nvPr/>
        </p:nvPicPr>
        <p:blipFill rotWithShape="1">
          <a:blip r:embed="rId5">
            <a:alphaModFix/>
          </a:blip>
          <a:srcRect b="0" l="0" r="0" t="0"/>
          <a:stretch/>
        </p:blipFill>
        <p:spPr>
          <a:xfrm>
            <a:off x="8127769" y="99000"/>
            <a:ext cx="3355200" cy="6660000"/>
          </a:xfrm>
          <a:prstGeom prst="rect">
            <a:avLst/>
          </a:prstGeom>
          <a:noFill/>
          <a:ln>
            <a:noFill/>
          </a:ln>
        </p:spPr>
      </p:pic>
      <p:pic>
        <p:nvPicPr>
          <p:cNvPr id="309" name="Google Shape;309;g27c5147c03b_0_326" title="EU HC Talkback">
            <a:hlinkClick r:id="rId6"/>
          </p:cNvPr>
          <p:cNvPicPr preferRelativeResize="0"/>
          <p:nvPr/>
        </p:nvPicPr>
        <p:blipFill rotWithShape="1">
          <a:blip r:embed="rId7">
            <a:alphaModFix/>
          </a:blip>
          <a:srcRect b="0" l="0" r="0" t="0"/>
          <a:stretch/>
        </p:blipFill>
        <p:spPr>
          <a:xfrm>
            <a:off x="8127775" y="99000"/>
            <a:ext cx="3355200" cy="6660000"/>
          </a:xfrm>
          <a:prstGeom prst="rect">
            <a:avLst/>
          </a:prstGeom>
          <a:noFill/>
          <a:ln>
            <a:noFill/>
          </a:ln>
        </p:spPr>
      </p:pic>
      <p:pic>
        <p:nvPicPr>
          <p:cNvPr id="310" name="Google Shape;310;g27c5147c03b_0_326"/>
          <p:cNvPicPr preferRelativeResize="0"/>
          <p:nvPr/>
        </p:nvPicPr>
        <p:blipFill rotWithShape="1">
          <a:blip r:embed="rId8">
            <a:alphaModFix/>
          </a:blip>
          <a:srcRect b="0" l="0" r="0" t="0"/>
          <a:stretch/>
        </p:blipFill>
        <p:spPr>
          <a:xfrm>
            <a:off x="8127775" y="99000"/>
            <a:ext cx="3402612" cy="6759000"/>
          </a:xfrm>
          <a:prstGeom prst="rect">
            <a:avLst/>
          </a:prstGeom>
          <a:noFill/>
          <a:ln>
            <a:noFill/>
          </a:ln>
        </p:spPr>
      </p:pic>
      <p:grpSp>
        <p:nvGrpSpPr>
          <p:cNvPr id="311" name="Google Shape;311;g27c5147c03b_0_326"/>
          <p:cNvGrpSpPr/>
          <p:nvPr/>
        </p:nvGrpSpPr>
        <p:grpSpPr>
          <a:xfrm>
            <a:off x="4898289" y="681374"/>
            <a:ext cx="3880453" cy="1472479"/>
            <a:chOff x="6497774" y="1878099"/>
            <a:chExt cx="3880453" cy="1472479"/>
          </a:xfrm>
        </p:grpSpPr>
        <p:pic>
          <p:nvPicPr>
            <p:cNvPr id="312" name="Google Shape;312;g27c5147c03b_0_326"/>
            <p:cNvPicPr preferRelativeResize="0"/>
            <p:nvPr/>
          </p:nvPicPr>
          <p:blipFill rotWithShape="1">
            <a:blip r:embed="rId9">
              <a:alphaModFix/>
            </a:blip>
            <a:srcRect b="0" l="0" r="0" t="0"/>
            <a:stretch/>
          </p:blipFill>
          <p:spPr>
            <a:xfrm rot="160850">
              <a:off x="6525967" y="1966821"/>
              <a:ext cx="3824067" cy="1295036"/>
            </a:xfrm>
            <a:prstGeom prst="rect">
              <a:avLst/>
            </a:prstGeom>
            <a:noFill/>
            <a:ln>
              <a:noFill/>
            </a:ln>
          </p:spPr>
        </p:pic>
        <p:sp>
          <p:nvSpPr>
            <p:cNvPr id="313" name="Google Shape;313;g27c5147c03b_0_326"/>
            <p:cNvSpPr txBox="1"/>
            <p:nvPr/>
          </p:nvSpPr>
          <p:spPr>
            <a:xfrm>
              <a:off x="7013888" y="2224650"/>
              <a:ext cx="284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10"/>
                </a:rPr>
                <a:t>https://www.youtube-nocookie.com/embed/nvzPIfR4ugI?hl=it&amp;cc_lang_pref=it&amp;cc_load_policy=1</a:t>
              </a:r>
              <a:endParaRPr b="0" i="0" sz="1400" u="none" cap="none" strike="noStrike">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7c5147c03b_0_338"/>
          <p:cNvSpPr txBox="1"/>
          <p:nvPr>
            <p:ph idx="2" type="body"/>
          </p:nvPr>
        </p:nvSpPr>
        <p:spPr>
          <a:xfrm>
            <a:off x="835671" y="1104337"/>
            <a:ext cx="7178100" cy="1031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Accesso vocale</a:t>
            </a:r>
            <a:endParaRPr/>
          </a:p>
        </p:txBody>
      </p:sp>
      <p:sp>
        <p:nvSpPr>
          <p:cNvPr id="319" name="Google Shape;319;g27c5147c03b_0_338"/>
          <p:cNvSpPr txBox="1"/>
          <p:nvPr>
            <p:ph idx="1" type="body"/>
          </p:nvPr>
        </p:nvSpPr>
        <p:spPr>
          <a:xfrm>
            <a:off x="474894" y="2661224"/>
            <a:ext cx="7178700" cy="3311400"/>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Apri l'ombra delle notifiche e tocca Tocca per iniziare.</a:t>
            </a:r>
            <a:br>
              <a:rPr lang="es-ES"/>
            </a:br>
            <a:r>
              <a:rPr lang="es-ES"/>
              <a:t>Nella schermata Home, tocca l'app Voice Access .</a:t>
            </a:r>
            <a:br>
              <a:rPr lang="es-ES"/>
            </a:br>
            <a:r>
              <a:rPr lang="es-ES"/>
              <a:t>Tocca il pulsante di attivazione di Voice Access . (È possibile impostare il pulsante di attivazione in Impostazioni e quindi Accessibilità e quindi Accesso vocale e quindi Impostazioni e quindi pulsante di attivazione.)</a:t>
            </a:r>
            <a:br>
              <a:rPr lang="es-ES"/>
            </a:br>
            <a:r>
              <a:rPr lang="es-ES"/>
              <a:t>Pronuncia un comando, ad esempio "Apri Gmail". </a:t>
            </a:r>
            <a:r>
              <a:rPr lang="es-ES" u="sng">
                <a:solidFill>
                  <a:schemeClr val="hlink"/>
                </a:solidFill>
                <a:hlinkClick r:id="rId3"/>
              </a:rPr>
              <a:t>Ulteriori informazioni sui comandi di Voice Access.</a:t>
            </a:r>
            <a:endParaRPr/>
          </a:p>
        </p:txBody>
      </p:sp>
      <p:sp>
        <p:nvSpPr>
          <p:cNvPr id="320" name="Google Shape;320;g27c5147c03b_0_338"/>
          <p:cNvSpPr/>
          <p:nvPr>
            <p:ph idx="3" type="pic"/>
          </p:nvPr>
        </p:nvSpPr>
        <p:spPr>
          <a:xfrm>
            <a:off x="8583306" y="1246695"/>
            <a:ext cx="2444100" cy="4337100"/>
          </a:xfrm>
          <a:prstGeom prst="rect">
            <a:avLst/>
          </a:prstGeom>
          <a:solidFill>
            <a:srgbClr val="D8D8D8"/>
          </a:solidFill>
          <a:ln>
            <a:noFill/>
          </a:ln>
        </p:spPr>
      </p:sp>
      <p:pic>
        <p:nvPicPr>
          <p:cNvPr id="321" name="Google Shape;321;g27c5147c03b_0_338" title="EU HC Voice Access"/>
          <p:cNvPicPr preferRelativeResize="0"/>
          <p:nvPr/>
        </p:nvPicPr>
        <p:blipFill rotWithShape="1">
          <a:blip r:embed="rId4">
            <a:alphaModFix/>
          </a:blip>
          <a:srcRect b="0" l="0" r="0" t="0"/>
          <a:stretch/>
        </p:blipFill>
        <p:spPr>
          <a:xfrm>
            <a:off x="8127769" y="85189"/>
            <a:ext cx="3355200" cy="6660000"/>
          </a:xfrm>
          <a:prstGeom prst="rect">
            <a:avLst/>
          </a:prstGeom>
          <a:noFill/>
          <a:ln>
            <a:noFill/>
          </a:ln>
        </p:spPr>
      </p:pic>
      <p:pic>
        <p:nvPicPr>
          <p:cNvPr id="322" name="Google Shape;322;g27c5147c03b_0_338" title="EU HC Voice Access">
            <a:hlinkClick r:id="rId5"/>
          </p:cNvPr>
          <p:cNvPicPr preferRelativeResize="0"/>
          <p:nvPr/>
        </p:nvPicPr>
        <p:blipFill rotWithShape="1">
          <a:blip r:embed="rId6">
            <a:alphaModFix/>
          </a:blip>
          <a:srcRect b="0" l="0" r="0" t="0"/>
          <a:stretch/>
        </p:blipFill>
        <p:spPr>
          <a:xfrm>
            <a:off x="8127775" y="85200"/>
            <a:ext cx="3355200" cy="6660000"/>
          </a:xfrm>
          <a:prstGeom prst="rect">
            <a:avLst/>
          </a:prstGeom>
          <a:noFill/>
          <a:ln>
            <a:noFill/>
          </a:ln>
        </p:spPr>
      </p:pic>
      <p:pic>
        <p:nvPicPr>
          <p:cNvPr id="323" name="Google Shape;323;g27c5147c03b_0_338"/>
          <p:cNvPicPr preferRelativeResize="0"/>
          <p:nvPr/>
        </p:nvPicPr>
        <p:blipFill rotWithShape="1">
          <a:blip r:embed="rId7">
            <a:alphaModFix/>
          </a:blip>
          <a:srcRect b="0" l="0" r="0" t="0"/>
          <a:stretch/>
        </p:blipFill>
        <p:spPr>
          <a:xfrm>
            <a:off x="8127775" y="85200"/>
            <a:ext cx="3355200" cy="6664724"/>
          </a:xfrm>
          <a:prstGeom prst="rect">
            <a:avLst/>
          </a:prstGeom>
          <a:noFill/>
          <a:ln>
            <a:noFill/>
          </a:ln>
        </p:spPr>
      </p:pic>
      <p:grpSp>
        <p:nvGrpSpPr>
          <p:cNvPr id="324" name="Google Shape;324;g27c5147c03b_0_338"/>
          <p:cNvGrpSpPr/>
          <p:nvPr/>
        </p:nvGrpSpPr>
        <p:grpSpPr>
          <a:xfrm>
            <a:off x="4888999" y="763477"/>
            <a:ext cx="3880453" cy="1472479"/>
            <a:chOff x="6497774" y="1878099"/>
            <a:chExt cx="3880453" cy="1472479"/>
          </a:xfrm>
        </p:grpSpPr>
        <p:pic>
          <p:nvPicPr>
            <p:cNvPr id="325" name="Google Shape;325;g27c5147c03b_0_338"/>
            <p:cNvPicPr preferRelativeResize="0"/>
            <p:nvPr/>
          </p:nvPicPr>
          <p:blipFill rotWithShape="1">
            <a:blip r:embed="rId8">
              <a:alphaModFix/>
            </a:blip>
            <a:srcRect b="0" l="0" r="0" t="0"/>
            <a:stretch/>
          </p:blipFill>
          <p:spPr>
            <a:xfrm rot="160850">
              <a:off x="6525967" y="1966821"/>
              <a:ext cx="3824067" cy="1295036"/>
            </a:xfrm>
            <a:prstGeom prst="rect">
              <a:avLst/>
            </a:prstGeom>
            <a:noFill/>
            <a:ln>
              <a:noFill/>
            </a:ln>
          </p:spPr>
        </p:pic>
        <p:sp>
          <p:nvSpPr>
            <p:cNvPr id="326" name="Google Shape;326;g27c5147c03b_0_338"/>
            <p:cNvSpPr txBox="1"/>
            <p:nvPr/>
          </p:nvSpPr>
          <p:spPr>
            <a:xfrm>
              <a:off x="7013888" y="2224650"/>
              <a:ext cx="284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9"/>
                </a:rPr>
                <a:t>https://www.youtube-nocookie.com/embed/fileanA1GG8?hl=it&amp;cc_lang_pref=it&amp;cc_load_policy=1</a:t>
              </a:r>
              <a:endParaRPr b="0" i="0" sz="1400" u="none" cap="none" strike="noStrike">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5"/>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Prendi nota e inoltrala via e-mail</a:t>
            </a:r>
            <a:endParaRPr/>
          </a:p>
        </p:txBody>
      </p:sp>
      <p:sp>
        <p:nvSpPr>
          <p:cNvPr id="332" name="Google Shape;332;p1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6"/>
          <p:cNvSpPr txBox="1"/>
          <p:nvPr>
            <p:ph idx="1" type="body"/>
          </p:nvPr>
        </p:nvSpPr>
        <p:spPr>
          <a:xfrm>
            <a:off x="4924150" y="1143325"/>
            <a:ext cx="5697300" cy="5604000"/>
          </a:xfrm>
          <a:prstGeom prst="rect">
            <a:avLst/>
          </a:prstGeom>
          <a:solidFill>
            <a:srgbClr val="7F3494"/>
          </a:solid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Clr>
                <a:srgbClr val="092E4B"/>
              </a:buClr>
              <a:buSzPts val="2400"/>
              <a:buAutoNum type="arabicPeriod"/>
            </a:pPr>
            <a:r>
              <a:rPr b="1" i="0" lang="es-ES" sz="2400">
                <a:solidFill>
                  <a:srgbClr val="24BAA2"/>
                </a:solidFill>
              </a:rPr>
              <a:t>Individua l'app Note</a:t>
            </a:r>
            <a:endParaRPr/>
          </a:p>
          <a:p>
            <a:pPr indent="0" lvl="0" marL="228600" rtl="0" algn="l">
              <a:lnSpc>
                <a:spcPct val="90000"/>
              </a:lnSpc>
              <a:spcBef>
                <a:spcPts val="1000"/>
              </a:spcBef>
              <a:spcAft>
                <a:spcPts val="0"/>
              </a:spcAft>
              <a:buClr>
                <a:srgbClr val="092E4B"/>
              </a:buClr>
              <a:buSzPts val="2400"/>
              <a:buNone/>
            </a:pPr>
            <a:r>
              <a:t/>
            </a:r>
            <a:endParaRPr b="1" i="0" sz="2400">
              <a:solidFill>
                <a:srgbClr val="24BAA2"/>
              </a:solidFill>
            </a:endParaRPr>
          </a:p>
          <a:p>
            <a:pPr indent="-457200" lvl="0" marL="685800" rtl="0" algn="l">
              <a:lnSpc>
                <a:spcPct val="90000"/>
              </a:lnSpc>
              <a:spcBef>
                <a:spcPts val="1000"/>
              </a:spcBef>
              <a:spcAft>
                <a:spcPts val="0"/>
              </a:spcAft>
              <a:buClr>
                <a:srgbClr val="092E4B"/>
              </a:buClr>
              <a:buSzPts val="2400"/>
              <a:buAutoNum type="arabicPeriod"/>
            </a:pPr>
            <a:r>
              <a:rPr b="1" i="0" lang="es-ES" sz="2400">
                <a:solidFill>
                  <a:srgbClr val="24BAA2"/>
                </a:solidFill>
              </a:rPr>
              <a:t>Creare una nuova nota con contenuto</a:t>
            </a:r>
            <a:br>
              <a:rPr b="1" i="0" lang="es-ES" sz="2400" u="none" cap="none" strike="noStrike">
                <a:solidFill>
                  <a:srgbClr val="24BAA2"/>
                </a:solidFill>
              </a:rPr>
            </a:br>
            <a:br>
              <a:rPr b="1" i="0" lang="es-ES" sz="2400" u="none" cap="none" strike="noStrike">
                <a:solidFill>
                  <a:srgbClr val="24BAA2"/>
                </a:solidFill>
              </a:rPr>
            </a:br>
            <a:br>
              <a:rPr b="1" i="0" lang="es-ES" sz="2400" u="none" cap="none" strike="noStrike">
                <a:solidFill>
                  <a:srgbClr val="24BAA2"/>
                </a:solidFill>
              </a:rPr>
            </a:br>
            <a:endParaRPr b="1" i="0" sz="2400" u="none" cap="none" strike="noStrike">
              <a:solidFill>
                <a:srgbClr val="24BAA2"/>
              </a:solidFill>
            </a:endParaRPr>
          </a:p>
          <a:p>
            <a:pPr indent="-457200" lvl="0" marL="685800" rtl="0" algn="l">
              <a:lnSpc>
                <a:spcPct val="90000"/>
              </a:lnSpc>
              <a:spcBef>
                <a:spcPts val="1000"/>
              </a:spcBef>
              <a:spcAft>
                <a:spcPts val="0"/>
              </a:spcAft>
              <a:buClr>
                <a:srgbClr val="092E4B"/>
              </a:buClr>
              <a:buSzPts val="2400"/>
              <a:buAutoNum type="arabicPeriod"/>
            </a:pPr>
            <a:r>
              <a:rPr b="1" i="0" lang="es-ES" sz="2400">
                <a:solidFill>
                  <a:srgbClr val="24BAA2"/>
                </a:solidFill>
              </a:rPr>
              <a:t>Tocca l'icona di </a:t>
            </a:r>
            <a:endParaRPr/>
          </a:p>
          <a:p>
            <a:pPr indent="0" lvl="0" marL="228600" rtl="0" algn="l">
              <a:lnSpc>
                <a:spcPct val="90000"/>
              </a:lnSpc>
              <a:spcBef>
                <a:spcPts val="1000"/>
              </a:spcBef>
              <a:spcAft>
                <a:spcPts val="0"/>
              </a:spcAft>
              <a:buClr>
                <a:srgbClr val="092E4B"/>
              </a:buClr>
              <a:buSzPts val="2400"/>
              <a:buNone/>
            </a:pPr>
            <a:r>
              <a:rPr b="1" i="0" lang="es-ES" sz="2400">
                <a:solidFill>
                  <a:srgbClr val="24BAA2"/>
                </a:solidFill>
              </a:rPr>
              <a:t>condivisione:</a:t>
            </a:r>
            <a:br>
              <a:rPr b="1" i="0" lang="es-ES" sz="2400" u="none" cap="none" strike="noStrike">
                <a:solidFill>
                  <a:srgbClr val="24BAA2"/>
                </a:solidFill>
              </a:rPr>
            </a:br>
            <a:endParaRPr b="1" i="0" sz="2400" u="none" cap="none" strike="noStrike">
              <a:solidFill>
                <a:srgbClr val="24BAA2"/>
              </a:solidFill>
            </a:endParaRPr>
          </a:p>
          <a:p>
            <a:pPr indent="0" lvl="1" marL="685800" marR="0" rtl="0" algn="l">
              <a:lnSpc>
                <a:spcPct val="90000"/>
              </a:lnSpc>
              <a:spcBef>
                <a:spcPts val="500"/>
              </a:spcBef>
              <a:spcAft>
                <a:spcPts val="0"/>
              </a:spcAft>
              <a:buClr>
                <a:schemeClr val="lt1"/>
              </a:buClr>
              <a:buSzPts val="2000"/>
              <a:buFont typeface="Arial"/>
              <a:buNone/>
            </a:pPr>
            <a:r>
              <a:rPr b="1" i="0" lang="es-ES" sz="2400" u="none" cap="none" strike="noStrike">
                <a:solidFill>
                  <a:srgbClr val="24BAA2"/>
                </a:solidFill>
              </a:rPr>
              <a:t>iOS</a:t>
            </a:r>
            <a:br>
              <a:rPr b="1" i="0" lang="es-ES" sz="2400" u="none" cap="none" strike="noStrike">
                <a:solidFill>
                  <a:srgbClr val="24BAA2"/>
                </a:solidFill>
              </a:rPr>
            </a:br>
            <a:endParaRPr b="1" i="0" sz="2400" u="none" cap="none" strike="noStrike">
              <a:solidFill>
                <a:srgbClr val="24BAA2"/>
              </a:solidFill>
            </a:endParaRPr>
          </a:p>
          <a:p>
            <a:pPr indent="0" lvl="1" marL="685800" marR="0" rtl="0" algn="l">
              <a:lnSpc>
                <a:spcPct val="90000"/>
              </a:lnSpc>
              <a:spcBef>
                <a:spcPts val="500"/>
              </a:spcBef>
              <a:spcAft>
                <a:spcPts val="0"/>
              </a:spcAft>
              <a:buClr>
                <a:schemeClr val="lt1"/>
              </a:buClr>
              <a:buSzPts val="2000"/>
              <a:buFont typeface="Arial"/>
              <a:buNone/>
            </a:pPr>
            <a:r>
              <a:rPr b="1" i="0" lang="es-ES" sz="2400" u="none" cap="none" strike="noStrike">
                <a:solidFill>
                  <a:srgbClr val="24BAA2"/>
                </a:solidFill>
              </a:rPr>
              <a:t>Android</a:t>
            </a:r>
            <a:endParaRPr b="1"/>
          </a:p>
        </p:txBody>
      </p:sp>
      <p:pic>
        <p:nvPicPr>
          <p:cNvPr id="338" name="Google Shape;338;p16"/>
          <p:cNvPicPr preferRelativeResize="0"/>
          <p:nvPr/>
        </p:nvPicPr>
        <p:blipFill rotWithShape="1">
          <a:blip r:embed="rId3">
            <a:alphaModFix/>
          </a:blip>
          <a:srcRect b="0" l="0" r="0" t="0"/>
          <a:stretch/>
        </p:blipFill>
        <p:spPr>
          <a:xfrm>
            <a:off x="8927445" y="1068959"/>
            <a:ext cx="2288646" cy="855755"/>
          </a:xfrm>
          <a:prstGeom prst="rect">
            <a:avLst/>
          </a:prstGeom>
          <a:noFill/>
          <a:ln>
            <a:noFill/>
          </a:ln>
        </p:spPr>
      </p:pic>
      <p:pic>
        <p:nvPicPr>
          <p:cNvPr descr="File:Ei-share-apple.svg" id="339" name="Google Shape;339;p16"/>
          <p:cNvPicPr preferRelativeResize="0"/>
          <p:nvPr/>
        </p:nvPicPr>
        <p:blipFill rotWithShape="1">
          <a:blip r:embed="rId4">
            <a:alphaModFix/>
          </a:blip>
          <a:srcRect b="0" l="0" r="0" t="0"/>
          <a:stretch/>
        </p:blipFill>
        <p:spPr>
          <a:xfrm>
            <a:off x="6726281" y="4437176"/>
            <a:ext cx="1014318" cy="1014318"/>
          </a:xfrm>
          <a:prstGeom prst="rect">
            <a:avLst/>
          </a:prstGeom>
          <a:noFill/>
          <a:ln>
            <a:noFill/>
          </a:ln>
        </p:spPr>
      </p:pic>
      <p:pic>
        <p:nvPicPr>
          <p:cNvPr descr="File:Font Awesome 5 solid share-square.svg" id="340" name="Google Shape;340;p16"/>
          <p:cNvPicPr preferRelativeResize="0"/>
          <p:nvPr/>
        </p:nvPicPr>
        <p:blipFill rotWithShape="1">
          <a:blip r:embed="rId5">
            <a:alphaModFix/>
          </a:blip>
          <a:srcRect b="0" l="0" r="0" t="0"/>
          <a:stretch/>
        </p:blipFill>
        <p:spPr>
          <a:xfrm>
            <a:off x="8522347" y="5429041"/>
            <a:ext cx="810196" cy="720000"/>
          </a:xfrm>
          <a:prstGeom prst="rect">
            <a:avLst/>
          </a:prstGeom>
          <a:noFill/>
          <a:ln>
            <a:noFill/>
          </a:ln>
        </p:spPr>
      </p:pic>
      <p:pic>
        <p:nvPicPr>
          <p:cNvPr descr="File:Font Awesome 5 solid share-alt.svg" id="341" name="Google Shape;341;p16"/>
          <p:cNvPicPr preferRelativeResize="0"/>
          <p:nvPr/>
        </p:nvPicPr>
        <p:blipFill rotWithShape="1">
          <a:blip r:embed="rId6">
            <a:alphaModFix/>
          </a:blip>
          <a:srcRect b="0" l="0" r="0" t="0"/>
          <a:stretch/>
        </p:blipFill>
        <p:spPr>
          <a:xfrm>
            <a:off x="7490806" y="5485830"/>
            <a:ext cx="630154" cy="720000"/>
          </a:xfrm>
          <a:prstGeom prst="rect">
            <a:avLst/>
          </a:prstGeom>
          <a:noFill/>
          <a:ln>
            <a:noFill/>
          </a:ln>
        </p:spPr>
      </p:pic>
      <p:pic>
        <p:nvPicPr>
          <p:cNvPr id="342" name="Google Shape;342;p16"/>
          <p:cNvPicPr preferRelativeResize="0"/>
          <p:nvPr/>
        </p:nvPicPr>
        <p:blipFill rotWithShape="1">
          <a:blip r:embed="rId7">
            <a:alphaModFix/>
          </a:blip>
          <a:srcRect b="0" l="0" r="0" t="0"/>
          <a:stretch/>
        </p:blipFill>
        <p:spPr>
          <a:xfrm rot="160844">
            <a:off x="8529951" y="2345265"/>
            <a:ext cx="3216904" cy="2701178"/>
          </a:xfrm>
          <a:prstGeom prst="rect">
            <a:avLst/>
          </a:prstGeom>
          <a:noFill/>
          <a:ln>
            <a:noFill/>
          </a:ln>
        </p:spPr>
      </p:pic>
      <p:pic>
        <p:nvPicPr>
          <p:cNvPr id="343" name="Google Shape;343;p16" title="Use Dictation in Notes — Apple Support"/>
          <p:cNvPicPr preferRelativeResize="0"/>
          <p:nvPr/>
        </p:nvPicPr>
        <p:blipFill rotWithShape="1">
          <a:blip r:embed="rId8">
            <a:alphaModFix/>
          </a:blip>
          <a:srcRect b="0" l="0" r="0" t="0"/>
          <a:stretch/>
        </p:blipFill>
        <p:spPr>
          <a:xfrm>
            <a:off x="9236807" y="3667507"/>
            <a:ext cx="1803192" cy="1014300"/>
          </a:xfrm>
          <a:prstGeom prst="rect">
            <a:avLst/>
          </a:prstGeom>
          <a:noFill/>
          <a:ln>
            <a:noFill/>
          </a:ln>
        </p:spPr>
      </p:pic>
      <p:sp>
        <p:nvSpPr>
          <p:cNvPr id="344" name="Google Shape;344;p16"/>
          <p:cNvSpPr txBox="1"/>
          <p:nvPr/>
        </p:nvSpPr>
        <p:spPr>
          <a:xfrm>
            <a:off x="8882406" y="2761441"/>
            <a:ext cx="2378718"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Puoi anche provare a trascrivere la tua voce!</a:t>
            </a:r>
            <a:endParaRPr b="0" i="0" sz="1400" u="none" cap="none" strike="noStrike">
              <a:solidFill>
                <a:srgbClr val="000000"/>
              </a:solidFill>
              <a:latin typeface="Arial"/>
              <a:ea typeface="Arial"/>
              <a:cs typeface="Arial"/>
              <a:sym typeface="Arial"/>
            </a:endParaRPr>
          </a:p>
        </p:txBody>
      </p:sp>
      <p:pic>
        <p:nvPicPr>
          <p:cNvPr id="345" name="Google Shape;345;p16" title="How to Share Google Keep Notes | Android App #19"/>
          <p:cNvPicPr preferRelativeResize="0"/>
          <p:nvPr/>
        </p:nvPicPr>
        <p:blipFill rotWithShape="1">
          <a:blip r:embed="rId9">
            <a:alphaModFix/>
          </a:blip>
          <a:srcRect b="0" l="0" r="0" t="0"/>
          <a:stretch/>
        </p:blipFill>
        <p:spPr>
          <a:xfrm>
            <a:off x="127293" y="2120608"/>
            <a:ext cx="4662273" cy="2622529"/>
          </a:xfrm>
          <a:prstGeom prst="rect">
            <a:avLst/>
          </a:prstGeom>
          <a:noFill/>
          <a:ln>
            <a:noFill/>
          </a:ln>
        </p:spPr>
      </p:pic>
      <p:sp>
        <p:nvSpPr>
          <p:cNvPr id="346" name="Google Shape;346;p16"/>
          <p:cNvSpPr txBox="1"/>
          <p:nvPr/>
        </p:nvSpPr>
        <p:spPr>
          <a:xfrm>
            <a:off x="19627" y="-52606"/>
            <a:ext cx="11241600" cy="646500"/>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s-ES" sz="3600" u="none" cap="none" strike="noStrike">
                <a:solidFill>
                  <a:srgbClr val="24BAA2"/>
                </a:solidFill>
                <a:latin typeface="Calibri"/>
                <a:ea typeface="Calibri"/>
                <a:cs typeface="Calibri"/>
                <a:sym typeface="Calibri"/>
              </a:rPr>
              <a:t>Prendi nota e inoltrala via e-mail</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17"/>
          <p:cNvPicPr preferRelativeResize="0"/>
          <p:nvPr/>
        </p:nvPicPr>
        <p:blipFill rotWithShape="1">
          <a:blip r:embed="rId3">
            <a:alphaModFix/>
          </a:blip>
          <a:srcRect b="0" l="0" r="0" t="0"/>
          <a:stretch/>
        </p:blipFill>
        <p:spPr>
          <a:xfrm rot="160842">
            <a:off x="7880981" y="972012"/>
            <a:ext cx="4442588" cy="2974575"/>
          </a:xfrm>
          <a:prstGeom prst="rect">
            <a:avLst/>
          </a:prstGeom>
          <a:noFill/>
          <a:ln>
            <a:noFill/>
          </a:ln>
        </p:spPr>
      </p:pic>
      <p:sp>
        <p:nvSpPr>
          <p:cNvPr id="352" name="Google Shape;352;p1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Prendi nota e inoltrala via e-mail</a:t>
            </a:r>
            <a:endParaRPr/>
          </a:p>
        </p:txBody>
      </p:sp>
      <p:sp>
        <p:nvSpPr>
          <p:cNvPr id="353" name="Google Shape;353;p17"/>
          <p:cNvSpPr txBox="1"/>
          <p:nvPr>
            <p:ph idx="1" type="body"/>
          </p:nvPr>
        </p:nvSpPr>
        <p:spPr>
          <a:xfrm>
            <a:off x="798513" y="2046288"/>
            <a:ext cx="10594975" cy="3849687"/>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b="1" lang="es-ES"/>
              <a:t>Scarica l'app Android: </a:t>
            </a:r>
            <a:endParaRPr/>
          </a:p>
          <a:p>
            <a:pPr indent="-228600" lvl="0" marL="457200" marR="0" rtl="0" algn="l">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4"/>
              </a:rPr>
              <a:t>Google Keep: Notes &amp; Lists - Apps on Google Play</a:t>
            </a:r>
            <a:br>
              <a:rPr lang="es-ES"/>
            </a:br>
            <a:endParaRPr/>
          </a:p>
          <a:p>
            <a:pPr indent="-228600" lvl="0" marL="457200" rtl="0" algn="l">
              <a:lnSpc>
                <a:spcPct val="90000"/>
              </a:lnSpc>
              <a:spcBef>
                <a:spcPts val="1000"/>
              </a:spcBef>
              <a:spcAft>
                <a:spcPts val="0"/>
              </a:spcAft>
              <a:buSzPts val="2400"/>
              <a:buNone/>
            </a:pPr>
            <a:r>
              <a:rPr lang="es-ES"/>
              <a:t>Se hai qualche dubbio sul processo:</a:t>
            </a:r>
            <a:endParaRPr/>
          </a:p>
          <a:p>
            <a:pPr indent="-228600" lvl="0" marL="457200" marR="0" rtl="0" algn="l">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5"/>
              </a:rPr>
              <a:t>Share notes, lists &amp; drawings - Android - Google Keep Help</a:t>
            </a:r>
            <a:r>
              <a:rPr lang="es-ES"/>
              <a:t>.</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rtl="0" algn="l">
              <a:lnSpc>
                <a:spcPct val="90000"/>
              </a:lnSpc>
              <a:spcBef>
                <a:spcPts val="1000"/>
              </a:spcBef>
              <a:spcAft>
                <a:spcPts val="0"/>
              </a:spcAft>
              <a:buSzPts val="2400"/>
              <a:buNone/>
            </a:pPr>
            <a:r>
              <a:rPr lang="es-ES"/>
              <a:t>Scarica l'app iOS: </a:t>
            </a:r>
            <a:endParaRPr u="sng">
              <a:solidFill>
                <a:schemeClr val="hlink"/>
              </a:solidFill>
              <a:hlinkClick r:id="rId6"/>
            </a:endParaRPr>
          </a:p>
          <a:p>
            <a:pPr indent="-228600" lvl="0" marL="457200" marR="0" rtl="0" algn="l">
              <a:lnSpc>
                <a:spcPct val="90000"/>
              </a:lnSpc>
              <a:spcBef>
                <a:spcPts val="1000"/>
              </a:spcBef>
              <a:spcAft>
                <a:spcPts val="0"/>
              </a:spcAft>
              <a:buClr>
                <a:srgbClr val="092E4B"/>
              </a:buClr>
              <a:buSzPts val="2400"/>
              <a:buFont typeface="Arial"/>
              <a:buNone/>
            </a:pPr>
            <a:r>
              <a:rPr lang="es-ES" sz="2100" u="sng">
                <a:solidFill>
                  <a:schemeClr val="hlink"/>
                </a:solidFill>
                <a:latin typeface="Arial"/>
                <a:ea typeface="Arial"/>
                <a:cs typeface="Arial"/>
                <a:sym typeface="Arial"/>
                <a:hlinkClick r:id="rId7"/>
              </a:rPr>
              <a:t>Notes on the App Store (apple.com)</a:t>
            </a:r>
            <a:endParaRPr sz="3400"/>
          </a:p>
          <a:p>
            <a:pPr indent="-228600" lvl="0" marL="457200" marR="0" rtl="0" algn="l">
              <a:lnSpc>
                <a:spcPct val="90000"/>
              </a:lnSpc>
              <a:spcBef>
                <a:spcPts val="1000"/>
              </a:spcBef>
              <a:spcAft>
                <a:spcPts val="0"/>
              </a:spcAft>
              <a:buClr>
                <a:srgbClr val="092E4B"/>
              </a:buClr>
              <a:buSzPts val="2400"/>
              <a:buFont typeface="Arial"/>
              <a:buNone/>
            </a:pPr>
            <a:r>
              <a:t/>
            </a:r>
            <a:endParaRPr/>
          </a:p>
        </p:txBody>
      </p:sp>
      <p:pic>
        <p:nvPicPr>
          <p:cNvPr id="354" name="Google Shape;354;p17" title="How to create a Checklist in Apple Notes (iOS)"/>
          <p:cNvPicPr preferRelativeResize="0"/>
          <p:nvPr/>
        </p:nvPicPr>
        <p:blipFill rotWithShape="1">
          <a:blip r:embed="rId8">
            <a:alphaModFix/>
          </a:blip>
          <a:srcRect b="0" l="0" r="0" t="0"/>
          <a:stretch/>
        </p:blipFill>
        <p:spPr>
          <a:xfrm>
            <a:off x="8551526" y="1567900"/>
            <a:ext cx="2842100" cy="1782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8"/>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Google calendar: le basi</a:t>
            </a:r>
            <a:endParaRPr/>
          </a:p>
        </p:txBody>
      </p:sp>
      <p:sp>
        <p:nvSpPr>
          <p:cNvPr id="360" name="Google Shape;360;p18"/>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3</a:t>
            </a:r>
            <a:endParaRPr/>
          </a:p>
        </p:txBody>
      </p:sp>
      <p:pic>
        <p:nvPicPr>
          <p:cNvPr id="361" name="Google Shape;361;p18"/>
          <p:cNvPicPr preferRelativeResize="0"/>
          <p:nvPr/>
        </p:nvPicPr>
        <p:blipFill rotWithShape="1">
          <a:blip r:embed="rId3">
            <a:alphaModFix/>
          </a:blip>
          <a:srcRect b="0" l="0" r="0" t="0"/>
          <a:stretch/>
        </p:blipFill>
        <p:spPr>
          <a:xfrm>
            <a:off x="9472531" y="4540046"/>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9"/>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b="1" lang="es-ES"/>
              <a:t>Scarica il calendario:</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3"/>
              </a:rPr>
              <a:t> Web (calendar.google.com)</a:t>
            </a:r>
            <a:r>
              <a:rPr lang="es-ES"/>
              <a:t>, </a:t>
            </a:r>
            <a:r>
              <a:rPr lang="es-ES" u="sng">
                <a:solidFill>
                  <a:schemeClr val="hlink"/>
                </a:solidFill>
                <a:hlinkClick r:id="rId4"/>
              </a:rPr>
              <a:t>Android</a:t>
            </a:r>
            <a:r>
              <a:rPr lang="es-ES"/>
              <a:t>, or </a:t>
            </a:r>
            <a:r>
              <a:rPr lang="es-ES" u="sng">
                <a:solidFill>
                  <a:schemeClr val="hlink"/>
                </a:solidFill>
                <a:hlinkClick r:id="rId5"/>
              </a:rPr>
              <a:t>iOS</a:t>
            </a:r>
            <a:endParaRPr/>
          </a:p>
        </p:txBody>
      </p:sp>
      <p:sp>
        <p:nvSpPr>
          <p:cNvPr id="367" name="Google Shape;367;p1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Google calendar: le basi</a:t>
            </a:r>
            <a:endParaRPr/>
          </a:p>
        </p:txBody>
      </p:sp>
      <p:pic>
        <p:nvPicPr>
          <p:cNvPr id="368" name="Google Shape;368;p19"/>
          <p:cNvPicPr preferRelativeResize="0"/>
          <p:nvPr/>
        </p:nvPicPr>
        <p:blipFill rotWithShape="1">
          <a:blip r:embed="rId6">
            <a:alphaModFix/>
          </a:blip>
          <a:srcRect b="0" l="0" r="0" t="0"/>
          <a:stretch/>
        </p:blipFill>
        <p:spPr>
          <a:xfrm>
            <a:off x="3736153" y="1700741"/>
            <a:ext cx="914400" cy="914400"/>
          </a:xfrm>
          <a:prstGeom prst="rect">
            <a:avLst/>
          </a:prstGeom>
          <a:noFill/>
          <a:ln>
            <a:noFill/>
          </a:ln>
        </p:spPr>
      </p:pic>
      <p:pic>
        <p:nvPicPr>
          <p:cNvPr id="369" name="Google Shape;369;p19"/>
          <p:cNvPicPr preferRelativeResize="0"/>
          <p:nvPr/>
        </p:nvPicPr>
        <p:blipFill rotWithShape="1">
          <a:blip r:embed="rId7">
            <a:alphaModFix/>
          </a:blip>
          <a:srcRect b="0" l="0" r="0" t="0"/>
          <a:stretch/>
        </p:blipFill>
        <p:spPr>
          <a:xfrm>
            <a:off x="835671" y="4550741"/>
            <a:ext cx="5986712" cy="451512"/>
          </a:xfrm>
          <a:prstGeom prst="rect">
            <a:avLst/>
          </a:prstGeom>
          <a:noFill/>
          <a:ln>
            <a:noFill/>
          </a:ln>
        </p:spPr>
      </p:pic>
      <p:pic>
        <p:nvPicPr>
          <p:cNvPr id="370" name="Google Shape;370;p19"/>
          <p:cNvPicPr preferRelativeResize="0"/>
          <p:nvPr/>
        </p:nvPicPr>
        <p:blipFill rotWithShape="1">
          <a:blip r:embed="rId8">
            <a:alphaModFix/>
          </a:blip>
          <a:srcRect b="0" l="0" r="0" t="0"/>
          <a:stretch/>
        </p:blipFill>
        <p:spPr>
          <a:xfrm>
            <a:off x="1125956" y="5002505"/>
            <a:ext cx="5777957" cy="471446"/>
          </a:xfrm>
          <a:prstGeom prst="rect">
            <a:avLst/>
          </a:prstGeom>
          <a:noFill/>
          <a:ln>
            <a:noFill/>
          </a:ln>
        </p:spPr>
      </p:pic>
      <p:pic>
        <p:nvPicPr>
          <p:cNvPr id="371" name="Google Shape;371;p19" title="Reminders in Google Calendar"/>
          <p:cNvPicPr preferRelativeResize="0"/>
          <p:nvPr/>
        </p:nvPicPr>
        <p:blipFill rotWithShape="1">
          <a:blip r:embed="rId9">
            <a:alphaModFix/>
          </a:blip>
          <a:srcRect b="0" l="0" r="0" t="0"/>
          <a:stretch/>
        </p:blipFill>
        <p:spPr>
          <a:xfrm>
            <a:off x="7088659" y="1565257"/>
            <a:ext cx="4572000" cy="2571750"/>
          </a:xfrm>
          <a:prstGeom prst="rect">
            <a:avLst/>
          </a:prstGeom>
          <a:solidFill>
            <a:schemeClr val="accent2"/>
          </a:solidFill>
          <a:ln cap="flat" cmpd="sng" w="76200">
            <a:solidFill>
              <a:schemeClr val="accent1"/>
            </a:solidFill>
            <a:prstDash val="solid"/>
            <a:round/>
            <a:headEnd len="sm" w="sm" type="none"/>
            <a:tailEnd len="sm" w="sm" type="none"/>
          </a:ln>
        </p:spPr>
      </p:pic>
      <p:sp>
        <p:nvSpPr>
          <p:cNvPr id="372" name="Google Shape;372;p19"/>
          <p:cNvSpPr txBox="1"/>
          <p:nvPr/>
        </p:nvSpPr>
        <p:spPr>
          <a:xfrm>
            <a:off x="872962" y="5568274"/>
            <a:ext cx="741239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2000" u="none" cap="none" strike="noStrike">
                <a:solidFill>
                  <a:srgbClr val="000000"/>
                </a:solidFill>
                <a:latin typeface="Calibri"/>
                <a:ea typeface="Calibri"/>
                <a:cs typeface="Calibri"/>
                <a:sym typeface="Calibri"/>
              </a:rPr>
              <a:t>Per creare un evento, clicca sull’icona del più </a:t>
            </a:r>
            <a:r>
              <a:rPr b="1" i="0" lang="es-ES" sz="2000" u="none" cap="none" strike="noStrike">
                <a:solidFill>
                  <a:srgbClr val="000000"/>
                </a:solidFill>
                <a:latin typeface="Calibri"/>
                <a:ea typeface="Calibri"/>
                <a:cs typeface="Calibri"/>
                <a:sym typeface="Calibri"/>
              </a:rPr>
              <a:t>Crea &gt; Evento</a:t>
            </a:r>
            <a:br>
              <a:rPr b="1" i="0" lang="es-ES" sz="2000" u="none" cap="none" strike="noStrike">
                <a:solidFill>
                  <a:srgbClr val="000000"/>
                </a:solidFill>
                <a:latin typeface="Calibri"/>
                <a:ea typeface="Calibri"/>
                <a:cs typeface="Calibri"/>
                <a:sym typeface="Calibri"/>
              </a:rPr>
            </a:br>
            <a:r>
              <a:rPr b="0" i="0" lang="es-ES" sz="2000" u="none" cap="none" strike="noStrike">
                <a:solidFill>
                  <a:srgbClr val="000000"/>
                </a:solidFill>
                <a:latin typeface="Calibri"/>
                <a:ea typeface="Calibri"/>
                <a:cs typeface="Calibri"/>
                <a:sym typeface="Calibri"/>
              </a:rPr>
              <a:t>Per modificare un evento, </a:t>
            </a:r>
            <a:r>
              <a:rPr b="1" i="0" lang="es-ES" sz="2000" u="none" cap="none" strike="noStrike">
                <a:solidFill>
                  <a:srgbClr val="000000"/>
                </a:solidFill>
                <a:latin typeface="Calibri"/>
                <a:ea typeface="Calibri"/>
                <a:cs typeface="Calibri"/>
                <a:sym typeface="Calibri"/>
              </a:rPr>
              <a:t>clicca l’evento&gt; Modifica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
          <p:cNvSpPr txBox="1"/>
          <p:nvPr>
            <p:ph idx="1" type="body"/>
          </p:nvPr>
        </p:nvSpPr>
        <p:spPr>
          <a:xfrm>
            <a:off x="798379" y="1269999"/>
            <a:ext cx="10595237" cy="4727423"/>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Questa guida è progettata per aiutarti con compiti pratici molto specifici, puoi usarlo come un </a:t>
            </a:r>
            <a:r>
              <a:rPr b="1" i="1" lang="es-ES"/>
              <a:t>cheat sheet </a:t>
            </a:r>
            <a:r>
              <a:rPr lang="es-ES"/>
              <a:t>mentre navighi attraverso l'unità di apprendimento basato sul lavoro o in qualsiasi altra situazione.</a:t>
            </a:r>
            <a:endParaRPr/>
          </a:p>
          <a:p>
            <a:pPr indent="0" lvl="0" marL="0" marR="0" rtl="0" algn="l">
              <a:lnSpc>
                <a:spcPct val="90000"/>
              </a:lnSpc>
              <a:spcBef>
                <a:spcPts val="1000"/>
              </a:spcBef>
              <a:spcAft>
                <a:spcPts val="0"/>
              </a:spcAft>
              <a:buClr>
                <a:srgbClr val="092E4B"/>
              </a:buClr>
              <a:buSzPts val="2400"/>
              <a:buFont typeface="Arial"/>
              <a:buNone/>
            </a:pPr>
            <a:r>
              <a:t/>
            </a:r>
            <a:endParaRPr/>
          </a:p>
          <a:p>
            <a:pPr indent="-228600" lvl="0" marL="457200" rtl="0" algn="l">
              <a:lnSpc>
                <a:spcPct val="90000"/>
              </a:lnSpc>
              <a:spcBef>
                <a:spcPts val="1000"/>
              </a:spcBef>
              <a:spcAft>
                <a:spcPts val="0"/>
              </a:spcAft>
              <a:buSzPts val="2400"/>
              <a:buNone/>
            </a:pPr>
            <a:r>
              <a:rPr lang="es-ES"/>
              <a:t>Questa guida è incentrata sulla tecnologia che potresti usare o di cui potresti aver bisogno quotidianamente e mira a </a:t>
            </a:r>
            <a:r>
              <a:rPr b="1" lang="es-ES"/>
              <a:t>spiegare le piccole attività passo dopo pa</a:t>
            </a:r>
            <a:r>
              <a:rPr lang="es-ES"/>
              <a:t>sso. Offre anche </a:t>
            </a:r>
            <a:r>
              <a:rPr b="1" lang="es-ES"/>
              <a:t>una documentazione esterna </a:t>
            </a:r>
            <a:r>
              <a:rPr lang="es-ES"/>
              <a:t>in modo da poter approfondire un argomento specifico e inoltre, vogliamo darti alcuni </a:t>
            </a:r>
            <a:r>
              <a:rPr b="1" lang="es-ES"/>
              <a:t>suggerimenti e trucchi</a:t>
            </a:r>
            <a:r>
              <a:rPr lang="es-ES"/>
              <a:t>.</a:t>
            </a:r>
            <a:endParaRPr/>
          </a:p>
        </p:txBody>
      </p:sp>
      <p:sp>
        <p:nvSpPr>
          <p:cNvPr id="162" name="Google Shape;162;p2"/>
          <p:cNvSpPr txBox="1"/>
          <p:nvPr>
            <p:ph idx="2" type="body"/>
          </p:nvPr>
        </p:nvSpPr>
        <p:spPr>
          <a:xfrm>
            <a:off x="798380" y="358564"/>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Introduzione</a:t>
            </a:r>
            <a:endParaRPr/>
          </a:p>
        </p:txBody>
      </p:sp>
      <p:grpSp>
        <p:nvGrpSpPr>
          <p:cNvPr id="163" name="Google Shape;163;p2"/>
          <p:cNvGrpSpPr/>
          <p:nvPr/>
        </p:nvGrpSpPr>
        <p:grpSpPr>
          <a:xfrm rot="154827">
            <a:off x="8478417" y="4490224"/>
            <a:ext cx="3668295" cy="2081884"/>
            <a:chOff x="8766374" y="5324910"/>
            <a:chExt cx="3316358" cy="1599702"/>
          </a:xfrm>
        </p:grpSpPr>
        <p:pic>
          <p:nvPicPr>
            <p:cNvPr id="164" name="Google Shape;164;p2"/>
            <p:cNvPicPr preferRelativeResize="0"/>
            <p:nvPr/>
          </p:nvPicPr>
          <p:blipFill rotWithShape="1">
            <a:blip r:embed="rId3">
              <a:alphaModFix/>
            </a:blip>
            <a:srcRect b="0" l="0" r="0" t="0"/>
            <a:stretch/>
          </p:blipFill>
          <p:spPr>
            <a:xfrm>
              <a:off x="8766374" y="5324910"/>
              <a:ext cx="3316358" cy="1599702"/>
            </a:xfrm>
            <a:prstGeom prst="rect">
              <a:avLst/>
            </a:prstGeom>
            <a:noFill/>
            <a:ln>
              <a:noFill/>
            </a:ln>
          </p:spPr>
        </p:pic>
        <p:sp>
          <p:nvSpPr>
            <p:cNvPr id="165" name="Google Shape;165;p2"/>
            <p:cNvSpPr txBox="1"/>
            <p:nvPr/>
          </p:nvSpPr>
          <p:spPr>
            <a:xfrm>
              <a:off x="9190882" y="5544952"/>
              <a:ext cx="2467200" cy="10168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2000" u="none" cap="none" strike="noStrike">
                  <a:solidFill>
                    <a:schemeClr val="dk1"/>
                  </a:solidFill>
                  <a:latin typeface="Arial"/>
                  <a:ea typeface="Arial"/>
                  <a:cs typeface="Arial"/>
                  <a:sym typeface="Arial"/>
                </a:rPr>
                <a:t>Non dimenticare di usare </a:t>
              </a:r>
              <a:br>
                <a:rPr b="0" i="0" lang="es-ES" sz="2000" u="none" cap="none" strike="noStrike">
                  <a:solidFill>
                    <a:schemeClr val="dk1"/>
                  </a:solidFill>
                  <a:latin typeface="Arial"/>
                  <a:ea typeface="Arial"/>
                  <a:cs typeface="Arial"/>
                  <a:sym typeface="Arial"/>
                </a:rPr>
              </a:br>
              <a:r>
                <a:rPr b="0" i="0" lang="es-ES" sz="2000" u="none" cap="none" strike="noStrike">
                  <a:solidFill>
                    <a:schemeClr val="dk1"/>
                  </a:solidFill>
                  <a:latin typeface="Arial"/>
                  <a:ea typeface="Arial"/>
                  <a:cs typeface="Arial"/>
                  <a:sym typeface="Arial"/>
                </a:rPr>
                <a:t>Il tuo quaderno del corso!</a:t>
              </a:r>
              <a:endParaRPr b="0" i="0" sz="1600" u="none" cap="none" strike="noStrik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0"/>
          <p:cNvSpPr txBox="1"/>
          <p:nvPr>
            <p:ph idx="2" type="body"/>
          </p:nvPr>
        </p:nvSpPr>
        <p:spPr>
          <a:xfrm>
            <a:off x="655265" y="267918"/>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Google calendar: le basi</a:t>
            </a:r>
            <a:endParaRPr/>
          </a:p>
        </p:txBody>
      </p:sp>
      <p:pic>
        <p:nvPicPr>
          <p:cNvPr id="378" name="Google Shape;378;p20"/>
          <p:cNvPicPr preferRelativeResize="0"/>
          <p:nvPr/>
        </p:nvPicPr>
        <p:blipFill rotWithShape="1">
          <a:blip r:embed="rId3">
            <a:alphaModFix/>
          </a:blip>
          <a:srcRect b="0" l="0" r="0" t="0"/>
          <a:stretch/>
        </p:blipFill>
        <p:spPr>
          <a:xfrm>
            <a:off x="540052" y="859699"/>
            <a:ext cx="10465125" cy="4879476"/>
          </a:xfrm>
          <a:prstGeom prst="rect">
            <a:avLst/>
          </a:prstGeom>
          <a:noFill/>
          <a:ln>
            <a:noFill/>
          </a:ln>
        </p:spPr>
      </p:pic>
      <p:sp>
        <p:nvSpPr>
          <p:cNvPr id="379" name="Google Shape;379;p20"/>
          <p:cNvSpPr txBox="1"/>
          <p:nvPr/>
        </p:nvSpPr>
        <p:spPr>
          <a:xfrm>
            <a:off x="540052" y="5739175"/>
            <a:ext cx="1131848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rgbClr val="000000"/>
                </a:solidFill>
                <a:latin typeface="Calibri"/>
                <a:ea typeface="Calibri"/>
                <a:cs typeface="Calibri"/>
                <a:sym typeface="Calibri"/>
              </a:rPr>
              <a:t>Clicca su ciascun evento sul tuo calendario per rispondere ad un invito, partecipare ad un invito o modificare l’evento.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1"/>
          <p:cNvSpPr txBox="1"/>
          <p:nvPr>
            <p:ph idx="2" type="body"/>
          </p:nvPr>
        </p:nvSpPr>
        <p:spPr>
          <a:xfrm>
            <a:off x="330098" y="321842"/>
            <a:ext cx="10595100" cy="803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Google calendar: le basi</a:t>
            </a:r>
            <a:endParaRPr/>
          </a:p>
        </p:txBody>
      </p:sp>
      <p:pic>
        <p:nvPicPr>
          <p:cNvPr id="385" name="Google Shape;385;p21"/>
          <p:cNvPicPr preferRelativeResize="0"/>
          <p:nvPr/>
        </p:nvPicPr>
        <p:blipFill rotWithShape="1">
          <a:blip r:embed="rId3">
            <a:alphaModFix/>
          </a:blip>
          <a:srcRect b="0" l="0" r="0" t="0"/>
          <a:stretch/>
        </p:blipFill>
        <p:spPr>
          <a:xfrm>
            <a:off x="608762" y="1244883"/>
            <a:ext cx="7498175" cy="4889425"/>
          </a:xfrm>
          <a:prstGeom prst="rect">
            <a:avLst/>
          </a:prstGeom>
          <a:noFill/>
          <a:ln>
            <a:noFill/>
          </a:ln>
        </p:spPr>
      </p:pic>
      <p:sp>
        <p:nvSpPr>
          <p:cNvPr id="386" name="Google Shape;386;p21"/>
          <p:cNvSpPr txBox="1"/>
          <p:nvPr/>
        </p:nvSpPr>
        <p:spPr>
          <a:xfrm>
            <a:off x="8106937" y="1485789"/>
            <a:ext cx="3476301" cy="4801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1800" u="none" cap="none" strike="noStrike">
                <a:solidFill>
                  <a:srgbClr val="000000"/>
                </a:solidFill>
                <a:latin typeface="Calibri"/>
                <a:ea typeface="Calibri"/>
                <a:cs typeface="Calibri"/>
                <a:sym typeface="Calibri"/>
              </a:rPr>
              <a:t>3. Aggiungi e personalizza i calendari.</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ES" sz="1800" u="none" cap="none" strike="noStrike">
                <a:solidFill>
                  <a:srgbClr val="000000"/>
                </a:solidFill>
                <a:latin typeface="Calibri"/>
                <a:ea typeface="Calibri"/>
                <a:cs typeface="Calibri"/>
                <a:sym typeface="Calibri"/>
              </a:rPr>
              <a:t>Crea un nuovo calendario – </a:t>
            </a:r>
            <a:r>
              <a:rPr b="0" i="0" lang="es-ES" sz="1800" u="none" cap="none" strike="noStrike">
                <a:solidFill>
                  <a:srgbClr val="000000"/>
                </a:solidFill>
                <a:latin typeface="Calibri"/>
                <a:ea typeface="Calibri"/>
                <a:cs typeface="Calibri"/>
                <a:sym typeface="Calibri"/>
              </a:rPr>
              <a:t>Crea diversi calendari, come per esempio calendari di squadra o il calendario di un progetto.</a:t>
            </a:r>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ES" sz="1800" u="none" cap="none" strike="noStrike">
                <a:solidFill>
                  <a:srgbClr val="000000"/>
                </a:solidFill>
                <a:latin typeface="Calibri"/>
                <a:ea typeface="Calibri"/>
                <a:cs typeface="Calibri"/>
                <a:sym typeface="Calibri"/>
              </a:rPr>
              <a:t>Aggiungi un calendario </a:t>
            </a:r>
            <a:r>
              <a:rPr b="0" i="0" lang="es-ES" sz="1800" u="none" cap="none" strike="noStrike">
                <a:solidFill>
                  <a:srgbClr val="000000"/>
                </a:solidFill>
                <a:latin typeface="Calibri"/>
                <a:ea typeface="Calibri"/>
                <a:cs typeface="Calibri"/>
                <a:sym typeface="Calibri"/>
              </a:rPr>
              <a:t>– Entra con la mail di qualcuno e clicca sui puntini accanto al loro nome e scegli un’opzione.</a:t>
            </a:r>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ES" sz="1800" u="none" cap="none" strike="noStrike">
                <a:solidFill>
                  <a:srgbClr val="000000"/>
                </a:solidFill>
                <a:latin typeface="Calibri"/>
                <a:ea typeface="Calibri"/>
                <a:cs typeface="Calibri"/>
                <a:sym typeface="Calibri"/>
              </a:rPr>
              <a:t>Cambia le impostazioni del calendario </a:t>
            </a:r>
            <a:r>
              <a:rPr b="0" i="0" lang="es-ES" sz="1800" u="none" cap="none" strike="noStrike">
                <a:solidFill>
                  <a:srgbClr val="000000"/>
                </a:solidFill>
                <a:latin typeface="Calibri"/>
                <a:ea typeface="Calibri"/>
                <a:cs typeface="Calibri"/>
                <a:sym typeface="Calibri"/>
              </a:rPr>
              <a:t>– cambia le impostazioni delle notifiche, condividi i calendari, imposta le ore di lavoro e molto altro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2"/>
          <p:cNvSpPr txBox="1"/>
          <p:nvPr>
            <p:ph idx="1" type="body"/>
          </p:nvPr>
        </p:nvSpPr>
        <p:spPr>
          <a:xfrm>
            <a:off x="798380" y="1286134"/>
            <a:ext cx="10595100" cy="4400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Consigli di configurazione, prestare particolare attenzione a quanto segue:</a:t>
            </a:r>
            <a:endParaRPr/>
          </a:p>
        </p:txBody>
      </p:sp>
      <p:sp>
        <p:nvSpPr>
          <p:cNvPr id="392" name="Google Shape;392;p22"/>
          <p:cNvSpPr txBox="1"/>
          <p:nvPr>
            <p:ph idx="2" type="body"/>
          </p:nvPr>
        </p:nvSpPr>
        <p:spPr>
          <a:xfrm>
            <a:off x="798381" y="552766"/>
            <a:ext cx="10595100" cy="803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Google calendar: le basi</a:t>
            </a:r>
            <a:endParaRPr/>
          </a:p>
        </p:txBody>
      </p:sp>
      <p:pic>
        <p:nvPicPr>
          <p:cNvPr id="393" name="Google Shape;393;p22"/>
          <p:cNvPicPr preferRelativeResize="0"/>
          <p:nvPr/>
        </p:nvPicPr>
        <p:blipFill rotWithShape="1">
          <a:blip r:embed="rId3">
            <a:alphaModFix/>
          </a:blip>
          <a:srcRect b="0" l="0" r="0" t="0"/>
          <a:stretch/>
        </p:blipFill>
        <p:spPr>
          <a:xfrm>
            <a:off x="798380" y="2079194"/>
            <a:ext cx="2247917" cy="3905279"/>
          </a:xfrm>
          <a:prstGeom prst="rect">
            <a:avLst/>
          </a:prstGeom>
          <a:noFill/>
          <a:ln cap="flat" cmpd="sng" w="76200">
            <a:solidFill>
              <a:schemeClr val="dk1"/>
            </a:solidFill>
            <a:prstDash val="solid"/>
            <a:round/>
            <a:headEnd len="sm" w="sm" type="none"/>
            <a:tailEnd len="sm" w="sm" type="none"/>
          </a:ln>
        </p:spPr>
      </p:pic>
      <p:pic>
        <p:nvPicPr>
          <p:cNvPr id="394" name="Google Shape;394;p22"/>
          <p:cNvPicPr preferRelativeResize="0"/>
          <p:nvPr/>
        </p:nvPicPr>
        <p:blipFill rotWithShape="1">
          <a:blip r:embed="rId4">
            <a:alphaModFix/>
          </a:blip>
          <a:srcRect b="0" l="0" r="0" t="0"/>
          <a:stretch/>
        </p:blipFill>
        <p:spPr>
          <a:xfrm>
            <a:off x="3686629" y="2083147"/>
            <a:ext cx="6820668" cy="2427601"/>
          </a:xfrm>
          <a:prstGeom prst="rect">
            <a:avLst/>
          </a:prstGeom>
          <a:noFill/>
          <a:ln cap="flat" cmpd="sng" w="76200">
            <a:solidFill>
              <a:schemeClr val="dk1"/>
            </a:solidFill>
            <a:prstDash val="solid"/>
            <a:round/>
            <a:headEnd len="sm" w="sm" type="none"/>
            <a:tailEnd len="sm" w="sm" type="none"/>
          </a:ln>
        </p:spPr>
      </p:pic>
      <p:pic>
        <p:nvPicPr>
          <p:cNvPr id="395" name="Google Shape;395;p22"/>
          <p:cNvPicPr preferRelativeResize="0"/>
          <p:nvPr/>
        </p:nvPicPr>
        <p:blipFill rotWithShape="1">
          <a:blip r:embed="rId5">
            <a:alphaModFix/>
          </a:blip>
          <a:srcRect b="0" l="0" r="0" t="0"/>
          <a:stretch/>
        </p:blipFill>
        <p:spPr>
          <a:xfrm>
            <a:off x="3686629" y="4701861"/>
            <a:ext cx="5812973" cy="1603371"/>
          </a:xfrm>
          <a:prstGeom prst="rect">
            <a:avLst/>
          </a:prstGeom>
          <a:noFill/>
          <a:ln cap="flat" cmpd="sng" w="76200">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Assistenza mappe Google AR</a:t>
            </a:r>
            <a:endParaRPr/>
          </a:p>
        </p:txBody>
      </p:sp>
      <p:sp>
        <p:nvSpPr>
          <p:cNvPr id="401" name="Google Shape;401;p23"/>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4"/>
          <p:cNvSpPr txBox="1"/>
          <p:nvPr>
            <p:ph idx="1" type="body"/>
          </p:nvPr>
        </p:nvSpPr>
        <p:spPr>
          <a:xfrm>
            <a:off x="798381" y="2045704"/>
            <a:ext cx="4702534"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AutoNum type="arabicPeriod"/>
            </a:pPr>
            <a:r>
              <a:rPr lang="es-ES"/>
              <a:t>Imposta il percorso</a:t>
            </a:r>
            <a:br>
              <a:rPr lang="es-ES"/>
            </a:br>
            <a:br>
              <a:rPr lang="es-ES"/>
            </a:br>
            <a:r>
              <a:rPr lang="es-ES"/>
              <a:t>Premere "Live view"</a:t>
            </a:r>
            <a:br>
              <a:rPr lang="es-ES"/>
            </a:br>
            <a:br>
              <a:rPr lang="es-ES"/>
            </a:br>
            <a:r>
              <a:rPr lang="es-ES"/>
              <a:t>Scansiona e segui i punti di riferimento AR</a:t>
            </a:r>
            <a:br>
              <a:rPr lang="es-ES"/>
            </a:br>
            <a:r>
              <a:rPr lang="es-ES"/>
              <a:t>(posizione verticale)</a:t>
            </a:r>
            <a:endParaRPr/>
          </a:p>
          <a:p>
            <a:pPr indent="-304800" lvl="0" marL="685800" rtl="0" algn="l">
              <a:lnSpc>
                <a:spcPct val="90000"/>
              </a:lnSpc>
              <a:spcBef>
                <a:spcPts val="1000"/>
              </a:spcBef>
              <a:spcAft>
                <a:spcPts val="0"/>
              </a:spcAft>
              <a:buSzPts val="2400"/>
              <a:buNone/>
            </a:pPr>
            <a:r>
              <a:t/>
            </a:r>
            <a:endParaRPr/>
          </a:p>
        </p:txBody>
      </p:sp>
      <p:sp>
        <p:nvSpPr>
          <p:cNvPr id="407" name="Google Shape;407;p2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Assistenza mappe Google AR</a:t>
            </a:r>
            <a:endParaRPr/>
          </a:p>
        </p:txBody>
      </p:sp>
      <p:pic>
        <p:nvPicPr>
          <p:cNvPr id="408" name="Google Shape;408;p24" title="Google Maps Live View: Navigating with Augmented Reality"/>
          <p:cNvPicPr preferRelativeResize="0"/>
          <p:nvPr/>
        </p:nvPicPr>
        <p:blipFill rotWithShape="1">
          <a:blip r:embed="rId3">
            <a:alphaModFix/>
          </a:blip>
          <a:srcRect b="0" l="0" r="0" t="0"/>
          <a:stretch/>
        </p:blipFill>
        <p:spPr>
          <a:xfrm>
            <a:off x="5500915" y="1684274"/>
            <a:ext cx="6203470" cy="34894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5"/>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Accessi rapidi</a:t>
            </a:r>
            <a:endParaRPr/>
          </a:p>
        </p:txBody>
      </p:sp>
      <p:sp>
        <p:nvSpPr>
          <p:cNvPr id="414" name="Google Shape;414;p2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6"/>
          <p:cNvSpPr txBox="1"/>
          <p:nvPr>
            <p:ph idx="1" type="body"/>
          </p:nvPr>
        </p:nvSpPr>
        <p:spPr>
          <a:xfrm>
            <a:off x="798381" y="1619971"/>
            <a:ext cx="10595100" cy="3849900"/>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s-ES"/>
              <a:t>Si consiglia vivamente di personalizzare gli elementi visivi in base alle preferenze dell'utente prima di insegnare come utilizzare l'interfaccia semplificata.</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20" name="Google Shape;420;p2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Accessi rapidi: Semplice ma potente</a:t>
            </a:r>
            <a:endParaRPr/>
          </a:p>
        </p:txBody>
      </p:sp>
      <p:pic>
        <p:nvPicPr>
          <p:cNvPr id="421" name="Google Shape;421;p26"/>
          <p:cNvPicPr preferRelativeResize="0"/>
          <p:nvPr/>
        </p:nvPicPr>
        <p:blipFill rotWithShape="1">
          <a:blip r:embed="rId3">
            <a:alphaModFix/>
          </a:blip>
          <a:srcRect b="0" l="0" r="0" t="0"/>
          <a:stretch/>
        </p:blipFill>
        <p:spPr>
          <a:xfrm>
            <a:off x="2757992" y="2555918"/>
            <a:ext cx="5279361" cy="3462025"/>
          </a:xfrm>
          <a:prstGeom prst="rect">
            <a:avLst/>
          </a:prstGeom>
          <a:noFill/>
          <a:ln>
            <a:noFill/>
          </a:ln>
        </p:spPr>
      </p:pic>
      <p:pic>
        <p:nvPicPr>
          <p:cNvPr id="422" name="Google Shape;422;p26"/>
          <p:cNvPicPr preferRelativeResize="0"/>
          <p:nvPr/>
        </p:nvPicPr>
        <p:blipFill rotWithShape="1">
          <a:blip r:embed="rId4">
            <a:alphaModFix/>
          </a:blip>
          <a:srcRect b="0" l="0" r="0" t="0"/>
          <a:stretch/>
        </p:blipFill>
        <p:spPr>
          <a:xfrm rot="-235609">
            <a:off x="8225679" y="3035180"/>
            <a:ext cx="3649831" cy="3267969"/>
          </a:xfrm>
          <a:prstGeom prst="rect">
            <a:avLst/>
          </a:prstGeom>
          <a:noFill/>
          <a:ln>
            <a:noFill/>
          </a:ln>
        </p:spPr>
      </p:pic>
      <p:sp>
        <p:nvSpPr>
          <p:cNvPr id="423" name="Google Shape;423;p26"/>
          <p:cNvSpPr txBox="1"/>
          <p:nvPr/>
        </p:nvSpPr>
        <p:spPr>
          <a:xfrm>
            <a:off x="8795094" y="3561648"/>
            <a:ext cx="2511000" cy="23082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L'app nell'immagine è bigLauncher, ma è solo un esempio, ci sono molte app simili là fuori.</a:t>
            </a:r>
            <a:br>
              <a:rPr b="0" i="0" lang="es-ES" sz="1800" u="none" cap="none" strike="noStrike">
                <a:solidFill>
                  <a:schemeClr val="dk1"/>
                </a:solidFill>
                <a:latin typeface="Arial"/>
                <a:ea typeface="Arial"/>
                <a:cs typeface="Arial"/>
                <a:sym typeface="Arial"/>
              </a:rPr>
            </a:br>
            <a:r>
              <a:rPr b="0" i="0" lang="es-ES" sz="1800" u="none" cap="none" strike="noStrike">
                <a:solidFill>
                  <a:schemeClr val="dk1"/>
                </a:solidFill>
                <a:latin typeface="Arial"/>
                <a:ea typeface="Arial"/>
                <a:cs typeface="Arial"/>
                <a:sym typeface="Arial"/>
              </a:rPr>
              <a:t>Trova quello che si adatta meglio alla situazione.</a:t>
            </a:r>
            <a:endParaRPr b="0" i="0" sz="1400" u="none" cap="none" strike="noStrike">
              <a:solidFill>
                <a:srgbClr val="000000"/>
              </a:solidFill>
              <a:latin typeface="Arial"/>
              <a:ea typeface="Arial"/>
              <a:cs typeface="Arial"/>
              <a:sym typeface="Arial"/>
            </a:endParaRPr>
          </a:p>
        </p:txBody>
      </p:sp>
      <p:sp>
        <p:nvSpPr>
          <p:cNvPr descr="لانچر اندرویدی ساده" id="424" name="Google Shape;424;p26"/>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7"/>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Nozioni di base su Facebook</a:t>
            </a:r>
            <a:endParaRPr/>
          </a:p>
        </p:txBody>
      </p:sp>
      <p:sp>
        <p:nvSpPr>
          <p:cNvPr id="430" name="Google Shape;430;p27"/>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6</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8"/>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Crea un nuovo account (compila i moduli)</a:t>
            </a:r>
            <a:br>
              <a:rPr lang="es-ES"/>
            </a:br>
            <a:br>
              <a:rPr lang="es-ES"/>
            </a:br>
            <a:endParaRPr/>
          </a:p>
          <a:p>
            <a:pPr indent="-457200" lvl="0" marL="685800" rtl="0" algn="l">
              <a:lnSpc>
                <a:spcPct val="90000"/>
              </a:lnSpc>
              <a:spcBef>
                <a:spcPts val="1000"/>
              </a:spcBef>
              <a:spcAft>
                <a:spcPts val="0"/>
              </a:spcAft>
              <a:buSzPts val="2400"/>
              <a:buFont typeface="Arial"/>
              <a:buAutoNum type="arabicPeriod"/>
            </a:pPr>
            <a:r>
              <a:rPr lang="es-ES"/>
              <a:t>Impostare la privacy</a:t>
            </a:r>
            <a:endParaRPr/>
          </a:p>
        </p:txBody>
      </p:sp>
      <p:sp>
        <p:nvSpPr>
          <p:cNvPr id="436" name="Google Shape;436;p2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Nozioni di base su Facebook</a:t>
            </a:r>
            <a:endParaRPr/>
          </a:p>
        </p:txBody>
      </p:sp>
      <p:pic>
        <p:nvPicPr>
          <p:cNvPr id="437" name="Google Shape;437;p28"/>
          <p:cNvPicPr preferRelativeResize="0"/>
          <p:nvPr/>
        </p:nvPicPr>
        <p:blipFill rotWithShape="1">
          <a:blip r:embed="rId3">
            <a:alphaModFix/>
          </a:blip>
          <a:srcRect b="0" l="0" r="0" t="0"/>
          <a:stretch/>
        </p:blipFill>
        <p:spPr>
          <a:xfrm>
            <a:off x="7994151" y="471714"/>
            <a:ext cx="3806803" cy="5914571"/>
          </a:xfrm>
          <a:prstGeom prst="rect">
            <a:avLst/>
          </a:prstGeom>
          <a:noFill/>
          <a:ln cap="flat" cmpd="sng" w="57150">
            <a:solidFill>
              <a:schemeClr val="accent1"/>
            </a:solidFill>
            <a:prstDash val="solid"/>
            <a:round/>
            <a:headEnd len="sm" w="sm" type="none"/>
            <a:tailEnd len="sm" w="sm" type="none"/>
          </a:ln>
        </p:spPr>
      </p:pic>
      <p:cxnSp>
        <p:nvCxnSpPr>
          <p:cNvPr id="438" name="Google Shape;438;p28"/>
          <p:cNvCxnSpPr/>
          <p:nvPr/>
        </p:nvCxnSpPr>
        <p:spPr>
          <a:xfrm>
            <a:off x="6835698" y="2400200"/>
            <a:ext cx="1092000" cy="12600"/>
          </a:xfrm>
          <a:prstGeom prst="curvedConnector3">
            <a:avLst>
              <a:gd fmla="val 49994" name="adj1"/>
            </a:avLst>
          </a:prstGeom>
          <a:noFill/>
          <a:ln cap="flat" cmpd="sng" w="76200">
            <a:solidFill>
              <a:srgbClr val="046C6D"/>
            </a:solidFill>
            <a:prstDash val="solid"/>
            <a:round/>
            <a:headEnd len="sm" w="sm" type="none"/>
            <a:tailEnd len="med" w="med" type="triangle"/>
          </a:ln>
        </p:spPr>
      </p:cxnSp>
      <p:pic>
        <p:nvPicPr>
          <p:cNvPr id="439" name="Google Shape;439;p28"/>
          <p:cNvPicPr preferRelativeResize="0"/>
          <p:nvPr/>
        </p:nvPicPr>
        <p:blipFill rotWithShape="1">
          <a:blip r:embed="rId4">
            <a:alphaModFix/>
          </a:blip>
          <a:srcRect b="0" l="0" r="0" t="0"/>
          <a:stretch/>
        </p:blipFill>
        <p:spPr>
          <a:xfrm>
            <a:off x="4264488" y="3062366"/>
            <a:ext cx="3663019" cy="2805184"/>
          </a:xfrm>
          <a:prstGeom prst="rect">
            <a:avLst/>
          </a:prstGeom>
          <a:noFill/>
          <a:ln cap="flat" cmpd="sng" w="57150">
            <a:solidFill>
              <a:schemeClr val="accent1"/>
            </a:solidFill>
            <a:prstDash val="solid"/>
            <a:round/>
            <a:headEnd len="sm" w="sm" type="none"/>
            <a:tailEnd len="sm" w="sm" type="none"/>
          </a:ln>
        </p:spPr>
      </p:pic>
      <p:cxnSp>
        <p:nvCxnSpPr>
          <p:cNvPr id="440" name="Google Shape;440;p28"/>
          <p:cNvCxnSpPr/>
          <p:nvPr/>
        </p:nvCxnSpPr>
        <p:spPr>
          <a:xfrm>
            <a:off x="2742099" y="3701143"/>
            <a:ext cx="1522500" cy="740100"/>
          </a:xfrm>
          <a:prstGeom prst="bentConnector3">
            <a:avLst>
              <a:gd fmla="val 2807" name="adj1"/>
            </a:avLst>
          </a:prstGeom>
          <a:noFill/>
          <a:ln cap="flat" cmpd="sng" w="76200">
            <a:solidFill>
              <a:srgbClr val="046C6D"/>
            </a:solidFill>
            <a:prstDash val="solid"/>
            <a:round/>
            <a:headEnd len="sm" w="sm" type="none"/>
            <a:tailEnd len="med" w="med" type="triangle"/>
          </a:ln>
        </p:spPr>
      </p:cxnSp>
      <p:pic>
        <p:nvPicPr>
          <p:cNvPr id="441" name="Google Shape;441;p28"/>
          <p:cNvPicPr preferRelativeResize="0"/>
          <p:nvPr/>
        </p:nvPicPr>
        <p:blipFill rotWithShape="1">
          <a:blip r:embed="rId5">
            <a:alphaModFix/>
          </a:blip>
          <a:srcRect b="0" l="0" r="0" t="0"/>
          <a:stretch/>
        </p:blipFill>
        <p:spPr>
          <a:xfrm rot="293801">
            <a:off x="-129630" y="4223115"/>
            <a:ext cx="4470657" cy="2466712"/>
          </a:xfrm>
          <a:prstGeom prst="rect">
            <a:avLst/>
          </a:prstGeom>
          <a:noFill/>
          <a:ln>
            <a:noFill/>
          </a:ln>
        </p:spPr>
      </p:pic>
      <p:sp>
        <p:nvSpPr>
          <p:cNvPr id="442" name="Google Shape;442;p28"/>
          <p:cNvSpPr txBox="1"/>
          <p:nvPr/>
        </p:nvSpPr>
        <p:spPr>
          <a:xfrm>
            <a:off x="587829" y="4905829"/>
            <a:ext cx="2946400" cy="13541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Facebook terms Glossary :</a:t>
            </a:r>
            <a:br>
              <a:rPr b="0" i="0" lang="es-ES" sz="1800" u="none" cap="none" strike="noStrike">
                <a:solidFill>
                  <a:schemeClr val="dk1"/>
                </a:solidFill>
                <a:latin typeface="Arial"/>
                <a:ea typeface="Arial"/>
                <a:cs typeface="Arial"/>
                <a:sym typeface="Arial"/>
              </a:rPr>
            </a:br>
            <a:r>
              <a:rPr b="0" i="0" lang="es-ES" sz="1600" u="sng" cap="none" strike="noStrike">
                <a:solidFill>
                  <a:srgbClr val="000000"/>
                </a:solidFill>
                <a:latin typeface="Arial"/>
                <a:ea typeface="Arial"/>
                <a:cs typeface="Arial"/>
                <a:sym typeface="Arial"/>
                <a:hlinkClick r:id="rId6">
                  <a:extLst>
                    <a:ext uri="{A12FA001-AC4F-418D-AE19-62706E023703}">
                      <ahyp:hlinkClr val="tx"/>
                    </a:ext>
                  </a:extLst>
                </a:hlinkClick>
              </a:rPr>
              <a:t>Glossario di Social Media Marketing: i termini che dovresti conoscere - Brand039 Srl</a:t>
            </a:r>
            <a:endParaRPr b="0" i="0" sz="1600" u="none" cap="none" strike="noStrike">
              <a:solidFill>
                <a:schemeClr val="dk1"/>
              </a:solidFill>
              <a:latin typeface="Arial"/>
              <a:ea typeface="Arial"/>
              <a:cs typeface="Arial"/>
              <a:sym typeface="Arial"/>
            </a:endParaRPr>
          </a:p>
        </p:txBody>
      </p:sp>
      <p:pic>
        <p:nvPicPr>
          <p:cNvPr id="443" name="Google Shape;443;p28"/>
          <p:cNvPicPr preferRelativeResize="0"/>
          <p:nvPr/>
        </p:nvPicPr>
        <p:blipFill rotWithShape="1">
          <a:blip r:embed="rId5">
            <a:alphaModFix/>
          </a:blip>
          <a:srcRect b="0" l="0" r="0" t="0"/>
          <a:stretch/>
        </p:blipFill>
        <p:spPr>
          <a:xfrm rot="-235609">
            <a:off x="5472204" y="-53580"/>
            <a:ext cx="3509248" cy="1630365"/>
          </a:xfrm>
          <a:prstGeom prst="rect">
            <a:avLst/>
          </a:prstGeom>
          <a:noFill/>
          <a:ln>
            <a:noFill/>
          </a:ln>
        </p:spPr>
      </p:pic>
      <p:sp>
        <p:nvSpPr>
          <p:cNvPr id="444" name="Google Shape;444;p28"/>
          <p:cNvSpPr txBox="1"/>
          <p:nvPr/>
        </p:nvSpPr>
        <p:spPr>
          <a:xfrm>
            <a:off x="5930810" y="352705"/>
            <a:ext cx="2510972"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Ricorda che abbiamo parlato anche di Facebook nel Modulo 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How to update your profile and about sections on Facebook" id="449" name="Google Shape;449;p29"/>
          <p:cNvPicPr preferRelativeResize="0"/>
          <p:nvPr/>
        </p:nvPicPr>
        <p:blipFill rotWithShape="1">
          <a:blip r:embed="rId3">
            <a:alphaModFix/>
          </a:blip>
          <a:srcRect b="0" l="0" r="0" t="0"/>
          <a:stretch/>
        </p:blipFill>
        <p:spPr>
          <a:xfrm>
            <a:off x="8169649" y="639729"/>
            <a:ext cx="2857500" cy="3790950"/>
          </a:xfrm>
          <a:prstGeom prst="rect">
            <a:avLst/>
          </a:prstGeom>
          <a:noFill/>
          <a:ln cap="flat" cmpd="sng" w="57150">
            <a:solidFill>
              <a:schemeClr val="dk1"/>
            </a:solidFill>
            <a:prstDash val="solid"/>
            <a:round/>
            <a:headEnd len="sm" w="sm" type="none"/>
            <a:tailEnd len="sm" w="sm" type="none"/>
          </a:ln>
        </p:spPr>
      </p:pic>
      <p:sp>
        <p:nvSpPr>
          <p:cNvPr id="450" name="Google Shape;450;p29"/>
          <p:cNvSpPr txBox="1"/>
          <p:nvPr>
            <p:ph idx="1" type="body"/>
          </p:nvPr>
        </p:nvSpPr>
        <p:spPr>
          <a:xfrm>
            <a:off x="798380" y="1687131"/>
            <a:ext cx="10595237"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AutoNum type="arabicPeriod" startAt="3"/>
            </a:pPr>
            <a:r>
              <a:rPr lang="es-ES"/>
              <a:t>Personalizza il tuo profilo (scegli una foto)</a:t>
            </a:r>
            <a:br>
              <a:rPr lang="es-ES"/>
            </a:br>
            <a:endParaRPr/>
          </a:p>
          <a:p>
            <a:pPr indent="-457200" lvl="0" marL="685800" rtl="0" algn="l">
              <a:lnSpc>
                <a:spcPct val="90000"/>
              </a:lnSpc>
              <a:spcBef>
                <a:spcPts val="1000"/>
              </a:spcBef>
              <a:spcAft>
                <a:spcPts val="0"/>
              </a:spcAft>
              <a:buSzPts val="2400"/>
              <a:buAutoNum type="arabicPeriod" startAt="3"/>
            </a:pPr>
            <a:r>
              <a:rPr lang="es-ES"/>
              <a:t>Aggiungi amici</a:t>
            </a:r>
            <a:br>
              <a:rPr lang="es-ES"/>
            </a:br>
            <a:endParaRPr/>
          </a:p>
          <a:p>
            <a:pPr indent="-457200" lvl="0" marL="685800" rtl="0" algn="l">
              <a:lnSpc>
                <a:spcPct val="90000"/>
              </a:lnSpc>
              <a:spcBef>
                <a:spcPts val="1000"/>
              </a:spcBef>
              <a:spcAft>
                <a:spcPts val="0"/>
              </a:spcAft>
              <a:buSzPts val="2400"/>
              <a:buAutoNum type="arabicPeriod" startAt="3"/>
            </a:pPr>
            <a:r>
              <a:rPr lang="es-ES"/>
              <a:t>Controlla la tua sezione Notizie</a:t>
            </a:r>
            <a:br>
              <a:rPr lang="es-ES"/>
            </a:br>
            <a:endParaRPr/>
          </a:p>
          <a:p>
            <a:pPr indent="-457200" lvl="0" marL="685800" rtl="0" algn="l">
              <a:lnSpc>
                <a:spcPct val="90000"/>
              </a:lnSpc>
              <a:spcBef>
                <a:spcPts val="1000"/>
              </a:spcBef>
              <a:spcAft>
                <a:spcPts val="0"/>
              </a:spcAft>
              <a:buSzPts val="2400"/>
              <a:buAutoNum type="arabicPeriod" startAt="3"/>
            </a:pPr>
            <a:r>
              <a:rPr lang="es-ES"/>
              <a:t>Interagisci! </a:t>
            </a:r>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Mi piace</a:t>
            </a:r>
            <a:endParaRPr sz="2400">
              <a:solidFill>
                <a:srgbClr val="055152"/>
              </a:solidFill>
              <a:latin typeface="Calibri"/>
              <a:ea typeface="Calibri"/>
              <a:cs typeface="Calibri"/>
              <a:sym typeface="Calibri"/>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Commenta</a:t>
            </a:r>
            <a:endParaRPr sz="2400">
              <a:solidFill>
                <a:srgbClr val="055152"/>
              </a:solidFill>
              <a:latin typeface="Calibri"/>
              <a:ea typeface="Calibri"/>
              <a:cs typeface="Calibri"/>
              <a:sym typeface="Calibri"/>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Chatta</a:t>
            </a:r>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Unisciti ai gruppi</a:t>
            </a:r>
            <a:endParaRPr/>
          </a:p>
          <a:p>
            <a:pPr indent="-304800" lvl="0" marL="685800" rtl="0" algn="l">
              <a:lnSpc>
                <a:spcPct val="90000"/>
              </a:lnSpc>
              <a:spcBef>
                <a:spcPts val="1000"/>
              </a:spcBef>
              <a:spcAft>
                <a:spcPts val="0"/>
              </a:spcAft>
              <a:buSzPts val="2400"/>
              <a:buNone/>
            </a:pPr>
            <a:r>
              <a:t/>
            </a:r>
            <a:endParaRPr/>
          </a:p>
          <a:p>
            <a:pPr indent="0" lvl="0" marL="228600" rtl="0" algn="l">
              <a:lnSpc>
                <a:spcPct val="90000"/>
              </a:lnSpc>
              <a:spcBef>
                <a:spcPts val="1000"/>
              </a:spcBef>
              <a:spcAft>
                <a:spcPts val="0"/>
              </a:spcAft>
              <a:buSzPts val="2400"/>
              <a:buNone/>
            </a:pPr>
            <a:r>
              <a:rPr lang="es-ES"/>
              <a:t> </a:t>
            </a:r>
            <a:endParaRPr/>
          </a:p>
        </p:txBody>
      </p:sp>
      <p:sp>
        <p:nvSpPr>
          <p:cNvPr id="451" name="Google Shape;451;p2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Nozioni di base su Facebook</a:t>
            </a:r>
            <a:endParaRPr/>
          </a:p>
        </p:txBody>
      </p:sp>
      <p:pic>
        <p:nvPicPr>
          <p:cNvPr id="452" name="Google Shape;452;p29"/>
          <p:cNvPicPr preferRelativeResize="0"/>
          <p:nvPr/>
        </p:nvPicPr>
        <p:blipFill rotWithShape="1">
          <a:blip r:embed="rId4">
            <a:alphaModFix/>
          </a:blip>
          <a:srcRect b="0" l="0" r="0" t="0"/>
          <a:stretch/>
        </p:blipFill>
        <p:spPr>
          <a:xfrm rot="160843">
            <a:off x="4081871" y="3947218"/>
            <a:ext cx="5768895" cy="2680177"/>
          </a:xfrm>
          <a:prstGeom prst="rect">
            <a:avLst/>
          </a:prstGeom>
          <a:noFill/>
          <a:ln>
            <a:noFill/>
          </a:ln>
        </p:spPr>
      </p:pic>
      <p:cxnSp>
        <p:nvCxnSpPr>
          <p:cNvPr id="453" name="Google Shape;453;p29"/>
          <p:cNvCxnSpPr/>
          <p:nvPr/>
        </p:nvCxnSpPr>
        <p:spPr>
          <a:xfrm>
            <a:off x="7017657" y="2393043"/>
            <a:ext cx="1030500" cy="12600"/>
          </a:xfrm>
          <a:prstGeom prst="curvedConnector3">
            <a:avLst>
              <a:gd fmla="val 50000" name="adj1"/>
            </a:avLst>
          </a:prstGeom>
          <a:noFill/>
          <a:ln cap="flat" cmpd="sng" w="76200">
            <a:solidFill>
              <a:srgbClr val="046C6D"/>
            </a:solidFill>
            <a:prstDash val="solid"/>
            <a:round/>
            <a:headEnd len="sm" w="sm" type="none"/>
            <a:tailEnd len="med" w="med" type="triangle"/>
          </a:ln>
        </p:spPr>
      </p:cxnSp>
      <p:sp>
        <p:nvSpPr>
          <p:cNvPr id="454" name="Google Shape;454;p29"/>
          <p:cNvSpPr txBox="1"/>
          <p:nvPr/>
        </p:nvSpPr>
        <p:spPr>
          <a:xfrm>
            <a:off x="4870444" y="4659087"/>
            <a:ext cx="3620414" cy="1477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Qui hai semplici tutorial video per cose più avanzate: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5">
                  <a:extLst>
                    <a:ext uri="{A12FA001-AC4F-418D-AE19-62706E023703}">
                      <ahyp:hlinkClr val="tx"/>
                    </a:ext>
                  </a:extLst>
                </a:hlinkClick>
              </a:rPr>
              <a:t>https://www.youtube.com/watch?v=prU_dh6RglA</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
          <p:cNvSpPr txBox="1"/>
          <p:nvPr>
            <p:ph idx="1" type="body"/>
          </p:nvPr>
        </p:nvSpPr>
        <p:spPr>
          <a:xfrm>
            <a:off x="690927" y="1556175"/>
            <a:ext cx="6417900" cy="48351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Ricorda che in alcuni casi potrebbe essere necessario spiegare queste tecnologie ad altre persone e incoraggiarle a usarle correttamente. A questo scopo, c'è un'altra guida per aiutarti in questo compito: </a:t>
            </a:r>
            <a:r>
              <a:rPr b="1" lang="es-ES"/>
              <a:t>"Abilità sociali ed emotive che lavorano con le tecnologie"</a:t>
            </a:r>
            <a:br>
              <a:rPr lang="es-ES"/>
            </a:br>
            <a:r>
              <a:rPr lang="es-ES"/>
              <a:t>È nelle tue mani metterlo a frutto e utilizzarlo in modo efficace, dunque, ti invitiamo a prendere appunti e scrivere altre informazioni rilevanti che ritieni complementari a questa guida.</a:t>
            </a:r>
            <a:endParaRPr/>
          </a:p>
        </p:txBody>
      </p:sp>
      <p:sp>
        <p:nvSpPr>
          <p:cNvPr id="171" name="Google Shape;171;p3"/>
          <p:cNvSpPr txBox="1"/>
          <p:nvPr>
            <p:ph idx="2" type="body"/>
          </p:nvPr>
        </p:nvSpPr>
        <p:spPr>
          <a:xfrm>
            <a:off x="798455" y="555539"/>
            <a:ext cx="10595100" cy="803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Introduzione</a:t>
            </a:r>
            <a:endParaRPr/>
          </a:p>
        </p:txBody>
      </p:sp>
      <p:pic>
        <p:nvPicPr>
          <p:cNvPr id="172" name="Google Shape;172;p3"/>
          <p:cNvPicPr preferRelativeResize="0"/>
          <p:nvPr/>
        </p:nvPicPr>
        <p:blipFill rotWithShape="1">
          <a:blip r:embed="rId3">
            <a:alphaModFix/>
          </a:blip>
          <a:srcRect b="0" l="0" r="0" t="0"/>
          <a:stretch/>
        </p:blipFill>
        <p:spPr>
          <a:xfrm>
            <a:off x="7261225" y="1739775"/>
            <a:ext cx="4132326" cy="3378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0"/>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Reazioni: </a:t>
            </a:r>
            <a:endParaRPr/>
          </a:p>
          <a:p>
            <a:pPr indent="-228600" lvl="0" marL="457200" rtl="0" algn="l">
              <a:lnSpc>
                <a:spcPct val="90000"/>
              </a:lnSpc>
              <a:spcBef>
                <a:spcPts val="1000"/>
              </a:spcBef>
              <a:spcAft>
                <a:spcPts val="0"/>
              </a:spcAft>
              <a:buSzPts val="2400"/>
              <a:buNone/>
            </a:pPr>
            <a:r>
              <a:rPr lang="es-ES"/>
              <a:t>Fare clic su Mi piace sotto un post su Facebook è un modo per far sapere alle persone che ti piace senza lasciare un commento. Proprio come un commento, chiunque possa vedere il post può vedere che ti è piaciuto.</a:t>
            </a:r>
            <a:br>
              <a:rPr lang="es-ES"/>
            </a:br>
            <a:endParaRPr/>
          </a:p>
          <a:p>
            <a:pPr indent="-228600" lvl="0" marL="457200" marR="0" rtl="0" algn="l">
              <a:lnSpc>
                <a:spcPct val="90000"/>
              </a:lnSpc>
              <a:spcBef>
                <a:spcPts val="1000"/>
              </a:spcBef>
              <a:spcAft>
                <a:spcPts val="0"/>
              </a:spcAft>
              <a:buClr>
                <a:srgbClr val="092E4B"/>
              </a:buClr>
              <a:buSzPts val="2400"/>
              <a:buFont typeface="Arial"/>
              <a:buNone/>
            </a:pPr>
            <a:r>
              <a:rPr lang="es-ES"/>
              <a:t>Chat:</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60" name="Google Shape;460;p3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Nozioni di base su Facebook</a:t>
            </a:r>
            <a:endParaRPr/>
          </a:p>
        </p:txBody>
      </p:sp>
      <p:pic>
        <p:nvPicPr>
          <p:cNvPr id="461" name="Google Shape;461;p30"/>
          <p:cNvPicPr preferRelativeResize="0"/>
          <p:nvPr/>
        </p:nvPicPr>
        <p:blipFill rotWithShape="1">
          <a:blip r:embed="rId3">
            <a:alphaModFix/>
          </a:blip>
          <a:srcRect b="0" l="0" r="0" t="0"/>
          <a:stretch/>
        </p:blipFill>
        <p:spPr>
          <a:xfrm rot="160843">
            <a:off x="6392427" y="479665"/>
            <a:ext cx="5185745" cy="1896525"/>
          </a:xfrm>
          <a:prstGeom prst="rect">
            <a:avLst/>
          </a:prstGeom>
          <a:noFill/>
          <a:ln>
            <a:noFill/>
          </a:ln>
        </p:spPr>
      </p:pic>
      <p:sp>
        <p:nvSpPr>
          <p:cNvPr id="462" name="Google Shape;462;p30"/>
          <p:cNvSpPr txBox="1"/>
          <p:nvPr/>
        </p:nvSpPr>
        <p:spPr>
          <a:xfrm>
            <a:off x="7270658" y="966225"/>
            <a:ext cx="3429300"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Documentazione ufficiale:</a:t>
            </a: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63" name="Google Shape;463;p30"/>
          <p:cNvPicPr preferRelativeResize="0"/>
          <p:nvPr/>
        </p:nvPicPr>
        <p:blipFill rotWithShape="1">
          <a:blip r:embed="rId5">
            <a:alphaModFix/>
          </a:blip>
          <a:srcRect b="0" l="0" r="0" t="0"/>
          <a:stretch/>
        </p:blipFill>
        <p:spPr>
          <a:xfrm>
            <a:off x="2382139" y="1967427"/>
            <a:ext cx="1400370" cy="609685"/>
          </a:xfrm>
          <a:prstGeom prst="rect">
            <a:avLst/>
          </a:prstGeom>
          <a:noFill/>
          <a:ln>
            <a:noFill/>
          </a:ln>
        </p:spPr>
      </p:pic>
      <p:pic>
        <p:nvPicPr>
          <p:cNvPr id="464" name="Google Shape;464;p30"/>
          <p:cNvPicPr preferRelativeResize="0"/>
          <p:nvPr/>
        </p:nvPicPr>
        <p:blipFill rotWithShape="1">
          <a:blip r:embed="rId6">
            <a:alphaModFix/>
          </a:blip>
          <a:srcRect b="0" l="0" r="0" t="0"/>
          <a:stretch/>
        </p:blipFill>
        <p:spPr>
          <a:xfrm>
            <a:off x="1852229" y="3801372"/>
            <a:ext cx="5384970" cy="2403612"/>
          </a:xfrm>
          <a:prstGeom prst="rect">
            <a:avLst/>
          </a:prstGeom>
          <a:noFill/>
          <a:ln>
            <a:noFill/>
          </a:ln>
        </p:spPr>
      </p:pic>
      <p:sp>
        <p:nvSpPr>
          <p:cNvPr id="465" name="Google Shape;465;p30"/>
          <p:cNvSpPr txBox="1"/>
          <p:nvPr/>
        </p:nvSpPr>
        <p:spPr>
          <a:xfrm>
            <a:off x="7103327" y="3667450"/>
            <a:ext cx="4594302" cy="28007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600" u="none" cap="none" strike="noStrike">
                <a:solidFill>
                  <a:srgbClr val="000000"/>
                </a:solidFill>
                <a:latin typeface="Calibri"/>
                <a:ea typeface="Calibri"/>
                <a:cs typeface="Calibri"/>
                <a:sym typeface="Calibri"/>
              </a:rPr>
              <a:t>Per inviare un messaggio Facebook da un computer:</a:t>
            </a:r>
            <a:endParaRPr/>
          </a:p>
          <a:p>
            <a:pPr indent="-342900" lvl="0" marL="342900" marR="0" rtl="0" algn="l">
              <a:lnSpc>
                <a:spcPct val="100000"/>
              </a:lnSpc>
              <a:spcBef>
                <a:spcPts val="0"/>
              </a:spcBef>
              <a:spcAft>
                <a:spcPts val="0"/>
              </a:spcAft>
              <a:buClr>
                <a:srgbClr val="000000"/>
              </a:buClr>
              <a:buSzPts val="1600"/>
              <a:buFont typeface="Arial"/>
              <a:buAutoNum type="arabicPeriod"/>
            </a:pPr>
            <a:r>
              <a:rPr b="0" i="0" lang="es-ES" sz="1600" u="none" cap="none" strike="noStrike">
                <a:solidFill>
                  <a:srgbClr val="000000"/>
                </a:solidFill>
                <a:latin typeface="Calibri"/>
                <a:ea typeface="Calibri"/>
                <a:cs typeface="Calibri"/>
                <a:sym typeface="Calibri"/>
              </a:rPr>
              <a:t>Clicca sull’icona della casa e poi sulla icona Messanger sul menù a sinistra</a:t>
            </a:r>
            <a:endParaRPr/>
          </a:p>
          <a:p>
            <a:pPr indent="-342900" lvl="0" marL="342900" marR="0" rtl="0" algn="l">
              <a:lnSpc>
                <a:spcPct val="100000"/>
              </a:lnSpc>
              <a:spcBef>
                <a:spcPts val="0"/>
              </a:spcBef>
              <a:spcAft>
                <a:spcPts val="0"/>
              </a:spcAft>
              <a:buClr>
                <a:srgbClr val="000000"/>
              </a:buClr>
              <a:buSzPts val="1600"/>
              <a:buFont typeface="Arial"/>
              <a:buAutoNum type="arabicPeriod"/>
            </a:pPr>
            <a:r>
              <a:rPr b="0" i="0" lang="es-ES" sz="1600" u="none" cap="none" strike="noStrike">
                <a:solidFill>
                  <a:srgbClr val="000000"/>
                </a:solidFill>
                <a:latin typeface="Calibri"/>
                <a:ea typeface="Calibri"/>
                <a:cs typeface="Calibri"/>
                <a:sym typeface="Calibri"/>
              </a:rPr>
              <a:t>Clicca sull’icona matita per far partire un nuovo messaggio</a:t>
            </a:r>
            <a:endParaRPr/>
          </a:p>
          <a:p>
            <a:pPr indent="-342900" lvl="0" marL="342900" marR="0" rtl="0" algn="l">
              <a:lnSpc>
                <a:spcPct val="100000"/>
              </a:lnSpc>
              <a:spcBef>
                <a:spcPts val="0"/>
              </a:spcBef>
              <a:spcAft>
                <a:spcPts val="0"/>
              </a:spcAft>
              <a:buClr>
                <a:srgbClr val="000000"/>
              </a:buClr>
              <a:buSzPts val="1600"/>
              <a:buFont typeface="Arial"/>
              <a:buAutoNum type="arabicPeriod"/>
            </a:pPr>
            <a:r>
              <a:rPr b="0" i="0" lang="es-ES" sz="1600" u="none" cap="none" strike="noStrike">
                <a:solidFill>
                  <a:srgbClr val="000000"/>
                </a:solidFill>
                <a:latin typeface="Calibri"/>
                <a:ea typeface="Calibri"/>
                <a:cs typeface="Calibri"/>
                <a:sym typeface="Calibri"/>
              </a:rPr>
              <a:t>Digita il nome nella barra «A chi». Il nome dei tuoi amici apparirà.</a:t>
            </a:r>
            <a:endParaRPr/>
          </a:p>
          <a:p>
            <a:pPr indent="-342900" lvl="0" marL="342900" marR="0" rtl="0" algn="l">
              <a:lnSpc>
                <a:spcPct val="100000"/>
              </a:lnSpc>
              <a:spcBef>
                <a:spcPts val="0"/>
              </a:spcBef>
              <a:spcAft>
                <a:spcPts val="0"/>
              </a:spcAft>
              <a:buClr>
                <a:srgbClr val="000000"/>
              </a:buClr>
              <a:buSzPts val="1600"/>
              <a:buFont typeface="Arial"/>
              <a:buAutoNum type="arabicPeriod"/>
            </a:pPr>
            <a:r>
              <a:rPr b="0" i="0" lang="es-ES" sz="1600" u="none" cap="none" strike="noStrike">
                <a:solidFill>
                  <a:srgbClr val="000000"/>
                </a:solidFill>
                <a:latin typeface="Calibri"/>
                <a:ea typeface="Calibri"/>
                <a:cs typeface="Calibri"/>
                <a:sym typeface="Calibri"/>
              </a:rPr>
              <a:t>Scrivi il messaggio e poi clicca sulla freccetta dell’invio</a:t>
            </a:r>
            <a:endParaRPr/>
          </a:p>
          <a:p>
            <a:pPr indent="0" lvl="0" marL="0" marR="0" rtl="0" algn="l">
              <a:lnSpc>
                <a:spcPct val="100000"/>
              </a:lnSpc>
              <a:spcBef>
                <a:spcPts val="0"/>
              </a:spcBef>
              <a:spcAft>
                <a:spcPts val="0"/>
              </a:spcAft>
              <a:buNone/>
            </a:pPr>
            <a:r>
              <a:rPr b="0" i="0" lang="es-ES" sz="1600" u="none" cap="none" strike="noStrike">
                <a:solidFill>
                  <a:srgbClr val="000000"/>
                </a:solidFill>
                <a:latin typeface="Calibri"/>
                <a:ea typeface="Calibri"/>
                <a:cs typeface="Calibri"/>
                <a:sym typeface="Calibri"/>
              </a:rPr>
              <a:t>Puoi anche cliccare «Messaggio» dal profilo di un amico per scrivergli</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1"/>
          <p:cNvSpPr txBox="1"/>
          <p:nvPr>
            <p:ph idx="1" type="body"/>
          </p:nvPr>
        </p:nvSpPr>
        <p:spPr>
          <a:xfrm>
            <a:off x="798380" y="1565257"/>
            <a:ext cx="1955971"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Commenta:</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71" name="Google Shape;471;p3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Nozioni di base su Facebook</a:t>
            </a:r>
            <a:endParaRPr/>
          </a:p>
        </p:txBody>
      </p:sp>
      <p:pic>
        <p:nvPicPr>
          <p:cNvPr id="472" name="Google Shape;472;p31"/>
          <p:cNvPicPr preferRelativeResize="0"/>
          <p:nvPr/>
        </p:nvPicPr>
        <p:blipFill rotWithShape="1">
          <a:blip r:embed="rId3">
            <a:alphaModFix/>
          </a:blip>
          <a:srcRect b="0" l="0" r="0" t="0"/>
          <a:stretch/>
        </p:blipFill>
        <p:spPr>
          <a:xfrm rot="160843">
            <a:off x="6815187" y="228839"/>
            <a:ext cx="5185746" cy="1896526"/>
          </a:xfrm>
          <a:prstGeom prst="rect">
            <a:avLst/>
          </a:prstGeom>
          <a:noFill/>
          <a:ln>
            <a:noFill/>
          </a:ln>
        </p:spPr>
      </p:pic>
      <p:sp>
        <p:nvSpPr>
          <p:cNvPr id="473" name="Google Shape;473;p31"/>
          <p:cNvSpPr txBox="1"/>
          <p:nvPr/>
        </p:nvSpPr>
        <p:spPr>
          <a:xfrm>
            <a:off x="7515036" y="760656"/>
            <a:ext cx="342920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Documentazione ufficiale: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74" name="Google Shape;474;p31"/>
          <p:cNvPicPr preferRelativeResize="0"/>
          <p:nvPr/>
        </p:nvPicPr>
        <p:blipFill rotWithShape="1">
          <a:blip r:embed="rId5">
            <a:alphaModFix/>
          </a:blip>
          <a:srcRect b="0" l="0" r="0" t="0"/>
          <a:stretch/>
        </p:blipFill>
        <p:spPr>
          <a:xfrm>
            <a:off x="497297" y="2210406"/>
            <a:ext cx="6784449" cy="4008423"/>
          </a:xfrm>
          <a:prstGeom prst="rect">
            <a:avLst/>
          </a:prstGeom>
          <a:noFill/>
          <a:ln>
            <a:noFill/>
          </a:ln>
        </p:spPr>
      </p:pic>
      <p:sp>
        <p:nvSpPr>
          <p:cNvPr id="475" name="Google Shape;475;p31"/>
          <p:cNvSpPr txBox="1"/>
          <p:nvPr/>
        </p:nvSpPr>
        <p:spPr>
          <a:xfrm>
            <a:off x="7415561" y="2210406"/>
            <a:ext cx="4103649" cy="378565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600"/>
              <a:buFont typeface="Arial"/>
              <a:buAutoNum type="arabicPeriod"/>
            </a:pPr>
            <a:r>
              <a:rPr b="0" i="0" lang="es-ES" sz="1600" u="none" cap="none" strike="noStrike">
                <a:solidFill>
                  <a:srgbClr val="000000"/>
                </a:solidFill>
                <a:latin typeface="Calibri"/>
                <a:ea typeface="Calibri"/>
                <a:cs typeface="Calibri"/>
                <a:sym typeface="Calibri"/>
              </a:rPr>
              <a:t>Clicca </a:t>
            </a:r>
            <a:r>
              <a:rPr b="1" i="0" lang="es-ES" sz="1600" u="none" cap="none" strike="noStrike">
                <a:solidFill>
                  <a:srgbClr val="000000"/>
                </a:solidFill>
                <a:latin typeface="Calibri"/>
                <a:ea typeface="Calibri"/>
                <a:cs typeface="Calibri"/>
                <a:sym typeface="Calibri"/>
              </a:rPr>
              <a:t>Commenta </a:t>
            </a:r>
            <a:r>
              <a:rPr b="0" i="0" lang="es-ES" sz="1600" u="none" cap="none" strike="noStrike">
                <a:solidFill>
                  <a:srgbClr val="000000"/>
                </a:solidFill>
                <a:latin typeface="Calibri"/>
                <a:ea typeface="Calibri"/>
                <a:cs typeface="Calibri"/>
                <a:sym typeface="Calibri"/>
              </a:rPr>
              <a:t>sotto il post o nella riga bianca in cui vi è riportato </a:t>
            </a:r>
            <a:r>
              <a:rPr b="1" i="0" lang="es-ES" sz="1600" u="none" cap="none" strike="noStrike">
                <a:solidFill>
                  <a:srgbClr val="000000"/>
                </a:solidFill>
                <a:latin typeface="Calibri"/>
                <a:ea typeface="Calibri"/>
                <a:cs typeface="Calibri"/>
                <a:sym typeface="Calibri"/>
              </a:rPr>
              <a:t>«Scrivi un commento»</a:t>
            </a:r>
            <a:endParaRPr/>
          </a:p>
          <a:p>
            <a:pPr indent="-342900" lvl="0" marL="342900" marR="0" rtl="0" algn="l">
              <a:lnSpc>
                <a:spcPct val="100000"/>
              </a:lnSpc>
              <a:spcBef>
                <a:spcPts val="0"/>
              </a:spcBef>
              <a:spcAft>
                <a:spcPts val="0"/>
              </a:spcAft>
              <a:buClr>
                <a:srgbClr val="000000"/>
              </a:buClr>
              <a:buSzPts val="1600"/>
              <a:buFont typeface="Arial"/>
              <a:buAutoNum type="arabicPeriod"/>
            </a:pPr>
            <a:r>
              <a:rPr b="0" i="0" lang="es-ES" sz="1600" u="none" cap="none" strike="noStrike">
                <a:solidFill>
                  <a:srgbClr val="000000"/>
                </a:solidFill>
                <a:latin typeface="Calibri"/>
                <a:ea typeface="Calibri"/>
                <a:cs typeface="Calibri"/>
                <a:sym typeface="Calibri"/>
              </a:rPr>
              <a:t>Scrivi il tuo commento o:</a:t>
            </a:r>
            <a:endParaRPr/>
          </a:p>
          <a:p>
            <a:pPr indent="-285750" lvl="0" marL="285750" marR="0" rtl="0" algn="l">
              <a:lnSpc>
                <a:spcPct val="100000"/>
              </a:lnSpc>
              <a:spcBef>
                <a:spcPts val="0"/>
              </a:spcBef>
              <a:spcAft>
                <a:spcPts val="0"/>
              </a:spcAft>
              <a:buClr>
                <a:srgbClr val="000000"/>
              </a:buClr>
              <a:buSzPts val="1600"/>
              <a:buFont typeface="Arial"/>
              <a:buChar char="•"/>
            </a:pPr>
            <a:r>
              <a:rPr b="0" i="0" lang="es-ES" sz="1600" u="none" cap="none" strike="noStrike">
                <a:solidFill>
                  <a:srgbClr val="000000"/>
                </a:solidFill>
                <a:latin typeface="Calibri"/>
                <a:ea typeface="Calibri"/>
                <a:cs typeface="Calibri"/>
                <a:sym typeface="Calibri"/>
              </a:rPr>
              <a:t>Clicca sull’icona GIF</a:t>
            </a:r>
            <a:endParaRPr/>
          </a:p>
          <a:p>
            <a:pPr indent="-285750" lvl="0" marL="285750" marR="0" rtl="0" algn="l">
              <a:lnSpc>
                <a:spcPct val="100000"/>
              </a:lnSpc>
              <a:spcBef>
                <a:spcPts val="0"/>
              </a:spcBef>
              <a:spcAft>
                <a:spcPts val="0"/>
              </a:spcAft>
              <a:buClr>
                <a:srgbClr val="000000"/>
              </a:buClr>
              <a:buSzPts val="1600"/>
              <a:buFont typeface="Arial"/>
              <a:buChar char="•"/>
            </a:pPr>
            <a:r>
              <a:rPr b="0" i="0" lang="es-ES" sz="1600" u="none" cap="none" strike="noStrike">
                <a:solidFill>
                  <a:srgbClr val="000000"/>
                </a:solidFill>
                <a:latin typeface="Calibri"/>
                <a:ea typeface="Calibri"/>
                <a:cs typeface="Calibri"/>
                <a:sym typeface="Calibri"/>
              </a:rPr>
              <a:t>Clicca sulla faccina per aggiungere una emoji</a:t>
            </a:r>
            <a:endParaRPr/>
          </a:p>
          <a:p>
            <a:pPr indent="-285750" lvl="0" marL="285750" marR="0" rtl="0" algn="l">
              <a:lnSpc>
                <a:spcPct val="100000"/>
              </a:lnSpc>
              <a:spcBef>
                <a:spcPts val="0"/>
              </a:spcBef>
              <a:spcAft>
                <a:spcPts val="0"/>
              </a:spcAft>
              <a:buClr>
                <a:srgbClr val="000000"/>
              </a:buClr>
              <a:buSzPts val="1600"/>
              <a:buFont typeface="Arial"/>
              <a:buChar char="•"/>
            </a:pPr>
            <a:r>
              <a:rPr b="0" i="0" lang="es-ES" sz="1600" u="none" cap="none" strike="noStrike">
                <a:solidFill>
                  <a:srgbClr val="000000"/>
                </a:solidFill>
                <a:latin typeface="Calibri"/>
                <a:ea typeface="Calibri"/>
                <a:cs typeface="Calibri"/>
                <a:sym typeface="Calibri"/>
              </a:rPr>
              <a:t>Clicca sulla fotocamera per una foto o un video</a:t>
            </a:r>
            <a:endParaRPr/>
          </a:p>
          <a:p>
            <a:pPr indent="-285750" lvl="0" marL="285750" marR="0" rtl="0" algn="l">
              <a:lnSpc>
                <a:spcPct val="100000"/>
              </a:lnSpc>
              <a:spcBef>
                <a:spcPts val="0"/>
              </a:spcBef>
              <a:spcAft>
                <a:spcPts val="0"/>
              </a:spcAft>
              <a:buClr>
                <a:srgbClr val="000000"/>
              </a:buClr>
              <a:buSzPts val="1600"/>
              <a:buFont typeface="Arial"/>
              <a:buChar char="•"/>
            </a:pPr>
            <a:r>
              <a:rPr b="0" i="0" lang="es-ES" sz="1600" u="none" cap="none" strike="noStrike">
                <a:solidFill>
                  <a:srgbClr val="000000"/>
                </a:solidFill>
                <a:latin typeface="Calibri"/>
                <a:ea typeface="Calibri"/>
                <a:cs typeface="Calibri"/>
                <a:sym typeface="Calibri"/>
              </a:rPr>
              <a:t>Clicca sullo sticker per aggiungere uno sticker</a:t>
            </a:r>
            <a:endParaRPr/>
          </a:p>
          <a:p>
            <a:pPr indent="-285750" lvl="0" marL="285750" marR="0" rtl="0" algn="l">
              <a:lnSpc>
                <a:spcPct val="100000"/>
              </a:lnSpc>
              <a:spcBef>
                <a:spcPts val="0"/>
              </a:spcBef>
              <a:spcAft>
                <a:spcPts val="0"/>
              </a:spcAft>
              <a:buClr>
                <a:srgbClr val="000000"/>
              </a:buClr>
              <a:buSzPts val="1600"/>
              <a:buFont typeface="Arial"/>
              <a:buChar char="•"/>
            </a:pPr>
            <a:r>
              <a:rPr b="0" i="0" lang="es-ES" sz="1600" u="none" cap="none" strike="noStrike">
                <a:solidFill>
                  <a:srgbClr val="000000"/>
                </a:solidFill>
                <a:latin typeface="Calibri"/>
                <a:ea typeface="Calibri"/>
                <a:cs typeface="Calibri"/>
                <a:sym typeface="Calibri"/>
              </a:rPr>
              <a:t>Clicca sulla faccina sorridente per aggiungere un avatar. Questa opzione è disponibile solo se hai già creato un avatar.</a:t>
            </a:r>
            <a:endParaRPr/>
          </a:p>
          <a:p>
            <a:pPr indent="0" lvl="0" marL="0" marR="0" rtl="0" algn="l">
              <a:lnSpc>
                <a:spcPct val="100000"/>
              </a:lnSpc>
              <a:spcBef>
                <a:spcPts val="0"/>
              </a:spcBef>
              <a:spcAft>
                <a:spcPts val="0"/>
              </a:spcAft>
              <a:buNone/>
            </a:pPr>
            <a:r>
              <a:rPr b="0" i="0" lang="es-ES" sz="1600" u="none" cap="none" strike="noStrike">
                <a:solidFill>
                  <a:srgbClr val="000000"/>
                </a:solidFill>
                <a:latin typeface="Calibri"/>
                <a:ea typeface="Calibri"/>
                <a:cs typeface="Calibri"/>
                <a:sym typeface="Calibri"/>
              </a:rPr>
              <a:t>3. Clicca su Invia sulla tastiera da pubblicare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2"/>
          <p:cNvSpPr txBox="1"/>
          <p:nvPr>
            <p:ph idx="1" type="body"/>
          </p:nvPr>
        </p:nvSpPr>
        <p:spPr>
          <a:xfrm>
            <a:off x="798380" y="1724749"/>
            <a:ext cx="10595237" cy="3849918"/>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Unisciti ad un gruppo:</a:t>
            </a:r>
            <a:endParaRPr/>
          </a:p>
        </p:txBody>
      </p:sp>
      <p:sp>
        <p:nvSpPr>
          <p:cNvPr id="481" name="Google Shape;481;p3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Nozioni di base su Facebook</a:t>
            </a:r>
            <a:endParaRPr/>
          </a:p>
        </p:txBody>
      </p:sp>
      <p:pic>
        <p:nvPicPr>
          <p:cNvPr id="482" name="Google Shape;482;p32"/>
          <p:cNvPicPr preferRelativeResize="0"/>
          <p:nvPr/>
        </p:nvPicPr>
        <p:blipFill rotWithShape="1">
          <a:blip r:embed="rId3">
            <a:alphaModFix/>
          </a:blip>
          <a:srcRect b="0" l="0" r="0" t="0"/>
          <a:stretch/>
        </p:blipFill>
        <p:spPr>
          <a:xfrm rot="160843">
            <a:off x="6781733" y="378626"/>
            <a:ext cx="5185746" cy="1896526"/>
          </a:xfrm>
          <a:prstGeom prst="rect">
            <a:avLst/>
          </a:prstGeom>
          <a:noFill/>
          <a:ln>
            <a:noFill/>
          </a:ln>
        </p:spPr>
      </p:pic>
      <p:sp>
        <p:nvSpPr>
          <p:cNvPr id="483" name="Google Shape;483;p32"/>
          <p:cNvSpPr txBox="1"/>
          <p:nvPr/>
        </p:nvSpPr>
        <p:spPr>
          <a:xfrm>
            <a:off x="7559641" y="882151"/>
            <a:ext cx="342920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Documentazione ufficiale: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84" name="Google Shape;484;p32"/>
          <p:cNvPicPr preferRelativeResize="0"/>
          <p:nvPr/>
        </p:nvPicPr>
        <p:blipFill rotWithShape="1">
          <a:blip r:embed="rId5">
            <a:alphaModFix/>
          </a:blip>
          <a:srcRect b="0" l="0" r="0" t="0"/>
          <a:stretch/>
        </p:blipFill>
        <p:spPr>
          <a:xfrm>
            <a:off x="617240" y="2395383"/>
            <a:ext cx="10595237" cy="2332733"/>
          </a:xfrm>
          <a:prstGeom prst="rect">
            <a:avLst/>
          </a:prstGeom>
          <a:noFill/>
          <a:ln>
            <a:noFill/>
          </a:ln>
        </p:spPr>
      </p:pic>
      <p:sp>
        <p:nvSpPr>
          <p:cNvPr id="485" name="Google Shape;485;p32"/>
          <p:cNvSpPr txBox="1"/>
          <p:nvPr/>
        </p:nvSpPr>
        <p:spPr>
          <a:xfrm>
            <a:off x="617239" y="4773412"/>
            <a:ext cx="10595237" cy="156966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AutoNum type="arabicPeriod"/>
            </a:pPr>
            <a:r>
              <a:rPr b="0" i="0" lang="es-ES" sz="2400" u="none" cap="none" strike="noStrike">
                <a:solidFill>
                  <a:srgbClr val="000000"/>
                </a:solidFill>
                <a:latin typeface="Calibri"/>
                <a:ea typeface="Calibri"/>
                <a:cs typeface="Calibri"/>
                <a:sym typeface="Calibri"/>
              </a:rPr>
              <a:t>Dal tuo Feed, clicca su </a:t>
            </a:r>
            <a:r>
              <a:rPr b="1" i="0" lang="es-ES" sz="2400" u="none" cap="none" strike="noStrike">
                <a:solidFill>
                  <a:srgbClr val="000000"/>
                </a:solidFill>
                <a:latin typeface="Calibri"/>
                <a:ea typeface="Calibri"/>
                <a:cs typeface="Calibri"/>
                <a:sym typeface="Calibri"/>
              </a:rPr>
              <a:t>Gruppi</a:t>
            </a:r>
            <a:r>
              <a:rPr b="0" i="0" lang="es-ES" sz="2400" u="none" cap="none" strike="noStrike">
                <a:solidFill>
                  <a:srgbClr val="000000"/>
                </a:solidFill>
                <a:latin typeface="Calibri"/>
                <a:ea typeface="Calibri"/>
                <a:cs typeface="Calibri"/>
                <a:sym typeface="Calibri"/>
              </a:rPr>
              <a:t> nel menù a sinistra</a:t>
            </a:r>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s-ES" sz="2400" u="none" cap="none" strike="noStrike">
                <a:solidFill>
                  <a:srgbClr val="000000"/>
                </a:solidFill>
                <a:latin typeface="Calibri"/>
                <a:ea typeface="Calibri"/>
                <a:cs typeface="Calibri"/>
                <a:sym typeface="Calibri"/>
              </a:rPr>
              <a:t>Nella barra di ricerca in alto, inserisci il nome del gruppo che stai cercando</a:t>
            </a:r>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s-ES" sz="2400" u="none" cap="none" strike="noStrike">
                <a:solidFill>
                  <a:srgbClr val="000000"/>
                </a:solidFill>
                <a:latin typeface="Calibri"/>
                <a:ea typeface="Calibri"/>
                <a:cs typeface="Calibri"/>
                <a:sym typeface="Calibri"/>
              </a:rPr>
              <a:t>Seleziona il gruppo e poi clicca su </a:t>
            </a:r>
            <a:r>
              <a:rPr b="1" i="0" lang="es-ES" sz="2400" u="none" cap="none" strike="noStrike">
                <a:solidFill>
                  <a:srgbClr val="000000"/>
                </a:solidFill>
                <a:latin typeface="Calibri"/>
                <a:ea typeface="Calibri"/>
                <a:cs typeface="Calibri"/>
                <a:sym typeface="Calibri"/>
              </a:rPr>
              <a:t>«+ Unisciti al gruppo»</a:t>
            </a:r>
            <a:r>
              <a:rPr b="0" i="0" lang="es-ES" sz="2400" u="none" cap="none" strike="noStrike">
                <a:solidFill>
                  <a:srgbClr val="000000"/>
                </a:solidFill>
                <a:latin typeface="Calibri"/>
                <a:ea typeface="Calibri"/>
                <a:cs typeface="Calibri"/>
                <a:sym typeface="Calibri"/>
              </a:rPr>
              <a:t> sotto la foto di copertina</a:t>
            </a:r>
            <a:endParaRPr/>
          </a:p>
          <a:p>
            <a:pPr indent="-342900" lvl="0" marL="342900" marR="0" rtl="0" algn="l">
              <a:lnSpc>
                <a:spcPct val="100000"/>
              </a:lnSpc>
              <a:spcBef>
                <a:spcPts val="0"/>
              </a:spcBef>
              <a:spcAft>
                <a:spcPts val="0"/>
              </a:spcAft>
              <a:buClr>
                <a:srgbClr val="000000"/>
              </a:buClr>
              <a:buSzPts val="2400"/>
              <a:buFont typeface="Arial"/>
              <a:buAutoNum type="arabicPeriod"/>
            </a:pPr>
            <a:r>
              <a:rPr b="0" i="0" lang="es-ES" sz="2400" u="none" cap="none" strike="noStrike">
                <a:solidFill>
                  <a:srgbClr val="000000"/>
                </a:solidFill>
                <a:latin typeface="Calibri"/>
                <a:ea typeface="Calibri"/>
                <a:cs typeface="Calibri"/>
                <a:sym typeface="Calibri"/>
              </a:rPr>
              <a:t>Clicca su </a:t>
            </a:r>
            <a:r>
              <a:rPr b="1" i="0" lang="es-ES" sz="2400" u="none" cap="none" strike="noStrike">
                <a:solidFill>
                  <a:srgbClr val="000000"/>
                </a:solidFill>
                <a:latin typeface="Calibri"/>
                <a:ea typeface="Calibri"/>
                <a:cs typeface="Calibri"/>
                <a:sym typeface="Calibri"/>
              </a:rPr>
              <a:t>«Unisciti al gruppo»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Modalità di sicurezza Android e allarme Samsung</a:t>
            </a:r>
            <a:endParaRPr/>
          </a:p>
        </p:txBody>
      </p:sp>
      <p:sp>
        <p:nvSpPr>
          <p:cNvPr id="491" name="Google Shape;491;p33"/>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7</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34"/>
          <p:cNvPicPr preferRelativeResize="0"/>
          <p:nvPr/>
        </p:nvPicPr>
        <p:blipFill rotWithShape="1">
          <a:blip r:embed="rId3">
            <a:alphaModFix/>
          </a:blip>
          <a:srcRect b="0" l="0" r="0" t="0"/>
          <a:stretch/>
        </p:blipFill>
        <p:spPr>
          <a:xfrm rot="160843">
            <a:off x="6928051" y="2067046"/>
            <a:ext cx="5866920" cy="2974609"/>
          </a:xfrm>
          <a:prstGeom prst="rect">
            <a:avLst/>
          </a:prstGeom>
          <a:noFill/>
          <a:ln>
            <a:noFill/>
          </a:ln>
        </p:spPr>
      </p:pic>
      <p:sp>
        <p:nvSpPr>
          <p:cNvPr id="497" name="Google Shape;497;p34"/>
          <p:cNvSpPr txBox="1"/>
          <p:nvPr>
            <p:ph idx="2" type="body"/>
          </p:nvPr>
        </p:nvSpPr>
        <p:spPr>
          <a:xfrm>
            <a:off x="798456" y="490403"/>
            <a:ext cx="10595100" cy="803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Modalità di sicurezza Android e allarme Samsung</a:t>
            </a:r>
            <a:endParaRPr/>
          </a:p>
        </p:txBody>
      </p:sp>
      <p:sp>
        <p:nvSpPr>
          <p:cNvPr id="498" name="Google Shape;498;p34"/>
          <p:cNvSpPr txBox="1"/>
          <p:nvPr/>
        </p:nvSpPr>
        <p:spPr>
          <a:xfrm>
            <a:off x="7933050" y="2567246"/>
            <a:ext cx="3633900" cy="17235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Hai bisogno di un approfondimento nei documenti?</a:t>
            </a:r>
            <a:endParaRPr/>
          </a:p>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chemeClr val="dk1"/>
                </a:solidFill>
                <a:latin typeface="Arial"/>
                <a:ea typeface="Arial"/>
                <a:cs typeface="Arial"/>
                <a:sym typeface="Arial"/>
                <a:hlinkClick r:id="rId4">
                  <a:extLst>
                    <a:ext uri="{A12FA001-AC4F-418D-AE19-62706E023703}">
                      <ahyp:hlinkClr val="tx"/>
                    </a:ext>
                  </a:extLst>
                </a:hlinkClick>
              </a:rPr>
              <a:t>https://support.google.com/android/answer/9319337?hl=it#zippy=%2Cusare-lapp-emergenze-personali%2Cconfigurare-e-attivare-o-disattivare-la-funzionalit%C3%A0-sos-emergenze</a:t>
            </a:r>
            <a:endParaRPr b="0" i="0" sz="1400" u="none" cap="none" strike="noStrike">
              <a:solidFill>
                <a:schemeClr val="dk1"/>
              </a:solidFill>
              <a:latin typeface="Arial"/>
              <a:ea typeface="Arial"/>
              <a:cs typeface="Arial"/>
              <a:sym typeface="Arial"/>
            </a:endParaRPr>
          </a:p>
        </p:txBody>
      </p:sp>
      <p:pic>
        <p:nvPicPr>
          <p:cNvPr id="499" name="Google Shape;499;p34"/>
          <p:cNvPicPr preferRelativeResize="0"/>
          <p:nvPr/>
        </p:nvPicPr>
        <p:blipFill rotWithShape="1">
          <a:blip r:embed="rId5">
            <a:alphaModFix/>
          </a:blip>
          <a:srcRect b="0" l="0" r="0" t="0"/>
          <a:stretch/>
        </p:blipFill>
        <p:spPr>
          <a:xfrm>
            <a:off x="776385" y="1294103"/>
            <a:ext cx="5343435" cy="507349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35"/>
          <p:cNvSpPr txBox="1"/>
          <p:nvPr>
            <p:ph idx="1" type="body"/>
          </p:nvPr>
        </p:nvSpPr>
        <p:spPr>
          <a:xfrm>
            <a:off x="798381" y="2045704"/>
            <a:ext cx="4905733" cy="3849918"/>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Documentazione Samsung Alarm:</a:t>
            </a:r>
            <a:endParaRPr/>
          </a:p>
          <a:p>
            <a:pPr indent="-228600" lvl="0" marL="457200" rtl="0" algn="l">
              <a:lnSpc>
                <a:spcPct val="90000"/>
              </a:lnSpc>
              <a:spcBef>
                <a:spcPts val="1000"/>
              </a:spcBef>
              <a:spcAft>
                <a:spcPts val="0"/>
              </a:spcAft>
              <a:buSzPts val="2400"/>
              <a:buNone/>
            </a:pPr>
            <a:r>
              <a:rPr lang="es-ES" sz="1700" u="sng">
                <a:solidFill>
                  <a:schemeClr val="hlink"/>
                </a:solidFill>
                <a:latin typeface="Arial"/>
                <a:ea typeface="Arial"/>
                <a:cs typeface="Arial"/>
                <a:sym typeface="Arial"/>
                <a:hlinkClick r:id="rId3"/>
              </a:rPr>
              <a:t>Come impostare un SOS di emergenza sul tuo smartphone Galaxy</a:t>
            </a:r>
            <a:endParaRPr/>
          </a:p>
        </p:txBody>
      </p:sp>
      <p:sp>
        <p:nvSpPr>
          <p:cNvPr id="505" name="Google Shape;505;p3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Modalità di sicurezza Android e allarme Samsung</a:t>
            </a:r>
            <a:endParaRPr/>
          </a:p>
        </p:txBody>
      </p:sp>
      <p:pic>
        <p:nvPicPr>
          <p:cNvPr id="506" name="Google Shape;506;p35" title="How to trigger an Emergency SOS on your Galaxy smartphone"/>
          <p:cNvPicPr preferRelativeResize="0"/>
          <p:nvPr/>
        </p:nvPicPr>
        <p:blipFill rotWithShape="1">
          <a:blip r:embed="rId4">
            <a:alphaModFix/>
          </a:blip>
          <a:srcRect b="0" l="0" r="0" t="0"/>
          <a:stretch/>
        </p:blipFill>
        <p:spPr>
          <a:xfrm>
            <a:off x="5704114" y="2318845"/>
            <a:ext cx="5873130" cy="33036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36"/>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Assistenti vocali: Nozioni di base su Alexa</a:t>
            </a:r>
            <a:endParaRPr/>
          </a:p>
        </p:txBody>
      </p:sp>
      <p:sp>
        <p:nvSpPr>
          <p:cNvPr id="512" name="Google Shape;512;p3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8</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7"/>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lang="es-ES"/>
              <a:t>Alexa può capirti in molti modi, è lì per aiutarti e rispondere alle tue richieste, sentiti libero di chattare con Alexa! </a:t>
            </a:r>
            <a:br>
              <a:rPr lang="es-ES"/>
            </a:br>
            <a:r>
              <a:rPr lang="es-ES"/>
              <a:t>Ricordati di dire </a:t>
            </a:r>
            <a:r>
              <a:rPr b="1" lang="es-ES">
                <a:solidFill>
                  <a:srgbClr val="00B0F0"/>
                </a:solidFill>
              </a:rPr>
              <a:t>Alexa</a:t>
            </a:r>
            <a:r>
              <a:rPr lang="es-ES"/>
              <a:t> prima di ogni richiesta!</a:t>
            </a:r>
            <a:endParaRPr/>
          </a:p>
          <a:p>
            <a:pPr indent="-228600" lvl="0" marL="457200" rtl="0" algn="l">
              <a:lnSpc>
                <a:spcPct val="90000"/>
              </a:lnSpc>
              <a:spcBef>
                <a:spcPts val="1000"/>
              </a:spcBef>
              <a:spcAft>
                <a:spcPts val="0"/>
              </a:spcAft>
              <a:buSzPts val="2400"/>
              <a:buNone/>
            </a:pPr>
            <a:r>
              <a:t/>
            </a:r>
            <a:endParaRPr/>
          </a:p>
          <a:p>
            <a:pPr indent="-228600" lvl="0" marL="457200" rtl="0" algn="l">
              <a:lnSpc>
                <a:spcPct val="90000"/>
              </a:lnSpc>
              <a:spcBef>
                <a:spcPts val="1000"/>
              </a:spcBef>
              <a:spcAft>
                <a:spcPts val="0"/>
              </a:spcAft>
              <a:buSzPts val="2400"/>
              <a:buFont typeface="Arial"/>
              <a:buChar char="•"/>
            </a:pPr>
            <a:r>
              <a:rPr lang="es-ES">
                <a:solidFill>
                  <a:srgbClr val="141415"/>
                </a:solidFill>
                <a:latin typeface="Arial"/>
                <a:ea typeface="Arial"/>
                <a:cs typeface="Arial"/>
                <a:sym typeface="Arial"/>
              </a:rPr>
              <a:t>Alexa, aiuto.</a:t>
            </a:r>
            <a:br>
              <a:rPr lang="es-ES">
                <a:solidFill>
                  <a:srgbClr val="141415"/>
                </a:solidFill>
                <a:latin typeface="Arial"/>
                <a:ea typeface="Arial"/>
                <a:cs typeface="Arial"/>
                <a:sym typeface="Arial"/>
              </a:rPr>
            </a:br>
            <a:r>
              <a:rPr lang="es-ES">
                <a:solidFill>
                  <a:srgbClr val="141415"/>
                </a:solidFill>
                <a:latin typeface="Arial"/>
                <a:ea typeface="Arial"/>
                <a:cs typeface="Arial"/>
                <a:sym typeface="Arial"/>
              </a:rPr>
              <a:t>Alexa, muto o Alexa, riattiva l'audio.</a:t>
            </a:r>
            <a:br>
              <a:rPr lang="es-ES">
                <a:solidFill>
                  <a:srgbClr val="141415"/>
                </a:solidFill>
                <a:latin typeface="Arial"/>
                <a:ea typeface="Arial"/>
                <a:cs typeface="Arial"/>
                <a:sym typeface="Arial"/>
              </a:rPr>
            </a:br>
            <a:r>
              <a:rPr lang="es-ES">
                <a:solidFill>
                  <a:srgbClr val="141415"/>
                </a:solidFill>
                <a:latin typeface="Arial"/>
                <a:ea typeface="Arial"/>
                <a:cs typeface="Arial"/>
                <a:sym typeface="Arial"/>
              </a:rPr>
              <a:t>Alexa, stop o Alexa, stai zitto.</a:t>
            </a:r>
            <a:br>
              <a:rPr lang="es-ES">
                <a:solidFill>
                  <a:srgbClr val="141415"/>
                </a:solidFill>
                <a:latin typeface="Arial"/>
                <a:ea typeface="Arial"/>
                <a:cs typeface="Arial"/>
                <a:sym typeface="Arial"/>
              </a:rPr>
            </a:br>
            <a:r>
              <a:rPr lang="es-ES">
                <a:solidFill>
                  <a:srgbClr val="141415"/>
                </a:solidFill>
                <a:latin typeface="Arial"/>
                <a:ea typeface="Arial"/>
                <a:cs typeface="Arial"/>
                <a:sym typeface="Arial"/>
              </a:rPr>
              <a:t>Alexa, imposta il volume su 5, Alexa, più alto o, Alexa, alza / abbassa il volume.</a:t>
            </a:r>
            <a:endParaRPr/>
          </a:p>
        </p:txBody>
      </p:sp>
      <p:sp>
        <p:nvSpPr>
          <p:cNvPr id="518" name="Google Shape;518;p3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Assistenti vocali: Nozioni di base su Alexa</a:t>
            </a:r>
            <a:endParaRPr/>
          </a:p>
        </p:txBody>
      </p:sp>
      <p:pic>
        <p:nvPicPr>
          <p:cNvPr descr="Pantalla inteligente con Alexa - Amazon Echo Show 5 (2ª gen, mod. 2021), HD 5,5”, 2 MP, Negro" id="519" name="Google Shape;519;p37"/>
          <p:cNvPicPr preferRelativeResize="0"/>
          <p:nvPr/>
        </p:nvPicPr>
        <p:blipFill rotWithShape="1">
          <a:blip r:embed="rId3">
            <a:alphaModFix/>
          </a:blip>
          <a:srcRect b="0" l="0" r="0" t="0"/>
          <a:stretch/>
        </p:blipFill>
        <p:spPr>
          <a:xfrm>
            <a:off x="7359482" y="3087012"/>
            <a:ext cx="3095625" cy="2143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8"/>
          <p:cNvSpPr txBox="1"/>
          <p:nvPr>
            <p:ph idx="1" type="body"/>
          </p:nvPr>
        </p:nvSpPr>
        <p:spPr>
          <a:xfrm>
            <a:off x="583505" y="1812929"/>
            <a:ext cx="10595100" cy="3849900"/>
          </a:xfrm>
          <a:prstGeom prst="rect">
            <a:avLst/>
          </a:prstGeom>
          <a:noFill/>
          <a:ln>
            <a:noFill/>
          </a:ln>
        </p:spPr>
        <p:txBody>
          <a:bodyPr anchorCtr="0" anchor="t" bIns="45700" lIns="91425" spcFirstLastPara="1" rIns="91425" wrap="square" tIns="45700">
            <a:noAutofit/>
          </a:bodyPr>
          <a:lstStyle/>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riproduci un po' di musica.</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che tempo fa (dai un nome alla tua città)</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svegliami al [momento]/ ricordami di spegnere il forno in 45 minuti.</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 Alexa, aggiungi uova e patate alla mia lista della spesa. (porta l'elenco sul tuo telefono)</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oceano di suoni ambientali</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quanti anni hai?/Alexa, che viene prima: l'uovo o la gallina?</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chiama mio nipote.</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la farmacia è ancora aperta?</a:t>
            </a:r>
            <a:br>
              <a:rPr lang="es-ES" sz="2300">
                <a:solidFill>
                  <a:srgbClr val="141415"/>
                </a:solidFill>
                <a:latin typeface="Arial"/>
                <a:ea typeface="Arial"/>
                <a:cs typeface="Arial"/>
                <a:sym typeface="Arial"/>
              </a:rPr>
            </a:br>
            <a:r>
              <a:rPr lang="es-ES" sz="2300">
                <a:solidFill>
                  <a:srgbClr val="141415"/>
                </a:solidFill>
                <a:latin typeface="Arial"/>
                <a:ea typeface="Arial"/>
                <a:cs typeface="Arial"/>
                <a:sym typeface="Arial"/>
              </a:rPr>
              <a:t>Alexa, quanto dista il cinema?/Alexa, quali film vengono riprodotti?</a:t>
            </a:r>
            <a:endParaRPr b="0" i="0" sz="2300">
              <a:solidFill>
                <a:srgbClr val="141415"/>
              </a:solidFill>
              <a:latin typeface="Arial"/>
              <a:ea typeface="Arial"/>
              <a:cs typeface="Arial"/>
              <a:sym typeface="Arial"/>
            </a:endParaRPr>
          </a:p>
        </p:txBody>
      </p:sp>
      <p:sp>
        <p:nvSpPr>
          <p:cNvPr id="525" name="Google Shape;525;p38"/>
          <p:cNvSpPr txBox="1"/>
          <p:nvPr>
            <p:ph idx="2" type="body"/>
          </p:nvPr>
        </p:nvSpPr>
        <p:spPr>
          <a:xfrm>
            <a:off x="113321" y="391517"/>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Assistenti vocali: Nozioni di base su Alexa</a:t>
            </a:r>
            <a:endParaRPr/>
          </a:p>
        </p:txBody>
      </p:sp>
      <p:pic>
        <p:nvPicPr>
          <p:cNvPr descr="Amazon Echo Show 15 - Carcasa de silicona para Amazon Echo Show 15, color  negro : Amazon.es: Electrónica" id="526" name="Google Shape;526;p38"/>
          <p:cNvPicPr preferRelativeResize="0"/>
          <p:nvPr/>
        </p:nvPicPr>
        <p:blipFill rotWithShape="1">
          <a:blip r:embed="rId3">
            <a:alphaModFix/>
          </a:blip>
          <a:srcRect b="0" l="0" r="0" t="0"/>
          <a:stretch/>
        </p:blipFill>
        <p:spPr>
          <a:xfrm>
            <a:off x="8278637" y="348200"/>
            <a:ext cx="3878700" cy="23117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39"/>
          <p:cNvSpPr txBox="1"/>
          <p:nvPr>
            <p:ph idx="1" type="body"/>
          </p:nvPr>
        </p:nvSpPr>
        <p:spPr>
          <a:xfrm>
            <a:off x="984825" y="1388400"/>
            <a:ext cx="10104600" cy="4114800"/>
          </a:xfrm>
          <a:prstGeom prst="rect">
            <a:avLst/>
          </a:prstGeom>
          <a:noFill/>
          <a:ln>
            <a:noFill/>
          </a:ln>
        </p:spPr>
        <p:txBody>
          <a:bodyPr anchorCtr="0" anchor="t" bIns="45700" lIns="91425" spcFirstLastPara="1" rIns="91425" wrap="square" tIns="45700">
            <a:noAutofit/>
          </a:bodyPr>
          <a:lstStyle/>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metti un po' di musica.</a:t>
            </a:r>
            <a:endParaRPr/>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chiama mio nipote.</a:t>
            </a:r>
            <a:endParaRPr/>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com'è il tempo a (indicare la propria città).</a:t>
            </a:r>
            <a:endParaRPr/>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svegliami a [ora]/ ricordami di spegnere il forno tra 45 minuti.</a:t>
            </a:r>
            <a:endParaRPr/>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 Alexa, aggiungi uova e patate alla mia lista della spesa. (portare la lista sul telefono)</a:t>
            </a:r>
            <a:endParaRPr/>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suoni ambientali dell'oceano</a:t>
            </a:r>
            <a:endParaRPr b="0" i="0" sz="2200">
              <a:solidFill>
                <a:srgbClr val="141415"/>
              </a:solidFill>
              <a:latin typeface="Arial"/>
              <a:ea typeface="Arial"/>
              <a:cs typeface="Arial"/>
              <a:sym typeface="Arial"/>
            </a:endParaRPr>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quanti anni hai? /Alexa, cosa viene prima: la gallina o l'uovo?</a:t>
            </a:r>
            <a:endParaRPr/>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la farmacia è ancora aperta?</a:t>
            </a:r>
            <a:endParaRPr/>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quanto dista il cinema?/Alexa, quali film stanno trasmettendo?</a:t>
            </a:r>
            <a:endParaRPr/>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non so cosa cucinare</a:t>
            </a:r>
            <a:endParaRPr b="0" i="0" sz="2200">
              <a:solidFill>
                <a:srgbClr val="141415"/>
              </a:solidFill>
              <a:latin typeface="Arial"/>
              <a:ea typeface="Arial"/>
              <a:cs typeface="Arial"/>
              <a:sym typeface="Arial"/>
            </a:endParaRPr>
          </a:p>
        </p:txBody>
      </p:sp>
      <p:sp>
        <p:nvSpPr>
          <p:cNvPr id="532" name="Google Shape;532;p39"/>
          <p:cNvSpPr txBox="1"/>
          <p:nvPr>
            <p:ph idx="2" type="body"/>
          </p:nvPr>
        </p:nvSpPr>
        <p:spPr>
          <a:xfrm>
            <a:off x="333256" y="475103"/>
            <a:ext cx="10595100" cy="8037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Assistenti vocali: Nozioni di base su Alexa</a:t>
            </a:r>
            <a:endParaRPr/>
          </a:p>
        </p:txBody>
      </p:sp>
      <p:pic>
        <p:nvPicPr>
          <p:cNvPr descr="Amazon Echo Show 5 (2nd Gen) review: A modest upgrade | TechHive" id="533" name="Google Shape;533;p39"/>
          <p:cNvPicPr preferRelativeResize="0"/>
          <p:nvPr/>
        </p:nvPicPr>
        <p:blipFill rotWithShape="1">
          <a:blip r:embed="rId3">
            <a:alphaModFix/>
          </a:blip>
          <a:srcRect b="0" l="0" r="0" t="0"/>
          <a:stretch/>
        </p:blipFill>
        <p:spPr>
          <a:xfrm>
            <a:off x="8098126" y="212950"/>
            <a:ext cx="4093875" cy="2730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4"/>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a:t>
            </a:r>
            <a:endParaRPr/>
          </a:p>
        </p:txBody>
      </p:sp>
      <p:sp>
        <p:nvSpPr>
          <p:cNvPr id="178" name="Google Shape;178;p4"/>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u="sng">
                <a:solidFill>
                  <a:srgbClr val="7F3494"/>
                </a:solidFill>
              </a:rPr>
              <a:t>Configurazioni di accessibilità su smartphone</a:t>
            </a:r>
            <a:endParaRPr>
              <a:solidFill>
                <a:srgbClr val="7F3494"/>
              </a:solidFill>
            </a:endParaRPr>
          </a:p>
        </p:txBody>
      </p:sp>
      <p:sp>
        <p:nvSpPr>
          <p:cNvPr id="179" name="Google Shape;179;p4"/>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2</a:t>
            </a:r>
            <a:endParaRPr/>
          </a:p>
        </p:txBody>
      </p:sp>
      <p:sp>
        <p:nvSpPr>
          <p:cNvPr id="180" name="Google Shape;180;p4"/>
          <p:cNvSpPr txBox="1"/>
          <p:nvPr>
            <p:ph idx="4" type="body"/>
          </p:nvPr>
        </p:nvSpPr>
        <p:spPr>
          <a:xfrm>
            <a:off x="1400970" y="3244345"/>
            <a:ext cx="6874660" cy="689519"/>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u="sng">
                <a:solidFill>
                  <a:srgbClr val="7F3494"/>
                </a:solidFill>
              </a:rPr>
              <a:t>Prendi nota e inoltra via e-mail</a:t>
            </a:r>
            <a:endParaRPr>
              <a:solidFill>
                <a:srgbClr val="7F3494"/>
              </a:solidFill>
            </a:endParaRPr>
          </a:p>
        </p:txBody>
      </p:sp>
      <p:sp>
        <p:nvSpPr>
          <p:cNvPr id="181" name="Google Shape;181;p4"/>
          <p:cNvSpPr txBox="1"/>
          <p:nvPr>
            <p:ph idx="5" type="body"/>
          </p:nvPr>
        </p:nvSpPr>
        <p:spPr>
          <a:xfrm>
            <a:off x="565673" y="3968072"/>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3</a:t>
            </a:r>
            <a:endParaRPr/>
          </a:p>
        </p:txBody>
      </p:sp>
      <p:sp>
        <p:nvSpPr>
          <p:cNvPr id="182" name="Google Shape;182;p4"/>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u="sng">
                <a:solidFill>
                  <a:srgbClr val="7F3494"/>
                </a:solidFill>
              </a:rPr>
              <a:t>Google calendar: le basi</a:t>
            </a:r>
            <a:endParaRPr>
              <a:solidFill>
                <a:srgbClr val="7F3494"/>
              </a:solidFill>
            </a:endParaRPr>
          </a:p>
        </p:txBody>
      </p:sp>
      <p:sp>
        <p:nvSpPr>
          <p:cNvPr id="183" name="Google Shape;183;p4"/>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4</a:t>
            </a:r>
            <a:endParaRPr/>
          </a:p>
        </p:txBody>
      </p:sp>
      <p:sp>
        <p:nvSpPr>
          <p:cNvPr id="184" name="Google Shape;184;p4"/>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u="sng">
                <a:solidFill>
                  <a:srgbClr val="7F3494"/>
                </a:solidFill>
              </a:rPr>
              <a:t>Assistenza mappe Google AR</a:t>
            </a:r>
            <a:endParaRPr>
              <a:solidFill>
                <a:srgbClr val="7F3494"/>
              </a:solidFill>
            </a:endParaRPr>
          </a:p>
        </p:txBody>
      </p:sp>
      <p:sp>
        <p:nvSpPr>
          <p:cNvPr id="185" name="Google Shape;185;p4"/>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5</a:t>
            </a:r>
            <a:endParaRPr/>
          </a:p>
        </p:txBody>
      </p:sp>
      <p:sp>
        <p:nvSpPr>
          <p:cNvPr id="186" name="Google Shape;186;p4"/>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u="sng">
                <a:solidFill>
                  <a:srgbClr val="7F3494"/>
                </a:solidFill>
              </a:rPr>
              <a:t>Easy Launchers: semplice ma potente</a:t>
            </a:r>
            <a:endParaRPr>
              <a:solidFill>
                <a:srgbClr val="7F3494"/>
              </a:solidFill>
            </a:endParaRPr>
          </a:p>
        </p:txBody>
      </p:sp>
      <p:sp>
        <p:nvSpPr>
          <p:cNvPr id="187" name="Google Shape;187;p4"/>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Esempi pratici</a:t>
            </a:r>
            <a:endParaRPr/>
          </a:p>
        </p:txBody>
      </p:sp>
      <p:pic>
        <p:nvPicPr>
          <p:cNvPr id="188" name="Google Shape;188;p4"/>
          <p:cNvPicPr preferRelativeResize="0"/>
          <p:nvPr/>
        </p:nvPicPr>
        <p:blipFill rotWithShape="1">
          <a:blip r:embed="rId3">
            <a:alphaModFix/>
          </a:blip>
          <a:srcRect b="0" l="0" r="0" t="0"/>
          <a:stretch/>
        </p:blipFill>
        <p:spPr>
          <a:xfrm rot="154897">
            <a:off x="6191682" y="3721149"/>
            <a:ext cx="4334035" cy="2090578"/>
          </a:xfrm>
          <a:prstGeom prst="rect">
            <a:avLst/>
          </a:prstGeom>
          <a:noFill/>
          <a:ln>
            <a:noFill/>
          </a:ln>
        </p:spPr>
      </p:pic>
      <p:sp>
        <p:nvSpPr>
          <p:cNvPr id="189" name="Google Shape;189;p4"/>
          <p:cNvSpPr txBox="1"/>
          <p:nvPr/>
        </p:nvSpPr>
        <p:spPr>
          <a:xfrm>
            <a:off x="6945851" y="4220283"/>
            <a:ext cx="2952618"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ES" sz="2000" u="none" cap="none" strike="noStrike">
                <a:solidFill>
                  <a:schemeClr val="dk1"/>
                </a:solidFill>
                <a:latin typeface="Arial"/>
                <a:ea typeface="Arial"/>
                <a:cs typeface="Arial"/>
                <a:sym typeface="Arial"/>
              </a:rPr>
              <a:t>Clicca per andare direttamente a queste diapositive di apprendimento!</a:t>
            </a:r>
            <a:endParaRPr b="1" i="0" sz="1600" u="none" cap="none" strike="noStrike">
              <a:solidFill>
                <a:srgbClr val="000000"/>
              </a:solidFill>
              <a:latin typeface="Arial"/>
              <a:ea typeface="Arial"/>
              <a:cs typeface="Arial"/>
              <a:sym typeface="Arial"/>
            </a:endParaRPr>
          </a:p>
        </p:txBody>
      </p:sp>
      <p:pic>
        <p:nvPicPr>
          <p:cNvPr descr="Flecha lineal: curva en sentido contrario de las agujas del reloj contorno" id="190" name="Google Shape;190;p4"/>
          <p:cNvPicPr preferRelativeResize="0"/>
          <p:nvPr/>
        </p:nvPicPr>
        <p:blipFill rotWithShape="1">
          <a:blip r:embed="rId4">
            <a:alphaModFix/>
          </a:blip>
          <a:srcRect b="0" l="0" r="0" t="0"/>
          <a:stretch/>
        </p:blipFill>
        <p:spPr>
          <a:xfrm rot="-1799044">
            <a:off x="6662537" y="2731725"/>
            <a:ext cx="1611338" cy="1611338"/>
          </a:xfrm>
          <a:prstGeom prst="rect">
            <a:avLst/>
          </a:prstGeom>
          <a:noFill/>
          <a:ln>
            <a:noFill/>
          </a:ln>
        </p:spPr>
      </p:pic>
      <p:sp>
        <p:nvSpPr>
          <p:cNvPr id="191" name="Google Shape;191;p4"/>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0"/>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Yuka APP (stile di vita sano)</a:t>
            </a:r>
            <a:endParaRPr/>
          </a:p>
        </p:txBody>
      </p:sp>
      <p:sp>
        <p:nvSpPr>
          <p:cNvPr id="539" name="Google Shape;539;p40"/>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9</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41"/>
          <p:cNvSpPr txBox="1"/>
          <p:nvPr>
            <p:ph idx="1" type="body"/>
          </p:nvPr>
        </p:nvSpPr>
        <p:spPr>
          <a:xfrm>
            <a:off x="798380" y="2045704"/>
            <a:ext cx="3322565" cy="3849918"/>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SzPts val="2400"/>
              <a:buFont typeface="Arial"/>
              <a:buChar char="•"/>
            </a:pPr>
            <a:r>
              <a:rPr lang="es-ES"/>
              <a:t>Scannerizzare</a:t>
            </a:r>
            <a:br>
              <a:rPr lang="es-ES"/>
            </a:br>
            <a:r>
              <a:rPr lang="es-ES"/>
              <a:t>Leggi il punteggio nutrizionale o cosmetico</a:t>
            </a:r>
            <a:endParaRPr/>
          </a:p>
        </p:txBody>
      </p:sp>
      <p:sp>
        <p:nvSpPr>
          <p:cNvPr id="545" name="Google Shape;545;p4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Yuka APP</a:t>
            </a:r>
            <a:endParaRPr/>
          </a:p>
        </p:txBody>
      </p:sp>
      <p:pic>
        <p:nvPicPr>
          <p:cNvPr id="546" name="Google Shape;546;p41"/>
          <p:cNvPicPr preferRelativeResize="0"/>
          <p:nvPr/>
        </p:nvPicPr>
        <p:blipFill rotWithShape="1">
          <a:blip r:embed="rId3">
            <a:alphaModFix/>
          </a:blip>
          <a:srcRect b="0" l="0" r="0" t="0"/>
          <a:stretch/>
        </p:blipFill>
        <p:spPr>
          <a:xfrm>
            <a:off x="4434718" y="474453"/>
            <a:ext cx="3322564" cy="5909094"/>
          </a:xfrm>
          <a:prstGeom prst="rect">
            <a:avLst/>
          </a:prstGeom>
          <a:noFill/>
          <a:ln>
            <a:noFill/>
          </a:ln>
        </p:spPr>
      </p:pic>
      <p:pic>
        <p:nvPicPr>
          <p:cNvPr id="547" name="Google Shape;547;p41"/>
          <p:cNvPicPr preferRelativeResize="0"/>
          <p:nvPr/>
        </p:nvPicPr>
        <p:blipFill rotWithShape="1">
          <a:blip r:embed="rId4">
            <a:alphaModFix/>
          </a:blip>
          <a:srcRect b="0" l="0" r="0" t="0"/>
          <a:stretch/>
        </p:blipFill>
        <p:spPr>
          <a:xfrm>
            <a:off x="8155570" y="474453"/>
            <a:ext cx="3299576" cy="59090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https://yuka.io/wp-content/themes/fusion/images/v2/application/en/food.png" id="552" name="Google Shape;552;p42"/>
          <p:cNvPicPr preferRelativeResize="0"/>
          <p:nvPr/>
        </p:nvPicPr>
        <p:blipFill rotWithShape="1">
          <a:blip r:embed="rId3">
            <a:alphaModFix/>
          </a:blip>
          <a:srcRect b="0" l="0" r="0" t="0"/>
          <a:stretch/>
        </p:blipFill>
        <p:spPr>
          <a:xfrm>
            <a:off x="3623408" y="840219"/>
            <a:ext cx="2304262" cy="4858184"/>
          </a:xfrm>
          <a:prstGeom prst="rect">
            <a:avLst/>
          </a:prstGeom>
          <a:noFill/>
          <a:ln>
            <a:noFill/>
          </a:ln>
        </p:spPr>
      </p:pic>
      <p:sp>
        <p:nvSpPr>
          <p:cNvPr id="553" name="Google Shape;553;p42"/>
          <p:cNvSpPr txBox="1"/>
          <p:nvPr>
            <p:ph idx="1" type="body"/>
          </p:nvPr>
        </p:nvSpPr>
        <p:spPr>
          <a:xfrm>
            <a:off x="404242" y="2012250"/>
            <a:ext cx="5429892" cy="3849918"/>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1000"/>
              </a:spcBef>
              <a:spcAft>
                <a:spcPts val="0"/>
              </a:spcAft>
              <a:buSzPts val="2400"/>
              <a:buNone/>
            </a:pPr>
            <a:r>
              <a:rPr b="1" lang="es-ES" u="sng">
                <a:solidFill>
                  <a:srgbClr val="7F3494"/>
                </a:solidFill>
              </a:rPr>
              <a:t>Punteggio nutrizionale</a:t>
            </a:r>
            <a:endParaRPr b="1">
              <a:solidFill>
                <a:srgbClr val="7F3494"/>
              </a:solidFill>
            </a:endParaRPr>
          </a:p>
          <a:p>
            <a:pPr indent="0" lvl="0" marL="228600" rtl="0" algn="l">
              <a:lnSpc>
                <a:spcPct val="90000"/>
              </a:lnSpc>
              <a:spcBef>
                <a:spcPts val="1000"/>
              </a:spcBef>
              <a:spcAft>
                <a:spcPts val="0"/>
              </a:spcAft>
              <a:buSzPts val="2400"/>
              <a:buNone/>
            </a:pPr>
            <a:r>
              <a:t/>
            </a:r>
            <a:endParaRPr b="1" u="sng">
              <a:solidFill>
                <a:srgbClr val="7F3494"/>
              </a:solidFill>
              <a:hlinkClick r:id="rId4">
                <a:extLst>
                  <a:ext uri="{A12FA001-AC4F-418D-AE19-62706E023703}">
                    <ahyp:hlinkClr val="tx"/>
                  </a:ext>
                </a:extLst>
              </a:hlinkClick>
            </a:endParaRPr>
          </a:p>
          <a:p>
            <a:pPr indent="0" lvl="0" marL="228600" rtl="0" algn="l">
              <a:lnSpc>
                <a:spcPct val="90000"/>
              </a:lnSpc>
              <a:spcBef>
                <a:spcPts val="1000"/>
              </a:spcBef>
              <a:spcAft>
                <a:spcPts val="0"/>
              </a:spcAft>
              <a:buSzPts val="2400"/>
              <a:buNone/>
            </a:pPr>
            <a:r>
              <a:rPr b="1" lang="es-ES" u="sng">
                <a:solidFill>
                  <a:srgbClr val="7F3494"/>
                </a:solidFill>
              </a:rPr>
              <a:t>Punteggio cosmetico</a:t>
            </a:r>
            <a:endParaRPr b="1">
              <a:solidFill>
                <a:srgbClr val="7F3494"/>
              </a:solidFill>
            </a:endParaRPr>
          </a:p>
        </p:txBody>
      </p:sp>
      <p:sp>
        <p:nvSpPr>
          <p:cNvPr id="554" name="Google Shape;554;p4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Yuka APP</a:t>
            </a:r>
            <a:endParaRPr/>
          </a:p>
        </p:txBody>
      </p:sp>
      <p:pic>
        <p:nvPicPr>
          <p:cNvPr id="555" name="Google Shape;555;p42"/>
          <p:cNvPicPr preferRelativeResize="0"/>
          <p:nvPr/>
        </p:nvPicPr>
        <p:blipFill rotWithShape="1">
          <a:blip r:embed="rId5">
            <a:alphaModFix/>
          </a:blip>
          <a:srcRect b="0" l="0" r="0" t="0"/>
          <a:stretch/>
        </p:blipFill>
        <p:spPr>
          <a:xfrm>
            <a:off x="-320979" y="3425761"/>
            <a:ext cx="4702380" cy="3563287"/>
          </a:xfrm>
          <a:prstGeom prst="rect">
            <a:avLst/>
          </a:prstGeom>
          <a:noFill/>
          <a:ln>
            <a:noFill/>
          </a:ln>
        </p:spPr>
      </p:pic>
      <p:sp>
        <p:nvSpPr>
          <p:cNvPr id="556" name="Google Shape;556;p42"/>
          <p:cNvSpPr txBox="1"/>
          <p:nvPr/>
        </p:nvSpPr>
        <p:spPr>
          <a:xfrm rot="-160843">
            <a:off x="264925" y="4191742"/>
            <a:ext cx="3296287"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L'analisi nutrizionale di Yuka, basata sul Nutri-Score, tiene conto solo del contenuto di zucchero e non del valore totale dei carboidrati. Quindi </a:t>
            </a:r>
            <a:r>
              <a:rPr b="1" i="0" lang="es-ES" sz="1800" u="none" cap="none" strike="noStrike">
                <a:solidFill>
                  <a:schemeClr val="dk1"/>
                </a:solidFill>
                <a:latin typeface="Arial"/>
                <a:ea typeface="Arial"/>
                <a:cs typeface="Arial"/>
                <a:sym typeface="Arial"/>
              </a:rPr>
              <a:t>non è una metrica adatta per le persone diabetiche</a:t>
            </a:r>
            <a:r>
              <a:rPr b="0" i="0" lang="es-ES"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pic>
        <p:nvPicPr>
          <p:cNvPr descr="https://yuka.io/wp-content/themes/fusion/images/v2/application/en/cosmetic.png" id="557" name="Google Shape;557;p42"/>
          <p:cNvPicPr preferRelativeResize="0"/>
          <p:nvPr/>
        </p:nvPicPr>
        <p:blipFill rotWithShape="1">
          <a:blip r:embed="rId6">
            <a:alphaModFix/>
          </a:blip>
          <a:srcRect b="0" l="0" r="0" t="0"/>
          <a:stretch/>
        </p:blipFill>
        <p:spPr>
          <a:xfrm>
            <a:off x="6228272" y="840219"/>
            <a:ext cx="2339864" cy="4933244"/>
          </a:xfrm>
          <a:prstGeom prst="rect">
            <a:avLst/>
          </a:prstGeom>
          <a:noFill/>
          <a:ln>
            <a:noFill/>
          </a:ln>
        </p:spPr>
      </p:pic>
      <p:pic>
        <p:nvPicPr>
          <p:cNvPr descr="https://yuka.io/wp-content/themes/fusion/images/v2/application/en/recommendations.png" id="558" name="Google Shape;558;p42"/>
          <p:cNvPicPr preferRelativeResize="0"/>
          <p:nvPr/>
        </p:nvPicPr>
        <p:blipFill rotWithShape="1">
          <a:blip r:embed="rId7">
            <a:alphaModFix/>
          </a:blip>
          <a:srcRect b="0" l="0" r="0" t="0"/>
          <a:stretch/>
        </p:blipFill>
        <p:spPr>
          <a:xfrm>
            <a:off x="8868738" y="840219"/>
            <a:ext cx="2339864" cy="493324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KeePass (GDPR, gestore di password semplice e sicuro)</a:t>
            </a:r>
            <a:endParaRPr/>
          </a:p>
        </p:txBody>
      </p:sp>
      <p:sp>
        <p:nvSpPr>
          <p:cNvPr id="564" name="Google Shape;564;p43"/>
          <p:cNvSpPr txBox="1"/>
          <p:nvPr>
            <p:ph idx="2" type="body"/>
          </p:nvPr>
        </p:nvSpPr>
        <p:spPr>
          <a:xfrm>
            <a:off x="891654" y="2003728"/>
            <a:ext cx="246114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10</a:t>
            </a:r>
            <a:endParaRPr/>
          </a:p>
        </p:txBody>
      </p:sp>
      <p:pic>
        <p:nvPicPr>
          <p:cNvPr descr="https://keepass.info/images/icons/keepass_322x132.png" id="565" name="Google Shape;565;p43"/>
          <p:cNvPicPr preferRelativeResize="0"/>
          <p:nvPr/>
        </p:nvPicPr>
        <p:blipFill rotWithShape="1">
          <a:blip r:embed="rId3">
            <a:alphaModFix/>
          </a:blip>
          <a:srcRect b="0" l="0" r="0" t="0"/>
          <a:stretch/>
        </p:blipFill>
        <p:spPr>
          <a:xfrm>
            <a:off x="7471660" y="2338037"/>
            <a:ext cx="3067050" cy="1257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44"/>
          <p:cNvSpPr txBox="1"/>
          <p:nvPr>
            <p:ph idx="1" type="body"/>
          </p:nvPr>
        </p:nvSpPr>
        <p:spPr>
          <a:xfrm>
            <a:off x="798374" y="2045700"/>
            <a:ext cx="6006000" cy="3849900"/>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Arial"/>
              <a:buChar char="•"/>
            </a:pPr>
            <a:r>
              <a:rPr lang="es-ES"/>
              <a:t>Un database di password è costituito da un solo file che può essere trasferito facilmente da un computer a un altro o archiviato nel cloud.</a:t>
            </a:r>
            <a:endParaRPr/>
          </a:p>
          <a:p>
            <a:pPr indent="-190500" lvl="0" marL="571500" rtl="0" algn="just">
              <a:lnSpc>
                <a:spcPct val="90000"/>
              </a:lnSpc>
              <a:spcBef>
                <a:spcPts val="1000"/>
              </a:spcBef>
              <a:spcAft>
                <a:spcPts val="0"/>
              </a:spcAft>
              <a:buSzPts val="2400"/>
              <a:buFont typeface="Arial"/>
              <a:buNone/>
            </a:pPr>
            <a:r>
              <a:t/>
            </a:r>
            <a:endParaRPr/>
          </a:p>
          <a:p>
            <a:pPr indent="-342900" lvl="0" marL="571500" rtl="0" algn="just">
              <a:lnSpc>
                <a:spcPct val="90000"/>
              </a:lnSpc>
              <a:spcBef>
                <a:spcPts val="1000"/>
              </a:spcBef>
              <a:spcAft>
                <a:spcPts val="0"/>
              </a:spcAft>
              <a:buSzPts val="2400"/>
              <a:buFont typeface="Arial"/>
              <a:buChar char="•"/>
            </a:pPr>
            <a:r>
              <a:rPr lang="es-ES"/>
              <a:t>Una password principale decodifica il database completo delle credenziali (è sufficiente ricordare una password complessa).</a:t>
            </a:r>
            <a:endParaRPr/>
          </a:p>
        </p:txBody>
      </p:sp>
      <p:sp>
        <p:nvSpPr>
          <p:cNvPr id="571" name="Google Shape;571;p4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72" name="Google Shape;572;p44"/>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descr="Entering the Master Key" id="573" name="Google Shape;573;p44"/>
          <p:cNvPicPr preferRelativeResize="0"/>
          <p:nvPr/>
        </p:nvPicPr>
        <p:blipFill rotWithShape="1">
          <a:blip r:embed="rId4">
            <a:alphaModFix/>
          </a:blip>
          <a:srcRect b="0" l="0" r="0" t="0"/>
          <a:stretch/>
        </p:blipFill>
        <p:spPr>
          <a:xfrm>
            <a:off x="8229601" y="4807181"/>
            <a:ext cx="2806460" cy="1560390"/>
          </a:xfrm>
          <a:prstGeom prst="rect">
            <a:avLst/>
          </a:prstGeom>
          <a:noFill/>
          <a:ln>
            <a:noFill/>
          </a:ln>
        </p:spPr>
      </p:pic>
      <p:pic>
        <p:nvPicPr>
          <p:cNvPr id="574" name="Google Shape;574;p44"/>
          <p:cNvPicPr preferRelativeResize="0"/>
          <p:nvPr/>
        </p:nvPicPr>
        <p:blipFill rotWithShape="1">
          <a:blip r:embed="rId5">
            <a:alphaModFix/>
          </a:blip>
          <a:srcRect b="0" l="0" r="0" t="0"/>
          <a:stretch/>
        </p:blipFill>
        <p:spPr>
          <a:xfrm>
            <a:off x="7263441" y="1565257"/>
            <a:ext cx="4387970" cy="3015088"/>
          </a:xfrm>
          <a:prstGeom prst="rect">
            <a:avLst/>
          </a:prstGeom>
          <a:noFill/>
          <a:ln>
            <a:noFill/>
          </a:ln>
        </p:spPr>
      </p:pic>
      <p:pic>
        <p:nvPicPr>
          <p:cNvPr id="575" name="Google Shape;575;p44"/>
          <p:cNvPicPr preferRelativeResize="0"/>
          <p:nvPr/>
        </p:nvPicPr>
        <p:blipFill rotWithShape="1">
          <a:blip r:embed="rId6">
            <a:alphaModFix/>
          </a:blip>
          <a:srcRect b="0" l="0" r="0" t="0"/>
          <a:stretch/>
        </p:blipFill>
        <p:spPr>
          <a:xfrm rot="160843">
            <a:off x="7460070" y="109214"/>
            <a:ext cx="4702380" cy="1373600"/>
          </a:xfrm>
          <a:prstGeom prst="rect">
            <a:avLst/>
          </a:prstGeom>
          <a:noFill/>
          <a:ln>
            <a:noFill/>
          </a:ln>
        </p:spPr>
      </p:pic>
      <p:sp>
        <p:nvSpPr>
          <p:cNvPr id="576" name="Google Shape;576;p44"/>
          <p:cNvSpPr txBox="1"/>
          <p:nvPr/>
        </p:nvSpPr>
        <p:spPr>
          <a:xfrm>
            <a:off x="7968431" y="364969"/>
            <a:ext cx="3554083"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ES" sz="1600" u="none" cap="none" strike="noStrike">
                <a:solidFill>
                  <a:schemeClr val="dk1"/>
                </a:solidFill>
                <a:latin typeface="Arial"/>
                <a:ea typeface="Arial"/>
                <a:cs typeface="Arial"/>
                <a:sym typeface="Arial"/>
              </a:rPr>
              <a:t>All'inizio può sembrare difficile, ma ti renderai presto conto che è davvero facile da configurare e utilizzare.</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5"/>
          <p:cNvSpPr txBox="1"/>
          <p:nvPr>
            <p:ph idx="1" type="body"/>
          </p:nvPr>
        </p:nvSpPr>
        <p:spPr>
          <a:xfrm>
            <a:off x="798380" y="2045704"/>
            <a:ext cx="7741771" cy="3849918"/>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Arial"/>
              <a:buChar char="•"/>
            </a:pPr>
            <a:r>
              <a:rPr lang="es-ES"/>
              <a:t>È possibile creare, modificare ed eliminare gruppi, in cui è possibile ordinare le password.</a:t>
            </a:r>
            <a:br>
              <a:rPr lang="es-ES"/>
            </a:br>
            <a:r>
              <a:rPr lang="es-ES"/>
              <a:t>KeePass può minimizzare se stesso e digitare le informazioni della voce attualmente selezionata in finestre di dialogo, moduli web, ecc. Inoltre, tutti i campi (titolo, nome utente, password, URL e note) possono essere trascinati e rilasciati in altre finestre.</a:t>
            </a:r>
            <a:endParaRPr/>
          </a:p>
        </p:txBody>
      </p:sp>
      <p:sp>
        <p:nvSpPr>
          <p:cNvPr id="582" name="Google Shape;582;p4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83" name="Google Shape;583;p45"/>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descr="https://keepass.info/screenshots/keepass_2x/pwgen_big.png" id="584" name="Google Shape;584;p45"/>
          <p:cNvPicPr preferRelativeResize="0"/>
          <p:nvPr/>
        </p:nvPicPr>
        <p:blipFill rotWithShape="1">
          <a:blip r:embed="rId4">
            <a:alphaModFix/>
          </a:blip>
          <a:srcRect b="0" l="0" r="0" t="0"/>
          <a:stretch/>
        </p:blipFill>
        <p:spPr>
          <a:xfrm>
            <a:off x="8692676" y="534780"/>
            <a:ext cx="2760746" cy="3244300"/>
          </a:xfrm>
          <a:prstGeom prst="rect">
            <a:avLst/>
          </a:prstGeom>
          <a:noFill/>
          <a:ln>
            <a:noFill/>
          </a:ln>
        </p:spPr>
      </p:pic>
      <p:pic>
        <p:nvPicPr>
          <p:cNvPr descr="Adding an Entry" id="585" name="Google Shape;585;p45"/>
          <p:cNvPicPr preferRelativeResize="0"/>
          <p:nvPr/>
        </p:nvPicPr>
        <p:blipFill rotWithShape="1">
          <a:blip r:embed="rId5">
            <a:alphaModFix/>
          </a:blip>
          <a:srcRect b="0" l="0" r="0" t="0"/>
          <a:stretch/>
        </p:blipFill>
        <p:spPr>
          <a:xfrm>
            <a:off x="8781350" y="3831977"/>
            <a:ext cx="2583398" cy="26953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46"/>
          <p:cNvSpPr txBox="1"/>
          <p:nvPr>
            <p:ph idx="1" type="body"/>
          </p:nvPr>
        </p:nvSpPr>
        <p:spPr>
          <a:xfrm>
            <a:off x="618669" y="1595920"/>
            <a:ext cx="6564600" cy="3849900"/>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Calibri"/>
              <a:buChar char="•"/>
            </a:pPr>
            <a:r>
              <a:rPr lang="es-ES"/>
              <a:t>PROVA A CREARE IL TUO DATABASE</a:t>
            </a:r>
            <a:endParaRPr/>
          </a:p>
          <a:p>
            <a:pPr indent="0" lvl="0" marL="228600" rtl="0" algn="just">
              <a:lnSpc>
                <a:spcPct val="90000"/>
              </a:lnSpc>
              <a:spcBef>
                <a:spcPts val="1000"/>
              </a:spcBef>
              <a:spcAft>
                <a:spcPts val="0"/>
              </a:spcAft>
              <a:buSzPts val="2400"/>
              <a:buNone/>
            </a:pPr>
            <a:r>
              <a:rPr lang="es-ES"/>
              <a:t>Scegli una password complessa ma facile da ricordare per la chiave master</a:t>
            </a:r>
            <a:br>
              <a:rPr lang="es-ES"/>
            </a:br>
            <a:r>
              <a:rPr lang="es-ES">
                <a:solidFill>
                  <a:schemeClr val="dk1"/>
                </a:solidFill>
              </a:rPr>
              <a:t>Creare almeno:</a:t>
            </a:r>
            <a:endParaRPr/>
          </a:p>
          <a:p>
            <a:pPr indent="0" lvl="0" marL="228600" rtl="0" algn="just">
              <a:lnSpc>
                <a:spcPct val="90000"/>
              </a:lnSpc>
              <a:spcBef>
                <a:spcPts val="1000"/>
              </a:spcBef>
              <a:spcAft>
                <a:spcPts val="0"/>
              </a:spcAft>
              <a:buSzPts val="2400"/>
              <a:buNone/>
            </a:pPr>
            <a:r>
              <a:rPr lang="es-ES">
                <a:solidFill>
                  <a:schemeClr val="dk1"/>
                </a:solidFill>
              </a:rPr>
              <a:t>- 3 Inserimento password</a:t>
            </a:r>
            <a:br>
              <a:rPr lang="es-ES">
                <a:solidFill>
                  <a:schemeClr val="dk1"/>
                </a:solidFill>
              </a:rPr>
            </a:br>
            <a:r>
              <a:rPr lang="es-ES">
                <a:solidFill>
                  <a:schemeClr val="dk1"/>
                </a:solidFill>
              </a:rPr>
              <a:t>- 2 gruppi </a:t>
            </a:r>
            <a:br>
              <a:rPr lang="es-ES">
                <a:solidFill>
                  <a:schemeClr val="dk1"/>
                </a:solidFill>
              </a:rPr>
            </a:br>
            <a:r>
              <a:rPr lang="es-ES">
                <a:solidFill>
                  <a:schemeClr val="dk1"/>
                </a:solidFill>
              </a:rPr>
              <a:t>Inoltre, provare a eseguire la funzione di digitazione automatica </a:t>
            </a:r>
            <a:br>
              <a:rPr lang="es-ES">
                <a:solidFill>
                  <a:schemeClr val="dk1"/>
                </a:solidFill>
              </a:rPr>
            </a:br>
            <a:r>
              <a:rPr lang="es-ES">
                <a:solidFill>
                  <a:schemeClr val="dk1"/>
                </a:solidFill>
              </a:rPr>
              <a:t>- ctrl + u per navigare all'URL, </a:t>
            </a:r>
            <a:br>
              <a:rPr lang="es-ES">
                <a:solidFill>
                  <a:schemeClr val="dk1"/>
                </a:solidFill>
              </a:rPr>
            </a:br>
            <a:r>
              <a:rPr lang="es-ES">
                <a:solidFill>
                  <a:schemeClr val="dk1"/>
                </a:solidFill>
              </a:rPr>
              <a:t>- Ctrl+V per digitare automaticamente le credenziali).</a:t>
            </a:r>
            <a:endParaRPr>
              <a:solidFill>
                <a:schemeClr val="dk1"/>
              </a:solidFill>
            </a:endParaRPr>
          </a:p>
        </p:txBody>
      </p:sp>
      <p:sp>
        <p:nvSpPr>
          <p:cNvPr id="591" name="Google Shape;591;p4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92" name="Google Shape;592;p46"/>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id="593" name="Google Shape;593;p46" title="KeePass Auto-Type with Office 365 Account"/>
          <p:cNvPicPr preferRelativeResize="0"/>
          <p:nvPr/>
        </p:nvPicPr>
        <p:blipFill rotWithShape="1">
          <a:blip r:embed="rId4">
            <a:alphaModFix/>
          </a:blip>
          <a:srcRect b="0" l="0" r="0" t="0"/>
          <a:stretch/>
        </p:blipFill>
        <p:spPr>
          <a:xfrm>
            <a:off x="7398837" y="2200597"/>
            <a:ext cx="4326964" cy="32452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47"/>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Generali e risorse utili</a:t>
            </a:r>
            <a:endParaRPr/>
          </a:p>
        </p:txBody>
      </p:sp>
      <p:sp>
        <p:nvSpPr>
          <p:cNvPr id="599" name="Google Shape;599;p47"/>
          <p:cNvSpPr txBox="1"/>
          <p:nvPr>
            <p:ph idx="2" type="body"/>
          </p:nvPr>
        </p:nvSpPr>
        <p:spPr>
          <a:xfrm>
            <a:off x="891654" y="2003728"/>
            <a:ext cx="25244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11</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8"/>
          <p:cNvSpPr txBox="1"/>
          <p:nvPr>
            <p:ph idx="1" type="body"/>
          </p:nvPr>
        </p:nvSpPr>
        <p:spPr>
          <a:xfrm>
            <a:off x="798380" y="1565257"/>
            <a:ext cx="10595237" cy="487673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Official Apple support Youtube channel:</a:t>
            </a:r>
            <a:br>
              <a:rPr lang="es-ES" u="sng">
                <a:solidFill>
                  <a:schemeClr val="hlink"/>
                </a:solidFill>
                <a:hlinkClick r:id="rId3"/>
              </a:rPr>
            </a:br>
            <a:r>
              <a:rPr lang="es-ES" u="sng">
                <a:solidFill>
                  <a:schemeClr val="hlink"/>
                </a:solidFill>
                <a:hlinkClick r:id="rId4"/>
              </a:rPr>
              <a:t> https://www.youtube.com/@applesupport</a:t>
            </a:r>
            <a:r>
              <a:rPr lang="es-ES"/>
              <a:t> </a:t>
            </a:r>
            <a:br>
              <a:rPr lang="es-ES"/>
            </a:br>
            <a:endParaRPr/>
          </a:p>
          <a:p>
            <a:pPr indent="-228600" lvl="0" marL="457200" rtl="0" algn="l">
              <a:lnSpc>
                <a:spcPct val="90000"/>
              </a:lnSpc>
              <a:spcBef>
                <a:spcPts val="1000"/>
              </a:spcBef>
              <a:spcAft>
                <a:spcPts val="0"/>
              </a:spcAft>
              <a:buSzPts val="2400"/>
              <a:buNone/>
            </a:pPr>
            <a:r>
              <a:rPr lang="es-ES"/>
              <a:t>Documentazione ufficiale di supporto Android:</a:t>
            </a:r>
            <a:endParaRPr/>
          </a:p>
          <a:p>
            <a:pPr indent="-228600" lvl="0" marL="457200" rtl="0" algn="l">
              <a:lnSpc>
                <a:spcPct val="90000"/>
              </a:lnSpc>
              <a:spcBef>
                <a:spcPts val="1000"/>
              </a:spcBef>
              <a:spcAft>
                <a:spcPts val="0"/>
              </a:spcAft>
              <a:buSzPts val="2400"/>
              <a:buNone/>
            </a:pPr>
            <a:r>
              <a:rPr lang="es-ES" u="sng">
                <a:solidFill>
                  <a:schemeClr val="hlink"/>
                </a:solidFill>
                <a:hlinkClick r:id="rId5"/>
              </a:rPr>
              <a:t>https://support.google.com/android/?hl=it#topic=7313011</a:t>
            </a:r>
            <a:endParaRPr/>
          </a:p>
          <a:p>
            <a:pPr indent="-228600" lvl="0" marL="457200" rtl="0" algn="l">
              <a:lnSpc>
                <a:spcPct val="90000"/>
              </a:lnSpc>
              <a:spcBef>
                <a:spcPts val="1000"/>
              </a:spcBef>
              <a:spcAft>
                <a:spcPts val="0"/>
              </a:spcAft>
              <a:buSzPts val="2400"/>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Official Facebook help documentation:</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6"/>
              </a:rPr>
              <a:t>https://www.facebook.com/help/</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Official KeePass help documentation:</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7"/>
              </a:rPr>
              <a:t>https://keepass.info/help/base/index.html</a:t>
            </a:r>
            <a:r>
              <a:rPr lang="es-ES"/>
              <a:t> </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605" name="Google Shape;605;p4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General &amp; Useful resources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49"/>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Recap</a:t>
            </a:r>
            <a:endParaRPr/>
          </a:p>
        </p:txBody>
      </p:sp>
      <p:sp>
        <p:nvSpPr>
          <p:cNvPr id="611" name="Google Shape;611;p49"/>
          <p:cNvSpPr txBox="1"/>
          <p:nvPr>
            <p:ph idx="2" type="body"/>
          </p:nvPr>
        </p:nvSpPr>
        <p:spPr>
          <a:xfrm>
            <a:off x="891653" y="2003728"/>
            <a:ext cx="2504689"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5"/>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6</a:t>
            </a:r>
            <a:endParaRPr/>
          </a:p>
        </p:txBody>
      </p:sp>
      <p:sp>
        <p:nvSpPr>
          <p:cNvPr id="197" name="Google Shape;197;p5"/>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u="sng">
                <a:solidFill>
                  <a:srgbClr val="7F3494"/>
                </a:solidFill>
              </a:rPr>
              <a:t>Nozioni di base su Facebook</a:t>
            </a:r>
            <a:endParaRPr>
              <a:solidFill>
                <a:srgbClr val="7F3494"/>
              </a:solidFill>
            </a:endParaRPr>
          </a:p>
        </p:txBody>
      </p:sp>
      <p:sp>
        <p:nvSpPr>
          <p:cNvPr id="198" name="Google Shape;198;p5"/>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7</a:t>
            </a:r>
            <a:endParaRPr/>
          </a:p>
        </p:txBody>
      </p:sp>
      <p:sp>
        <p:nvSpPr>
          <p:cNvPr id="199" name="Google Shape;199;p5"/>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u="sng">
                <a:solidFill>
                  <a:srgbClr val="7F3494"/>
                </a:solidFill>
              </a:rPr>
              <a:t>Modalità di sicurezza Android e allarme Samsung</a:t>
            </a:r>
            <a:endParaRPr>
              <a:solidFill>
                <a:srgbClr val="7F3494"/>
              </a:solidFill>
            </a:endParaRPr>
          </a:p>
        </p:txBody>
      </p:sp>
      <p:sp>
        <p:nvSpPr>
          <p:cNvPr id="200" name="Google Shape;200;p5"/>
          <p:cNvSpPr txBox="1"/>
          <p:nvPr>
            <p:ph idx="5" type="body"/>
          </p:nvPr>
        </p:nvSpPr>
        <p:spPr>
          <a:xfrm>
            <a:off x="565673" y="3968072"/>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8</a:t>
            </a:r>
            <a:endParaRPr/>
          </a:p>
        </p:txBody>
      </p:sp>
      <p:sp>
        <p:nvSpPr>
          <p:cNvPr id="201" name="Google Shape;201;p5"/>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u="sng">
                <a:solidFill>
                  <a:srgbClr val="7F3494"/>
                </a:solidFill>
              </a:rPr>
              <a:t>Assistenti vocali: Nozioni di base su Alexa</a:t>
            </a:r>
            <a:endParaRPr>
              <a:solidFill>
                <a:srgbClr val="7F3494"/>
              </a:solidFill>
            </a:endParaRPr>
          </a:p>
        </p:txBody>
      </p:sp>
      <p:sp>
        <p:nvSpPr>
          <p:cNvPr id="202" name="Google Shape;202;p5"/>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03" name="Google Shape;203;p5"/>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04" name="Google Shape;204;p5"/>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05" name="Google Shape;205;p5"/>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06" name="Google Shape;206;p5"/>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Esempi pratici</a:t>
            </a:r>
            <a:endParaRPr/>
          </a:p>
        </p:txBody>
      </p:sp>
      <p:sp>
        <p:nvSpPr>
          <p:cNvPr id="207" name="Google Shape;207;p5"/>
          <p:cNvSpPr txBox="1"/>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s-ES" sz="3200" u="none" cap="none" strike="noStrike">
                <a:solidFill>
                  <a:srgbClr val="24BAA2"/>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208" name="Google Shape;208;p5"/>
          <p:cNvSpPr txBox="1"/>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None/>
            </a:pPr>
            <a:r>
              <a:rPr b="0" i="0" lang="es-ES" sz="2200" u="sng" cap="none" strike="noStrike">
                <a:solidFill>
                  <a:srgbClr val="7F3494"/>
                </a:solidFill>
                <a:latin typeface="Calibri"/>
                <a:ea typeface="Calibri"/>
                <a:cs typeface="Calibri"/>
                <a:sym typeface="Calibri"/>
              </a:rPr>
              <a:t>Yuka App</a:t>
            </a:r>
            <a:endParaRPr b="0" i="0" sz="2200" u="none" cap="none" strike="noStrike">
              <a:solidFill>
                <a:srgbClr val="7F3494"/>
              </a:solidFill>
              <a:latin typeface="Calibri"/>
              <a:ea typeface="Calibri"/>
              <a:cs typeface="Calibri"/>
              <a:sym typeface="Calibri"/>
            </a:endParaRPr>
          </a:p>
        </p:txBody>
      </p:sp>
      <p:sp>
        <p:nvSpPr>
          <p:cNvPr id="209" name="Google Shape;209;p5"/>
          <p:cNvSpPr txBox="1"/>
          <p:nvPr/>
        </p:nvSpPr>
        <p:spPr>
          <a:xfrm>
            <a:off x="565860" y="539165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s-ES" sz="3200" u="none" cap="none" strike="noStrike">
                <a:solidFill>
                  <a:srgbClr val="24BAA2"/>
                </a:solidFill>
                <a:latin typeface="Calibri"/>
                <a:ea typeface="Calibri"/>
                <a:cs typeface="Calibri"/>
                <a:sym typeface="Calibri"/>
              </a:rPr>
              <a:t>10</a:t>
            </a:r>
            <a:endParaRPr b="0" i="0" sz="1400" u="none" cap="none" strike="noStrike">
              <a:solidFill>
                <a:srgbClr val="000000"/>
              </a:solidFill>
              <a:latin typeface="Arial"/>
              <a:ea typeface="Arial"/>
              <a:cs typeface="Arial"/>
              <a:sym typeface="Arial"/>
            </a:endParaRPr>
          </a:p>
        </p:txBody>
      </p:sp>
      <p:sp>
        <p:nvSpPr>
          <p:cNvPr id="210" name="Google Shape;210;p5"/>
          <p:cNvSpPr txBox="1"/>
          <p:nvPr/>
        </p:nvSpPr>
        <p:spPr>
          <a:xfrm>
            <a:off x="1401157" y="539165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es-ES" sz="2200" u="sng" cap="none" strike="noStrike">
                <a:solidFill>
                  <a:srgbClr val="7F3494"/>
                </a:solidFill>
                <a:latin typeface="Calibri"/>
                <a:ea typeface="Calibri"/>
                <a:cs typeface="Calibri"/>
                <a:sym typeface="Calibri"/>
                <a:hlinkClick action="ppaction://hlinksldjump" r:id="rId3">
                  <a:extLst>
                    <a:ext uri="{A12FA001-AC4F-418D-AE19-62706E023703}">
                      <ahyp:hlinkClr val="tx"/>
                    </a:ext>
                  </a:extLst>
                </a:hlinkClick>
              </a:rPr>
              <a:t>Keepass</a:t>
            </a:r>
            <a:endParaRPr b="0" i="0" sz="2200" u="none" cap="none" strike="noStrike">
              <a:solidFill>
                <a:srgbClr val="7F3494"/>
              </a:solidFill>
              <a:latin typeface="Calibri"/>
              <a:ea typeface="Calibri"/>
              <a:cs typeface="Calibri"/>
              <a:sym typeface="Calibri"/>
            </a:endParaRPr>
          </a:p>
        </p:txBody>
      </p:sp>
      <p:sp>
        <p:nvSpPr>
          <p:cNvPr id="211" name="Google Shape;211;p5"/>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p50"/>
          <p:cNvPicPr preferRelativeResize="0"/>
          <p:nvPr/>
        </p:nvPicPr>
        <p:blipFill rotWithShape="1">
          <a:blip r:embed="rId3">
            <a:alphaModFix/>
          </a:blip>
          <a:srcRect b="59380" l="3062" r="3682" t="7964"/>
          <a:stretch/>
        </p:blipFill>
        <p:spPr>
          <a:xfrm>
            <a:off x="380632" y="3838874"/>
            <a:ext cx="11430732" cy="2677886"/>
          </a:xfrm>
          <a:prstGeom prst="rect">
            <a:avLst/>
          </a:prstGeom>
          <a:noFill/>
          <a:ln>
            <a:noFill/>
          </a:ln>
        </p:spPr>
      </p:pic>
      <p:sp>
        <p:nvSpPr>
          <p:cNvPr id="617" name="Google Shape;617;p50"/>
          <p:cNvSpPr txBox="1"/>
          <p:nvPr>
            <p:ph idx="1" type="body"/>
          </p:nvPr>
        </p:nvSpPr>
        <p:spPr>
          <a:xfrm>
            <a:off x="798380" y="1692613"/>
            <a:ext cx="10595237" cy="4203009"/>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SzPts val="2400"/>
              <a:buFont typeface="Arial"/>
              <a:buChar char="•"/>
            </a:pPr>
            <a:r>
              <a:rPr lang="es-ES"/>
              <a:t>Ricordati di riflettere le tue impressioni e le tue conoscenze nel tuo «Quaderno di apprendimento» in modo da poter rivedere e consolidare le informazioni.</a:t>
            </a:r>
            <a:br>
              <a:rPr lang="es-ES"/>
            </a:br>
            <a:r>
              <a:rPr lang="es-ES"/>
              <a:t>Ricorda che non tutti i prodotti tecnologici sono per tutti, il tuo ruolo è anche quello di "prescrivere" le tecnologie che sono più utili a una persona (e adattarle!)</a:t>
            </a:r>
            <a:br>
              <a:rPr lang="es-ES"/>
            </a:br>
            <a:br>
              <a:rPr lang="es-ES"/>
            </a:br>
            <a:r>
              <a:rPr b="1" lang="es-ES">
                <a:solidFill>
                  <a:srgbClr val="660066"/>
                </a:solidFill>
              </a:rPr>
              <a:t>Hai qualcosa da condividere con noi??  Che ne dici di lasciare un commento sulla nostra pagina Facebook?</a:t>
            </a:r>
            <a:endParaRPr b="1">
              <a:solidFill>
                <a:srgbClr val="660066"/>
              </a:solidFill>
            </a:endParaRPr>
          </a:p>
        </p:txBody>
      </p:sp>
      <p:sp>
        <p:nvSpPr>
          <p:cNvPr id="618" name="Google Shape;618;p50"/>
          <p:cNvSpPr txBox="1"/>
          <p:nvPr>
            <p:ph idx="2" type="body"/>
          </p:nvPr>
        </p:nvSpPr>
        <p:spPr>
          <a:xfrm>
            <a:off x="798379" y="560551"/>
            <a:ext cx="1059523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Felicitazioni!</a:t>
            </a:r>
            <a:endParaRPr/>
          </a:p>
        </p:txBody>
      </p:sp>
      <p:pic>
        <p:nvPicPr>
          <p:cNvPr id="619" name="Google Shape;619;p50">
            <a:hlinkClick r:id="rId4"/>
          </p:cNvPr>
          <p:cNvPicPr preferRelativeResize="0"/>
          <p:nvPr/>
        </p:nvPicPr>
        <p:blipFill rotWithShape="1">
          <a:blip r:embed="rId5">
            <a:alphaModFix/>
          </a:blip>
          <a:srcRect b="0" l="0" r="0" t="0"/>
          <a:stretch/>
        </p:blipFill>
        <p:spPr>
          <a:xfrm>
            <a:off x="3663552" y="4851351"/>
            <a:ext cx="4864895" cy="157173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51"/>
          <p:cNvSpPr txBox="1"/>
          <p:nvPr>
            <p:ph idx="3" type="body"/>
          </p:nvPr>
        </p:nvSpPr>
        <p:spPr>
          <a:xfrm>
            <a:off x="3032630" y="6126894"/>
            <a:ext cx="3476700" cy="731100"/>
          </a:xfrm>
          <a:prstGeom prst="rect">
            <a:avLst/>
          </a:prstGeom>
          <a:noFill/>
          <a:ln>
            <a:noFill/>
          </a:ln>
        </p:spPr>
        <p:txBody>
          <a:bodyPr anchorCtr="0" anchor="ctr" bIns="45700" lIns="91425" spcFirstLastPara="1" rIns="91425" wrap="square" tIns="45700">
            <a:noAutofit/>
          </a:bodyPr>
          <a:lstStyle/>
          <a:p>
            <a:pPr indent="0" lvl="0" marL="0" rtl="0" algn="just">
              <a:lnSpc>
                <a:spcPct val="95000"/>
              </a:lnSpc>
              <a:spcBef>
                <a:spcPts val="0"/>
              </a:spcBef>
              <a:spcAft>
                <a:spcPts val="0"/>
              </a:spcAft>
              <a:buSzPts val="935"/>
              <a:buNone/>
            </a:pPr>
            <a:r>
              <a:rPr lang="es-ES" sz="895">
                <a:solidFill>
                  <a:srgbClr val="000000"/>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895">
              <a:solidFill>
                <a:srgbClr val="000000"/>
              </a:solidFill>
            </a:endParaRPr>
          </a:p>
          <a:p>
            <a:pPr indent="-228600" lvl="0" marL="457200" marR="0" rtl="0" algn="r">
              <a:lnSpc>
                <a:spcPct val="70000"/>
              </a:lnSpc>
              <a:spcBef>
                <a:spcPts val="1000"/>
              </a:spcBef>
              <a:spcAft>
                <a:spcPts val="0"/>
              </a:spcAft>
              <a:buClr>
                <a:schemeClr val="lt1"/>
              </a:buClr>
              <a:buSzPts val="2380"/>
              <a:buFont typeface="Arial"/>
              <a:buNone/>
            </a:pPr>
            <a:r>
              <a:t/>
            </a:r>
            <a:endParaRPr sz="268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6"/>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11</a:t>
            </a:r>
            <a:endParaRPr/>
          </a:p>
        </p:txBody>
      </p:sp>
      <p:sp>
        <p:nvSpPr>
          <p:cNvPr id="217" name="Google Shape;217;p6"/>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u="sng">
                <a:solidFill>
                  <a:srgbClr val="7F3494"/>
                </a:solidFill>
              </a:rPr>
              <a:t>Risorse generali e utili</a:t>
            </a:r>
            <a:endParaRPr>
              <a:solidFill>
                <a:srgbClr val="7F3494"/>
              </a:solidFill>
            </a:endParaRPr>
          </a:p>
        </p:txBody>
      </p:sp>
      <p:sp>
        <p:nvSpPr>
          <p:cNvPr id="218" name="Google Shape;218;p6"/>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12</a:t>
            </a:r>
            <a:endParaRPr/>
          </a:p>
        </p:txBody>
      </p:sp>
      <p:sp>
        <p:nvSpPr>
          <p:cNvPr id="219" name="Google Shape;219;p6"/>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rPr>
              <a:t>Recap</a:t>
            </a:r>
            <a:endParaRPr>
              <a:solidFill>
                <a:srgbClr val="7F3494"/>
              </a:solidFill>
            </a:endParaRPr>
          </a:p>
        </p:txBody>
      </p:sp>
      <p:sp>
        <p:nvSpPr>
          <p:cNvPr id="220" name="Google Shape;220;p6"/>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21" name="Google Shape;221;p6"/>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22" name="Google Shape;222;p6"/>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23" name="Google Shape;223;p6"/>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24" name="Google Shape;224;p6"/>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Practical examples</a:t>
            </a:r>
            <a:endParaRPr/>
          </a:p>
        </p:txBody>
      </p:sp>
      <p:sp>
        <p:nvSpPr>
          <p:cNvPr id="225" name="Google Shape;225;p6"/>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7"/>
          <p:cNvSpPr txBox="1"/>
          <p:nvPr>
            <p:ph idx="1" type="body"/>
          </p:nvPr>
        </p:nvSpPr>
        <p:spPr>
          <a:xfrm>
            <a:off x="5167086" y="3509336"/>
            <a:ext cx="6901543" cy="2253043"/>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4800"/>
              <a:buNone/>
            </a:pPr>
            <a:r>
              <a:rPr lang="es-ES"/>
              <a:t>Configurazioni di accessibilità</a:t>
            </a:r>
            <a:endParaRPr/>
          </a:p>
        </p:txBody>
      </p:sp>
      <p:sp>
        <p:nvSpPr>
          <p:cNvPr id="231" name="Google Shape;231;p7"/>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grpSp>
        <p:nvGrpSpPr>
          <p:cNvPr id="236" name="Google Shape;236;p8"/>
          <p:cNvGrpSpPr/>
          <p:nvPr/>
        </p:nvGrpSpPr>
        <p:grpSpPr>
          <a:xfrm>
            <a:off x="9226586" y="363579"/>
            <a:ext cx="3316358" cy="1599702"/>
            <a:chOff x="8766374" y="5324910"/>
            <a:chExt cx="3316358" cy="1599702"/>
          </a:xfrm>
        </p:grpSpPr>
        <p:pic>
          <p:nvPicPr>
            <p:cNvPr id="237" name="Google Shape;237;p8"/>
            <p:cNvPicPr preferRelativeResize="0"/>
            <p:nvPr/>
          </p:nvPicPr>
          <p:blipFill rotWithShape="1">
            <a:blip r:embed="rId3">
              <a:alphaModFix/>
            </a:blip>
            <a:srcRect b="0" l="0" r="0" t="0"/>
            <a:stretch/>
          </p:blipFill>
          <p:spPr>
            <a:xfrm>
              <a:off x="8766374" y="5324910"/>
              <a:ext cx="3316358" cy="1599702"/>
            </a:xfrm>
            <a:prstGeom prst="rect">
              <a:avLst/>
            </a:prstGeom>
            <a:noFill/>
            <a:ln>
              <a:noFill/>
            </a:ln>
          </p:spPr>
        </p:pic>
        <p:sp>
          <p:nvSpPr>
            <p:cNvPr id="238" name="Google Shape;238;p8"/>
            <p:cNvSpPr txBox="1"/>
            <p:nvPr/>
          </p:nvSpPr>
          <p:spPr>
            <a:xfrm>
              <a:off x="9370090" y="5581785"/>
              <a:ext cx="2436828"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       Ti suona familiare?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ES" sz="1800" u="none" cap="none" strike="noStrike">
                  <a:solidFill>
                    <a:schemeClr val="dk1"/>
                  </a:solidFill>
                  <a:latin typeface="Arial"/>
                  <a:ea typeface="Arial"/>
                  <a:cs typeface="Arial"/>
                  <a:sym typeface="Arial"/>
                </a:rPr>
                <a:t>Questo argomento è correlato al Modulo 1</a:t>
              </a:r>
              <a:endParaRPr b="0" i="0" sz="1400" u="none" cap="none" strike="noStrike">
                <a:solidFill>
                  <a:srgbClr val="000000"/>
                </a:solidFill>
                <a:latin typeface="Arial"/>
                <a:ea typeface="Arial"/>
                <a:cs typeface="Arial"/>
                <a:sym typeface="Arial"/>
              </a:endParaRPr>
            </a:p>
          </p:txBody>
        </p:sp>
      </p:grpSp>
      <p:sp>
        <p:nvSpPr>
          <p:cNvPr id="239" name="Google Shape;239;p8"/>
          <p:cNvSpPr txBox="1"/>
          <p:nvPr>
            <p:ph idx="1" type="body"/>
          </p:nvPr>
        </p:nvSpPr>
        <p:spPr>
          <a:xfrm>
            <a:off x="798381" y="1707518"/>
            <a:ext cx="10595237" cy="3854768"/>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s-ES"/>
              <a:t>Questo argomento copre alcuni punti al fine di adattare gli smartphone alle tue esigenze o alle esigenze della persona per cui stai configurando il telefono (il tuo Cliente).</a:t>
            </a:r>
            <a:br>
              <a:rPr lang="es-ES"/>
            </a:br>
            <a:r>
              <a:rPr lang="es-ES"/>
              <a:t>Le configurazioni di accessibilità sono molto importanti, potrebbero essere un fattore fondamentale per un anziano quando si tratta di utilizzare un dispositivo tecnologico o meno, dovremmo favorirne e promuoverne l'uso e rendere più facile l'interazione. </a:t>
            </a:r>
            <a:br>
              <a:rPr lang="es-ES"/>
            </a:br>
            <a:r>
              <a:rPr lang="es-ES"/>
              <a:t>Ti invitiamo a dedicare qualche minuto per capire le esigenze e la realtà della persona che stai assistendo, è importante personalizzare e adattare il modo in cui interagiscono con la tecnologia.</a:t>
            </a:r>
            <a:endParaRPr/>
          </a:p>
        </p:txBody>
      </p:sp>
      <p:sp>
        <p:nvSpPr>
          <p:cNvPr id="240" name="Google Shape;240;p8"/>
          <p:cNvSpPr txBox="1"/>
          <p:nvPr>
            <p:ph idx="2" type="body"/>
          </p:nvPr>
        </p:nvSpPr>
        <p:spPr>
          <a:xfrm>
            <a:off x="798381" y="761603"/>
            <a:ext cx="9365897" cy="803654"/>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Configurazioni di accessibilità su smartphone</a:t>
            </a:r>
            <a:endParaRPr/>
          </a:p>
        </p:txBody>
      </p:sp>
      <p:pic>
        <p:nvPicPr>
          <p:cNvPr descr="Preguntas" id="241" name="Google Shape;241;p8"/>
          <p:cNvPicPr preferRelativeResize="0"/>
          <p:nvPr/>
        </p:nvPicPr>
        <p:blipFill rotWithShape="1">
          <a:blip r:embed="rId4">
            <a:alphaModFix/>
          </a:blip>
          <a:srcRect b="0" l="0" r="0" t="0"/>
          <a:stretch/>
        </p:blipFill>
        <p:spPr>
          <a:xfrm>
            <a:off x="9602463" y="619342"/>
            <a:ext cx="458995" cy="458995"/>
          </a:xfrm>
          <a:prstGeom prst="rect">
            <a:avLst/>
          </a:prstGeom>
          <a:noFill/>
          <a:ln>
            <a:noFill/>
          </a:ln>
        </p:spPr>
      </p:pic>
      <p:pic>
        <p:nvPicPr>
          <p:cNvPr descr="Sala de juntas" id="242" name="Google Shape;242;p8"/>
          <p:cNvPicPr preferRelativeResize="0"/>
          <p:nvPr/>
        </p:nvPicPr>
        <p:blipFill rotWithShape="1">
          <a:blip r:embed="rId5">
            <a:alphaModFix/>
          </a:blip>
          <a:srcRect b="0" l="0" r="0" t="0"/>
          <a:stretch/>
        </p:blipFill>
        <p:spPr>
          <a:xfrm>
            <a:off x="9945303" y="5020554"/>
            <a:ext cx="1628274" cy="16282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9"/>
          <p:cNvSpPr txBox="1"/>
          <p:nvPr>
            <p:ph idx="1" type="body"/>
          </p:nvPr>
        </p:nvSpPr>
        <p:spPr>
          <a:xfrm>
            <a:off x="565673" y="2544495"/>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a:t>
            </a:r>
            <a:endParaRPr/>
          </a:p>
        </p:txBody>
      </p:sp>
      <p:sp>
        <p:nvSpPr>
          <p:cNvPr id="248" name="Google Shape;248;p9"/>
          <p:cNvSpPr txBox="1"/>
          <p:nvPr>
            <p:ph idx="2" type="body"/>
          </p:nvPr>
        </p:nvSpPr>
        <p:spPr>
          <a:xfrm>
            <a:off x="1400970" y="2544470"/>
            <a:ext cx="6874800" cy="689400"/>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a:t>Il menu di accessibilità</a:t>
            </a:r>
            <a:endParaRPr/>
          </a:p>
        </p:txBody>
      </p:sp>
      <p:sp>
        <p:nvSpPr>
          <p:cNvPr id="249" name="Google Shape;249;p9"/>
          <p:cNvSpPr txBox="1"/>
          <p:nvPr>
            <p:ph idx="3" type="body"/>
          </p:nvPr>
        </p:nvSpPr>
        <p:spPr>
          <a:xfrm>
            <a:off x="565673" y="3256285"/>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2</a:t>
            </a:r>
            <a:endParaRPr/>
          </a:p>
        </p:txBody>
      </p:sp>
      <p:sp>
        <p:nvSpPr>
          <p:cNvPr id="250" name="Google Shape;250;p9"/>
          <p:cNvSpPr txBox="1"/>
          <p:nvPr>
            <p:ph idx="4" type="body"/>
          </p:nvPr>
        </p:nvSpPr>
        <p:spPr>
          <a:xfrm>
            <a:off x="1400970" y="3256285"/>
            <a:ext cx="6874800" cy="689400"/>
          </a:xfrm>
          <a:prstGeom prst="rect">
            <a:avLst/>
          </a:prstGeom>
          <a:noFill/>
          <a:ln>
            <a:noFill/>
          </a:ln>
        </p:spPr>
        <p:txBody>
          <a:bodyPr anchorCtr="0" anchor="ctr" bIns="45700" lIns="91425" spcFirstLastPara="1" rIns="91425" wrap="square" tIns="45700">
            <a:noAutofit/>
          </a:bodyPr>
          <a:lstStyle/>
          <a:p>
            <a:pPr indent="0" lvl="0" marL="228600" rtl="0" algn="l">
              <a:lnSpc>
                <a:spcPct val="90000"/>
              </a:lnSpc>
              <a:spcBef>
                <a:spcPts val="1000"/>
              </a:spcBef>
              <a:spcAft>
                <a:spcPts val="0"/>
              </a:spcAft>
              <a:buSzPts val="2200"/>
              <a:buNone/>
            </a:pPr>
            <a:r>
              <a:rPr lang="es-ES"/>
              <a:t>Miglioramenti della visibilità</a:t>
            </a:r>
            <a:endParaRPr/>
          </a:p>
        </p:txBody>
      </p:sp>
      <p:sp>
        <p:nvSpPr>
          <p:cNvPr id="251" name="Google Shape;251;p9"/>
          <p:cNvSpPr txBox="1"/>
          <p:nvPr>
            <p:ph idx="5" type="body"/>
          </p:nvPr>
        </p:nvSpPr>
        <p:spPr>
          <a:xfrm>
            <a:off x="565673" y="3968072"/>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3</a:t>
            </a:r>
            <a:endParaRPr/>
          </a:p>
        </p:txBody>
      </p:sp>
      <p:sp>
        <p:nvSpPr>
          <p:cNvPr id="252" name="Google Shape;252;p9"/>
          <p:cNvSpPr txBox="1"/>
          <p:nvPr>
            <p:ph idx="6" type="body"/>
          </p:nvPr>
        </p:nvSpPr>
        <p:spPr>
          <a:xfrm>
            <a:off x="1400970" y="3968072"/>
            <a:ext cx="6874800" cy="689400"/>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a:t>Miglioramenti dell'udito</a:t>
            </a:r>
            <a:endParaRPr/>
          </a:p>
        </p:txBody>
      </p:sp>
      <p:sp>
        <p:nvSpPr>
          <p:cNvPr id="253" name="Google Shape;253;p9"/>
          <p:cNvSpPr txBox="1"/>
          <p:nvPr>
            <p:ph idx="7" type="body"/>
          </p:nvPr>
        </p:nvSpPr>
        <p:spPr>
          <a:xfrm>
            <a:off x="565673" y="4679864"/>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4</a:t>
            </a:r>
            <a:endParaRPr/>
          </a:p>
        </p:txBody>
      </p:sp>
      <p:sp>
        <p:nvSpPr>
          <p:cNvPr id="254" name="Google Shape;254;p9"/>
          <p:cNvSpPr txBox="1"/>
          <p:nvPr>
            <p:ph idx="8" type="body"/>
          </p:nvPr>
        </p:nvSpPr>
        <p:spPr>
          <a:xfrm>
            <a:off x="1400970" y="4679864"/>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Talkback</a:t>
            </a:r>
            <a:endParaRPr/>
          </a:p>
        </p:txBody>
      </p:sp>
      <p:sp>
        <p:nvSpPr>
          <p:cNvPr id="255" name="Google Shape;255;p9"/>
          <p:cNvSpPr txBox="1"/>
          <p:nvPr>
            <p:ph idx="9" type="body"/>
          </p:nvPr>
        </p:nvSpPr>
        <p:spPr>
          <a:xfrm>
            <a:off x="565673" y="5374717"/>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5</a:t>
            </a:r>
            <a:endParaRPr/>
          </a:p>
        </p:txBody>
      </p:sp>
      <p:sp>
        <p:nvSpPr>
          <p:cNvPr id="256" name="Google Shape;256;p9"/>
          <p:cNvSpPr txBox="1"/>
          <p:nvPr>
            <p:ph idx="13" type="body"/>
          </p:nvPr>
        </p:nvSpPr>
        <p:spPr>
          <a:xfrm>
            <a:off x="1400970" y="5374717"/>
            <a:ext cx="6874800" cy="689400"/>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2200"/>
              <a:buNone/>
            </a:pPr>
            <a:r>
              <a:rPr lang="es-ES"/>
              <a:t>Accesso vocale</a:t>
            </a:r>
            <a:endParaRPr/>
          </a:p>
        </p:txBody>
      </p:sp>
      <p:sp>
        <p:nvSpPr>
          <p:cNvPr id="257" name="Google Shape;257;p9"/>
          <p:cNvSpPr txBox="1"/>
          <p:nvPr>
            <p:ph idx="14" type="body"/>
          </p:nvPr>
        </p:nvSpPr>
        <p:spPr>
          <a:xfrm>
            <a:off x="565673" y="659662"/>
            <a:ext cx="8183700" cy="720900"/>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s-ES"/>
              <a:t>Configurazioni di accessibilità su smartphone</a:t>
            </a:r>
            <a:endParaRPr/>
          </a:p>
        </p:txBody>
      </p:sp>
      <p:sp>
        <p:nvSpPr>
          <p:cNvPr id="258" name="Google Shape;258;p9"/>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9" name="Google Shape;259;p9"/>
          <p:cNvPicPr preferRelativeResize="0"/>
          <p:nvPr/>
        </p:nvPicPr>
        <p:blipFill rotWithShape="1">
          <a:blip r:embed="rId3">
            <a:alphaModFix/>
          </a:blip>
          <a:srcRect b="0" l="0" r="0" t="0"/>
          <a:stretch/>
        </p:blipFill>
        <p:spPr>
          <a:xfrm>
            <a:off x="6433353" y="2753466"/>
            <a:ext cx="4696695" cy="3118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2023-03-07T15:16:20Z</dcterms:created>
  <dc:creator>00  FUN-TECSOS-Enrique Del Rio Villanueva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0x01010055F02A039B52E8499F1CBBEDD78EBC4B</vt:lpwstr>
  </property>
</Properties>
</file>