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56" r:id="rId5"/>
    <p:sldId id="260" r:id="rId6"/>
    <p:sldId id="298" r:id="rId7"/>
    <p:sldId id="259" r:id="rId8"/>
    <p:sldId id="261" r:id="rId9"/>
    <p:sldId id="284" r:id="rId10"/>
    <p:sldId id="300" r:id="rId11"/>
    <p:sldId id="264" r:id="rId12"/>
    <p:sldId id="265" r:id="rId13"/>
    <p:sldId id="266" r:id="rId14"/>
    <p:sldId id="267" r:id="rId15"/>
    <p:sldId id="268" r:id="rId16"/>
    <p:sldId id="269" r:id="rId17"/>
    <p:sldId id="301" r:id="rId18"/>
    <p:sldId id="270" r:id="rId19"/>
    <p:sldId id="271" r:id="rId20"/>
    <p:sldId id="286" r:id="rId21"/>
    <p:sldId id="296" r:id="rId22"/>
    <p:sldId id="302" r:id="rId23"/>
    <p:sldId id="303" r:id="rId24"/>
    <p:sldId id="304" r:id="rId25"/>
    <p:sldId id="305" r:id="rId26"/>
    <p:sldId id="306" r:id="rId27"/>
    <p:sldId id="307" r:id="rId28"/>
    <p:sldId id="308" r:id="rId29"/>
    <p:sldId id="309" r:id="rId30"/>
    <p:sldId id="310" r:id="rId31"/>
    <p:sldId id="311" r:id="rId32"/>
    <p:sldId id="285" r:id="rId33"/>
    <p:sldId id="312" r:id="rId34"/>
    <p:sldId id="287" r:id="rId35"/>
    <p:sldId id="313" r:id="rId36"/>
    <p:sldId id="314" r:id="rId37"/>
    <p:sldId id="315" r:id="rId38"/>
    <p:sldId id="316" r:id="rId39"/>
    <p:sldId id="317" r:id="rId40"/>
    <p:sldId id="318" r:id="rId41"/>
    <p:sldId id="319" r:id="rId42"/>
    <p:sldId id="320" r:id="rId43"/>
    <p:sldId id="297" r:id="rId44"/>
    <p:sldId id="321" r:id="rId45"/>
    <p:sldId id="299" r:id="rId46"/>
    <p:sldId id="322" r:id="rId47"/>
    <p:sldId id="323" r:id="rId48"/>
    <p:sldId id="324" r:id="rId49"/>
    <p:sldId id="325" r:id="rId50"/>
    <p:sldId id="326" r:id="rId51"/>
    <p:sldId id="327" r:id="rId52"/>
    <p:sldId id="258"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2D2FB-5F68-0449-90D3-BD243D1247FB}" v="12" dt="2023-08-21T16:33:45.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07" autoAdjust="0"/>
    <p:restoredTop sz="95934" autoAdjust="0"/>
  </p:normalViewPr>
  <p:slideViewPr>
    <p:cSldViewPr snapToGrid="0">
      <p:cViewPr varScale="1">
        <p:scale>
          <a:sx n="47" d="100"/>
          <a:sy n="47" d="100"/>
        </p:scale>
        <p:origin x="240" y="14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rizio Coccetti" userId="b3b5c976-c1cd-481e-8ba0-1f5e11a6dabd" providerId="ADAL" clId="{1332D2FB-5F68-0449-90D3-BD243D1247FB}"/>
    <pc:docChg chg="undo custSel addSld delSld modSld">
      <pc:chgData name="Fabrizio Coccetti" userId="b3b5c976-c1cd-481e-8ba0-1f5e11a6dabd" providerId="ADAL" clId="{1332D2FB-5F68-0449-90D3-BD243D1247FB}" dt="2023-08-21T16:33:47.598" v="163" actId="2696"/>
      <pc:docMkLst>
        <pc:docMk/>
      </pc:docMkLst>
      <pc:sldChg chg="modSp mod">
        <pc:chgData name="Fabrizio Coccetti" userId="b3b5c976-c1cd-481e-8ba0-1f5e11a6dabd" providerId="ADAL" clId="{1332D2FB-5F68-0449-90D3-BD243D1247FB}" dt="2023-08-21T15:16:18.538" v="40" actId="179"/>
        <pc:sldMkLst>
          <pc:docMk/>
          <pc:sldMk cId="1552797400" sldId="256"/>
        </pc:sldMkLst>
        <pc:spChg chg="mod">
          <ac:chgData name="Fabrizio Coccetti" userId="b3b5c976-c1cd-481e-8ba0-1f5e11a6dabd" providerId="ADAL" clId="{1332D2FB-5F68-0449-90D3-BD243D1247FB}" dt="2023-08-21T15:16:18.538" v="40" actId="179"/>
          <ac:spMkLst>
            <pc:docMk/>
            <pc:sldMk cId="1552797400" sldId="256"/>
            <ac:spMk id="4" creationId="{606E5020-A3FC-49E9-ACEF-3B8059219DFE}"/>
          </ac:spMkLst>
        </pc:spChg>
      </pc:sldChg>
      <pc:sldChg chg="del">
        <pc:chgData name="Fabrizio Coccetti" userId="b3b5c976-c1cd-481e-8ba0-1f5e11a6dabd" providerId="ADAL" clId="{1332D2FB-5F68-0449-90D3-BD243D1247FB}" dt="2023-08-21T15:15:44.874" v="0" actId="2696"/>
        <pc:sldMkLst>
          <pc:docMk/>
          <pc:sldMk cId="2864998720" sldId="257"/>
        </pc:sldMkLst>
      </pc:sldChg>
      <pc:sldChg chg="modSp mod">
        <pc:chgData name="Fabrizio Coccetti" userId="b3b5c976-c1cd-481e-8ba0-1f5e11a6dabd" providerId="ADAL" clId="{1332D2FB-5F68-0449-90D3-BD243D1247FB}" dt="2023-08-21T15:22:05.851" v="58"/>
        <pc:sldMkLst>
          <pc:docMk/>
          <pc:sldMk cId="2539777403" sldId="259"/>
        </pc:sldMkLst>
        <pc:spChg chg="mod">
          <ac:chgData name="Fabrizio Coccetti" userId="b3b5c976-c1cd-481e-8ba0-1f5e11a6dabd" providerId="ADAL" clId="{1332D2FB-5F68-0449-90D3-BD243D1247FB}" dt="2023-08-21T15:21:33.023" v="54"/>
          <ac:spMkLst>
            <pc:docMk/>
            <pc:sldMk cId="2539777403" sldId="259"/>
            <ac:spMk id="3" creationId="{B6BEB127-A463-44E5-84A7-91A994339AE7}"/>
          </ac:spMkLst>
        </pc:spChg>
        <pc:spChg chg="mod">
          <ac:chgData name="Fabrizio Coccetti" userId="b3b5c976-c1cd-481e-8ba0-1f5e11a6dabd" providerId="ADAL" clId="{1332D2FB-5F68-0449-90D3-BD243D1247FB}" dt="2023-08-21T15:21:38.933" v="55"/>
          <ac:spMkLst>
            <pc:docMk/>
            <pc:sldMk cId="2539777403" sldId="259"/>
            <ac:spMk id="5" creationId="{1552C7C2-7C1C-40F2-BEE0-08E09BEE4F3C}"/>
          </ac:spMkLst>
        </pc:spChg>
        <pc:spChg chg="mod">
          <ac:chgData name="Fabrizio Coccetti" userId="b3b5c976-c1cd-481e-8ba0-1f5e11a6dabd" providerId="ADAL" clId="{1332D2FB-5F68-0449-90D3-BD243D1247FB}" dt="2023-08-21T15:21:51.334" v="56"/>
          <ac:spMkLst>
            <pc:docMk/>
            <pc:sldMk cId="2539777403" sldId="259"/>
            <ac:spMk id="7" creationId="{64115138-11EE-4146-B686-BD2CDA5F67DB}"/>
          </ac:spMkLst>
        </pc:spChg>
        <pc:spChg chg="mod">
          <ac:chgData name="Fabrizio Coccetti" userId="b3b5c976-c1cd-481e-8ba0-1f5e11a6dabd" providerId="ADAL" clId="{1332D2FB-5F68-0449-90D3-BD243D1247FB}" dt="2023-08-21T15:21:58.549" v="57"/>
          <ac:spMkLst>
            <pc:docMk/>
            <pc:sldMk cId="2539777403" sldId="259"/>
            <ac:spMk id="9" creationId="{6DEF88C2-A37E-4083-BA43-38DFC2DD48B3}"/>
          </ac:spMkLst>
        </pc:spChg>
        <pc:spChg chg="mod">
          <ac:chgData name="Fabrizio Coccetti" userId="b3b5c976-c1cd-481e-8ba0-1f5e11a6dabd" providerId="ADAL" clId="{1332D2FB-5F68-0449-90D3-BD243D1247FB}" dt="2023-08-21T15:22:05.851" v="58"/>
          <ac:spMkLst>
            <pc:docMk/>
            <pc:sldMk cId="2539777403" sldId="259"/>
            <ac:spMk id="11" creationId="{B52FAE33-A54D-4454-AAAB-ACC79F512701}"/>
          </ac:spMkLst>
        </pc:spChg>
      </pc:sldChg>
      <pc:sldChg chg="modSp mod">
        <pc:chgData name="Fabrizio Coccetti" userId="b3b5c976-c1cd-481e-8ba0-1f5e11a6dabd" providerId="ADAL" clId="{1332D2FB-5F68-0449-90D3-BD243D1247FB}" dt="2023-08-21T15:16:30.538" v="48"/>
        <pc:sldMkLst>
          <pc:docMk/>
          <pc:sldMk cId="1140879035" sldId="260"/>
        </pc:sldMkLst>
        <pc:spChg chg="mod">
          <ac:chgData name="Fabrizio Coccetti" userId="b3b5c976-c1cd-481e-8ba0-1f5e11a6dabd" providerId="ADAL" clId="{1332D2FB-5F68-0449-90D3-BD243D1247FB}" dt="2023-08-21T15:16:30.538" v="48"/>
          <ac:spMkLst>
            <pc:docMk/>
            <pc:sldMk cId="1140879035" sldId="260"/>
            <ac:spMk id="2" creationId="{799AC1C0-67BC-497E-B171-7C3B2080AD39}"/>
          </ac:spMkLst>
        </pc:spChg>
        <pc:spChg chg="mod">
          <ac:chgData name="Fabrizio Coccetti" userId="b3b5c976-c1cd-481e-8ba0-1f5e11a6dabd" providerId="ADAL" clId="{1332D2FB-5F68-0449-90D3-BD243D1247FB}" dt="2023-08-21T15:16:25.545" v="47" actId="20577"/>
          <ac:spMkLst>
            <pc:docMk/>
            <pc:sldMk cId="1140879035" sldId="260"/>
            <ac:spMk id="3" creationId="{A17B813A-CDBF-4F2A-8FB2-F6D954AE3C39}"/>
          </ac:spMkLst>
        </pc:spChg>
      </pc:sldChg>
      <pc:sldChg chg="modSp mod">
        <pc:chgData name="Fabrizio Coccetti" userId="b3b5c976-c1cd-481e-8ba0-1f5e11a6dabd" providerId="ADAL" clId="{1332D2FB-5F68-0449-90D3-BD243D1247FB}" dt="2023-08-21T15:22:34.147" v="61"/>
        <pc:sldMkLst>
          <pc:docMk/>
          <pc:sldMk cId="2580270406" sldId="261"/>
        </pc:sldMkLst>
        <pc:spChg chg="mod">
          <ac:chgData name="Fabrizio Coccetti" userId="b3b5c976-c1cd-481e-8ba0-1f5e11a6dabd" providerId="ADAL" clId="{1332D2FB-5F68-0449-90D3-BD243D1247FB}" dt="2023-08-21T15:22:18.837" v="59"/>
          <ac:spMkLst>
            <pc:docMk/>
            <pc:sldMk cId="2580270406" sldId="261"/>
            <ac:spMk id="3" creationId="{B6BEB127-A463-44E5-84A7-91A994339AE7}"/>
          </ac:spMkLst>
        </pc:spChg>
        <pc:spChg chg="mod">
          <ac:chgData name="Fabrizio Coccetti" userId="b3b5c976-c1cd-481e-8ba0-1f5e11a6dabd" providerId="ADAL" clId="{1332D2FB-5F68-0449-90D3-BD243D1247FB}" dt="2023-08-21T15:22:25.687" v="60"/>
          <ac:spMkLst>
            <pc:docMk/>
            <pc:sldMk cId="2580270406" sldId="261"/>
            <ac:spMk id="5" creationId="{1552C7C2-7C1C-40F2-BEE0-08E09BEE4F3C}"/>
          </ac:spMkLst>
        </pc:spChg>
        <pc:spChg chg="mod">
          <ac:chgData name="Fabrizio Coccetti" userId="b3b5c976-c1cd-481e-8ba0-1f5e11a6dabd" providerId="ADAL" clId="{1332D2FB-5F68-0449-90D3-BD243D1247FB}" dt="2023-08-21T15:22:34.147" v="61"/>
          <ac:spMkLst>
            <pc:docMk/>
            <pc:sldMk cId="2580270406" sldId="261"/>
            <ac:spMk id="7" creationId="{64115138-11EE-4146-B686-BD2CDA5F67DB}"/>
          </ac:spMkLst>
        </pc:spChg>
      </pc:sldChg>
      <pc:sldChg chg="del">
        <pc:chgData name="Fabrizio Coccetti" userId="b3b5c976-c1cd-481e-8ba0-1f5e11a6dabd" providerId="ADAL" clId="{1332D2FB-5F68-0449-90D3-BD243D1247FB}" dt="2023-08-21T16:25:48.105" v="64" actId="2696"/>
        <pc:sldMkLst>
          <pc:docMk/>
          <pc:sldMk cId="1360725632" sldId="262"/>
        </pc:sldMkLst>
      </pc:sldChg>
      <pc:sldChg chg="del">
        <pc:chgData name="Fabrizio Coccetti" userId="b3b5c976-c1cd-481e-8ba0-1f5e11a6dabd" providerId="ADAL" clId="{1332D2FB-5F68-0449-90D3-BD243D1247FB}" dt="2023-08-21T16:33:15.156" v="157" actId="2696"/>
        <pc:sldMkLst>
          <pc:docMk/>
          <pc:sldMk cId="4215223444" sldId="263"/>
        </pc:sldMkLst>
      </pc:sldChg>
      <pc:sldChg chg="add">
        <pc:chgData name="Fabrizio Coccetti" userId="b3b5c976-c1cd-481e-8ba0-1f5e11a6dabd" providerId="ADAL" clId="{1332D2FB-5F68-0449-90D3-BD243D1247FB}" dt="2023-08-21T16:27:22.456" v="71"/>
        <pc:sldMkLst>
          <pc:docMk/>
          <pc:sldMk cId="0" sldId="264"/>
        </pc:sldMkLst>
      </pc:sldChg>
      <pc:sldChg chg="del">
        <pc:chgData name="Fabrizio Coccetti" userId="b3b5c976-c1cd-481e-8ba0-1f5e11a6dabd" providerId="ADAL" clId="{1332D2FB-5F68-0449-90D3-BD243D1247FB}" dt="2023-08-21T16:26:48.702" v="65" actId="2696"/>
        <pc:sldMkLst>
          <pc:docMk/>
          <pc:sldMk cId="3529824855" sldId="264"/>
        </pc:sldMkLst>
      </pc:sldChg>
      <pc:sldChg chg="add">
        <pc:chgData name="Fabrizio Coccetti" userId="b3b5c976-c1cd-481e-8ba0-1f5e11a6dabd" providerId="ADAL" clId="{1332D2FB-5F68-0449-90D3-BD243D1247FB}" dt="2023-08-21T16:27:22.456" v="71"/>
        <pc:sldMkLst>
          <pc:docMk/>
          <pc:sldMk cId="0" sldId="265"/>
        </pc:sldMkLst>
      </pc:sldChg>
      <pc:sldChg chg="del">
        <pc:chgData name="Fabrizio Coccetti" userId="b3b5c976-c1cd-481e-8ba0-1f5e11a6dabd" providerId="ADAL" clId="{1332D2FB-5F68-0449-90D3-BD243D1247FB}" dt="2023-08-21T16:26:48.758" v="70" actId="2696"/>
        <pc:sldMkLst>
          <pc:docMk/>
          <pc:sldMk cId="2003704747" sldId="265"/>
        </pc:sldMkLst>
      </pc:sldChg>
      <pc:sldChg chg="add">
        <pc:chgData name="Fabrizio Coccetti" userId="b3b5c976-c1cd-481e-8ba0-1f5e11a6dabd" providerId="ADAL" clId="{1332D2FB-5F68-0449-90D3-BD243D1247FB}" dt="2023-08-21T16:27:22.456" v="71"/>
        <pc:sldMkLst>
          <pc:docMk/>
          <pc:sldMk cId="0" sldId="266"/>
        </pc:sldMkLst>
      </pc:sldChg>
      <pc:sldChg chg="del">
        <pc:chgData name="Fabrizio Coccetti" userId="b3b5c976-c1cd-481e-8ba0-1f5e11a6dabd" providerId="ADAL" clId="{1332D2FB-5F68-0449-90D3-BD243D1247FB}" dt="2023-08-21T16:26:48.748" v="69" actId="2696"/>
        <pc:sldMkLst>
          <pc:docMk/>
          <pc:sldMk cId="1543919711" sldId="266"/>
        </pc:sldMkLst>
      </pc:sldChg>
      <pc:sldChg chg="add">
        <pc:chgData name="Fabrizio Coccetti" userId="b3b5c976-c1cd-481e-8ba0-1f5e11a6dabd" providerId="ADAL" clId="{1332D2FB-5F68-0449-90D3-BD243D1247FB}" dt="2023-08-21T16:27:22.456" v="71"/>
        <pc:sldMkLst>
          <pc:docMk/>
          <pc:sldMk cId="0" sldId="267"/>
        </pc:sldMkLst>
      </pc:sldChg>
      <pc:sldChg chg="del">
        <pc:chgData name="Fabrizio Coccetti" userId="b3b5c976-c1cd-481e-8ba0-1f5e11a6dabd" providerId="ADAL" clId="{1332D2FB-5F68-0449-90D3-BD243D1247FB}" dt="2023-08-21T16:26:48.728" v="67" actId="2696"/>
        <pc:sldMkLst>
          <pc:docMk/>
          <pc:sldMk cId="314668311" sldId="267"/>
        </pc:sldMkLst>
      </pc:sldChg>
      <pc:sldChg chg="add">
        <pc:chgData name="Fabrizio Coccetti" userId="b3b5c976-c1cd-481e-8ba0-1f5e11a6dabd" providerId="ADAL" clId="{1332D2FB-5F68-0449-90D3-BD243D1247FB}" dt="2023-08-21T16:27:22.456" v="71"/>
        <pc:sldMkLst>
          <pc:docMk/>
          <pc:sldMk cId="0" sldId="268"/>
        </pc:sldMkLst>
      </pc:sldChg>
      <pc:sldChg chg="del">
        <pc:chgData name="Fabrizio Coccetti" userId="b3b5c976-c1cd-481e-8ba0-1f5e11a6dabd" providerId="ADAL" clId="{1332D2FB-5F68-0449-90D3-BD243D1247FB}" dt="2023-08-21T16:26:48.746" v="68" actId="2696"/>
        <pc:sldMkLst>
          <pc:docMk/>
          <pc:sldMk cId="609244210" sldId="268"/>
        </pc:sldMkLst>
      </pc:sldChg>
      <pc:sldChg chg="add">
        <pc:chgData name="Fabrizio Coccetti" userId="b3b5c976-c1cd-481e-8ba0-1f5e11a6dabd" providerId="ADAL" clId="{1332D2FB-5F68-0449-90D3-BD243D1247FB}" dt="2023-08-21T16:27:22.456" v="71"/>
        <pc:sldMkLst>
          <pc:docMk/>
          <pc:sldMk cId="0" sldId="269"/>
        </pc:sldMkLst>
      </pc:sldChg>
      <pc:sldChg chg="del">
        <pc:chgData name="Fabrizio Coccetti" userId="b3b5c976-c1cd-481e-8ba0-1f5e11a6dabd" providerId="ADAL" clId="{1332D2FB-5F68-0449-90D3-BD243D1247FB}" dt="2023-08-21T16:26:48.727" v="66" actId="2696"/>
        <pc:sldMkLst>
          <pc:docMk/>
          <pc:sldMk cId="2722308241" sldId="269"/>
        </pc:sldMkLst>
      </pc:sldChg>
      <pc:sldChg chg="modSp mod">
        <pc:chgData name="Fabrizio Coccetti" userId="b3b5c976-c1cd-481e-8ba0-1f5e11a6dabd" providerId="ADAL" clId="{1332D2FB-5F68-0449-90D3-BD243D1247FB}" dt="2023-08-21T16:29:28.457" v="103" actId="14100"/>
        <pc:sldMkLst>
          <pc:docMk/>
          <pc:sldMk cId="4057835004" sldId="270"/>
        </pc:sldMkLst>
        <pc:spChg chg="mod">
          <ac:chgData name="Fabrizio Coccetti" userId="b3b5c976-c1cd-481e-8ba0-1f5e11a6dabd" providerId="ADAL" clId="{1332D2FB-5F68-0449-90D3-BD243D1247FB}" dt="2023-08-21T16:27:58.061" v="74" actId="20577"/>
          <ac:spMkLst>
            <pc:docMk/>
            <pc:sldMk cId="4057835004" sldId="270"/>
            <ac:spMk id="3" creationId="{574E1AD3-5495-4D62-956D-D673542EC52C}"/>
          </ac:spMkLst>
        </pc:spChg>
        <pc:spChg chg="mod">
          <ac:chgData name="Fabrizio Coccetti" userId="b3b5c976-c1cd-481e-8ba0-1f5e11a6dabd" providerId="ADAL" clId="{1332D2FB-5F68-0449-90D3-BD243D1247FB}" dt="2023-08-21T16:29:14.348" v="101"/>
          <ac:spMkLst>
            <pc:docMk/>
            <pc:sldMk cId="4057835004" sldId="270"/>
            <ac:spMk id="9" creationId="{C8184D37-8977-4D95-9FC7-BF45398F1830}"/>
          </ac:spMkLst>
        </pc:spChg>
        <pc:spChg chg="mod">
          <ac:chgData name="Fabrizio Coccetti" userId="b3b5c976-c1cd-481e-8ba0-1f5e11a6dabd" providerId="ADAL" clId="{1332D2FB-5F68-0449-90D3-BD243D1247FB}" dt="2023-08-21T16:29:28.457" v="103" actId="14100"/>
          <ac:spMkLst>
            <pc:docMk/>
            <pc:sldMk cId="4057835004" sldId="270"/>
            <ac:spMk id="11" creationId="{FF823310-2B8A-46A6-A7D7-8662F442310D}"/>
          </ac:spMkLst>
        </pc:spChg>
      </pc:sldChg>
      <pc:sldChg chg="modSp mod">
        <pc:chgData name="Fabrizio Coccetti" userId="b3b5c976-c1cd-481e-8ba0-1f5e11a6dabd" providerId="ADAL" clId="{1332D2FB-5F68-0449-90D3-BD243D1247FB}" dt="2023-08-21T16:30:33.752" v="122" actId="20577"/>
        <pc:sldMkLst>
          <pc:docMk/>
          <pc:sldMk cId="2929569148" sldId="271"/>
        </pc:sldMkLst>
        <pc:spChg chg="mod">
          <ac:chgData name="Fabrizio Coccetti" userId="b3b5c976-c1cd-481e-8ba0-1f5e11a6dabd" providerId="ADAL" clId="{1332D2FB-5F68-0449-90D3-BD243D1247FB}" dt="2023-08-21T16:29:51.639" v="105" actId="1076"/>
          <ac:spMkLst>
            <pc:docMk/>
            <pc:sldMk cId="2929569148" sldId="271"/>
            <ac:spMk id="8" creationId="{85D8F769-813C-4CA7-AF5D-DB9B314514E2}"/>
          </ac:spMkLst>
        </pc:spChg>
        <pc:spChg chg="mod">
          <ac:chgData name="Fabrizio Coccetti" userId="b3b5c976-c1cd-481e-8ba0-1f5e11a6dabd" providerId="ADAL" clId="{1332D2FB-5F68-0449-90D3-BD243D1247FB}" dt="2023-08-21T16:30:33.752" v="122" actId="20577"/>
          <ac:spMkLst>
            <pc:docMk/>
            <pc:sldMk cId="2929569148" sldId="271"/>
            <ac:spMk id="9" creationId="{882DFFA6-1DCF-40A1-A17F-3573B9B62EFE}"/>
          </ac:spMkLst>
        </pc:spChg>
      </pc:sldChg>
      <pc:sldChg chg="del">
        <pc:chgData name="Fabrizio Coccetti" userId="b3b5c976-c1cd-481e-8ba0-1f5e11a6dabd" providerId="ADAL" clId="{1332D2FB-5F68-0449-90D3-BD243D1247FB}" dt="2023-08-21T16:33:15.126" v="150" actId="2696"/>
        <pc:sldMkLst>
          <pc:docMk/>
          <pc:sldMk cId="626894761" sldId="272"/>
        </pc:sldMkLst>
      </pc:sldChg>
      <pc:sldChg chg="del">
        <pc:chgData name="Fabrizio Coccetti" userId="b3b5c976-c1cd-481e-8ba0-1f5e11a6dabd" providerId="ADAL" clId="{1332D2FB-5F68-0449-90D3-BD243D1247FB}" dt="2023-08-21T16:32:15.034" v="133" actId="2696"/>
        <pc:sldMkLst>
          <pc:docMk/>
          <pc:sldMk cId="1286198045" sldId="273"/>
        </pc:sldMkLst>
      </pc:sldChg>
      <pc:sldChg chg="del">
        <pc:chgData name="Fabrizio Coccetti" userId="b3b5c976-c1cd-481e-8ba0-1f5e11a6dabd" providerId="ADAL" clId="{1332D2FB-5F68-0449-90D3-BD243D1247FB}" dt="2023-08-21T16:32:26.308" v="138" actId="2696"/>
        <pc:sldMkLst>
          <pc:docMk/>
          <pc:sldMk cId="3342807317" sldId="274"/>
        </pc:sldMkLst>
      </pc:sldChg>
      <pc:sldChg chg="del">
        <pc:chgData name="Fabrizio Coccetti" userId="b3b5c976-c1cd-481e-8ba0-1f5e11a6dabd" providerId="ADAL" clId="{1332D2FB-5F68-0449-90D3-BD243D1247FB}" dt="2023-08-21T16:33:15.134" v="155" actId="2696"/>
        <pc:sldMkLst>
          <pc:docMk/>
          <pc:sldMk cId="65739795" sldId="275"/>
        </pc:sldMkLst>
      </pc:sldChg>
      <pc:sldChg chg="del">
        <pc:chgData name="Fabrizio Coccetti" userId="b3b5c976-c1cd-481e-8ba0-1f5e11a6dabd" providerId="ADAL" clId="{1332D2FB-5F68-0449-90D3-BD243D1247FB}" dt="2023-08-21T16:33:15.122" v="146" actId="2696"/>
        <pc:sldMkLst>
          <pc:docMk/>
          <pc:sldMk cId="1634872431" sldId="276"/>
        </pc:sldMkLst>
      </pc:sldChg>
      <pc:sldChg chg="del">
        <pc:chgData name="Fabrizio Coccetti" userId="b3b5c976-c1cd-481e-8ba0-1f5e11a6dabd" providerId="ADAL" clId="{1332D2FB-5F68-0449-90D3-BD243D1247FB}" dt="2023-08-21T16:33:15.117" v="142" actId="2696"/>
        <pc:sldMkLst>
          <pc:docMk/>
          <pc:sldMk cId="2975007568" sldId="277"/>
        </pc:sldMkLst>
      </pc:sldChg>
      <pc:sldChg chg="del">
        <pc:chgData name="Fabrizio Coccetti" userId="b3b5c976-c1cd-481e-8ba0-1f5e11a6dabd" providerId="ADAL" clId="{1332D2FB-5F68-0449-90D3-BD243D1247FB}" dt="2023-08-21T16:33:15.128" v="153" actId="2696"/>
        <pc:sldMkLst>
          <pc:docMk/>
          <pc:sldMk cId="2700237858" sldId="278"/>
        </pc:sldMkLst>
      </pc:sldChg>
      <pc:sldChg chg="del">
        <pc:chgData name="Fabrizio Coccetti" userId="b3b5c976-c1cd-481e-8ba0-1f5e11a6dabd" providerId="ADAL" clId="{1332D2FB-5F68-0449-90D3-BD243D1247FB}" dt="2023-08-21T16:33:15.119" v="143" actId="2696"/>
        <pc:sldMkLst>
          <pc:docMk/>
          <pc:sldMk cId="2283960552" sldId="279"/>
        </pc:sldMkLst>
      </pc:sldChg>
      <pc:sldChg chg="add del">
        <pc:chgData name="Fabrizio Coccetti" userId="b3b5c976-c1cd-481e-8ba0-1f5e11a6dabd" providerId="ADAL" clId="{1332D2FB-5F68-0449-90D3-BD243D1247FB}" dt="2023-08-21T16:33:36.505" v="161"/>
        <pc:sldMkLst>
          <pc:docMk/>
          <pc:sldMk cId="0" sldId="280"/>
        </pc:sldMkLst>
      </pc:sldChg>
      <pc:sldChg chg="del">
        <pc:chgData name="Fabrizio Coccetti" userId="b3b5c976-c1cd-481e-8ba0-1f5e11a6dabd" providerId="ADAL" clId="{1332D2FB-5F68-0449-90D3-BD243D1247FB}" dt="2023-08-21T16:33:15.121" v="145" actId="2696"/>
        <pc:sldMkLst>
          <pc:docMk/>
          <pc:sldMk cId="3267523106" sldId="280"/>
        </pc:sldMkLst>
      </pc:sldChg>
      <pc:sldChg chg="add del">
        <pc:chgData name="Fabrizio Coccetti" userId="b3b5c976-c1cd-481e-8ba0-1f5e11a6dabd" providerId="ADAL" clId="{1332D2FB-5F68-0449-90D3-BD243D1247FB}" dt="2023-08-21T16:33:36.505" v="161"/>
        <pc:sldMkLst>
          <pc:docMk/>
          <pc:sldMk cId="0" sldId="281"/>
        </pc:sldMkLst>
      </pc:sldChg>
      <pc:sldChg chg="del">
        <pc:chgData name="Fabrizio Coccetti" userId="b3b5c976-c1cd-481e-8ba0-1f5e11a6dabd" providerId="ADAL" clId="{1332D2FB-5F68-0449-90D3-BD243D1247FB}" dt="2023-08-21T16:33:15.124" v="148" actId="2696"/>
        <pc:sldMkLst>
          <pc:docMk/>
          <pc:sldMk cId="1914232765" sldId="281"/>
        </pc:sldMkLst>
      </pc:sldChg>
      <pc:sldChg chg="add del">
        <pc:chgData name="Fabrizio Coccetti" userId="b3b5c976-c1cd-481e-8ba0-1f5e11a6dabd" providerId="ADAL" clId="{1332D2FB-5F68-0449-90D3-BD243D1247FB}" dt="2023-08-21T16:33:36.505" v="161"/>
        <pc:sldMkLst>
          <pc:docMk/>
          <pc:sldMk cId="0" sldId="282"/>
        </pc:sldMkLst>
      </pc:sldChg>
      <pc:sldChg chg="del">
        <pc:chgData name="Fabrizio Coccetti" userId="b3b5c976-c1cd-481e-8ba0-1f5e11a6dabd" providerId="ADAL" clId="{1332D2FB-5F68-0449-90D3-BD243D1247FB}" dt="2023-08-21T16:33:15.124" v="147" actId="2696"/>
        <pc:sldMkLst>
          <pc:docMk/>
          <pc:sldMk cId="79090801" sldId="282"/>
        </pc:sldMkLst>
      </pc:sldChg>
      <pc:sldChg chg="add del">
        <pc:chgData name="Fabrizio Coccetti" userId="b3b5c976-c1cd-481e-8ba0-1f5e11a6dabd" providerId="ADAL" clId="{1332D2FB-5F68-0449-90D3-BD243D1247FB}" dt="2023-08-21T16:33:36.505" v="161"/>
        <pc:sldMkLst>
          <pc:docMk/>
          <pc:sldMk cId="0" sldId="283"/>
        </pc:sldMkLst>
      </pc:sldChg>
      <pc:sldChg chg="del">
        <pc:chgData name="Fabrizio Coccetti" userId="b3b5c976-c1cd-481e-8ba0-1f5e11a6dabd" providerId="ADAL" clId="{1332D2FB-5F68-0449-90D3-BD243D1247FB}" dt="2023-08-21T16:33:15.125" v="149" actId="2696"/>
        <pc:sldMkLst>
          <pc:docMk/>
          <pc:sldMk cId="17088119" sldId="283"/>
        </pc:sldMkLst>
      </pc:sldChg>
      <pc:sldChg chg="modSp mod">
        <pc:chgData name="Fabrizio Coccetti" userId="b3b5c976-c1cd-481e-8ba0-1f5e11a6dabd" providerId="ADAL" clId="{1332D2FB-5F68-0449-90D3-BD243D1247FB}" dt="2023-08-21T16:25:36.770" v="62"/>
        <pc:sldMkLst>
          <pc:docMk/>
          <pc:sldMk cId="2863055394" sldId="284"/>
        </pc:sldMkLst>
        <pc:spChg chg="mod">
          <ac:chgData name="Fabrizio Coccetti" userId="b3b5c976-c1cd-481e-8ba0-1f5e11a6dabd" providerId="ADAL" clId="{1332D2FB-5F68-0449-90D3-BD243D1247FB}" dt="2023-08-21T16:25:36.770" v="62"/>
          <ac:spMkLst>
            <pc:docMk/>
            <pc:sldMk cId="2863055394" sldId="284"/>
            <ac:spMk id="13" creationId="{D941C684-631E-4C8B-A379-7A46DF972443}"/>
          </ac:spMkLst>
        </pc:spChg>
      </pc:sldChg>
      <pc:sldChg chg="add">
        <pc:chgData name="Fabrizio Coccetti" userId="b3b5c976-c1cd-481e-8ba0-1f5e11a6dabd" providerId="ADAL" clId="{1332D2FB-5F68-0449-90D3-BD243D1247FB}" dt="2023-08-21T16:32:57.517" v="139"/>
        <pc:sldMkLst>
          <pc:docMk/>
          <pc:sldMk cId="0" sldId="285"/>
        </pc:sldMkLst>
      </pc:sldChg>
      <pc:sldChg chg="del">
        <pc:chgData name="Fabrizio Coccetti" userId="b3b5c976-c1cd-481e-8ba0-1f5e11a6dabd" providerId="ADAL" clId="{1332D2FB-5F68-0449-90D3-BD243D1247FB}" dt="2023-08-21T16:27:26.272" v="72" actId="2696"/>
        <pc:sldMkLst>
          <pc:docMk/>
          <pc:sldMk cId="2010151044" sldId="285"/>
        </pc:sldMkLst>
      </pc:sldChg>
      <pc:sldChg chg="modSp mod">
        <pc:chgData name="Fabrizio Coccetti" userId="b3b5c976-c1cd-481e-8ba0-1f5e11a6dabd" providerId="ADAL" clId="{1332D2FB-5F68-0449-90D3-BD243D1247FB}" dt="2023-08-21T16:30:45.267" v="126" actId="20577"/>
        <pc:sldMkLst>
          <pc:docMk/>
          <pc:sldMk cId="1480098822" sldId="286"/>
        </pc:sldMkLst>
        <pc:spChg chg="mod">
          <ac:chgData name="Fabrizio Coccetti" userId="b3b5c976-c1cd-481e-8ba0-1f5e11a6dabd" providerId="ADAL" clId="{1332D2FB-5F68-0449-90D3-BD243D1247FB}" dt="2023-08-21T16:30:45.267" v="126" actId="20577"/>
          <ac:spMkLst>
            <pc:docMk/>
            <pc:sldMk cId="1480098822" sldId="286"/>
            <ac:spMk id="4" creationId="{88BA4CE5-FDEC-44FD-BC42-23EAC3B99446}"/>
          </ac:spMkLst>
        </pc:spChg>
      </pc:sldChg>
      <pc:sldChg chg="add">
        <pc:chgData name="Fabrizio Coccetti" userId="b3b5c976-c1cd-481e-8ba0-1f5e11a6dabd" providerId="ADAL" clId="{1332D2FB-5F68-0449-90D3-BD243D1247FB}" dt="2023-08-21T16:32:57.517" v="139"/>
        <pc:sldMkLst>
          <pc:docMk/>
          <pc:sldMk cId="0" sldId="287"/>
        </pc:sldMkLst>
      </pc:sldChg>
      <pc:sldChg chg="del">
        <pc:chgData name="Fabrizio Coccetti" userId="b3b5c976-c1cd-481e-8ba0-1f5e11a6dabd" providerId="ADAL" clId="{1332D2FB-5F68-0449-90D3-BD243D1247FB}" dt="2023-08-21T16:32:15.046" v="136" actId="2696"/>
        <pc:sldMkLst>
          <pc:docMk/>
          <pc:sldMk cId="1316971670" sldId="287"/>
        </pc:sldMkLst>
      </pc:sldChg>
      <pc:sldChg chg="add del">
        <pc:chgData name="Fabrizio Coccetti" userId="b3b5c976-c1cd-481e-8ba0-1f5e11a6dabd" providerId="ADAL" clId="{1332D2FB-5F68-0449-90D3-BD243D1247FB}" dt="2023-08-21T16:33:36.505" v="161"/>
        <pc:sldMkLst>
          <pc:docMk/>
          <pc:sldMk cId="0" sldId="288"/>
        </pc:sldMkLst>
      </pc:sldChg>
      <pc:sldChg chg="del">
        <pc:chgData name="Fabrizio Coccetti" userId="b3b5c976-c1cd-481e-8ba0-1f5e11a6dabd" providerId="ADAL" clId="{1332D2FB-5F68-0449-90D3-BD243D1247FB}" dt="2023-08-21T16:33:15.114" v="140" actId="2696"/>
        <pc:sldMkLst>
          <pc:docMk/>
          <pc:sldMk cId="1062398898" sldId="288"/>
        </pc:sldMkLst>
      </pc:sldChg>
      <pc:sldChg chg="add del">
        <pc:chgData name="Fabrizio Coccetti" userId="b3b5c976-c1cd-481e-8ba0-1f5e11a6dabd" providerId="ADAL" clId="{1332D2FB-5F68-0449-90D3-BD243D1247FB}" dt="2023-08-21T16:33:36.505" v="161"/>
        <pc:sldMkLst>
          <pc:docMk/>
          <pc:sldMk cId="0" sldId="289"/>
        </pc:sldMkLst>
      </pc:sldChg>
      <pc:sldChg chg="del">
        <pc:chgData name="Fabrizio Coccetti" userId="b3b5c976-c1cd-481e-8ba0-1f5e11a6dabd" providerId="ADAL" clId="{1332D2FB-5F68-0449-90D3-BD243D1247FB}" dt="2023-08-21T16:33:15.144" v="156" actId="2696"/>
        <pc:sldMkLst>
          <pc:docMk/>
          <pc:sldMk cId="3833611719" sldId="289"/>
        </pc:sldMkLst>
      </pc:sldChg>
      <pc:sldChg chg="add del">
        <pc:chgData name="Fabrizio Coccetti" userId="b3b5c976-c1cd-481e-8ba0-1f5e11a6dabd" providerId="ADAL" clId="{1332D2FB-5F68-0449-90D3-BD243D1247FB}" dt="2023-08-21T16:33:36.505" v="161"/>
        <pc:sldMkLst>
          <pc:docMk/>
          <pc:sldMk cId="0" sldId="290"/>
        </pc:sldMkLst>
      </pc:sldChg>
      <pc:sldChg chg="del">
        <pc:chgData name="Fabrizio Coccetti" userId="b3b5c976-c1cd-481e-8ba0-1f5e11a6dabd" providerId="ADAL" clId="{1332D2FB-5F68-0449-90D3-BD243D1247FB}" dt="2023-08-21T16:33:15.128" v="152" actId="2696"/>
        <pc:sldMkLst>
          <pc:docMk/>
          <pc:sldMk cId="2448440665" sldId="290"/>
        </pc:sldMkLst>
      </pc:sldChg>
      <pc:sldChg chg="add del">
        <pc:chgData name="Fabrizio Coccetti" userId="b3b5c976-c1cd-481e-8ba0-1f5e11a6dabd" providerId="ADAL" clId="{1332D2FB-5F68-0449-90D3-BD243D1247FB}" dt="2023-08-21T16:33:36.505" v="161"/>
        <pc:sldMkLst>
          <pc:docMk/>
          <pc:sldMk cId="0" sldId="291"/>
        </pc:sldMkLst>
      </pc:sldChg>
      <pc:sldChg chg="del">
        <pc:chgData name="Fabrizio Coccetti" userId="b3b5c976-c1cd-481e-8ba0-1f5e11a6dabd" providerId="ADAL" clId="{1332D2FB-5F68-0449-90D3-BD243D1247FB}" dt="2023-08-21T16:33:15.116" v="141" actId="2696"/>
        <pc:sldMkLst>
          <pc:docMk/>
          <pc:sldMk cId="150239313" sldId="291"/>
        </pc:sldMkLst>
      </pc:sldChg>
      <pc:sldChg chg="add del">
        <pc:chgData name="Fabrizio Coccetti" userId="b3b5c976-c1cd-481e-8ba0-1f5e11a6dabd" providerId="ADAL" clId="{1332D2FB-5F68-0449-90D3-BD243D1247FB}" dt="2023-08-21T16:33:36.505" v="161"/>
        <pc:sldMkLst>
          <pc:docMk/>
          <pc:sldMk cId="0" sldId="292"/>
        </pc:sldMkLst>
      </pc:sldChg>
      <pc:sldChg chg="del">
        <pc:chgData name="Fabrizio Coccetti" userId="b3b5c976-c1cd-481e-8ba0-1f5e11a6dabd" providerId="ADAL" clId="{1332D2FB-5F68-0449-90D3-BD243D1247FB}" dt="2023-08-21T16:33:15.127" v="151" actId="2696"/>
        <pc:sldMkLst>
          <pc:docMk/>
          <pc:sldMk cId="3196682062" sldId="292"/>
        </pc:sldMkLst>
      </pc:sldChg>
      <pc:sldChg chg="del">
        <pc:chgData name="Fabrizio Coccetti" userId="b3b5c976-c1cd-481e-8ba0-1f5e11a6dabd" providerId="ADAL" clId="{1332D2FB-5F68-0449-90D3-BD243D1247FB}" dt="2023-08-21T16:33:47.598" v="163" actId="2696"/>
        <pc:sldMkLst>
          <pc:docMk/>
          <pc:sldMk cId="3431719408" sldId="293"/>
        </pc:sldMkLst>
      </pc:sldChg>
      <pc:sldChg chg="del">
        <pc:chgData name="Fabrizio Coccetti" userId="b3b5c976-c1cd-481e-8ba0-1f5e11a6dabd" providerId="ADAL" clId="{1332D2FB-5F68-0449-90D3-BD243D1247FB}" dt="2023-08-21T16:33:15.129" v="154" actId="2696"/>
        <pc:sldMkLst>
          <pc:docMk/>
          <pc:sldMk cId="3064519305" sldId="294"/>
        </pc:sldMkLst>
      </pc:sldChg>
      <pc:sldChg chg="add del">
        <pc:chgData name="Fabrizio Coccetti" userId="b3b5c976-c1cd-481e-8ba0-1f5e11a6dabd" providerId="ADAL" clId="{1332D2FB-5F68-0449-90D3-BD243D1247FB}" dt="2023-08-21T16:33:36.505" v="161"/>
        <pc:sldMkLst>
          <pc:docMk/>
          <pc:sldMk cId="0" sldId="295"/>
        </pc:sldMkLst>
      </pc:sldChg>
      <pc:sldChg chg="del">
        <pc:chgData name="Fabrizio Coccetti" userId="b3b5c976-c1cd-481e-8ba0-1f5e11a6dabd" providerId="ADAL" clId="{1332D2FB-5F68-0449-90D3-BD243D1247FB}" dt="2023-08-21T16:33:15.120" v="144" actId="2696"/>
        <pc:sldMkLst>
          <pc:docMk/>
          <pc:sldMk cId="4244622159" sldId="295"/>
        </pc:sldMkLst>
      </pc:sldChg>
      <pc:sldChg chg="addSp modSp mod">
        <pc:chgData name="Fabrizio Coccetti" userId="b3b5c976-c1cd-481e-8ba0-1f5e11a6dabd" providerId="ADAL" clId="{1332D2FB-5F68-0449-90D3-BD243D1247FB}" dt="2023-08-21T16:31:47.559" v="131"/>
        <pc:sldMkLst>
          <pc:docMk/>
          <pc:sldMk cId="3741610389" sldId="296"/>
        </pc:sldMkLst>
        <pc:spChg chg="add mod">
          <ac:chgData name="Fabrizio Coccetti" userId="b3b5c976-c1cd-481e-8ba0-1f5e11a6dabd" providerId="ADAL" clId="{1332D2FB-5F68-0449-90D3-BD243D1247FB}" dt="2023-08-21T16:31:47.559" v="131"/>
          <ac:spMkLst>
            <pc:docMk/>
            <pc:sldMk cId="3741610389" sldId="296"/>
            <ac:spMk id="2" creationId="{A2E64A17-D8A3-B2AE-EE43-52109D56CBFF}"/>
          </ac:spMkLst>
        </pc:spChg>
        <pc:spChg chg="mod">
          <ac:chgData name="Fabrizio Coccetti" userId="b3b5c976-c1cd-481e-8ba0-1f5e11a6dabd" providerId="ADAL" clId="{1332D2FB-5F68-0449-90D3-BD243D1247FB}" dt="2023-08-21T16:31:12.296" v="128"/>
          <ac:spMkLst>
            <pc:docMk/>
            <pc:sldMk cId="3741610389" sldId="296"/>
            <ac:spMk id="4" creationId="{363491E2-5E68-4EC9-807D-992B9208CCE5}"/>
          </ac:spMkLst>
        </pc:spChg>
        <pc:spChg chg="mod">
          <ac:chgData name="Fabrizio Coccetti" userId="b3b5c976-c1cd-481e-8ba0-1f5e11a6dabd" providerId="ADAL" clId="{1332D2FB-5F68-0449-90D3-BD243D1247FB}" dt="2023-08-21T16:30:59.030" v="127"/>
          <ac:spMkLst>
            <pc:docMk/>
            <pc:sldMk cId="3741610389" sldId="296"/>
            <ac:spMk id="5" creationId="{D02DC646-8B0A-41BD-90D6-88FAAFFCD98C}"/>
          </ac:spMkLst>
        </pc:spChg>
        <pc:picChg chg="mod">
          <ac:chgData name="Fabrizio Coccetti" userId="b3b5c976-c1cd-481e-8ba0-1f5e11a6dabd" providerId="ADAL" clId="{1332D2FB-5F68-0449-90D3-BD243D1247FB}" dt="2023-08-21T16:31:15.256" v="129" actId="1076"/>
          <ac:picMkLst>
            <pc:docMk/>
            <pc:sldMk cId="3741610389" sldId="296"/>
            <ac:picMk id="18" creationId="{636CEF68-6BE2-40A9-AAB3-D9178BC2DA7E}"/>
          </ac:picMkLst>
        </pc:picChg>
        <pc:picChg chg="mod">
          <ac:chgData name="Fabrizio Coccetti" userId="b3b5c976-c1cd-481e-8ba0-1f5e11a6dabd" providerId="ADAL" clId="{1332D2FB-5F68-0449-90D3-BD243D1247FB}" dt="2023-08-21T16:31:23.283" v="130" actId="14100"/>
          <ac:picMkLst>
            <pc:docMk/>
            <pc:sldMk cId="3741610389" sldId="296"/>
            <ac:picMk id="25" creationId="{D41AD8D4-6EB8-466B-BCCC-234C3CE652BF}"/>
          </ac:picMkLst>
        </pc:picChg>
      </pc:sldChg>
      <pc:sldChg chg="add">
        <pc:chgData name="Fabrizio Coccetti" userId="b3b5c976-c1cd-481e-8ba0-1f5e11a6dabd" providerId="ADAL" clId="{1332D2FB-5F68-0449-90D3-BD243D1247FB}" dt="2023-08-21T16:32:57.517" v="139"/>
        <pc:sldMkLst>
          <pc:docMk/>
          <pc:sldMk cId="0" sldId="297"/>
        </pc:sldMkLst>
      </pc:sldChg>
      <pc:sldChg chg="del">
        <pc:chgData name="Fabrizio Coccetti" userId="b3b5c976-c1cd-481e-8ba0-1f5e11a6dabd" providerId="ADAL" clId="{1332D2FB-5F68-0449-90D3-BD243D1247FB}" dt="2023-08-21T16:32:15.039" v="135" actId="2696"/>
        <pc:sldMkLst>
          <pc:docMk/>
          <pc:sldMk cId="174928044" sldId="297"/>
        </pc:sldMkLst>
      </pc:sldChg>
      <pc:sldChg chg="modSp mod">
        <pc:chgData name="Fabrizio Coccetti" userId="b3b5c976-c1cd-481e-8ba0-1f5e11a6dabd" providerId="ADAL" clId="{1332D2FB-5F68-0449-90D3-BD243D1247FB}" dt="2023-08-21T15:17:44.450" v="53" actId="20577"/>
        <pc:sldMkLst>
          <pc:docMk/>
          <pc:sldMk cId="68277798" sldId="298"/>
        </pc:sldMkLst>
        <pc:spChg chg="mod">
          <ac:chgData name="Fabrizio Coccetti" userId="b3b5c976-c1cd-481e-8ba0-1f5e11a6dabd" providerId="ADAL" clId="{1332D2FB-5F68-0449-90D3-BD243D1247FB}" dt="2023-08-21T15:17:44.450" v="53" actId="20577"/>
          <ac:spMkLst>
            <pc:docMk/>
            <pc:sldMk cId="68277798" sldId="298"/>
            <ac:spMk id="2" creationId="{799AC1C0-67BC-497E-B171-7C3B2080AD39}"/>
          </ac:spMkLst>
        </pc:spChg>
        <pc:spChg chg="mod">
          <ac:chgData name="Fabrizio Coccetti" userId="b3b5c976-c1cd-481e-8ba0-1f5e11a6dabd" providerId="ADAL" clId="{1332D2FB-5F68-0449-90D3-BD243D1247FB}" dt="2023-08-21T15:16:38.766" v="49"/>
          <ac:spMkLst>
            <pc:docMk/>
            <pc:sldMk cId="68277798" sldId="298"/>
            <ac:spMk id="3" creationId="{A17B813A-CDBF-4F2A-8FB2-F6D954AE3C39}"/>
          </ac:spMkLst>
        </pc:spChg>
      </pc:sldChg>
      <pc:sldChg chg="add">
        <pc:chgData name="Fabrizio Coccetti" userId="b3b5c976-c1cd-481e-8ba0-1f5e11a6dabd" providerId="ADAL" clId="{1332D2FB-5F68-0449-90D3-BD243D1247FB}" dt="2023-08-21T16:32:57.517" v="139"/>
        <pc:sldMkLst>
          <pc:docMk/>
          <pc:sldMk cId="0" sldId="299"/>
        </pc:sldMkLst>
      </pc:sldChg>
      <pc:sldChg chg="del">
        <pc:chgData name="Fabrizio Coccetti" userId="b3b5c976-c1cd-481e-8ba0-1f5e11a6dabd" providerId="ADAL" clId="{1332D2FB-5F68-0449-90D3-BD243D1247FB}" dt="2023-08-21T16:32:15.036" v="134" actId="2696"/>
        <pc:sldMkLst>
          <pc:docMk/>
          <pc:sldMk cId="3665368674" sldId="299"/>
        </pc:sldMkLst>
      </pc:sldChg>
      <pc:sldChg chg="add">
        <pc:chgData name="Fabrizio Coccetti" userId="b3b5c976-c1cd-481e-8ba0-1f5e11a6dabd" providerId="ADAL" clId="{1332D2FB-5F68-0449-90D3-BD243D1247FB}" dt="2023-08-21T16:25:46.299" v="63"/>
        <pc:sldMkLst>
          <pc:docMk/>
          <pc:sldMk cId="0" sldId="300"/>
        </pc:sldMkLst>
      </pc:sldChg>
      <pc:sldChg chg="add">
        <pc:chgData name="Fabrizio Coccetti" userId="b3b5c976-c1cd-481e-8ba0-1f5e11a6dabd" providerId="ADAL" clId="{1332D2FB-5F68-0449-90D3-BD243D1247FB}" dt="2023-08-21T16:27:22.456" v="71"/>
        <pc:sldMkLst>
          <pc:docMk/>
          <pc:sldMk cId="0" sldId="301"/>
        </pc:sldMkLst>
      </pc:sldChg>
      <pc:sldChg chg="add">
        <pc:chgData name="Fabrizio Coccetti" userId="b3b5c976-c1cd-481e-8ba0-1f5e11a6dabd" providerId="ADAL" clId="{1332D2FB-5F68-0449-90D3-BD243D1247FB}" dt="2023-08-21T16:32:08.120" v="132"/>
        <pc:sldMkLst>
          <pc:docMk/>
          <pc:sldMk cId="0" sldId="302"/>
        </pc:sldMkLst>
      </pc:sldChg>
      <pc:sldChg chg="add">
        <pc:chgData name="Fabrizio Coccetti" userId="b3b5c976-c1cd-481e-8ba0-1f5e11a6dabd" providerId="ADAL" clId="{1332D2FB-5F68-0449-90D3-BD243D1247FB}" dt="2023-08-21T16:32:08.120" v="132"/>
        <pc:sldMkLst>
          <pc:docMk/>
          <pc:sldMk cId="0" sldId="303"/>
        </pc:sldMkLst>
      </pc:sldChg>
      <pc:sldChg chg="add">
        <pc:chgData name="Fabrizio Coccetti" userId="b3b5c976-c1cd-481e-8ba0-1f5e11a6dabd" providerId="ADAL" clId="{1332D2FB-5F68-0449-90D3-BD243D1247FB}" dt="2023-08-21T16:32:08.120" v="132"/>
        <pc:sldMkLst>
          <pc:docMk/>
          <pc:sldMk cId="0" sldId="304"/>
        </pc:sldMkLst>
      </pc:sldChg>
      <pc:sldChg chg="add">
        <pc:chgData name="Fabrizio Coccetti" userId="b3b5c976-c1cd-481e-8ba0-1f5e11a6dabd" providerId="ADAL" clId="{1332D2FB-5F68-0449-90D3-BD243D1247FB}" dt="2023-08-21T16:32:08.120" v="132"/>
        <pc:sldMkLst>
          <pc:docMk/>
          <pc:sldMk cId="0" sldId="305"/>
        </pc:sldMkLst>
      </pc:sldChg>
      <pc:sldChg chg="add">
        <pc:chgData name="Fabrizio Coccetti" userId="b3b5c976-c1cd-481e-8ba0-1f5e11a6dabd" providerId="ADAL" clId="{1332D2FB-5F68-0449-90D3-BD243D1247FB}" dt="2023-08-21T16:32:24.679" v="137"/>
        <pc:sldMkLst>
          <pc:docMk/>
          <pc:sldMk cId="0" sldId="306"/>
        </pc:sldMkLst>
      </pc:sldChg>
      <pc:sldChg chg="add">
        <pc:chgData name="Fabrizio Coccetti" userId="b3b5c976-c1cd-481e-8ba0-1f5e11a6dabd" providerId="ADAL" clId="{1332D2FB-5F68-0449-90D3-BD243D1247FB}" dt="2023-08-21T16:32:57.517" v="139"/>
        <pc:sldMkLst>
          <pc:docMk/>
          <pc:sldMk cId="0" sldId="307"/>
        </pc:sldMkLst>
      </pc:sldChg>
      <pc:sldChg chg="add">
        <pc:chgData name="Fabrizio Coccetti" userId="b3b5c976-c1cd-481e-8ba0-1f5e11a6dabd" providerId="ADAL" clId="{1332D2FB-5F68-0449-90D3-BD243D1247FB}" dt="2023-08-21T16:32:57.517" v="139"/>
        <pc:sldMkLst>
          <pc:docMk/>
          <pc:sldMk cId="0" sldId="308"/>
        </pc:sldMkLst>
      </pc:sldChg>
      <pc:sldChg chg="add">
        <pc:chgData name="Fabrizio Coccetti" userId="b3b5c976-c1cd-481e-8ba0-1f5e11a6dabd" providerId="ADAL" clId="{1332D2FB-5F68-0449-90D3-BD243D1247FB}" dt="2023-08-21T16:32:57.517" v="139"/>
        <pc:sldMkLst>
          <pc:docMk/>
          <pc:sldMk cId="0" sldId="309"/>
        </pc:sldMkLst>
      </pc:sldChg>
      <pc:sldChg chg="add">
        <pc:chgData name="Fabrizio Coccetti" userId="b3b5c976-c1cd-481e-8ba0-1f5e11a6dabd" providerId="ADAL" clId="{1332D2FB-5F68-0449-90D3-BD243D1247FB}" dt="2023-08-21T16:32:57.517" v="139"/>
        <pc:sldMkLst>
          <pc:docMk/>
          <pc:sldMk cId="0" sldId="310"/>
        </pc:sldMkLst>
      </pc:sldChg>
      <pc:sldChg chg="add">
        <pc:chgData name="Fabrizio Coccetti" userId="b3b5c976-c1cd-481e-8ba0-1f5e11a6dabd" providerId="ADAL" clId="{1332D2FB-5F68-0449-90D3-BD243D1247FB}" dt="2023-08-21T16:32:57.517" v="139"/>
        <pc:sldMkLst>
          <pc:docMk/>
          <pc:sldMk cId="0" sldId="311"/>
        </pc:sldMkLst>
      </pc:sldChg>
      <pc:sldChg chg="add">
        <pc:chgData name="Fabrizio Coccetti" userId="b3b5c976-c1cd-481e-8ba0-1f5e11a6dabd" providerId="ADAL" clId="{1332D2FB-5F68-0449-90D3-BD243D1247FB}" dt="2023-08-21T16:32:57.517" v="139"/>
        <pc:sldMkLst>
          <pc:docMk/>
          <pc:sldMk cId="0" sldId="312"/>
        </pc:sldMkLst>
      </pc:sldChg>
      <pc:sldChg chg="add">
        <pc:chgData name="Fabrizio Coccetti" userId="b3b5c976-c1cd-481e-8ba0-1f5e11a6dabd" providerId="ADAL" clId="{1332D2FB-5F68-0449-90D3-BD243D1247FB}" dt="2023-08-21T16:32:57.517" v="139"/>
        <pc:sldMkLst>
          <pc:docMk/>
          <pc:sldMk cId="0" sldId="313"/>
        </pc:sldMkLst>
      </pc:sldChg>
      <pc:sldChg chg="add">
        <pc:chgData name="Fabrizio Coccetti" userId="b3b5c976-c1cd-481e-8ba0-1f5e11a6dabd" providerId="ADAL" clId="{1332D2FB-5F68-0449-90D3-BD243D1247FB}" dt="2023-08-21T16:32:57.517" v="139"/>
        <pc:sldMkLst>
          <pc:docMk/>
          <pc:sldMk cId="0" sldId="314"/>
        </pc:sldMkLst>
      </pc:sldChg>
      <pc:sldChg chg="add">
        <pc:chgData name="Fabrizio Coccetti" userId="b3b5c976-c1cd-481e-8ba0-1f5e11a6dabd" providerId="ADAL" clId="{1332D2FB-5F68-0449-90D3-BD243D1247FB}" dt="2023-08-21T16:32:57.517" v="139"/>
        <pc:sldMkLst>
          <pc:docMk/>
          <pc:sldMk cId="0" sldId="315"/>
        </pc:sldMkLst>
      </pc:sldChg>
      <pc:sldChg chg="add">
        <pc:chgData name="Fabrizio Coccetti" userId="b3b5c976-c1cd-481e-8ba0-1f5e11a6dabd" providerId="ADAL" clId="{1332D2FB-5F68-0449-90D3-BD243D1247FB}" dt="2023-08-21T16:32:57.517" v="139"/>
        <pc:sldMkLst>
          <pc:docMk/>
          <pc:sldMk cId="0" sldId="316"/>
        </pc:sldMkLst>
      </pc:sldChg>
      <pc:sldChg chg="add">
        <pc:chgData name="Fabrizio Coccetti" userId="b3b5c976-c1cd-481e-8ba0-1f5e11a6dabd" providerId="ADAL" clId="{1332D2FB-5F68-0449-90D3-BD243D1247FB}" dt="2023-08-21T16:32:57.517" v="139"/>
        <pc:sldMkLst>
          <pc:docMk/>
          <pc:sldMk cId="0" sldId="317"/>
        </pc:sldMkLst>
      </pc:sldChg>
      <pc:sldChg chg="add">
        <pc:chgData name="Fabrizio Coccetti" userId="b3b5c976-c1cd-481e-8ba0-1f5e11a6dabd" providerId="ADAL" clId="{1332D2FB-5F68-0449-90D3-BD243D1247FB}" dt="2023-08-21T16:32:57.517" v="139"/>
        <pc:sldMkLst>
          <pc:docMk/>
          <pc:sldMk cId="0" sldId="318"/>
        </pc:sldMkLst>
      </pc:sldChg>
      <pc:sldChg chg="add">
        <pc:chgData name="Fabrizio Coccetti" userId="b3b5c976-c1cd-481e-8ba0-1f5e11a6dabd" providerId="ADAL" clId="{1332D2FB-5F68-0449-90D3-BD243D1247FB}" dt="2023-08-21T16:32:57.517" v="139"/>
        <pc:sldMkLst>
          <pc:docMk/>
          <pc:sldMk cId="0" sldId="319"/>
        </pc:sldMkLst>
      </pc:sldChg>
      <pc:sldChg chg="add">
        <pc:chgData name="Fabrizio Coccetti" userId="b3b5c976-c1cd-481e-8ba0-1f5e11a6dabd" providerId="ADAL" clId="{1332D2FB-5F68-0449-90D3-BD243D1247FB}" dt="2023-08-21T16:32:57.517" v="139"/>
        <pc:sldMkLst>
          <pc:docMk/>
          <pc:sldMk cId="0" sldId="320"/>
        </pc:sldMkLst>
      </pc:sldChg>
      <pc:sldChg chg="add">
        <pc:chgData name="Fabrizio Coccetti" userId="b3b5c976-c1cd-481e-8ba0-1f5e11a6dabd" providerId="ADAL" clId="{1332D2FB-5F68-0449-90D3-BD243D1247FB}" dt="2023-08-21T16:32:57.517" v="139"/>
        <pc:sldMkLst>
          <pc:docMk/>
          <pc:sldMk cId="0" sldId="321"/>
        </pc:sldMkLst>
      </pc:sldChg>
      <pc:sldChg chg="add">
        <pc:chgData name="Fabrizio Coccetti" userId="b3b5c976-c1cd-481e-8ba0-1f5e11a6dabd" providerId="ADAL" clId="{1332D2FB-5F68-0449-90D3-BD243D1247FB}" dt="2023-08-21T16:32:57.517" v="139"/>
        <pc:sldMkLst>
          <pc:docMk/>
          <pc:sldMk cId="0" sldId="322"/>
        </pc:sldMkLst>
      </pc:sldChg>
      <pc:sldChg chg="add">
        <pc:chgData name="Fabrizio Coccetti" userId="b3b5c976-c1cd-481e-8ba0-1f5e11a6dabd" providerId="ADAL" clId="{1332D2FB-5F68-0449-90D3-BD243D1247FB}" dt="2023-08-21T16:32:57.517" v="139"/>
        <pc:sldMkLst>
          <pc:docMk/>
          <pc:sldMk cId="0" sldId="323"/>
        </pc:sldMkLst>
      </pc:sldChg>
      <pc:sldChg chg="add">
        <pc:chgData name="Fabrizio Coccetti" userId="b3b5c976-c1cd-481e-8ba0-1f5e11a6dabd" providerId="ADAL" clId="{1332D2FB-5F68-0449-90D3-BD243D1247FB}" dt="2023-08-21T16:32:57.517" v="139"/>
        <pc:sldMkLst>
          <pc:docMk/>
          <pc:sldMk cId="0" sldId="324"/>
        </pc:sldMkLst>
      </pc:sldChg>
      <pc:sldChg chg="add">
        <pc:chgData name="Fabrizio Coccetti" userId="b3b5c976-c1cd-481e-8ba0-1f5e11a6dabd" providerId="ADAL" clId="{1332D2FB-5F68-0449-90D3-BD243D1247FB}" dt="2023-08-21T16:32:57.517" v="139"/>
        <pc:sldMkLst>
          <pc:docMk/>
          <pc:sldMk cId="0" sldId="325"/>
        </pc:sldMkLst>
      </pc:sldChg>
      <pc:sldChg chg="add">
        <pc:chgData name="Fabrizio Coccetti" userId="b3b5c976-c1cd-481e-8ba0-1f5e11a6dabd" providerId="ADAL" clId="{1332D2FB-5F68-0449-90D3-BD243D1247FB}" dt="2023-08-21T16:32:57.517" v="139"/>
        <pc:sldMkLst>
          <pc:docMk/>
          <pc:sldMk cId="0" sldId="326"/>
        </pc:sldMkLst>
      </pc:sldChg>
      <pc:sldChg chg="add del">
        <pc:chgData name="Fabrizio Coccetti" userId="b3b5c976-c1cd-481e-8ba0-1f5e11a6dabd" providerId="ADAL" clId="{1332D2FB-5F68-0449-90D3-BD243D1247FB}" dt="2023-08-21T16:33:45.173" v="162"/>
        <pc:sldMkLst>
          <pc:docMk/>
          <pc:sldMk cId="0" sldId="327"/>
        </pc:sldMkLst>
      </pc:sldChg>
      <pc:sldChg chg="add del">
        <pc:chgData name="Fabrizio Coccetti" userId="b3b5c976-c1cd-481e-8ba0-1f5e11a6dabd" providerId="ADAL" clId="{1332D2FB-5F68-0449-90D3-BD243D1247FB}" dt="2023-08-21T16:33:36.505" v="161"/>
        <pc:sldMkLst>
          <pc:docMk/>
          <pc:sldMk cId="0" sldId="328"/>
        </pc:sldMkLst>
      </pc:sldChg>
      <pc:sldChg chg="add del">
        <pc:chgData name="Fabrizio Coccetti" userId="b3b5c976-c1cd-481e-8ba0-1f5e11a6dabd" providerId="ADAL" clId="{1332D2FB-5F68-0449-90D3-BD243D1247FB}" dt="2023-08-21T16:33:36.505" v="161"/>
        <pc:sldMkLst>
          <pc:docMk/>
          <pc:sldMk cId="0" sldId="329"/>
        </pc:sldMkLst>
      </pc:sldChg>
      <pc:sldChg chg="add del">
        <pc:chgData name="Fabrizio Coccetti" userId="b3b5c976-c1cd-481e-8ba0-1f5e11a6dabd" providerId="ADAL" clId="{1332D2FB-5F68-0449-90D3-BD243D1247FB}" dt="2023-08-21T16:33:36.505" v="161"/>
        <pc:sldMkLst>
          <pc:docMk/>
          <pc:sldMk cId="0" sldId="330"/>
        </pc:sldMkLst>
      </pc:sldChg>
      <pc:sldChg chg="add del">
        <pc:chgData name="Fabrizio Coccetti" userId="b3b5c976-c1cd-481e-8ba0-1f5e11a6dabd" providerId="ADAL" clId="{1332D2FB-5F68-0449-90D3-BD243D1247FB}" dt="2023-08-21T16:33:36.505" v="161"/>
        <pc:sldMkLst>
          <pc:docMk/>
          <pc:sldMk cId="0" sldId="331"/>
        </pc:sldMkLst>
      </pc:sldChg>
      <pc:sldChg chg="add del">
        <pc:chgData name="Fabrizio Coccetti" userId="b3b5c976-c1cd-481e-8ba0-1f5e11a6dabd" providerId="ADAL" clId="{1332D2FB-5F68-0449-90D3-BD243D1247FB}" dt="2023-08-21T16:33:36.505" v="161"/>
        <pc:sldMkLst>
          <pc:docMk/>
          <pc:sldMk cId="0" sldId="332"/>
        </pc:sldMkLst>
      </pc:sldChg>
      <pc:sldChg chg="add del">
        <pc:chgData name="Fabrizio Coccetti" userId="b3b5c976-c1cd-481e-8ba0-1f5e11a6dabd" providerId="ADAL" clId="{1332D2FB-5F68-0449-90D3-BD243D1247FB}" dt="2023-08-21T16:33:36.505" v="161"/>
        <pc:sldMkLst>
          <pc:docMk/>
          <pc:sldMk cId="0" sldId="333"/>
        </pc:sldMkLst>
      </pc:sldChg>
      <pc:sldChg chg="add del">
        <pc:chgData name="Fabrizio Coccetti" userId="b3b5c976-c1cd-481e-8ba0-1f5e11a6dabd" providerId="ADAL" clId="{1332D2FB-5F68-0449-90D3-BD243D1247FB}" dt="2023-08-21T16:33:36.505" v="161"/>
        <pc:sldMkLst>
          <pc:docMk/>
          <pc:sldMk cId="0" sldId="334"/>
        </pc:sldMkLst>
      </pc:sldChg>
      <pc:sldChg chg="add del">
        <pc:chgData name="Fabrizio Coccetti" userId="b3b5c976-c1cd-481e-8ba0-1f5e11a6dabd" providerId="ADAL" clId="{1332D2FB-5F68-0449-90D3-BD243D1247FB}" dt="2023-08-21T16:33:36.505" v="161"/>
        <pc:sldMkLst>
          <pc:docMk/>
          <pc:sldMk cId="0" sldId="335"/>
        </pc:sldMkLst>
      </pc:sldChg>
      <pc:sldChg chg="add del">
        <pc:chgData name="Fabrizio Coccetti" userId="b3b5c976-c1cd-481e-8ba0-1f5e11a6dabd" providerId="ADAL" clId="{1332D2FB-5F68-0449-90D3-BD243D1247FB}" dt="2023-08-21T16:33:36.505" v="161"/>
        <pc:sldMkLst>
          <pc:docMk/>
          <pc:sldMk cId="0" sldId="336"/>
        </pc:sldMkLst>
      </pc:sldChg>
      <pc:sldChg chg="add del">
        <pc:chgData name="Fabrizio Coccetti" userId="b3b5c976-c1cd-481e-8ba0-1f5e11a6dabd" providerId="ADAL" clId="{1332D2FB-5F68-0449-90D3-BD243D1247FB}" dt="2023-08-21T16:33:36.505" v="161"/>
        <pc:sldMkLst>
          <pc:docMk/>
          <pc:sldMk cId="0" sldId="337"/>
        </pc:sldMkLst>
      </pc:sldChg>
      <pc:sldChg chg="add del">
        <pc:chgData name="Fabrizio Coccetti" userId="b3b5c976-c1cd-481e-8ba0-1f5e11a6dabd" providerId="ADAL" clId="{1332D2FB-5F68-0449-90D3-BD243D1247FB}" dt="2023-08-21T16:33:36.505" v="161"/>
        <pc:sldMkLst>
          <pc:docMk/>
          <pc:sldMk cId="0" sldId="338"/>
        </pc:sldMkLst>
      </pc:sldChg>
      <pc:sldChg chg="add del">
        <pc:chgData name="Fabrizio Coccetti" userId="b3b5c976-c1cd-481e-8ba0-1f5e11a6dabd" providerId="ADAL" clId="{1332D2FB-5F68-0449-90D3-BD243D1247FB}" dt="2023-08-21T16:33:36.505" v="161"/>
        <pc:sldMkLst>
          <pc:docMk/>
          <pc:sldMk cId="0" sldId="339"/>
        </pc:sldMkLst>
      </pc:sldChg>
      <pc:sldChg chg="add del">
        <pc:chgData name="Fabrizio Coccetti" userId="b3b5c976-c1cd-481e-8ba0-1f5e11a6dabd" providerId="ADAL" clId="{1332D2FB-5F68-0449-90D3-BD243D1247FB}" dt="2023-08-21T16:33:36.505" v="161"/>
        <pc:sldMkLst>
          <pc:docMk/>
          <pc:sldMk cId="0"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232CD-9C5C-9046-B5A0-4E1AFE70366C}" type="datetimeFigureOut">
              <a:rPr lang="it-IT" smtClean="0"/>
              <a:t>21/08/23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14EDD-8940-D848-8EE9-3F8D7CD0C847}" type="slidenum">
              <a:rPr lang="it-IT" smtClean="0"/>
              <a:t>‹N›</a:t>
            </a:fld>
            <a:endParaRPr lang="it-IT"/>
          </a:p>
        </p:txBody>
      </p:sp>
    </p:spTree>
    <p:extLst>
      <p:ext uri="{BB962C8B-B14F-4D97-AF65-F5344CB8AC3E}">
        <p14:creationId xmlns:p14="http://schemas.microsoft.com/office/powerpoint/2010/main" val="356958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4" name="Google Shape;58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reserve="1">
  <p:cSld name="Font Typecae &amp; Size">
    <p:spTree>
      <p:nvGrpSpPr>
        <p:cNvPr id="1" name="Shape 12"/>
        <p:cNvGrpSpPr/>
        <p:nvPr/>
      </p:nvGrpSpPr>
      <p:grpSpPr>
        <a:xfrm>
          <a:off x="0" y="0"/>
          <a:ext cx="0" cy="0"/>
          <a:chOff x="0" y="0"/>
          <a:chExt cx="0" cy="0"/>
        </a:xfrm>
      </p:grpSpPr>
      <p:sp>
        <p:nvSpPr>
          <p:cNvPr id="13" name="Google Shape;13;p18"/>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4;p1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FFFF"/>
                </a:solidFill>
                <a:effectLst/>
                <a:uLnTx/>
                <a:uFillTx/>
                <a:latin typeface="Calibri"/>
                <a:ea typeface="Calibri"/>
                <a:cs typeface="Calibri"/>
                <a:sym typeface="Calibri"/>
              </a:rPr>
              <a:t>FONT TYPEFACE &amp; SIZE</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5;p1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PLEASE ENSURE TO KEEP FONTS AS PER THE LAYOUT</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48 point  -  Divider Slides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36 point  -  Title Heading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30 point  -  Sub-Titles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	       - Quotes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24 point  -  Main Text Body </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6;p1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Please ensure to keep the font sizes set as per the slide layouts. The font used throughout the </a:t>
            </a: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Housing Care </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PowerPoint 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Calibri"/>
                <a:ea typeface="Calibri"/>
                <a:cs typeface="Calibri"/>
                <a:sym typeface="Calibri"/>
              </a:rPr>
              <a:t>Calibri</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7" name="Google Shape;17;p1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1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1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PLEASE DELETE THIS INSTRUCTION SLIDE BEFORE PRESENTING FINAL PRESENTATION </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0" name="Google Shape;20;p1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25125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reserve="1">
  <p:cSld name="Laptop Slide">
    <p:spTree>
      <p:nvGrpSpPr>
        <p:cNvPr id="1" name="Shape 114"/>
        <p:cNvGrpSpPr/>
        <p:nvPr/>
      </p:nvGrpSpPr>
      <p:grpSpPr>
        <a:xfrm>
          <a:off x="0" y="0"/>
          <a:ext cx="0" cy="0"/>
          <a:chOff x="0" y="0"/>
          <a:chExt cx="0" cy="0"/>
        </a:xfrm>
      </p:grpSpPr>
      <p:sp>
        <p:nvSpPr>
          <p:cNvPr id="115" name="Google Shape;115;p2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16" name="Google Shape;116;p2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2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19" name="Google Shape;119;p27"/>
          <p:cNvSpPr>
            <a:spLocks noGrp="1"/>
          </p:cNvSpPr>
          <p:nvPr>
            <p:ph type="pic" idx="3"/>
          </p:nvPr>
        </p:nvSpPr>
        <p:spPr>
          <a:xfrm>
            <a:off x="0" y="1866787"/>
            <a:ext cx="5130800" cy="3913188"/>
          </a:xfrm>
          <a:prstGeom prst="rect">
            <a:avLst/>
          </a:prstGeom>
          <a:solidFill>
            <a:srgbClr val="D8D8D8"/>
          </a:solidFill>
          <a:ln>
            <a:noFill/>
          </a:ln>
        </p:spPr>
      </p:sp>
    </p:spTree>
    <p:extLst>
      <p:ext uri="{BB962C8B-B14F-4D97-AF65-F5344CB8AC3E}">
        <p14:creationId xmlns:p14="http://schemas.microsoft.com/office/powerpoint/2010/main" val="61902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ne Slide" preserve="1">
  <p:cSld name="Phone Slide">
    <p:spTree>
      <p:nvGrpSpPr>
        <p:cNvPr id="1" name="Shape 120"/>
        <p:cNvGrpSpPr/>
        <p:nvPr/>
      </p:nvGrpSpPr>
      <p:grpSpPr>
        <a:xfrm>
          <a:off x="0" y="0"/>
          <a:ext cx="0" cy="0"/>
          <a:chOff x="0" y="0"/>
          <a:chExt cx="0" cy="0"/>
        </a:xfrm>
      </p:grpSpPr>
      <p:sp>
        <p:nvSpPr>
          <p:cNvPr id="121" name="Google Shape;121;p28"/>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22" name="Google Shape;122;p28"/>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28"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25" name="Google Shape;125;p28"/>
          <p:cNvSpPr>
            <a:spLocks noGrp="1"/>
          </p:cNvSpPr>
          <p:nvPr>
            <p:ph type="pic" idx="3"/>
          </p:nvPr>
        </p:nvSpPr>
        <p:spPr>
          <a:xfrm>
            <a:off x="8583306" y="1246695"/>
            <a:ext cx="2444127" cy="4336988"/>
          </a:xfrm>
          <a:prstGeom prst="rect">
            <a:avLst/>
          </a:prstGeom>
          <a:solidFill>
            <a:srgbClr val="D8D8D8"/>
          </a:solidFill>
          <a:ln>
            <a:noFill/>
          </a:ln>
        </p:spPr>
      </p:sp>
    </p:spTree>
    <p:extLst>
      <p:ext uri="{BB962C8B-B14F-4D97-AF65-F5344CB8AC3E}">
        <p14:creationId xmlns:p14="http://schemas.microsoft.com/office/powerpoint/2010/main" val="132224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2" preserve="1">
  <p:cSld name="Text Slide 2">
    <p:spTree>
      <p:nvGrpSpPr>
        <p:cNvPr id="1" name="Shape 126"/>
        <p:cNvGrpSpPr/>
        <p:nvPr/>
      </p:nvGrpSpPr>
      <p:grpSpPr>
        <a:xfrm>
          <a:off x="0" y="0"/>
          <a:ext cx="0" cy="0"/>
          <a:chOff x="0" y="0"/>
          <a:chExt cx="0" cy="0"/>
        </a:xfrm>
      </p:grpSpPr>
      <p:sp>
        <p:nvSpPr>
          <p:cNvPr id="127" name="Google Shape;127;p2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2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1" name="Google Shape;131;p2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522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Slide" preserve="1">
  <p:cSld name="Photo Slide">
    <p:spTree>
      <p:nvGrpSpPr>
        <p:cNvPr id="1" name="Shape 132"/>
        <p:cNvGrpSpPr/>
        <p:nvPr/>
      </p:nvGrpSpPr>
      <p:grpSpPr>
        <a:xfrm>
          <a:off x="0" y="0"/>
          <a:ext cx="0" cy="0"/>
          <a:chOff x="0" y="0"/>
          <a:chExt cx="0" cy="0"/>
        </a:xfrm>
      </p:grpSpPr>
      <p:sp>
        <p:nvSpPr>
          <p:cNvPr id="133" name="Google Shape;133;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4" name="Google Shape;134;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0"/>
          <p:cNvSpPr>
            <a:spLocks noGrp="1"/>
          </p:cNvSpPr>
          <p:nvPr>
            <p:ph type="pic" idx="3"/>
          </p:nvPr>
        </p:nvSpPr>
        <p:spPr>
          <a:xfrm>
            <a:off x="5888002" y="439730"/>
            <a:ext cx="5660531" cy="6045736"/>
          </a:xfrm>
          <a:prstGeom prst="rect">
            <a:avLst/>
          </a:prstGeom>
          <a:solidFill>
            <a:srgbClr val="F2F2F2"/>
          </a:solidFill>
          <a:ln>
            <a:noFill/>
          </a:ln>
        </p:spPr>
      </p:sp>
      <p:grpSp>
        <p:nvGrpSpPr>
          <p:cNvPr id="137" name="Google Shape;137;p30"/>
          <p:cNvGrpSpPr/>
          <p:nvPr/>
        </p:nvGrpSpPr>
        <p:grpSpPr>
          <a:xfrm>
            <a:off x="-2012374" y="3808246"/>
            <a:ext cx="3525984" cy="2857223"/>
            <a:chOff x="1659400" y="1572038"/>
            <a:chExt cx="970931" cy="786778"/>
          </a:xfrm>
        </p:grpSpPr>
        <p:sp>
          <p:nvSpPr>
            <p:cNvPr id="138" name="Google Shape;138;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9" name="Google Shape;139;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11943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inal Slide" preserve="1">
  <p:cSld name="Final Slide">
    <p:spTree>
      <p:nvGrpSpPr>
        <p:cNvPr id="1" name="Shape 140"/>
        <p:cNvGrpSpPr/>
        <p:nvPr/>
      </p:nvGrpSpPr>
      <p:grpSpPr>
        <a:xfrm>
          <a:off x="0" y="0"/>
          <a:ext cx="0" cy="0"/>
          <a:chOff x="0" y="0"/>
          <a:chExt cx="0" cy="0"/>
        </a:xfrm>
      </p:grpSpPr>
      <p:sp>
        <p:nvSpPr>
          <p:cNvPr id="141" name="Google Shape;141;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42" name="Google Shape;142;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4" name="Google Shape;144;p31"/>
          <p:cNvGrpSpPr/>
          <p:nvPr/>
        </p:nvGrpSpPr>
        <p:grpSpPr>
          <a:xfrm>
            <a:off x="336354" y="5927698"/>
            <a:ext cx="2735993" cy="679345"/>
            <a:chOff x="0" y="0"/>
            <a:chExt cx="2301694" cy="571500"/>
          </a:xfrm>
        </p:grpSpPr>
        <p:sp>
          <p:nvSpPr>
            <p:cNvPr id="145" name="Google Shape;145;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6" name="Google Shape;146;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47" name="Google Shape;147;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48" name="Google Shape;148;p31"/>
          <p:cNvGrpSpPr/>
          <p:nvPr/>
        </p:nvGrpSpPr>
        <p:grpSpPr>
          <a:xfrm>
            <a:off x="9565775" y="3574321"/>
            <a:ext cx="3525984" cy="2857223"/>
            <a:chOff x="1659400" y="1572038"/>
            <a:chExt cx="970931" cy="786778"/>
          </a:xfrm>
        </p:grpSpPr>
        <p:sp>
          <p:nvSpPr>
            <p:cNvPr id="149" name="Google Shape;149;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50" name="Google Shape;150;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151" name="Google Shape;151;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52" name="Google Shape;152;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916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cons" preserve="1">
  <p:cSld name="Icons">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799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 preserve="1">
  <p:cSld name="Cover Slide ">
    <p:spTree>
      <p:nvGrpSpPr>
        <p:cNvPr id="1" name="Shape 22"/>
        <p:cNvGrpSpPr/>
        <p:nvPr/>
      </p:nvGrpSpPr>
      <p:grpSpPr>
        <a:xfrm>
          <a:off x="0" y="0"/>
          <a:ext cx="0" cy="0"/>
          <a:chOff x="0" y="0"/>
          <a:chExt cx="0" cy="0"/>
        </a:xfrm>
      </p:grpSpPr>
      <p:sp>
        <p:nvSpPr>
          <p:cNvPr id="23" name="Google Shape;2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24" name="Google Shape;2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6" name="Google Shape;26;p20"/>
          <p:cNvGrpSpPr/>
          <p:nvPr/>
        </p:nvGrpSpPr>
        <p:grpSpPr>
          <a:xfrm>
            <a:off x="162193" y="6091871"/>
            <a:ext cx="2471731" cy="613729"/>
            <a:chOff x="0" y="0"/>
            <a:chExt cx="2301694" cy="571500"/>
          </a:xfrm>
        </p:grpSpPr>
        <p:sp>
          <p:nvSpPr>
            <p:cNvPr id="27" name="Google Shape;2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oogle Shape;2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9" name="Google Shape;2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nvGrpSpPr>
          <p:cNvPr id="30" name="Google Shape;30;p20"/>
          <p:cNvGrpSpPr/>
          <p:nvPr/>
        </p:nvGrpSpPr>
        <p:grpSpPr>
          <a:xfrm>
            <a:off x="9565775" y="3574321"/>
            <a:ext cx="3525984" cy="2857223"/>
            <a:chOff x="1659400" y="1572038"/>
            <a:chExt cx="970931" cy="786778"/>
          </a:xfrm>
        </p:grpSpPr>
        <p:sp>
          <p:nvSpPr>
            <p:cNvPr id="31" name="Google Shape;3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32" name="Google Shape;3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33" name="Google Shape;33;p20"/>
          <p:cNvSpPr>
            <a:spLocks noGrp="1"/>
          </p:cNvSpPr>
          <p:nvPr>
            <p:ph type="pic" idx="3"/>
          </p:nvPr>
        </p:nvSpPr>
        <p:spPr>
          <a:xfrm>
            <a:off x="5718875" y="423474"/>
            <a:ext cx="5982506" cy="4551482"/>
          </a:xfrm>
          <a:prstGeom prst="rect">
            <a:avLst/>
          </a:prstGeom>
          <a:solidFill>
            <a:srgbClr val="F2F2F2"/>
          </a:solidFill>
          <a:ln>
            <a:noFill/>
          </a:ln>
        </p:spPr>
      </p:sp>
      <p:sp>
        <p:nvSpPr>
          <p:cNvPr id="34" name="Google Shape;3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35" name="Google Shape;3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 name="Google Shape;36;p20"/>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extLst>
      <p:ext uri="{BB962C8B-B14F-4D97-AF65-F5344CB8AC3E}">
        <p14:creationId xmlns:p14="http://schemas.microsoft.com/office/powerpoint/2010/main" val="329416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Content Slide" preserve="1">
  <p:cSld name="Overview/Content Slide">
    <p:spTree>
      <p:nvGrpSpPr>
        <p:cNvPr id="1" name="Shape 37"/>
        <p:cNvGrpSpPr/>
        <p:nvPr/>
      </p:nvGrpSpPr>
      <p:grpSpPr>
        <a:xfrm>
          <a:off x="0" y="0"/>
          <a:ext cx="0" cy="0"/>
          <a:chOff x="0" y="0"/>
          <a:chExt cx="0" cy="0"/>
        </a:xfrm>
      </p:grpSpPr>
      <p:sp>
        <p:nvSpPr>
          <p:cNvPr id="38" name="Google Shape;38;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5" name="Google Shape;45;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7" name="Google Shape;47;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21"/>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92E4B"/>
              </a:buClr>
              <a:buSzPts val="1050"/>
              <a:buFont typeface="Calibri"/>
              <a:buNone/>
              <a:tabLst/>
              <a:defRPr/>
            </a:pPr>
            <a:r>
              <a:rPr kumimoji="0" lang="en-US" sz="1050" b="0" i="0" u="none" strike="noStrike" kern="0" cap="none" spc="0" normalizeH="0" baseline="0" noProof="0">
                <a:ln>
                  <a:noFill/>
                </a:ln>
                <a:solidFill>
                  <a:srgbClr val="092E4B"/>
                </a:solidFill>
                <a:effectLst/>
                <a:uLnTx/>
                <a:uFillTx/>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0;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1" name="Google Shape;51;p21"/>
          <p:cNvGrpSpPr/>
          <p:nvPr/>
        </p:nvGrpSpPr>
        <p:grpSpPr>
          <a:xfrm>
            <a:off x="8744224" y="-356297"/>
            <a:ext cx="3525984" cy="2857223"/>
            <a:chOff x="1659400" y="1572038"/>
            <a:chExt cx="970931" cy="786778"/>
          </a:xfrm>
        </p:grpSpPr>
        <p:sp>
          <p:nvSpPr>
            <p:cNvPr id="52" name="Google Shape;52;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53" name="Google Shape;53;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78659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reserve="1">
  <p:cSld name="Divider ">
    <p:spTree>
      <p:nvGrpSpPr>
        <p:cNvPr id="1" name="Shape 54"/>
        <p:cNvGrpSpPr/>
        <p:nvPr/>
      </p:nvGrpSpPr>
      <p:grpSpPr>
        <a:xfrm>
          <a:off x="0" y="0"/>
          <a:ext cx="0" cy="0"/>
          <a:chOff x="0" y="0"/>
          <a:chExt cx="0" cy="0"/>
        </a:xfrm>
      </p:grpSpPr>
      <p:sp>
        <p:nvSpPr>
          <p:cNvPr id="55" name="Google Shape;55;p22"/>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56" name="Google Shape;56;p22"/>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22"/>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2"/>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60" name="Google Shape;60;p22"/>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nvGrpSpPr>
          <p:cNvPr id="61" name="Google Shape;61;p22"/>
          <p:cNvGrpSpPr/>
          <p:nvPr/>
        </p:nvGrpSpPr>
        <p:grpSpPr>
          <a:xfrm>
            <a:off x="9005185" y="0"/>
            <a:ext cx="3525984" cy="2857223"/>
            <a:chOff x="1659400" y="1572038"/>
            <a:chExt cx="970931" cy="786778"/>
          </a:xfrm>
        </p:grpSpPr>
        <p:sp>
          <p:nvSpPr>
            <p:cNvPr id="62" name="Google Shape;62;p2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63" name="Google Shape;63;p2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71176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1" preserve="1">
  <p:cSld name="Text Slide 1">
    <p:spTree>
      <p:nvGrpSpPr>
        <p:cNvPr id="1" name="Shape 64"/>
        <p:cNvGrpSpPr/>
        <p:nvPr/>
      </p:nvGrpSpPr>
      <p:grpSpPr>
        <a:xfrm>
          <a:off x="0" y="0"/>
          <a:ext cx="0" cy="0"/>
          <a:chOff x="0" y="0"/>
          <a:chExt cx="0" cy="0"/>
        </a:xfrm>
      </p:grpSpPr>
      <p:sp>
        <p:nvSpPr>
          <p:cNvPr id="65" name="Google Shape;65;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66;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332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2" preserve="1">
  <p:cSld name="Quote Slide 2">
    <p:spTree>
      <p:nvGrpSpPr>
        <p:cNvPr id="1" name="Shape 70"/>
        <p:cNvGrpSpPr/>
        <p:nvPr/>
      </p:nvGrpSpPr>
      <p:grpSpPr>
        <a:xfrm>
          <a:off x="0" y="0"/>
          <a:ext cx="0" cy="0"/>
          <a:chOff x="0" y="0"/>
          <a:chExt cx="0" cy="0"/>
        </a:xfrm>
      </p:grpSpPr>
      <p:sp>
        <p:nvSpPr>
          <p:cNvPr id="71" name="Google Shape;71;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2" name="Google Shape;72;p24"/>
          <p:cNvSpPr>
            <a:spLocks noGrp="1"/>
          </p:cNvSpPr>
          <p:nvPr>
            <p:ph type="pic" idx="2"/>
          </p:nvPr>
        </p:nvSpPr>
        <p:spPr>
          <a:xfrm>
            <a:off x="0" y="0"/>
            <a:ext cx="12192000" cy="6858000"/>
          </a:xfrm>
          <a:prstGeom prst="rect">
            <a:avLst/>
          </a:prstGeom>
          <a:solidFill>
            <a:srgbClr val="F2F2F2"/>
          </a:solidFill>
          <a:ln>
            <a:noFill/>
          </a:ln>
        </p:spPr>
      </p:sp>
      <p:sp>
        <p:nvSpPr>
          <p:cNvPr id="73" name="Google Shape;73;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4" name="Google Shape;74;p24"/>
          <p:cNvGrpSpPr/>
          <p:nvPr/>
        </p:nvGrpSpPr>
        <p:grpSpPr>
          <a:xfrm>
            <a:off x="-1877189" y="2648392"/>
            <a:ext cx="3525984" cy="2857223"/>
            <a:chOff x="1659400" y="1572038"/>
            <a:chExt cx="970931" cy="786778"/>
          </a:xfrm>
        </p:grpSpPr>
        <p:sp>
          <p:nvSpPr>
            <p:cNvPr id="75" name="Google Shape;75;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6" name="Google Shape;76;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27427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reserve="1">
  <p:cSld name="Bullet Point x3 slide with photo">
    <p:spTree>
      <p:nvGrpSpPr>
        <p:cNvPr id="1" name="Shape 77"/>
        <p:cNvGrpSpPr/>
        <p:nvPr/>
      </p:nvGrpSpPr>
      <p:grpSpPr>
        <a:xfrm>
          <a:off x="0" y="0"/>
          <a:ext cx="0" cy="0"/>
          <a:chOff x="0" y="0"/>
          <a:chExt cx="0" cy="0"/>
        </a:xfrm>
      </p:grpSpPr>
      <p:sp>
        <p:nvSpPr>
          <p:cNvPr id="78" name="Google Shape;78;p25"/>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9" name="Google Shape;79;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5"/>
          <p:cNvSpPr>
            <a:spLocks noGrp="1"/>
          </p:cNvSpPr>
          <p:nvPr>
            <p:ph type="pic" idx="4"/>
          </p:nvPr>
        </p:nvSpPr>
        <p:spPr>
          <a:xfrm>
            <a:off x="-126342" y="0"/>
            <a:ext cx="3669321" cy="6858000"/>
          </a:xfrm>
          <a:prstGeom prst="rect">
            <a:avLst/>
          </a:prstGeom>
          <a:solidFill>
            <a:srgbClr val="D8D8D8"/>
          </a:solidFill>
          <a:ln>
            <a:noFill/>
          </a:ln>
        </p:spPr>
      </p:sp>
      <p:grpSp>
        <p:nvGrpSpPr>
          <p:cNvPr id="83" name="Google Shape;83;p25"/>
          <p:cNvGrpSpPr/>
          <p:nvPr/>
        </p:nvGrpSpPr>
        <p:grpSpPr>
          <a:xfrm>
            <a:off x="4054161" y="721803"/>
            <a:ext cx="7547911" cy="1674487"/>
            <a:chOff x="4061909" y="1565906"/>
            <a:chExt cx="7547911" cy="1882781"/>
          </a:xfrm>
        </p:grpSpPr>
        <p:cxnSp>
          <p:nvCxnSpPr>
            <p:cNvPr id="84" name="Google Shape;84;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5" name="Google Shape;85;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6" name="Google Shape;86;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87" name="Google Shape;87;p25"/>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8" name="Google Shape;88;p25"/>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89" name="Google Shape;89;p25"/>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5"/>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5"/>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2" name="Google Shape;92;p25"/>
          <p:cNvGrpSpPr/>
          <p:nvPr/>
        </p:nvGrpSpPr>
        <p:grpSpPr>
          <a:xfrm>
            <a:off x="4054160" y="2644936"/>
            <a:ext cx="7547911" cy="1674487"/>
            <a:chOff x="4061909" y="1565906"/>
            <a:chExt cx="7547911" cy="1882781"/>
          </a:xfrm>
        </p:grpSpPr>
        <p:cxnSp>
          <p:nvCxnSpPr>
            <p:cNvPr id="93" name="Google Shape;93;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4" name="Google Shape;94;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5" name="Google Shape;95;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96" name="Google Shape;96;p25"/>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7" name="Google Shape;97;p25"/>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98" name="Google Shape;98;p25"/>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5"/>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1" name="Google Shape;101;p25"/>
          <p:cNvGrpSpPr/>
          <p:nvPr/>
        </p:nvGrpSpPr>
        <p:grpSpPr>
          <a:xfrm>
            <a:off x="4069658" y="450873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3" name="Google Shape;103;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4" name="Google Shape;104;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5" name="Google Shape;105;p25"/>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6" name="Google Shape;106;p25"/>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extLst>
      <p:ext uri="{BB962C8B-B14F-4D97-AF65-F5344CB8AC3E}">
        <p14:creationId xmlns:p14="http://schemas.microsoft.com/office/powerpoint/2010/main" val="240970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Slide" preserve="1">
  <p:cSld name="Quote Slide">
    <p:spTree>
      <p:nvGrpSpPr>
        <p:cNvPr id="1" name="Shape 107"/>
        <p:cNvGrpSpPr/>
        <p:nvPr/>
      </p:nvGrpSpPr>
      <p:grpSpPr>
        <a:xfrm>
          <a:off x="0" y="0"/>
          <a:ext cx="0" cy="0"/>
          <a:chOff x="0" y="0"/>
          <a:chExt cx="0" cy="0"/>
        </a:xfrm>
      </p:grpSpPr>
      <p:sp>
        <p:nvSpPr>
          <p:cNvPr id="108" name="Google Shape;108;p26"/>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09" name="Google Shape;109;p26"/>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 name="Google Shape;110;p26"/>
          <p:cNvGrpSpPr/>
          <p:nvPr/>
        </p:nvGrpSpPr>
        <p:grpSpPr>
          <a:xfrm>
            <a:off x="4884044" y="3946789"/>
            <a:ext cx="3525984" cy="2857223"/>
            <a:chOff x="1659400" y="1572038"/>
            <a:chExt cx="970931" cy="786778"/>
          </a:xfrm>
        </p:grpSpPr>
        <p:sp>
          <p:nvSpPr>
            <p:cNvPr id="111" name="Google Shape;111;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12" name="Google Shape;112;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113" name="Google Shape;113;p26"/>
          <p:cNvSpPr>
            <a:spLocks noGrp="1"/>
          </p:cNvSpPr>
          <p:nvPr>
            <p:ph type="pic" idx="2"/>
          </p:nvPr>
        </p:nvSpPr>
        <p:spPr>
          <a:xfrm>
            <a:off x="414116" y="352414"/>
            <a:ext cx="5497412" cy="6099184"/>
          </a:xfrm>
          <a:prstGeom prst="rect">
            <a:avLst/>
          </a:prstGeom>
          <a:solidFill>
            <a:srgbClr val="F2F2F2"/>
          </a:solidFill>
          <a:ln>
            <a:noFill/>
          </a:ln>
        </p:spPr>
      </p:sp>
    </p:spTree>
    <p:extLst>
      <p:ext uri="{BB962C8B-B14F-4D97-AF65-F5344CB8AC3E}">
        <p14:creationId xmlns:p14="http://schemas.microsoft.com/office/powerpoint/2010/main" val="25684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92E4B"/>
                </a:solidFill>
                <a:effectLst/>
                <a:uLnTx/>
                <a:uFillTx/>
                <a:latin typeface="Calibri"/>
                <a:ea typeface="Calibri"/>
                <a:cs typeface="Calibri"/>
                <a:sym typeface="Calibri"/>
              </a:rPr>
              <a:t>Reframing Skills for Senior Carers</a:t>
            </a:r>
            <a:endParaRPr kumimoji="0" sz="1000" b="0" i="0" u="none" strike="noStrike" kern="0" cap="none" spc="0" normalizeH="0" baseline="0" noProof="0">
              <a:ln>
                <a:noFill/>
              </a:ln>
              <a:solidFill>
                <a:srgbClr val="092E4B"/>
              </a:solidFill>
              <a:effectLst/>
              <a:uLnTx/>
              <a:uFillTx/>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extLst>
      <p:ext uri="{BB962C8B-B14F-4D97-AF65-F5344CB8AC3E}">
        <p14:creationId xmlns:p14="http://schemas.microsoft.com/office/powerpoint/2010/main" val="26467075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trainformacion.es/la-digitalizacion-redefine-la-gestion-del-talento/" TargetMode="External"/><Relationship Id="rId2" Type="http://schemas.openxmlformats.org/officeDocument/2006/relationships/image" Target="../media/image5.0"/><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support.google.com/accessibility/android/answer/11183305#colorcorrection&amp;zippy=%2Cutilizzare-linversione-dei-colori" TargetMode="External"/><Relationship Id="rId3" Type="http://schemas.openxmlformats.org/officeDocument/2006/relationships/hyperlink" Target="https://support.google.com/accessibility/android/answer/11183305#displaysize" TargetMode="External"/><Relationship Id="rId7" Type="http://schemas.openxmlformats.org/officeDocument/2006/relationships/hyperlink" Target="https://support.google.com/accessibility/android/answer/6151800"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support.google.com/accessibility/android/answer/11183305#highcontrast" TargetMode="External"/><Relationship Id="rId5" Type="http://schemas.openxmlformats.org/officeDocument/2006/relationships/hyperlink" Target="https://support.google.com/accessibility/android/answer/6006949" TargetMode="External"/><Relationship Id="rId10" Type="http://schemas.openxmlformats.org/officeDocument/2006/relationships/image" Target="../media/image13.jpg"/><Relationship Id="rId4" Type="http://schemas.openxmlformats.org/officeDocument/2006/relationships/hyperlink" Target="https://support.google.com/accessibility/android/answer/11183305#fontsize" TargetMode="External"/><Relationship Id="rId9" Type="http://schemas.openxmlformats.org/officeDocument/2006/relationships/hyperlink" Target="https://support.google.com/accessibility/android/answer/7349565"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support.google.com/accessibility/android/answer/6006554" TargetMode="External"/><Relationship Id="rId7" Type="http://schemas.openxmlformats.org/officeDocument/2006/relationships/hyperlink" Target="https://support.google.com/accessibility/android/answer/9157755"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support.google.com/accessibility/android/answer/9042284" TargetMode="External"/><Relationship Id="rId5" Type="http://schemas.openxmlformats.org/officeDocument/2006/relationships/hyperlink" Target="https://support.google.com/accessibility/android/answer/9158064" TargetMode="External"/><Relationship Id="rId4" Type="http://schemas.openxmlformats.org/officeDocument/2006/relationships/hyperlink" Target="https://support.google.com/accessibility/android/answer/9350862" TargetMode="External"/><Relationship Id="rId9"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hyperlink" Target="https://support.google.com/accessibility/android/answer/6007100"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hyperlink" Target="https://support.google.com/accessibility/android/answer/972876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google.com/accessibility/android/answer/6151854"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video" Target="https://www.youtube.com/embed/PT7TFVByKeI"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openclipart.org/detail/24108/wooptoo_sticky_note" TargetMode="External"/><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6.png"/><Relationship Id="rId7" Type="http://schemas.openxmlformats.org/officeDocument/2006/relationships/hyperlink" Target="https://apps.apple.com/us/app/notes/id1110145109" TargetMode="External"/><Relationship Id="rId2" Type="http://schemas.openxmlformats.org/officeDocument/2006/relationships/slideLayout" Target="../slideLayouts/slideLayout6.xml"/><Relationship Id="rId1" Type="http://schemas.openxmlformats.org/officeDocument/2006/relationships/video" Target="https://www.youtube.com/embed/jodANW3KZIg" TargetMode="External"/><Relationship Id="rId6" Type="http://schemas.openxmlformats.org/officeDocument/2006/relationships/hyperlink" Target="https://support.google.com/keep/answer/6101196?hl=en&amp;co=GENIE.Platform%3DAndroid#:~:text=Tap%20the%20note%20you%20want%20to%20share.&amp;text=Tap%20Collaborator.,email%20address%2C%20or%20Google%20Group" TargetMode="External"/><Relationship Id="rId5" Type="http://schemas.openxmlformats.org/officeDocument/2006/relationships/hyperlink" Target="https://play.google.com/store/apps/details?id=com.google.android.keep&amp;hl=es_419&amp;gl=US" TargetMode="External"/><Relationship Id="rId4" Type="http://schemas.openxmlformats.org/officeDocument/2006/relationships/hyperlink" Target="https://openclipart.org/detail/24108/wooptoo_sticky_no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lay.google.com/store/apps/details?id=com.google.android.calendar" TargetMode="External"/><Relationship Id="rId7" Type="http://schemas.openxmlformats.org/officeDocument/2006/relationships/image" Target="../media/image26.png"/><Relationship Id="rId2" Type="http://schemas.openxmlformats.org/officeDocument/2006/relationships/hyperlink" Target="https://calendar.google.com/" TargetMode="Externa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itunes.apple.com/ky/app/google-calendar/id90931929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openclipart.org/detail/24108/wooptoo_sticky_note"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brand039.com/glossario-di-social-media-marketing-i-termini-che-dovresti-conoscere/" TargetMode="External"/><Relationship Id="rId5" Type="http://schemas.openxmlformats.org/officeDocument/2006/relationships/image" Target="../media/image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www.youtube.com/watch?v=prU_dh6RglA"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facebook.com/hel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hyperlink" Target="https://www.facebook.com/help/"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facebook.com/help/"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support.google.com/android/answer/9319337?hl=it#zippy=%2Cusare-lapp-emergenze-personali%2Cconfigurare-e-attivare-o-disattivare-la-funzionalit%C3%A0-sos-emergenz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it.ccm.net/faq/26907-come-usare-la-funzione-sos-emergenze-sul-tuo-smartphon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hyperlink" Target="https://help.yuka.io/l/en/article/2t20ixn5y5-evualuation-cosmetic-product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applesupport"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keepass.info/help/base/index.html" TargetMode="External"/><Relationship Id="rId5" Type="http://schemas.openxmlformats.org/officeDocument/2006/relationships/hyperlink" Target="https://www.facebook.com/help/" TargetMode="External"/><Relationship Id="rId4" Type="http://schemas.openxmlformats.org/officeDocument/2006/relationships/hyperlink" Target="https://support.google.com/android/?hl=it#topic=7313011"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hyperlink" Target="https://www.facebook.com/Housing.care.projec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support.apple.com/en-gb/guide/iphone/iph3e2e4367/ios" TargetMode="External"/><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06E5020-A3FC-49E9-ACEF-3B8059219DFE}"/>
              </a:ext>
            </a:extLst>
          </p:cNvPr>
          <p:cNvSpPr>
            <a:spLocks noGrp="1"/>
          </p:cNvSpPr>
          <p:nvPr>
            <p:ph type="body" idx="1"/>
          </p:nvPr>
        </p:nvSpPr>
        <p:spPr>
          <a:xfrm>
            <a:off x="490619" y="3286408"/>
            <a:ext cx="4934576" cy="1688548"/>
          </a:xfrm>
        </p:spPr>
        <p:txBody>
          <a:bodyPr/>
          <a:lstStyle/>
          <a:p>
            <a:r>
              <a:rPr lang="es-ES" dirty="0"/>
              <a:t>Guida </a:t>
            </a:r>
            <a:r>
              <a:rPr lang="es-ES" dirty="0" err="1"/>
              <a:t>Pratica</a:t>
            </a:r>
            <a:r>
              <a:rPr lang="es-ES" dirty="0"/>
              <a:t> </a:t>
            </a:r>
          </a:p>
          <a:p>
            <a:pPr marL="227013" indent="1588"/>
            <a:r>
              <a:rPr lang="es-ES" dirty="0" err="1"/>
              <a:t>Tecnologie</a:t>
            </a:r>
            <a:r>
              <a:rPr lang="es-ES" dirty="0"/>
              <a:t> Smart and </a:t>
            </a:r>
            <a:r>
              <a:rPr lang="es-ES" b="1" dirty="0" err="1"/>
              <a:t>A</a:t>
            </a:r>
            <a:r>
              <a:rPr lang="es-ES" dirty="0" err="1"/>
              <a:t>mbient</a:t>
            </a:r>
            <a:r>
              <a:rPr lang="es-ES" dirty="0"/>
              <a:t> </a:t>
            </a:r>
            <a:r>
              <a:rPr lang="es-ES" b="1" dirty="0" err="1"/>
              <a:t>A</a:t>
            </a:r>
            <a:r>
              <a:rPr lang="es-ES" dirty="0" err="1"/>
              <a:t>ssisted</a:t>
            </a:r>
            <a:r>
              <a:rPr lang="es-ES" dirty="0"/>
              <a:t> </a:t>
            </a:r>
            <a:r>
              <a:rPr lang="es-ES" b="1" dirty="0"/>
              <a:t>L</a:t>
            </a:r>
            <a:r>
              <a:rPr lang="es-ES" dirty="0"/>
              <a:t>iving</a:t>
            </a:r>
          </a:p>
        </p:txBody>
      </p:sp>
      <p:pic>
        <p:nvPicPr>
          <p:cNvPr id="3" name="Marcador de posición de imagen 2">
            <a:extLst>
              <a:ext uri="{FF2B5EF4-FFF2-40B4-BE49-F238E27FC236}">
                <a16:creationId xmlns:a16="http://schemas.microsoft.com/office/drawing/2014/main" id="{3D4ABB97-057E-44FF-81BA-395CBE15ACF8}"/>
              </a:ext>
            </a:extLst>
          </p:cNvPr>
          <p:cNvPicPr>
            <a:picLocks noGrp="1" noChangeAspect="1"/>
          </p:cNvPicPr>
          <p:nvPr>
            <p:ph type="pic" idx="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461" r="7461"/>
          <a:stretch>
            <a:fillRect/>
          </a:stretch>
        </p:blipFill>
        <p:spPr/>
      </p:pic>
      <p:sp>
        <p:nvSpPr>
          <p:cNvPr id="7" name="Marcador de texto 6">
            <a:extLst>
              <a:ext uri="{FF2B5EF4-FFF2-40B4-BE49-F238E27FC236}">
                <a16:creationId xmlns:a16="http://schemas.microsoft.com/office/drawing/2014/main" id="{15761C91-1425-4F0C-B63B-C27ECECFFA35}"/>
              </a:ext>
            </a:extLst>
          </p:cNvPr>
          <p:cNvSpPr>
            <a:spLocks noGrp="1"/>
          </p:cNvSpPr>
          <p:nvPr>
            <p:ph type="body" idx="4"/>
          </p:nvPr>
        </p:nvSpPr>
        <p:spPr>
          <a:xfrm>
            <a:off x="6929886" y="5588390"/>
            <a:ext cx="4927235" cy="731140"/>
          </a:xfrm>
        </p:spPr>
        <p:txBody>
          <a:bodyPr>
            <a:noAutofit/>
          </a:bodyPr>
          <a:lstStyle/>
          <a:p>
            <a:r>
              <a:rPr lang="es-ES" sz="3000" dirty="0" err="1"/>
              <a:t>Work</a:t>
            </a:r>
            <a:r>
              <a:rPr lang="es-ES" sz="3000" dirty="0"/>
              <a:t> </a:t>
            </a:r>
            <a:r>
              <a:rPr lang="es-ES" sz="3000" dirty="0" err="1"/>
              <a:t>Based</a:t>
            </a:r>
            <a:r>
              <a:rPr lang="es-ES" sz="3000" dirty="0"/>
              <a:t> </a:t>
            </a:r>
            <a:r>
              <a:rPr lang="es-ES" sz="3000" dirty="0" err="1"/>
              <a:t>Learning</a:t>
            </a:r>
            <a:r>
              <a:rPr lang="es-ES" sz="3000" dirty="0"/>
              <a:t> </a:t>
            </a:r>
            <a:r>
              <a:rPr lang="es-ES" sz="3000" dirty="0" err="1"/>
              <a:t>Guide</a:t>
            </a:r>
            <a:endParaRPr lang="es-ES" sz="3000" dirty="0"/>
          </a:p>
        </p:txBody>
      </p:sp>
      <p:sp>
        <p:nvSpPr>
          <p:cNvPr id="8" name="CuadroTexto 7">
            <a:extLst>
              <a:ext uri="{FF2B5EF4-FFF2-40B4-BE49-F238E27FC236}">
                <a16:creationId xmlns:a16="http://schemas.microsoft.com/office/drawing/2014/main" id="{88821510-9E41-4F02-9EFE-4E0E5FC79EA7}"/>
              </a:ext>
            </a:extLst>
          </p:cNvPr>
          <p:cNvSpPr txBox="1"/>
          <p:nvPr/>
        </p:nvSpPr>
        <p:spPr>
          <a:xfrm>
            <a:off x="5718875" y="4974956"/>
            <a:ext cx="5982506" cy="230832"/>
          </a:xfrm>
          <a:prstGeom prst="rect">
            <a:avLst/>
          </a:prstGeom>
          <a:noFill/>
        </p:spPr>
        <p:txBody>
          <a:bodyPr wrap="square" rtlCol="0">
            <a:spAutoFit/>
          </a:bodyPr>
          <a:lstStyle/>
          <a:p>
            <a:r>
              <a:rPr lang="es-ES" sz="900" dirty="0">
                <a:hlinkClick r:id="rId3" tooltip="https://contrainformacion.es/la-digitalizacion-redefine-la-gestion-del-talento/"/>
              </a:rPr>
              <a:t>Esta foto</a:t>
            </a:r>
            <a:r>
              <a:rPr lang="es-ES" sz="900" dirty="0"/>
              <a:t> de Autor desconocido está bajo licencia </a:t>
            </a:r>
            <a:r>
              <a:rPr lang="es-ES" sz="900" dirty="0">
                <a:hlinkClick r:id="rId4" tooltip="https://creativecommons.org/licenses/by-sa/3.0/"/>
              </a:rPr>
              <a:t>CC BY-SA</a:t>
            </a:r>
            <a:endParaRPr lang="es-ES" sz="900" dirty="0"/>
          </a:p>
        </p:txBody>
      </p:sp>
    </p:spTree>
    <p:extLst>
      <p:ext uri="{BB962C8B-B14F-4D97-AF65-F5344CB8AC3E}">
        <p14:creationId xmlns:p14="http://schemas.microsoft.com/office/powerpoint/2010/main" val="1552797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lvl="0"/>
            <a:r>
              <a:rPr lang="es-ES"/>
              <a:t>Miglioramenti della visibilità</a:t>
            </a:r>
            <a:endParaRPr dirty="0"/>
          </a:p>
        </p:txBody>
      </p:sp>
      <p:sp>
        <p:nvSpPr>
          <p:cNvPr id="275" name="Google Shape;275;p11"/>
          <p:cNvSpPr>
            <a:spLocks noGrp="1"/>
          </p:cNvSpPr>
          <p:nvPr>
            <p:ph type="pic" idx="3"/>
          </p:nvPr>
        </p:nvSpPr>
        <p:spPr>
          <a:xfrm>
            <a:off x="8583306" y="1246695"/>
            <a:ext cx="2444127" cy="4336988"/>
          </a:xfrm>
          <a:prstGeom prst="rect">
            <a:avLst/>
          </a:prstGeom>
          <a:solidFill>
            <a:srgbClr val="D8D8D8"/>
          </a:solidFill>
          <a:ln>
            <a:noFill/>
          </a:ln>
        </p:spPr>
      </p:sp>
      <p:sp>
        <p:nvSpPr>
          <p:cNvPr id="276" name="Google Shape;276;p11"/>
          <p:cNvSpPr txBox="1">
            <a:spLocks noGrp="1"/>
          </p:cNvSpPr>
          <p:nvPr>
            <p:ph type="body" idx="1"/>
          </p:nvPr>
        </p:nvSpPr>
        <p:spPr>
          <a:xfrm>
            <a:off x="113405" y="2272042"/>
            <a:ext cx="8248397" cy="3311641"/>
          </a:xfrm>
          <a:prstGeom prst="rect">
            <a:avLst/>
          </a:prstGeom>
          <a:noFill/>
          <a:ln>
            <a:noFill/>
          </a:ln>
        </p:spPr>
        <p:txBody>
          <a:bodyPr spcFirstLastPara="1" wrap="square" lIns="91425" tIns="45700" rIns="91425" bIns="45700" anchor="t" anchorCtr="0">
            <a:noAutofit/>
          </a:bodyPr>
          <a:lstStyle/>
          <a:p>
            <a:pPr lvl="0"/>
            <a:r>
              <a:rPr lang="it-IT" b="1" dirty="0"/>
              <a:t>Dimensioni del display e dimensione del </a:t>
            </a:r>
            <a:r>
              <a:rPr lang="it-IT" b="1" dirty="0" err="1"/>
              <a:t>carattere:</a:t>
            </a:r>
            <a:r>
              <a:rPr lang="it-IT" dirty="0" err="1"/>
              <a:t>Per</a:t>
            </a:r>
            <a:r>
              <a:rPr lang="it-IT" dirty="0"/>
              <a:t> modificare le dimensioni degli elementi sullo schermo, regola le </a:t>
            </a:r>
            <a:r>
              <a:rPr lang="it-IT" dirty="0">
                <a:hlinkClick r:id="rId3"/>
              </a:rPr>
              <a:t>dimensioni dello schermo</a:t>
            </a:r>
            <a:r>
              <a:rPr lang="it-IT" dirty="0"/>
              <a:t> o del </a:t>
            </a:r>
            <a:r>
              <a:rPr lang="it-IT" dirty="0">
                <a:hlinkClick r:id="rId4"/>
              </a:rPr>
              <a:t>carattere</a:t>
            </a:r>
            <a:r>
              <a:rPr lang="it-IT" dirty="0"/>
              <a:t>.</a:t>
            </a:r>
          </a:p>
          <a:p>
            <a:pPr lvl="0"/>
            <a:r>
              <a:rPr lang="es-ES" b="1" dirty="0" err="1"/>
              <a:t>Ingrandimento</a:t>
            </a:r>
            <a:r>
              <a:rPr lang="es-ES" b="1" dirty="0"/>
              <a:t>:</a:t>
            </a:r>
            <a:r>
              <a:rPr lang="es-ES" dirty="0"/>
              <a:t> </a:t>
            </a:r>
            <a:r>
              <a:rPr lang="it-IT" dirty="0"/>
              <a:t>Per ingrandire o ingrandire temporaneamente lo schermo, utilizzare l</a:t>
            </a:r>
            <a:r>
              <a:rPr lang="it-IT" dirty="0">
                <a:hlinkClick r:id="rId5"/>
              </a:rPr>
              <a:t>'ingrandimento</a:t>
            </a:r>
            <a:r>
              <a:rPr lang="es-ES" dirty="0"/>
              <a:t>.</a:t>
            </a:r>
            <a:endParaRPr dirty="0"/>
          </a:p>
          <a:p>
            <a:pPr lvl="0"/>
            <a:r>
              <a:rPr lang="it-IT" b="1" dirty="0"/>
              <a:t>Opzioni di contrasto e colore</a:t>
            </a:r>
            <a:r>
              <a:rPr lang="es-ES" b="1" dirty="0"/>
              <a:t>:</a:t>
            </a:r>
            <a:r>
              <a:rPr lang="es-ES" dirty="0"/>
              <a:t> </a:t>
            </a:r>
            <a:r>
              <a:rPr lang="it-IT" dirty="0"/>
              <a:t>Per regolare il contrasto o i colori, </a:t>
            </a:r>
            <a:r>
              <a:rPr lang="it-IT" dirty="0">
                <a:hlinkClick r:id="rId6"/>
              </a:rPr>
              <a:t>utilizzate testo a contrasto elevato</a:t>
            </a:r>
            <a:r>
              <a:rPr lang="it-IT" dirty="0"/>
              <a:t>, </a:t>
            </a:r>
            <a:r>
              <a:rPr lang="it-IT" dirty="0">
                <a:hlinkClick r:id="rId7"/>
              </a:rPr>
              <a:t>tema scuro</a:t>
            </a:r>
            <a:r>
              <a:rPr lang="it-IT" dirty="0"/>
              <a:t>, </a:t>
            </a:r>
            <a:r>
              <a:rPr lang="it-IT" dirty="0">
                <a:hlinkClick r:id="rId8"/>
              </a:rPr>
              <a:t>inversione di colore </a:t>
            </a:r>
            <a:r>
              <a:rPr lang="it-IT" dirty="0"/>
              <a:t>o correzione del colore.</a:t>
            </a:r>
          </a:p>
          <a:p>
            <a:pPr lvl="0"/>
            <a:r>
              <a:rPr lang="es-ES" b="1" dirty="0" err="1"/>
              <a:t>Seleziona</a:t>
            </a:r>
            <a:r>
              <a:rPr lang="es-ES" b="1" dirty="0"/>
              <a:t> per parlare:</a:t>
            </a:r>
            <a:r>
              <a:rPr lang="es-ES" dirty="0"/>
              <a:t> </a:t>
            </a:r>
            <a:r>
              <a:rPr lang="it-IT" dirty="0"/>
              <a:t>Se desideri un feedback vocale in determinati orari, puoi attivare </a:t>
            </a:r>
            <a:r>
              <a:rPr lang="it-IT" dirty="0">
                <a:hlinkClick r:id="rId9"/>
              </a:rPr>
              <a:t>Seleziona per parlare</a:t>
            </a:r>
            <a:r>
              <a:rPr lang="it-IT" dirty="0"/>
              <a:t>. Seleziona gli elementi sullo schermo o punta la fotocamera su qualcosa per ascoltarlo letto o descritto ad alta voce.</a:t>
            </a:r>
            <a:endParaRPr dirty="0"/>
          </a:p>
        </p:txBody>
      </p:sp>
      <p:pic>
        <p:nvPicPr>
          <p:cNvPr id="277" name="Google Shape;277;p11" title="EU HC Visibility Enhancements"/>
          <p:cNvPicPr preferRelativeResize="0"/>
          <p:nvPr/>
        </p:nvPicPr>
        <p:blipFill rotWithShape="1">
          <a:blip r:embed="rId10">
            <a:alphaModFix/>
          </a:blip>
          <a:srcRect/>
          <a:stretch/>
        </p:blipFill>
        <p:spPr>
          <a:xfrm>
            <a:off x="8127250" y="85189"/>
            <a:ext cx="3356238" cy="666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txBox="1">
            <a:spLocks noGrp="1"/>
          </p:cNvSpPr>
          <p:nvPr>
            <p:ph type="body" idx="1"/>
          </p:nvPr>
        </p:nvSpPr>
        <p:spPr>
          <a:xfrm>
            <a:off x="34344" y="2135962"/>
            <a:ext cx="8272500" cy="3642900"/>
          </a:xfrm>
          <a:prstGeom prst="rect">
            <a:avLst/>
          </a:prstGeom>
          <a:noFill/>
          <a:ln>
            <a:noFill/>
          </a:ln>
        </p:spPr>
        <p:txBody>
          <a:bodyPr spcFirstLastPara="1" wrap="square" lIns="91425" tIns="45700" rIns="91425" bIns="45700" anchor="t" anchorCtr="0">
            <a:noAutofit/>
          </a:bodyPr>
          <a:lstStyle/>
          <a:p>
            <a:pPr lvl="0"/>
            <a:r>
              <a:rPr lang="it-IT" sz="1900" dirty="0"/>
              <a:t>Puoi scegliere le </a:t>
            </a:r>
            <a:r>
              <a:rPr lang="it-IT" sz="1900" dirty="0">
                <a:hlinkClick r:id="rId3"/>
              </a:rPr>
              <a:t>preferenze dei sottotitoli </a:t>
            </a:r>
            <a:r>
              <a:rPr lang="it-IT" sz="1900" dirty="0"/>
              <a:t>(lingua, testo e stile) per il tuo dispositivo</a:t>
            </a:r>
            <a:r>
              <a:rPr lang="es-ES" sz="1900" dirty="0"/>
              <a:t>.</a:t>
            </a:r>
            <a:endParaRPr sz="1900" dirty="0"/>
          </a:p>
          <a:p>
            <a:pPr lvl="0"/>
            <a:r>
              <a:rPr lang="es-ES" sz="1900" u="sng" dirty="0">
                <a:solidFill>
                  <a:schemeClr val="hlink"/>
                </a:solidFill>
                <a:hlinkClick r:id="rId4"/>
              </a:rPr>
              <a:t>Live </a:t>
            </a:r>
            <a:r>
              <a:rPr lang="es-ES" sz="1900" u="sng" dirty="0" err="1">
                <a:solidFill>
                  <a:schemeClr val="hlink"/>
                </a:solidFill>
                <a:hlinkClick r:id="rId4"/>
              </a:rPr>
              <a:t>Caption</a:t>
            </a:r>
            <a:r>
              <a:rPr lang="es-ES" sz="1900" dirty="0"/>
              <a:t> </a:t>
            </a:r>
            <a:r>
              <a:rPr lang="it-IT" sz="1900" dirty="0"/>
              <a:t>Sottotitoli vocali automatici sul dispositivo</a:t>
            </a:r>
            <a:r>
              <a:rPr lang="es-ES" sz="1900" dirty="0"/>
              <a:t>.</a:t>
            </a:r>
            <a:endParaRPr sz="1900" dirty="0"/>
          </a:p>
          <a:p>
            <a:pPr lvl="0"/>
            <a:r>
              <a:rPr lang="es-ES" sz="1900" u="sng" dirty="0">
                <a:solidFill>
                  <a:schemeClr val="hlink"/>
                </a:solidFill>
                <a:hlinkClick r:id="rId5"/>
              </a:rPr>
              <a:t>Live Transcribe</a:t>
            </a:r>
            <a:r>
              <a:rPr lang="es-ES" sz="1900" dirty="0"/>
              <a:t> </a:t>
            </a:r>
            <a:r>
              <a:rPr lang="it-IT" sz="1900" dirty="0"/>
              <a:t>Acquisisce parlato e suono e li visualizza come testo sullo schermo.</a:t>
            </a:r>
            <a:endParaRPr sz="1900" dirty="0"/>
          </a:p>
          <a:p>
            <a:pPr lvl="0"/>
            <a:r>
              <a:rPr lang="it-IT" sz="1900" u="sng" dirty="0">
                <a:solidFill>
                  <a:schemeClr val="hlink"/>
                </a:solidFill>
                <a:hlinkClick r:id="rId5"/>
              </a:rPr>
              <a:t>Le notifiche sonore </a:t>
            </a:r>
            <a:r>
              <a:rPr lang="it-IT" sz="1900" dirty="0">
                <a:solidFill>
                  <a:srgbClr val="000000"/>
                </a:solidFill>
              </a:rPr>
              <a:t>ti aiutano a sapere cosa succede in casa, ad esempio quando un rilevatore di fumo emette un segnale acustico o suona un campanello</a:t>
            </a:r>
            <a:r>
              <a:rPr lang="es-ES" sz="1900" dirty="0">
                <a:solidFill>
                  <a:srgbClr val="000000"/>
                </a:solidFill>
              </a:rPr>
              <a:t>.</a:t>
            </a:r>
            <a:endParaRPr sz="1900" dirty="0">
              <a:solidFill>
                <a:srgbClr val="000000"/>
              </a:solidFill>
            </a:endParaRPr>
          </a:p>
          <a:p>
            <a:pPr lvl="0"/>
            <a:r>
              <a:rPr lang="es-ES" sz="1900" u="sng" dirty="0">
                <a:solidFill>
                  <a:schemeClr val="hlink"/>
                </a:solidFill>
                <a:hlinkClick r:id="rId6"/>
              </a:rPr>
              <a:t>Real-time </a:t>
            </a:r>
            <a:r>
              <a:rPr lang="es-ES" sz="1900" u="sng" dirty="0" err="1">
                <a:solidFill>
                  <a:schemeClr val="hlink"/>
                </a:solidFill>
                <a:hlinkClick r:id="rId6"/>
              </a:rPr>
              <a:t>text</a:t>
            </a:r>
            <a:r>
              <a:rPr lang="es-ES" sz="1900" u="sng" dirty="0">
                <a:solidFill>
                  <a:schemeClr val="hlink"/>
                </a:solidFill>
                <a:hlinkClick r:id="rId6"/>
              </a:rPr>
              <a:t> (RTT)</a:t>
            </a:r>
            <a:r>
              <a:rPr lang="es-ES" sz="1900" dirty="0"/>
              <a:t> </a:t>
            </a:r>
            <a:r>
              <a:rPr lang="it-IT" sz="1900" dirty="0"/>
              <a:t>consente di utilizzare il testo per comunicare durante le chiamate telefoniche</a:t>
            </a:r>
            <a:r>
              <a:rPr lang="es-ES" sz="1900" dirty="0"/>
              <a:t>.</a:t>
            </a:r>
            <a:endParaRPr sz="1900" dirty="0"/>
          </a:p>
          <a:p>
            <a:pPr lvl="0"/>
            <a:r>
              <a:rPr lang="es-ES" sz="1900" u="sng" dirty="0" err="1">
                <a:solidFill>
                  <a:schemeClr val="hlink"/>
                </a:solidFill>
              </a:rPr>
              <a:t>Amplificatore</a:t>
            </a:r>
            <a:r>
              <a:rPr lang="es-ES" sz="1900" u="sng" dirty="0">
                <a:solidFill>
                  <a:schemeClr val="hlink"/>
                </a:solidFill>
              </a:rPr>
              <a:t> </a:t>
            </a:r>
            <a:r>
              <a:rPr lang="es-ES" sz="1900" u="sng" dirty="0">
                <a:solidFill>
                  <a:schemeClr val="hlink"/>
                </a:solidFill>
                <a:hlinkClick r:id="rId7"/>
              </a:rPr>
              <a:t>audio</a:t>
            </a:r>
            <a:r>
              <a:rPr lang="es-ES" sz="1900" u="sng" dirty="0">
                <a:solidFill>
                  <a:schemeClr val="hlink"/>
                </a:solidFill>
              </a:rPr>
              <a:t> </a:t>
            </a:r>
            <a:r>
              <a:rPr lang="it-IT" sz="1900" dirty="0"/>
              <a:t>consente di utilizzare cuffie cablate o Bluetooth per filtrare, aumentare e amplificare i suoni nell'ambiente o sul dispositivo Android</a:t>
            </a:r>
            <a:r>
              <a:rPr lang="es-ES" sz="1900" dirty="0"/>
              <a:t>. </a:t>
            </a:r>
            <a:endParaRPr sz="1900" dirty="0"/>
          </a:p>
          <a:p>
            <a:pPr lvl="0"/>
            <a:r>
              <a:rPr lang="it-IT" sz="1900" u="sng" dirty="0">
                <a:solidFill>
                  <a:schemeClr val="hlink"/>
                </a:solidFill>
                <a:hlinkClick r:id="rId7"/>
              </a:rPr>
              <a:t>Il supporto per apparecchi acustici </a:t>
            </a:r>
            <a:r>
              <a:rPr lang="it-IT" sz="1900" dirty="0">
                <a:solidFill>
                  <a:srgbClr val="000000"/>
                </a:solidFill>
              </a:rPr>
              <a:t>ti consente di associare gli apparecchi acustici al tuo dispositivo Android per ascoltare più chiaramente</a:t>
            </a:r>
            <a:r>
              <a:rPr lang="es-ES" sz="1900" dirty="0"/>
              <a:t>.</a:t>
            </a:r>
            <a:endParaRPr sz="1900" dirty="0"/>
          </a:p>
          <a:p>
            <a:pPr marL="457200" marR="0" lvl="0" indent="-228600" algn="l" rtl="0">
              <a:lnSpc>
                <a:spcPct val="90000"/>
              </a:lnSpc>
              <a:spcBef>
                <a:spcPts val="1000"/>
              </a:spcBef>
              <a:spcAft>
                <a:spcPts val="0"/>
              </a:spcAft>
              <a:buClr>
                <a:srgbClr val="092E4B"/>
              </a:buClr>
              <a:buSzPts val="2400"/>
              <a:buFont typeface="Arial"/>
              <a:buNone/>
            </a:pPr>
            <a:endParaRPr sz="1900" dirty="0"/>
          </a:p>
        </p:txBody>
      </p:sp>
      <p:sp>
        <p:nvSpPr>
          <p:cNvPr id="283" name="Google Shape;283;p12"/>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lvl="0"/>
            <a:r>
              <a:rPr lang="es-ES" dirty="0" err="1"/>
              <a:t>Miglioramenti</a:t>
            </a:r>
            <a:r>
              <a:rPr lang="es-ES" dirty="0"/>
              <a:t> </a:t>
            </a:r>
            <a:r>
              <a:rPr lang="es-ES" dirty="0" err="1"/>
              <a:t>dell'udito</a:t>
            </a:r>
            <a:endParaRPr dirty="0"/>
          </a:p>
        </p:txBody>
      </p:sp>
      <p:pic>
        <p:nvPicPr>
          <p:cNvPr id="284" name="Google Shape;284;p12"/>
          <p:cNvPicPr preferRelativeResize="0">
            <a:picLocks noGrp="1"/>
          </p:cNvPicPr>
          <p:nvPr>
            <p:ph type="pic" idx="3"/>
          </p:nvPr>
        </p:nvPicPr>
        <p:blipFill rotWithShape="1">
          <a:blip r:embed="rId8">
            <a:alphaModFix/>
          </a:blip>
          <a:srcRect l="36051" r="36050"/>
          <a:stretch/>
        </p:blipFill>
        <p:spPr>
          <a:xfrm>
            <a:off x="8583306" y="1246695"/>
            <a:ext cx="2444127" cy="4336988"/>
          </a:xfrm>
          <a:prstGeom prst="rect">
            <a:avLst/>
          </a:prstGeom>
          <a:solidFill>
            <a:srgbClr val="D8D8D8"/>
          </a:solidFill>
          <a:ln>
            <a:noFill/>
          </a:ln>
        </p:spPr>
      </p:pic>
      <p:pic>
        <p:nvPicPr>
          <p:cNvPr id="285" name="Google Shape;285;p12" title="EU HC Hearing Enhancements"/>
          <p:cNvPicPr preferRelativeResize="0"/>
          <p:nvPr/>
        </p:nvPicPr>
        <p:blipFill rotWithShape="1">
          <a:blip r:embed="rId9">
            <a:alphaModFix/>
          </a:blip>
          <a:srcRect/>
          <a:stretch/>
        </p:blipFill>
        <p:spPr>
          <a:xfrm>
            <a:off x="8306844" y="85176"/>
            <a:ext cx="3355200" cy="666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lvl="0"/>
            <a:r>
              <a:rPr lang="it-IT" dirty="0"/>
              <a:t>Per interagire con il dispositivo con il tocco e il feedback vocale, puoi attivare </a:t>
            </a:r>
            <a:r>
              <a:rPr lang="it-IT" dirty="0">
                <a:hlinkClick r:id="rId3"/>
              </a:rPr>
              <a:t>lo screen reader </a:t>
            </a:r>
            <a:r>
              <a:rPr lang="it-IT" dirty="0" err="1">
                <a:hlinkClick r:id="rId3"/>
              </a:rPr>
              <a:t>TalkBack</a:t>
            </a:r>
            <a:r>
              <a:rPr lang="it-IT" dirty="0"/>
              <a:t>. </a:t>
            </a:r>
            <a:r>
              <a:rPr lang="it-IT" dirty="0" err="1"/>
              <a:t>TalkBack</a:t>
            </a:r>
            <a:r>
              <a:rPr lang="it-IT" dirty="0"/>
              <a:t> descrive le tue azioni e ti informa su avvisi e notifiche</a:t>
            </a:r>
            <a:r>
              <a:rPr lang="es-ES" dirty="0"/>
              <a:t>.</a:t>
            </a:r>
            <a:endParaRPr dirty="0"/>
          </a:p>
          <a:p>
            <a:pPr lvl="0"/>
            <a:r>
              <a:rPr lang="it-IT" dirty="0"/>
              <a:t>È possibile utilizzare </a:t>
            </a:r>
            <a:r>
              <a:rPr lang="it-IT" dirty="0">
                <a:hlinkClick r:id="rId4"/>
              </a:rPr>
              <a:t>la tastiera braille </a:t>
            </a:r>
            <a:r>
              <a:rPr lang="it-IT" dirty="0" err="1">
                <a:hlinkClick r:id="rId4"/>
              </a:rPr>
              <a:t>TalkBack</a:t>
            </a:r>
            <a:r>
              <a:rPr lang="it-IT" dirty="0">
                <a:hlinkClick r:id="rId4"/>
              </a:rPr>
              <a:t> </a:t>
            </a:r>
            <a:r>
              <a:rPr lang="it-IT" dirty="0"/>
              <a:t>per immettere il braille a 6 punti sullo schermo. La tastiera braille </a:t>
            </a:r>
            <a:r>
              <a:rPr lang="it-IT" dirty="0" err="1"/>
              <a:t>TalkBack</a:t>
            </a:r>
            <a:r>
              <a:rPr lang="it-IT" dirty="0"/>
              <a:t> è disponibile in Braille inglese unificato, spagnolo e arabo</a:t>
            </a:r>
            <a:r>
              <a:rPr lang="es-ES" dirty="0"/>
              <a:t>.</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p:txBody>
      </p:sp>
      <p:sp>
        <p:nvSpPr>
          <p:cNvPr id="291" name="Google Shape;291;p1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Talkback</a:t>
            </a:r>
            <a:endParaRPr/>
          </a:p>
        </p:txBody>
      </p:sp>
      <p:sp>
        <p:nvSpPr>
          <p:cNvPr id="292" name="Google Shape;292;p13"/>
          <p:cNvSpPr>
            <a:spLocks noGrp="1"/>
          </p:cNvSpPr>
          <p:nvPr>
            <p:ph type="pic" idx="3"/>
          </p:nvPr>
        </p:nvSpPr>
        <p:spPr>
          <a:xfrm>
            <a:off x="8583306" y="1246695"/>
            <a:ext cx="2444127" cy="4336988"/>
          </a:xfrm>
          <a:prstGeom prst="rect">
            <a:avLst/>
          </a:prstGeom>
          <a:solidFill>
            <a:srgbClr val="D8D8D8"/>
          </a:solidFill>
          <a:ln>
            <a:noFill/>
          </a:ln>
        </p:spPr>
      </p:sp>
      <p:pic>
        <p:nvPicPr>
          <p:cNvPr id="293" name="Google Shape;293;p13" title="EU HC Talkback"/>
          <p:cNvPicPr preferRelativeResize="0"/>
          <p:nvPr/>
        </p:nvPicPr>
        <p:blipFill rotWithShape="1">
          <a:blip r:embed="rId5">
            <a:alphaModFix/>
          </a:blip>
          <a:srcRect/>
          <a:stretch/>
        </p:blipFill>
        <p:spPr>
          <a:xfrm>
            <a:off x="8127769" y="99000"/>
            <a:ext cx="3355200" cy="666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4"/>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lvl="0"/>
            <a:r>
              <a:rPr lang="es-ES" dirty="0" err="1"/>
              <a:t>Accesso</a:t>
            </a:r>
            <a:r>
              <a:rPr lang="es-ES" dirty="0"/>
              <a:t> </a:t>
            </a:r>
            <a:r>
              <a:rPr lang="es-ES" dirty="0" err="1"/>
              <a:t>vocale</a:t>
            </a:r>
            <a:endParaRPr dirty="0"/>
          </a:p>
        </p:txBody>
      </p:sp>
      <p:sp>
        <p:nvSpPr>
          <p:cNvPr id="299" name="Google Shape;299;p14"/>
          <p:cNvSpPr>
            <a:spLocks noGrp="1"/>
          </p:cNvSpPr>
          <p:nvPr>
            <p:ph type="pic" idx="3"/>
          </p:nvPr>
        </p:nvSpPr>
        <p:spPr>
          <a:xfrm>
            <a:off x="8583306" y="1246695"/>
            <a:ext cx="2444127" cy="4336988"/>
          </a:xfrm>
          <a:prstGeom prst="rect">
            <a:avLst/>
          </a:prstGeom>
          <a:solidFill>
            <a:srgbClr val="D8D8D8"/>
          </a:solidFill>
          <a:ln>
            <a:noFill/>
          </a:ln>
        </p:spPr>
      </p:sp>
      <p:sp>
        <p:nvSpPr>
          <p:cNvPr id="300" name="Google Shape;300;p14"/>
          <p:cNvSpPr txBox="1">
            <a:spLocks noGrp="1"/>
          </p:cNvSpPr>
          <p:nvPr>
            <p:ph type="body" idx="1"/>
          </p:nvPr>
        </p:nvSpPr>
        <p:spPr>
          <a:xfrm>
            <a:off x="474894" y="2661224"/>
            <a:ext cx="7178675" cy="3311525"/>
          </a:xfrm>
          <a:prstGeom prst="rect">
            <a:avLst/>
          </a:prstGeom>
          <a:noFill/>
          <a:ln>
            <a:noFill/>
          </a:ln>
        </p:spPr>
        <p:txBody>
          <a:bodyPr spcFirstLastPara="1" wrap="square" lIns="91425" tIns="45700" rIns="91425" bIns="45700" anchor="t" anchorCtr="0">
            <a:noAutofit/>
          </a:bodyPr>
          <a:lstStyle/>
          <a:p>
            <a:pPr marL="685800" lvl="0" indent="-457200">
              <a:buFont typeface="Arial"/>
              <a:buAutoNum type="arabicPeriod"/>
            </a:pPr>
            <a:r>
              <a:rPr lang="it-IT" dirty="0"/>
              <a:t>Apri l'ombra delle notifiche e tocca </a:t>
            </a:r>
            <a:r>
              <a:rPr lang="it-IT" dirty="0" err="1"/>
              <a:t>Tocca</a:t>
            </a:r>
            <a:r>
              <a:rPr lang="it-IT" dirty="0"/>
              <a:t> per iniziare.
Nella schermata Home, tocca l'app Voice Access .
Tocca il pulsante di attivazione di Voice Access . (È possibile impostare il pulsante di attivazione in Impostazioni e quindi Accessibilità e quindi Accesso vocale e quindi Impostazioni e quindi pulsante di attivazione.)
Pronuncia un comando, ad esempio "Apri Gmail". </a:t>
            </a:r>
            <a:r>
              <a:rPr lang="it-IT" dirty="0">
                <a:hlinkClick r:id="rId3"/>
              </a:rPr>
              <a:t>Ulteriori informazioni sui comandi di Voice Access</a:t>
            </a:r>
            <a:r>
              <a:rPr lang="es-ES" u="sng" dirty="0">
                <a:solidFill>
                  <a:schemeClr val="hlink"/>
                </a:solidFill>
                <a:hlinkClick r:id="rId3"/>
              </a:rPr>
              <a:t>.</a:t>
            </a:r>
            <a:endParaRPr dirty="0"/>
          </a:p>
        </p:txBody>
      </p:sp>
      <p:pic>
        <p:nvPicPr>
          <p:cNvPr id="301" name="Google Shape;301;p14" title="EU HC Voice Access"/>
          <p:cNvPicPr preferRelativeResize="0"/>
          <p:nvPr/>
        </p:nvPicPr>
        <p:blipFill rotWithShape="1">
          <a:blip r:embed="rId4">
            <a:alphaModFix/>
          </a:blip>
          <a:srcRect/>
          <a:stretch/>
        </p:blipFill>
        <p:spPr>
          <a:xfrm>
            <a:off x="8127769" y="85189"/>
            <a:ext cx="3355200" cy="666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it-IT" dirty="0"/>
              <a:t>Prendi nota e inoltrala via e-mail</a:t>
            </a:r>
            <a:endParaRPr dirty="0"/>
          </a:p>
        </p:txBody>
      </p:sp>
      <p:sp>
        <p:nvSpPr>
          <p:cNvPr id="307" name="Google Shape;307;p1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AF38ADA7-4AA0-4692-9069-839AD2219C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0843">
            <a:off x="4743907" y="4017037"/>
            <a:ext cx="4117980" cy="2974593"/>
          </a:xfrm>
          <a:prstGeom prst="rect">
            <a:avLst/>
          </a:prstGeom>
        </p:spPr>
      </p:pic>
      <p:sp>
        <p:nvSpPr>
          <p:cNvPr id="9" name="Marcador de texto 1">
            <a:extLst>
              <a:ext uri="{FF2B5EF4-FFF2-40B4-BE49-F238E27FC236}">
                <a16:creationId xmlns:a16="http://schemas.microsoft.com/office/drawing/2014/main" id="{C8184D37-8977-4D95-9FC7-BF45398F1830}"/>
              </a:ext>
            </a:extLst>
          </p:cNvPr>
          <p:cNvSpPr txBox="1">
            <a:spLocks/>
          </p:cNvSpPr>
          <p:nvPr/>
        </p:nvSpPr>
        <p:spPr>
          <a:xfrm>
            <a:off x="835671" y="2663023"/>
            <a:ext cx="7178174" cy="38962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85800" indent="-457200">
              <a:buFont typeface="+mj-lt"/>
              <a:buAutoNum type="arabicPeriod"/>
            </a:pPr>
            <a:r>
              <a:rPr lang="es-ES" kern="0" dirty="0"/>
              <a:t>Individuare </a:t>
            </a:r>
          </a:p>
          <a:p>
            <a:pPr marL="228600" indent="0"/>
            <a:r>
              <a:rPr lang="es-ES" kern="0" dirty="0" err="1"/>
              <a:t>l'applicazione</a:t>
            </a:r>
            <a:r>
              <a:rPr lang="es-ES" kern="0" dirty="0"/>
              <a:t> Note</a:t>
            </a:r>
          </a:p>
          <a:p>
            <a:pPr marL="228600" indent="0"/>
            <a:endParaRPr lang="es-ES" kern="0" dirty="0"/>
          </a:p>
          <a:p>
            <a:pPr marL="228600" indent="0"/>
            <a:r>
              <a:rPr lang="es-ES" kern="0" dirty="0"/>
              <a:t>2. Creare una </a:t>
            </a:r>
            <a:r>
              <a:rPr lang="es-ES" kern="0" dirty="0" err="1"/>
              <a:t>nuova</a:t>
            </a:r>
            <a:r>
              <a:rPr lang="es-ES" kern="0" dirty="0"/>
              <a:t> nota con </a:t>
            </a:r>
            <a:r>
              <a:rPr lang="es-ES" kern="0" dirty="0" err="1"/>
              <a:t>contenuto</a:t>
            </a:r>
            <a:r>
              <a:rPr lang="es-ES" kern="0" dirty="0"/>
              <a:t> </a:t>
            </a:r>
            <a:br>
              <a:rPr lang="es-ES" kern="0" dirty="0"/>
            </a:br>
            <a:br>
              <a:rPr lang="es-ES" kern="0" dirty="0"/>
            </a:br>
            <a:r>
              <a:rPr lang="es-ES" kern="0" dirty="0"/>
              <a:t>3. </a:t>
            </a:r>
            <a:r>
              <a:rPr lang="es-ES" kern="0" dirty="0" err="1"/>
              <a:t>Toccare</a:t>
            </a:r>
            <a:r>
              <a:rPr lang="es-ES" kern="0" dirty="0"/>
              <a:t> </a:t>
            </a:r>
            <a:r>
              <a:rPr lang="es-ES" kern="0" dirty="0" err="1"/>
              <a:t>l'icona</a:t>
            </a:r>
            <a:r>
              <a:rPr lang="es-ES" kern="0" dirty="0"/>
              <a:t> di </a:t>
            </a:r>
            <a:r>
              <a:rPr lang="es-ES" kern="0" dirty="0" err="1"/>
              <a:t>condivisione</a:t>
            </a:r>
            <a:r>
              <a:rPr lang="es-ES" kern="0" dirty="0"/>
              <a:t> :</a:t>
            </a:r>
            <a:br>
              <a:rPr lang="es-ES" kern="0" dirty="0"/>
            </a:br>
            <a:endParaRPr lang="es-ES" kern="0" dirty="0"/>
          </a:p>
          <a:p>
            <a:pPr marL="685800" lvl="1" indent="0"/>
            <a:r>
              <a:rPr lang="es-ES" sz="2400" kern="0" dirty="0">
                <a:solidFill>
                  <a:srgbClr val="092E4B"/>
                </a:solidFill>
                <a:latin typeface="Calibri"/>
                <a:cs typeface="Calibri"/>
                <a:sym typeface="Calibri"/>
              </a:rPr>
              <a:t>iOS</a:t>
            </a:r>
            <a:br>
              <a:rPr lang="es-ES" sz="2400" kern="0" dirty="0">
                <a:solidFill>
                  <a:srgbClr val="092E4B"/>
                </a:solidFill>
                <a:latin typeface="Calibri"/>
                <a:cs typeface="Calibri"/>
                <a:sym typeface="Calibri"/>
              </a:rPr>
            </a:br>
            <a:endParaRPr lang="es-ES" sz="2400" kern="0" dirty="0">
              <a:solidFill>
                <a:srgbClr val="092E4B"/>
              </a:solidFill>
              <a:latin typeface="Calibri"/>
              <a:cs typeface="Calibri"/>
              <a:sym typeface="Calibri"/>
            </a:endParaRPr>
          </a:p>
          <a:p>
            <a:pPr marL="685800" lvl="1" indent="0"/>
            <a:r>
              <a:rPr lang="es-ES" sz="2400" kern="0" dirty="0">
                <a:solidFill>
                  <a:srgbClr val="092E4B"/>
                </a:solidFill>
                <a:latin typeface="Calibri"/>
                <a:cs typeface="Calibri"/>
                <a:sym typeface="Calibri"/>
              </a:rPr>
              <a:t>Android</a:t>
            </a:r>
          </a:p>
        </p:txBody>
      </p:sp>
      <p:sp>
        <p:nvSpPr>
          <p:cNvPr id="3" name="Marcador de texto 2">
            <a:extLst>
              <a:ext uri="{FF2B5EF4-FFF2-40B4-BE49-F238E27FC236}">
                <a16:creationId xmlns:a16="http://schemas.microsoft.com/office/drawing/2014/main" id="{574E1AD3-5495-4D62-956D-D673542EC52C}"/>
              </a:ext>
            </a:extLst>
          </p:cNvPr>
          <p:cNvSpPr>
            <a:spLocks noGrp="1"/>
          </p:cNvSpPr>
          <p:nvPr>
            <p:ph type="body" idx="2"/>
          </p:nvPr>
        </p:nvSpPr>
        <p:spPr>
          <a:xfrm>
            <a:off x="835671" y="1104337"/>
            <a:ext cx="7466500" cy="1031625"/>
          </a:xfrm>
        </p:spPr>
        <p:txBody>
          <a:bodyPr/>
          <a:lstStyle/>
          <a:p>
            <a:pPr lvl="0" algn="ctr"/>
            <a:r>
              <a:rPr lang="it-IT" sz="3600" b="1" dirty="0">
                <a:solidFill>
                  <a:srgbClr val="24BAA2"/>
                </a:solidFill>
                <a:latin typeface="Calibri"/>
                <a:ea typeface="Calibri"/>
                <a:cs typeface="Calibri"/>
                <a:sym typeface="Calibri"/>
              </a:rPr>
              <a:t>Prendi nota e inoltrala via e-mail</a:t>
            </a:r>
            <a:endParaRPr lang="it-IT" b="1" dirty="0">
              <a:latin typeface="Calibri"/>
              <a:ea typeface="Calibri"/>
              <a:cs typeface="Calibri"/>
              <a:sym typeface="Calibri"/>
            </a:endParaRPr>
          </a:p>
        </p:txBody>
      </p:sp>
      <p:sp>
        <p:nvSpPr>
          <p:cNvPr id="4" name="Marcador de posición de imagen 3">
            <a:extLst>
              <a:ext uri="{FF2B5EF4-FFF2-40B4-BE49-F238E27FC236}">
                <a16:creationId xmlns:a16="http://schemas.microsoft.com/office/drawing/2014/main" id="{9814F0F7-1D77-480D-94F3-8F62597E5BA9}"/>
              </a:ext>
            </a:extLst>
          </p:cNvPr>
          <p:cNvSpPr>
            <a:spLocks noGrp="1"/>
          </p:cNvSpPr>
          <p:nvPr>
            <p:ph type="pic" idx="3"/>
          </p:nvPr>
        </p:nvSpPr>
        <p:spPr/>
      </p:sp>
      <p:pic>
        <p:nvPicPr>
          <p:cNvPr id="5" name="Imagen 4">
            <a:extLst>
              <a:ext uri="{FF2B5EF4-FFF2-40B4-BE49-F238E27FC236}">
                <a16:creationId xmlns:a16="http://schemas.microsoft.com/office/drawing/2014/main" id="{7A4ACD49-7CA7-4099-AA69-6A399530816A}"/>
              </a:ext>
            </a:extLst>
          </p:cNvPr>
          <p:cNvPicPr>
            <a:picLocks noChangeAspect="1"/>
          </p:cNvPicPr>
          <p:nvPr/>
        </p:nvPicPr>
        <p:blipFill>
          <a:blip r:embed="rId5"/>
          <a:stretch>
            <a:fillRect/>
          </a:stretch>
        </p:blipFill>
        <p:spPr>
          <a:xfrm>
            <a:off x="4089582" y="2387694"/>
            <a:ext cx="3578374" cy="1338000"/>
          </a:xfrm>
          <a:prstGeom prst="rect">
            <a:avLst/>
          </a:prstGeom>
        </p:spPr>
      </p:pic>
      <p:pic>
        <p:nvPicPr>
          <p:cNvPr id="2050" name="Picture 2" descr="File:Ei-share-apple.svg">
            <a:extLst>
              <a:ext uri="{FF2B5EF4-FFF2-40B4-BE49-F238E27FC236}">
                <a16:creationId xmlns:a16="http://schemas.microsoft.com/office/drawing/2014/main" id="{65A4DD79-547C-40E6-A390-7F034E46B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110" y="5494467"/>
            <a:ext cx="722447" cy="7224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Font Awesome 5 solid share-square.svg">
            <a:extLst>
              <a:ext uri="{FF2B5EF4-FFF2-40B4-BE49-F238E27FC236}">
                <a16:creationId xmlns:a16="http://schemas.microsoft.com/office/drawing/2014/main" id="{23AACB80-AFF5-4DDE-BBCC-F74718700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484" y="6114570"/>
            <a:ext cx="81019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Font Awesome 5 solid share-alt.svg">
            <a:extLst>
              <a:ext uri="{FF2B5EF4-FFF2-40B4-BE49-F238E27FC236}">
                <a16:creationId xmlns:a16="http://schemas.microsoft.com/office/drawing/2014/main" id="{0DA7DF80-AB7D-496A-AFAA-557DAC00D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5923" y="6114570"/>
            <a:ext cx="630154"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Elementos multimedia en línea 7" title="Use Dictation in Notes — Apple Support">
            <a:hlinkClick r:id="" action="ppaction://media"/>
            <a:extLst>
              <a:ext uri="{FF2B5EF4-FFF2-40B4-BE49-F238E27FC236}">
                <a16:creationId xmlns:a16="http://schemas.microsoft.com/office/drawing/2014/main" id="{7208CB12-170A-45CA-9EB3-6A62499594BB}"/>
              </a:ext>
            </a:extLst>
          </p:cNvPr>
          <p:cNvPicPr>
            <a:picLocks noRot="1" noChangeAspect="1"/>
          </p:cNvPicPr>
          <p:nvPr>
            <a:videoFile r:link="rId1"/>
          </p:nvPr>
        </p:nvPicPr>
        <p:blipFill>
          <a:blip r:embed="rId9"/>
          <a:stretch>
            <a:fillRect/>
          </a:stretch>
        </p:blipFill>
        <p:spPr>
          <a:xfrm>
            <a:off x="5410031" y="5181331"/>
            <a:ext cx="2501510" cy="1407099"/>
          </a:xfrm>
          <a:prstGeom prst="rect">
            <a:avLst/>
          </a:prstGeom>
        </p:spPr>
      </p:pic>
      <p:sp>
        <p:nvSpPr>
          <p:cNvPr id="11" name="CuadroTexto 10">
            <a:extLst>
              <a:ext uri="{FF2B5EF4-FFF2-40B4-BE49-F238E27FC236}">
                <a16:creationId xmlns:a16="http://schemas.microsoft.com/office/drawing/2014/main" id="{FF823310-2B8A-46A6-A7D7-8662F442310D}"/>
              </a:ext>
            </a:extLst>
          </p:cNvPr>
          <p:cNvSpPr txBox="1"/>
          <p:nvPr/>
        </p:nvSpPr>
        <p:spPr>
          <a:xfrm>
            <a:off x="5410031" y="4470723"/>
            <a:ext cx="3173275" cy="646331"/>
          </a:xfrm>
          <a:prstGeom prst="rect">
            <a:avLst/>
          </a:prstGeom>
          <a:noFill/>
        </p:spPr>
        <p:txBody>
          <a:bodyPr wrap="square" rtlCol="0">
            <a:spAutoFit/>
          </a:bodyPr>
          <a:lstStyle/>
          <a:p>
            <a:r>
              <a:rPr lang="es-ES" dirty="0"/>
              <a:t>Si </a:t>
            </a:r>
            <a:r>
              <a:rPr lang="es-ES" dirty="0" err="1"/>
              <a:t>può</a:t>
            </a:r>
            <a:r>
              <a:rPr lang="es-ES" dirty="0"/>
              <a:t> anche </a:t>
            </a:r>
            <a:r>
              <a:rPr lang="es-ES" dirty="0" err="1"/>
              <a:t>provare</a:t>
            </a:r>
            <a:r>
              <a:rPr lang="es-ES" dirty="0"/>
              <a:t> a </a:t>
            </a:r>
            <a:r>
              <a:rPr lang="es-ES" dirty="0" err="1"/>
              <a:t>trascrivere</a:t>
            </a:r>
            <a:r>
              <a:rPr lang="es-ES" dirty="0"/>
              <a:t> la propria </a:t>
            </a:r>
            <a:r>
              <a:rPr lang="es-ES" dirty="0" err="1"/>
              <a:t>voce</a:t>
            </a:r>
            <a:r>
              <a:rPr lang="es-ES" dirty="0"/>
              <a:t>!</a:t>
            </a:r>
          </a:p>
        </p:txBody>
      </p:sp>
    </p:spTree>
    <p:extLst>
      <p:ext uri="{BB962C8B-B14F-4D97-AF65-F5344CB8AC3E}">
        <p14:creationId xmlns:p14="http://schemas.microsoft.com/office/powerpoint/2010/main" val="4057835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584F111-6532-4313-B32A-88D60FB8D5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0843">
            <a:off x="7353197" y="-199149"/>
            <a:ext cx="4923541" cy="2974593"/>
          </a:xfrm>
          <a:prstGeom prst="rect">
            <a:avLst/>
          </a:prstGeom>
        </p:spPr>
      </p:pic>
      <p:sp>
        <p:nvSpPr>
          <p:cNvPr id="8" name="Marcador de texto 7">
            <a:extLst>
              <a:ext uri="{FF2B5EF4-FFF2-40B4-BE49-F238E27FC236}">
                <a16:creationId xmlns:a16="http://schemas.microsoft.com/office/drawing/2014/main" id="{85D8F769-813C-4CA7-AF5D-DB9B314514E2}"/>
              </a:ext>
            </a:extLst>
          </p:cNvPr>
          <p:cNvSpPr>
            <a:spLocks noGrp="1"/>
          </p:cNvSpPr>
          <p:nvPr>
            <p:ph type="body" idx="2"/>
          </p:nvPr>
        </p:nvSpPr>
        <p:spPr>
          <a:xfrm>
            <a:off x="-1030419" y="560198"/>
            <a:ext cx="10595237" cy="803654"/>
          </a:xfrm>
        </p:spPr>
        <p:txBody>
          <a:bodyPr/>
          <a:lstStyle/>
          <a:p>
            <a:pPr lvl="0" algn="ctr"/>
            <a:r>
              <a:rPr lang="it-IT" sz="3600" b="1" dirty="0">
                <a:solidFill>
                  <a:srgbClr val="24BAA2"/>
                </a:solidFill>
                <a:latin typeface="Calibri"/>
                <a:ea typeface="Calibri"/>
                <a:cs typeface="Calibri"/>
                <a:sym typeface="Calibri"/>
              </a:rPr>
              <a:t>Prendi nota e inoltrala via e-mail</a:t>
            </a:r>
            <a:endParaRPr lang="it-IT" b="1" dirty="0">
              <a:latin typeface="Calibri"/>
              <a:ea typeface="Calibri"/>
              <a:cs typeface="Calibri"/>
              <a:sym typeface="Calibri"/>
            </a:endParaRPr>
          </a:p>
        </p:txBody>
      </p:sp>
      <p:sp>
        <p:nvSpPr>
          <p:cNvPr id="9" name="Marcador de texto 1">
            <a:extLst>
              <a:ext uri="{FF2B5EF4-FFF2-40B4-BE49-F238E27FC236}">
                <a16:creationId xmlns:a16="http://schemas.microsoft.com/office/drawing/2014/main" id="{882DFFA6-1DCF-40A1-A17F-3573B9B62EFE}"/>
              </a:ext>
            </a:extLst>
          </p:cNvPr>
          <p:cNvSpPr>
            <a:spLocks noGrp="1"/>
          </p:cNvSpPr>
          <p:nvPr>
            <p:ph type="body" idx="1"/>
          </p:nvPr>
        </p:nvSpPr>
        <p:spPr>
          <a:xfrm>
            <a:off x="798513" y="2046288"/>
            <a:ext cx="10594975" cy="3849687"/>
          </a:xfrm>
        </p:spPr>
        <p:txBody>
          <a:bodyPr/>
          <a:lstStyle/>
          <a:p>
            <a:r>
              <a:rPr lang="es-ES" dirty="0" err="1"/>
              <a:t>Download</a:t>
            </a:r>
            <a:r>
              <a:rPr lang="es-ES" dirty="0"/>
              <a:t> </a:t>
            </a:r>
            <a:r>
              <a:rPr lang="es-ES" dirty="0" err="1"/>
              <a:t>l’App</a:t>
            </a:r>
            <a:r>
              <a:rPr lang="es-ES" dirty="0"/>
              <a:t> Android: </a:t>
            </a:r>
            <a:r>
              <a:rPr lang="es-ES" dirty="0">
                <a:hlinkClick r:id="rId5"/>
              </a:rPr>
              <a:t>https://play.google.com/store/apps/details?id=com.google.android.keep&amp;hl=es_419&amp;gl=US</a:t>
            </a:r>
            <a:br>
              <a:rPr lang="es-ES" dirty="0"/>
            </a:br>
            <a:br>
              <a:rPr lang="es-ES" dirty="0"/>
            </a:br>
            <a:r>
              <a:rPr lang="es-ES" dirty="0"/>
              <a:t>In caso di </a:t>
            </a:r>
            <a:r>
              <a:rPr lang="es-ES" dirty="0" err="1"/>
              <a:t>dubbi</a:t>
            </a:r>
            <a:r>
              <a:rPr lang="es-ES" dirty="0"/>
              <a:t> </a:t>
            </a:r>
            <a:r>
              <a:rPr lang="es-ES" dirty="0" err="1"/>
              <a:t>sul</a:t>
            </a:r>
            <a:r>
              <a:rPr lang="es-ES" dirty="0"/>
              <a:t> </a:t>
            </a:r>
            <a:r>
              <a:rPr lang="es-ES" dirty="0" err="1"/>
              <a:t>processo</a:t>
            </a:r>
            <a:r>
              <a:rPr lang="es-ES" dirty="0"/>
              <a:t>:</a:t>
            </a:r>
          </a:p>
          <a:p>
            <a:r>
              <a:rPr lang="es-ES" dirty="0">
                <a:hlinkClick r:id="rId6"/>
              </a:rPr>
              <a:t>https://support.google.com/keep/answer/6101196?hl=en&amp;co=GENIE.Platform%3DAndroid#:~:text=Tap%20the%20note%20you%20want%20to%20share.&amp;text=Tap%20Collaborator.,email%20address%2C%20or%20Google%20Group</a:t>
            </a:r>
            <a:r>
              <a:rPr lang="es-ES" dirty="0"/>
              <a:t>.</a:t>
            </a:r>
          </a:p>
          <a:p>
            <a:endParaRPr lang="es-ES" dirty="0"/>
          </a:p>
          <a:p>
            <a:r>
              <a:rPr lang="es-ES" dirty="0" err="1"/>
              <a:t>Download</a:t>
            </a:r>
            <a:r>
              <a:rPr lang="es-ES" dirty="0"/>
              <a:t> </a:t>
            </a:r>
            <a:r>
              <a:rPr lang="es-ES" dirty="0" err="1"/>
              <a:t>l’App</a:t>
            </a:r>
            <a:r>
              <a:rPr lang="es-ES" dirty="0"/>
              <a:t> iOS: </a:t>
            </a:r>
            <a:endParaRPr lang="es-ES" dirty="0">
              <a:hlinkClick r:id="rId7"/>
            </a:endParaRPr>
          </a:p>
          <a:p>
            <a:r>
              <a:rPr lang="es-ES" dirty="0">
                <a:hlinkClick r:id="rId7"/>
              </a:rPr>
              <a:t>https://apps.apple.com/us/app/notes/id1110145109</a:t>
            </a:r>
            <a:endParaRPr lang="es-ES" dirty="0"/>
          </a:p>
          <a:p>
            <a:endParaRPr lang="es-ES" dirty="0"/>
          </a:p>
        </p:txBody>
      </p:sp>
      <p:pic>
        <p:nvPicPr>
          <p:cNvPr id="10" name="Elementos multimedia en línea 9" title="How to create a Checklist in Apple Notes (iOS)">
            <a:hlinkClick r:id="" action="ppaction://media"/>
            <a:extLst>
              <a:ext uri="{FF2B5EF4-FFF2-40B4-BE49-F238E27FC236}">
                <a16:creationId xmlns:a16="http://schemas.microsoft.com/office/drawing/2014/main" id="{16869AF3-0D9B-40DF-A5D1-FBF881AB632F}"/>
              </a:ext>
            </a:extLst>
          </p:cNvPr>
          <p:cNvPicPr>
            <a:picLocks noRot="1" noChangeAspect="1"/>
          </p:cNvPicPr>
          <p:nvPr>
            <a:videoFile r:link="rId1"/>
          </p:nvPr>
        </p:nvPicPr>
        <p:blipFill>
          <a:blip r:embed="rId8"/>
          <a:stretch>
            <a:fillRect/>
          </a:stretch>
        </p:blipFill>
        <p:spPr>
          <a:xfrm>
            <a:off x="8224083" y="396752"/>
            <a:ext cx="3169404" cy="1782790"/>
          </a:xfrm>
          <a:prstGeom prst="rect">
            <a:avLst/>
          </a:prstGeom>
        </p:spPr>
      </p:pic>
    </p:spTree>
    <p:extLst>
      <p:ext uri="{BB962C8B-B14F-4D97-AF65-F5344CB8AC3E}">
        <p14:creationId xmlns:p14="http://schemas.microsoft.com/office/powerpoint/2010/main" val="2929569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8BA4CE5-FDEC-44FD-BC42-23EAC3B99446}"/>
              </a:ext>
            </a:extLst>
          </p:cNvPr>
          <p:cNvSpPr>
            <a:spLocks noGrp="1"/>
          </p:cNvSpPr>
          <p:nvPr>
            <p:ph type="body" idx="1"/>
          </p:nvPr>
        </p:nvSpPr>
        <p:spPr/>
        <p:txBody>
          <a:bodyPr/>
          <a:lstStyle/>
          <a:p>
            <a:r>
              <a:rPr lang="es-ES" dirty="0"/>
              <a:t>Google calendar: le </a:t>
            </a:r>
            <a:r>
              <a:rPr lang="es-ES" dirty="0" err="1"/>
              <a:t>basi</a:t>
            </a:r>
            <a:endParaRPr lang="es-ES" dirty="0"/>
          </a:p>
        </p:txBody>
      </p:sp>
      <p:sp>
        <p:nvSpPr>
          <p:cNvPr id="5" name="Marcador de texto 4">
            <a:extLst>
              <a:ext uri="{FF2B5EF4-FFF2-40B4-BE49-F238E27FC236}">
                <a16:creationId xmlns:a16="http://schemas.microsoft.com/office/drawing/2014/main" id="{91D21354-BB7F-4F36-9B2C-8A4CD3F6C1E4}"/>
              </a:ext>
            </a:extLst>
          </p:cNvPr>
          <p:cNvSpPr>
            <a:spLocks noGrp="1"/>
          </p:cNvSpPr>
          <p:nvPr>
            <p:ph type="body" idx="2"/>
          </p:nvPr>
        </p:nvSpPr>
        <p:spPr/>
        <p:txBody>
          <a:bodyPr/>
          <a:lstStyle/>
          <a:p>
            <a:r>
              <a:rPr lang="es-ES" dirty="0"/>
              <a:t>3</a:t>
            </a:r>
          </a:p>
        </p:txBody>
      </p:sp>
      <p:pic>
        <p:nvPicPr>
          <p:cNvPr id="6" name="Gráfico 5">
            <a:extLst>
              <a:ext uri="{FF2B5EF4-FFF2-40B4-BE49-F238E27FC236}">
                <a16:creationId xmlns:a16="http://schemas.microsoft.com/office/drawing/2014/main" id="{7F1485A3-6E89-4196-A7FD-0DE87A0CC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72531" y="4540046"/>
            <a:ext cx="914400" cy="914400"/>
          </a:xfrm>
          <a:prstGeom prst="rect">
            <a:avLst/>
          </a:prstGeom>
        </p:spPr>
      </p:pic>
    </p:spTree>
    <p:extLst>
      <p:ext uri="{BB962C8B-B14F-4D97-AF65-F5344CB8AC3E}">
        <p14:creationId xmlns:p14="http://schemas.microsoft.com/office/powerpoint/2010/main" val="148009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63491E2-5E68-4EC9-807D-992B9208CCE5}"/>
              </a:ext>
            </a:extLst>
          </p:cNvPr>
          <p:cNvSpPr>
            <a:spLocks noGrp="1"/>
          </p:cNvSpPr>
          <p:nvPr>
            <p:ph type="body" idx="1"/>
          </p:nvPr>
        </p:nvSpPr>
        <p:spPr>
          <a:xfrm>
            <a:off x="835671" y="2727702"/>
            <a:ext cx="7178174" cy="3311641"/>
          </a:xfrm>
        </p:spPr>
        <p:txBody>
          <a:bodyPr/>
          <a:lstStyle/>
          <a:p>
            <a:r>
              <a:rPr lang="es-ES" b="1" dirty="0" err="1"/>
              <a:t>Scarica</a:t>
            </a:r>
            <a:r>
              <a:rPr lang="es-ES" b="1" dirty="0"/>
              <a:t> </a:t>
            </a:r>
            <a:r>
              <a:rPr lang="es-ES" b="1" dirty="0" err="1"/>
              <a:t>il</a:t>
            </a:r>
            <a:r>
              <a:rPr lang="es-ES" b="1" dirty="0"/>
              <a:t> calendario </a:t>
            </a:r>
            <a:r>
              <a:rPr lang="en-US" b="1" dirty="0"/>
              <a:t>:</a:t>
            </a:r>
          </a:p>
          <a:p>
            <a:r>
              <a:rPr lang="en-US" dirty="0">
                <a:hlinkClick r:id="rId2"/>
              </a:rPr>
              <a:t> Web (calendar.google.com)</a:t>
            </a:r>
            <a:r>
              <a:rPr lang="en-US" dirty="0"/>
              <a:t>, </a:t>
            </a:r>
            <a:r>
              <a:rPr lang="en-US" dirty="0">
                <a:hlinkClick r:id="rId3"/>
              </a:rPr>
              <a:t>Android</a:t>
            </a:r>
            <a:r>
              <a:rPr lang="en-US" dirty="0"/>
              <a:t>, or </a:t>
            </a:r>
            <a:r>
              <a:rPr lang="en-US" dirty="0">
                <a:hlinkClick r:id="rId4"/>
              </a:rPr>
              <a:t>iOS</a:t>
            </a:r>
            <a:endParaRPr lang="es-ES" dirty="0"/>
          </a:p>
        </p:txBody>
      </p:sp>
      <p:sp>
        <p:nvSpPr>
          <p:cNvPr id="5" name="Marcador de texto 4">
            <a:extLst>
              <a:ext uri="{FF2B5EF4-FFF2-40B4-BE49-F238E27FC236}">
                <a16:creationId xmlns:a16="http://schemas.microsoft.com/office/drawing/2014/main" id="{D02DC646-8B0A-41BD-90D6-88FAAFFCD98C}"/>
              </a:ext>
            </a:extLst>
          </p:cNvPr>
          <p:cNvSpPr>
            <a:spLocks noGrp="1"/>
          </p:cNvSpPr>
          <p:nvPr>
            <p:ph type="body" idx="2"/>
          </p:nvPr>
        </p:nvSpPr>
        <p:spPr/>
        <p:txBody>
          <a:bodyPr/>
          <a:lstStyle/>
          <a:p>
            <a:pPr lvl="0"/>
            <a:r>
              <a:rPr lang="es-ES" dirty="0"/>
              <a:t>Google calendar: le </a:t>
            </a:r>
            <a:r>
              <a:rPr lang="es-ES" dirty="0" err="1"/>
              <a:t>basi</a:t>
            </a:r>
            <a:endParaRPr lang="es-ES" dirty="0"/>
          </a:p>
        </p:txBody>
      </p:sp>
      <p:pic>
        <p:nvPicPr>
          <p:cNvPr id="18" name="Gráfico 17">
            <a:extLst>
              <a:ext uri="{FF2B5EF4-FFF2-40B4-BE49-F238E27FC236}">
                <a16:creationId xmlns:a16="http://schemas.microsoft.com/office/drawing/2014/main" id="{636CEF68-6BE2-40A9-AAB3-D9178BC2DA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29027" y="2514600"/>
            <a:ext cx="914400" cy="914400"/>
          </a:xfrm>
          <a:prstGeom prst="rect">
            <a:avLst/>
          </a:prstGeom>
        </p:spPr>
      </p:pic>
      <p:sp>
        <p:nvSpPr>
          <p:cNvPr id="20" name="Marcador de posición de imagen 19">
            <a:extLst>
              <a:ext uri="{FF2B5EF4-FFF2-40B4-BE49-F238E27FC236}">
                <a16:creationId xmlns:a16="http://schemas.microsoft.com/office/drawing/2014/main" id="{F6613FF7-626C-45E7-B664-0C9615A2C6F1}"/>
              </a:ext>
            </a:extLst>
          </p:cNvPr>
          <p:cNvSpPr>
            <a:spLocks noGrp="1"/>
          </p:cNvSpPr>
          <p:nvPr>
            <p:ph type="pic" idx="3"/>
          </p:nvPr>
        </p:nvSpPr>
        <p:spPr/>
      </p:sp>
      <p:pic>
        <p:nvPicPr>
          <p:cNvPr id="25" name="Imagen 24">
            <a:extLst>
              <a:ext uri="{FF2B5EF4-FFF2-40B4-BE49-F238E27FC236}">
                <a16:creationId xmlns:a16="http://schemas.microsoft.com/office/drawing/2014/main" id="{D41AD8D4-6EB8-466B-BCCC-234C3CE652BF}"/>
              </a:ext>
            </a:extLst>
          </p:cNvPr>
          <p:cNvPicPr>
            <a:picLocks noChangeAspect="1"/>
          </p:cNvPicPr>
          <p:nvPr/>
        </p:nvPicPr>
        <p:blipFill>
          <a:blip r:embed="rId7"/>
          <a:stretch>
            <a:fillRect/>
          </a:stretch>
        </p:blipFill>
        <p:spPr>
          <a:xfrm>
            <a:off x="835671" y="4550741"/>
            <a:ext cx="5966664" cy="450000"/>
          </a:xfrm>
          <a:prstGeom prst="rect">
            <a:avLst/>
          </a:prstGeom>
        </p:spPr>
      </p:pic>
      <p:pic>
        <p:nvPicPr>
          <p:cNvPr id="26" name="Imagen 25">
            <a:extLst>
              <a:ext uri="{FF2B5EF4-FFF2-40B4-BE49-F238E27FC236}">
                <a16:creationId xmlns:a16="http://schemas.microsoft.com/office/drawing/2014/main" id="{62839A67-DDC9-438B-A55A-F2BC4D230889}"/>
              </a:ext>
            </a:extLst>
          </p:cNvPr>
          <p:cNvPicPr>
            <a:picLocks noChangeAspect="1"/>
          </p:cNvPicPr>
          <p:nvPr/>
        </p:nvPicPr>
        <p:blipFill>
          <a:blip r:embed="rId8"/>
          <a:stretch>
            <a:fillRect/>
          </a:stretch>
        </p:blipFill>
        <p:spPr>
          <a:xfrm>
            <a:off x="1125956" y="5002505"/>
            <a:ext cx="5777957" cy="471446"/>
          </a:xfrm>
          <a:prstGeom prst="rect">
            <a:avLst/>
          </a:prstGeom>
        </p:spPr>
      </p:pic>
      <p:sp>
        <p:nvSpPr>
          <p:cNvPr id="2" name="CasellaDiTesto 1">
            <a:extLst>
              <a:ext uri="{FF2B5EF4-FFF2-40B4-BE49-F238E27FC236}">
                <a16:creationId xmlns:a16="http://schemas.microsoft.com/office/drawing/2014/main" id="{A2E64A17-D8A3-B2AE-EE43-52109D56CBFF}"/>
              </a:ext>
            </a:extLst>
          </p:cNvPr>
          <p:cNvSpPr txBox="1"/>
          <p:nvPr/>
        </p:nvSpPr>
        <p:spPr>
          <a:xfrm>
            <a:off x="872962" y="5568274"/>
            <a:ext cx="7412394" cy="707886"/>
          </a:xfrm>
          <a:prstGeom prst="rect">
            <a:avLst/>
          </a:prstGeom>
          <a:noFill/>
        </p:spPr>
        <p:txBody>
          <a:bodyPr wrap="square" rtlCol="0">
            <a:spAutoFit/>
          </a:bodyPr>
          <a:lstStyle/>
          <a:p>
            <a:r>
              <a:rPr lang="it-IT" sz="2000" dirty="0">
                <a:latin typeface="Calibri" panose="020F0502020204030204" pitchFamily="34" charset="0"/>
                <a:ea typeface="Calibri" panose="020F0502020204030204" pitchFamily="34" charset="0"/>
                <a:cs typeface="Calibri" panose="020F0502020204030204" pitchFamily="34" charset="0"/>
              </a:rPr>
              <a:t>Per creare un evento, clicca sull’icona del più </a:t>
            </a:r>
            <a:r>
              <a:rPr lang="it-IT" sz="2000" b="1" dirty="0">
                <a:latin typeface="Calibri" panose="020F0502020204030204" pitchFamily="34" charset="0"/>
                <a:ea typeface="Calibri" panose="020F0502020204030204" pitchFamily="34" charset="0"/>
                <a:cs typeface="Calibri" panose="020F0502020204030204" pitchFamily="34" charset="0"/>
              </a:rPr>
              <a:t>Crea &gt; Evento</a:t>
            </a:r>
            <a:br>
              <a:rPr lang="it-IT" sz="2000" b="1"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Per modificare un evento, </a:t>
            </a:r>
            <a:r>
              <a:rPr lang="it-IT" sz="2000" b="1" dirty="0">
                <a:latin typeface="Calibri" panose="020F0502020204030204" pitchFamily="34" charset="0"/>
                <a:ea typeface="Calibri" panose="020F0502020204030204" pitchFamily="34" charset="0"/>
                <a:cs typeface="Calibri" panose="020F0502020204030204" pitchFamily="34" charset="0"/>
              </a:rPr>
              <a:t>clicca l’evento&gt; Modifica</a:t>
            </a:r>
          </a:p>
        </p:txBody>
      </p:sp>
    </p:spTree>
    <p:extLst>
      <p:ext uri="{BB962C8B-B14F-4D97-AF65-F5344CB8AC3E}">
        <p14:creationId xmlns:p14="http://schemas.microsoft.com/office/powerpoint/2010/main" val="374161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0"/>
          <p:cNvSpPr txBox="1">
            <a:spLocks noGrp="1"/>
          </p:cNvSpPr>
          <p:nvPr>
            <p:ph type="body" idx="2"/>
          </p:nvPr>
        </p:nvSpPr>
        <p:spPr>
          <a:xfrm>
            <a:off x="655265" y="267918"/>
            <a:ext cx="10595237" cy="803654"/>
          </a:xfrm>
          <a:prstGeom prst="rect">
            <a:avLst/>
          </a:prstGeom>
          <a:noFill/>
          <a:ln>
            <a:noFill/>
          </a:ln>
        </p:spPr>
        <p:txBody>
          <a:bodyPr spcFirstLastPara="1" wrap="square" lIns="91425" tIns="45700" rIns="91425" bIns="45700" anchor="t" anchorCtr="0">
            <a:noAutofit/>
          </a:bodyPr>
          <a:lstStyle/>
          <a:p>
            <a:pPr lvl="0"/>
            <a:r>
              <a:rPr lang="es-ES" dirty="0"/>
              <a:t>Google calendar: le </a:t>
            </a:r>
            <a:r>
              <a:rPr lang="es-ES" dirty="0" err="1"/>
              <a:t>basi</a:t>
            </a:r>
            <a:endParaRPr dirty="0"/>
          </a:p>
        </p:txBody>
      </p:sp>
      <p:pic>
        <p:nvPicPr>
          <p:cNvPr id="352" name="Google Shape;352;p20"/>
          <p:cNvPicPr preferRelativeResize="0"/>
          <p:nvPr/>
        </p:nvPicPr>
        <p:blipFill rotWithShape="1">
          <a:blip r:embed="rId3">
            <a:alphaModFix/>
          </a:blip>
          <a:srcRect/>
          <a:stretch/>
        </p:blipFill>
        <p:spPr>
          <a:xfrm>
            <a:off x="540052" y="859699"/>
            <a:ext cx="10465125" cy="4879476"/>
          </a:xfrm>
          <a:prstGeom prst="rect">
            <a:avLst/>
          </a:prstGeom>
          <a:noFill/>
          <a:ln>
            <a:noFill/>
          </a:ln>
        </p:spPr>
      </p:pic>
      <p:sp>
        <p:nvSpPr>
          <p:cNvPr id="2" name="CasellaDiTesto 1">
            <a:extLst>
              <a:ext uri="{FF2B5EF4-FFF2-40B4-BE49-F238E27FC236}">
                <a16:creationId xmlns:a16="http://schemas.microsoft.com/office/drawing/2014/main" id="{AFCE3A04-3DA1-135A-324C-C636187A9D10}"/>
              </a:ext>
            </a:extLst>
          </p:cNvPr>
          <p:cNvSpPr txBox="1"/>
          <p:nvPr/>
        </p:nvSpPr>
        <p:spPr>
          <a:xfrm>
            <a:off x="540052" y="5739175"/>
            <a:ext cx="11318487" cy="707886"/>
          </a:xfrm>
          <a:prstGeom prst="rect">
            <a:avLst/>
          </a:prstGeom>
          <a:noFill/>
        </p:spPr>
        <p:txBody>
          <a:bodyPr wrap="square" rtlCol="0">
            <a:spAutoFit/>
          </a:bodyPr>
          <a:lstStyle/>
          <a:p>
            <a:r>
              <a:rPr lang="it-IT" sz="2000" b="1" dirty="0">
                <a:latin typeface="Calibri" panose="020F0502020204030204" pitchFamily="34" charset="0"/>
                <a:ea typeface="Calibri" panose="020F0502020204030204" pitchFamily="34" charset="0"/>
                <a:cs typeface="Calibri" panose="020F0502020204030204" pitchFamily="34" charset="0"/>
              </a:rPr>
              <a:t>Clicca su ciascun evento sul tuo calendario per rispondere ad un invito, partecipare ad un invito o modificare l’evento.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99AC1C0-67BC-497E-B171-7C3B2080AD39}"/>
              </a:ext>
            </a:extLst>
          </p:cNvPr>
          <p:cNvSpPr>
            <a:spLocks noGrp="1"/>
          </p:cNvSpPr>
          <p:nvPr>
            <p:ph type="body" idx="1"/>
          </p:nvPr>
        </p:nvSpPr>
        <p:spPr>
          <a:xfrm>
            <a:off x="798379" y="1269999"/>
            <a:ext cx="10595237" cy="4727423"/>
          </a:xfrm>
        </p:spPr>
        <p:txBody>
          <a:bodyPr/>
          <a:lstStyle/>
          <a:p>
            <a:r>
              <a:rPr lang="es-ES" dirty="0" err="1"/>
              <a:t>Questa</a:t>
            </a:r>
            <a:r>
              <a:rPr lang="es-ES" dirty="0"/>
              <a:t> guida </a:t>
            </a:r>
            <a:r>
              <a:rPr lang="es-ES" dirty="0" err="1"/>
              <a:t>è</a:t>
            </a:r>
            <a:r>
              <a:rPr lang="es-ES" dirty="0"/>
              <a:t> </a:t>
            </a:r>
            <a:r>
              <a:rPr lang="es-ES" dirty="0" err="1"/>
              <a:t>stata</a:t>
            </a:r>
            <a:r>
              <a:rPr lang="es-ES" dirty="0"/>
              <a:t> </a:t>
            </a:r>
            <a:r>
              <a:rPr lang="es-ES" dirty="0" err="1"/>
              <a:t>progettata</a:t>
            </a:r>
            <a:r>
              <a:rPr lang="es-ES" dirty="0"/>
              <a:t> per </a:t>
            </a:r>
            <a:r>
              <a:rPr lang="es-ES" dirty="0" err="1"/>
              <a:t>aiutarvi</a:t>
            </a:r>
            <a:r>
              <a:rPr lang="es-ES" dirty="0"/>
              <a:t> a </a:t>
            </a:r>
            <a:r>
              <a:rPr lang="es-ES" dirty="0" err="1"/>
              <a:t>svolgere</a:t>
            </a:r>
            <a:r>
              <a:rPr lang="es-ES" dirty="0"/>
              <a:t> </a:t>
            </a:r>
            <a:r>
              <a:rPr lang="es-ES" dirty="0" err="1"/>
              <a:t>compiti</a:t>
            </a:r>
            <a:r>
              <a:rPr lang="es-ES" dirty="0"/>
              <a:t> </a:t>
            </a:r>
            <a:r>
              <a:rPr lang="es-ES" dirty="0" err="1"/>
              <a:t>pratici</a:t>
            </a:r>
            <a:r>
              <a:rPr lang="es-ES" dirty="0"/>
              <a:t> </a:t>
            </a:r>
            <a:r>
              <a:rPr lang="es-ES" dirty="0" err="1"/>
              <a:t>molto</a:t>
            </a:r>
            <a:r>
              <a:rPr lang="es-ES" dirty="0"/>
              <a:t> </a:t>
            </a:r>
            <a:r>
              <a:rPr lang="es-ES" dirty="0" err="1"/>
              <a:t>specifici</a:t>
            </a:r>
            <a:r>
              <a:rPr lang="es-ES" dirty="0"/>
              <a:t>; </a:t>
            </a:r>
            <a:r>
              <a:rPr lang="es-ES" dirty="0" err="1"/>
              <a:t>potete</a:t>
            </a:r>
            <a:r>
              <a:rPr lang="es-ES" dirty="0"/>
              <a:t> usarla come </a:t>
            </a:r>
            <a:r>
              <a:rPr lang="es-ES" dirty="0" err="1"/>
              <a:t>foglio</a:t>
            </a:r>
            <a:r>
              <a:rPr lang="es-ES" dirty="0"/>
              <a:t> di </a:t>
            </a:r>
            <a:r>
              <a:rPr lang="es-ES" dirty="0" err="1"/>
              <a:t>calcolo</a:t>
            </a:r>
            <a:r>
              <a:rPr lang="es-ES" dirty="0"/>
              <a:t> </a:t>
            </a:r>
            <a:r>
              <a:rPr lang="es-ES" dirty="0" err="1"/>
              <a:t>mentre</a:t>
            </a:r>
            <a:r>
              <a:rPr lang="es-ES" dirty="0"/>
              <a:t> vi </a:t>
            </a:r>
            <a:r>
              <a:rPr lang="es-ES" dirty="0" err="1"/>
              <a:t>orientate</a:t>
            </a:r>
            <a:r>
              <a:rPr lang="es-ES" dirty="0"/>
              <a:t> </a:t>
            </a:r>
            <a:r>
              <a:rPr lang="es-ES" dirty="0" err="1"/>
              <a:t>nell'unità</a:t>
            </a:r>
            <a:r>
              <a:rPr lang="es-ES" dirty="0"/>
              <a:t> di </a:t>
            </a:r>
            <a:r>
              <a:rPr lang="es-ES" dirty="0" err="1"/>
              <a:t>apprendimento</a:t>
            </a:r>
            <a:r>
              <a:rPr lang="es-ES" dirty="0"/>
              <a:t> </a:t>
            </a:r>
            <a:r>
              <a:rPr lang="es-ES" dirty="0" err="1"/>
              <a:t>basato</a:t>
            </a:r>
            <a:r>
              <a:rPr lang="es-ES" dirty="0"/>
              <a:t> </a:t>
            </a:r>
            <a:r>
              <a:rPr lang="es-ES" dirty="0" err="1"/>
              <a:t>sul</a:t>
            </a:r>
            <a:r>
              <a:rPr lang="es-ES" dirty="0"/>
              <a:t> </a:t>
            </a:r>
            <a:r>
              <a:rPr lang="es-ES" dirty="0" err="1"/>
              <a:t>lavoro</a:t>
            </a:r>
            <a:r>
              <a:rPr lang="es-ES" dirty="0"/>
              <a:t> o in </a:t>
            </a:r>
            <a:r>
              <a:rPr lang="es-ES" dirty="0" err="1"/>
              <a:t>qualsiasi</a:t>
            </a:r>
            <a:r>
              <a:rPr lang="es-ES" dirty="0"/>
              <a:t> </a:t>
            </a:r>
            <a:r>
              <a:rPr lang="es-ES" dirty="0" err="1"/>
              <a:t>altra</a:t>
            </a:r>
            <a:r>
              <a:rPr lang="es-ES" dirty="0"/>
              <a:t> </a:t>
            </a:r>
            <a:r>
              <a:rPr lang="es-ES" dirty="0" err="1"/>
              <a:t>situazione</a:t>
            </a:r>
            <a:r>
              <a:rPr lang="es-ES" dirty="0"/>
              <a:t>.</a:t>
            </a:r>
          </a:p>
          <a:p>
            <a:endParaRPr lang="es-ES" dirty="0"/>
          </a:p>
          <a:p>
            <a:endParaRPr lang="es-ES" dirty="0"/>
          </a:p>
          <a:p>
            <a:r>
              <a:rPr lang="es-ES" dirty="0" err="1"/>
              <a:t>Questa</a:t>
            </a:r>
            <a:r>
              <a:rPr lang="es-ES" dirty="0"/>
              <a:t> guida </a:t>
            </a:r>
            <a:r>
              <a:rPr lang="es-ES" dirty="0" err="1"/>
              <a:t>è</a:t>
            </a:r>
            <a:r>
              <a:rPr lang="es-ES" dirty="0"/>
              <a:t> </a:t>
            </a:r>
            <a:r>
              <a:rPr lang="es-ES" dirty="0" err="1"/>
              <a:t>incentrata</a:t>
            </a:r>
            <a:r>
              <a:rPr lang="es-ES" dirty="0"/>
              <a:t> </a:t>
            </a:r>
            <a:r>
              <a:rPr lang="es-ES" dirty="0" err="1"/>
              <a:t>sulla</a:t>
            </a:r>
            <a:r>
              <a:rPr lang="es-ES" dirty="0"/>
              <a:t> </a:t>
            </a:r>
            <a:r>
              <a:rPr lang="es-ES" dirty="0" err="1"/>
              <a:t>tecnologia</a:t>
            </a:r>
            <a:r>
              <a:rPr lang="es-ES" dirty="0"/>
              <a:t> di cui </a:t>
            </a:r>
            <a:r>
              <a:rPr lang="es-ES" dirty="0" err="1"/>
              <a:t>potreste</a:t>
            </a:r>
            <a:r>
              <a:rPr lang="es-ES" dirty="0"/>
              <a:t> </a:t>
            </a:r>
            <a:r>
              <a:rPr lang="es-ES" dirty="0" err="1"/>
              <a:t>avere</a:t>
            </a:r>
            <a:r>
              <a:rPr lang="es-ES" dirty="0"/>
              <a:t> </a:t>
            </a:r>
            <a:r>
              <a:rPr lang="es-ES" dirty="0" err="1"/>
              <a:t>bisogno</a:t>
            </a:r>
            <a:r>
              <a:rPr lang="es-ES" dirty="0"/>
              <a:t> </a:t>
            </a:r>
            <a:r>
              <a:rPr lang="es-ES" dirty="0" err="1"/>
              <a:t>quotidianamente</a:t>
            </a:r>
            <a:r>
              <a:rPr lang="es-ES" dirty="0"/>
              <a:t> e ha lo </a:t>
            </a:r>
            <a:r>
              <a:rPr lang="es-ES" dirty="0" err="1"/>
              <a:t>scopo</a:t>
            </a:r>
            <a:r>
              <a:rPr lang="es-ES" dirty="0"/>
              <a:t> di </a:t>
            </a:r>
            <a:r>
              <a:rPr lang="es-ES" dirty="0" err="1"/>
              <a:t>spiegare</a:t>
            </a:r>
            <a:r>
              <a:rPr lang="es-ES" dirty="0"/>
              <a:t> </a:t>
            </a:r>
            <a:r>
              <a:rPr lang="es-ES" dirty="0" err="1"/>
              <a:t>passo</a:t>
            </a:r>
            <a:r>
              <a:rPr lang="es-ES" dirty="0"/>
              <a:t> dopo </a:t>
            </a:r>
            <a:r>
              <a:rPr lang="es-ES" dirty="0" err="1"/>
              <a:t>passo</a:t>
            </a:r>
            <a:r>
              <a:rPr lang="es-ES" dirty="0"/>
              <a:t> </a:t>
            </a:r>
            <a:r>
              <a:rPr lang="es-ES" dirty="0" err="1"/>
              <a:t>alcune</a:t>
            </a:r>
            <a:r>
              <a:rPr lang="es-ES" dirty="0"/>
              <a:t> </a:t>
            </a:r>
            <a:r>
              <a:rPr lang="es-ES" dirty="0" err="1"/>
              <a:t>attività</a:t>
            </a:r>
            <a:r>
              <a:rPr lang="es-ES" dirty="0"/>
              <a:t>, di </a:t>
            </a:r>
            <a:r>
              <a:rPr lang="es-ES" dirty="0" err="1"/>
              <a:t>offrire</a:t>
            </a:r>
            <a:r>
              <a:rPr lang="es-ES" dirty="0"/>
              <a:t> una </a:t>
            </a:r>
            <a:r>
              <a:rPr lang="es-ES" dirty="0" err="1"/>
              <a:t>documentazione</a:t>
            </a:r>
            <a:r>
              <a:rPr lang="es-ES" dirty="0"/>
              <a:t> </a:t>
            </a:r>
            <a:r>
              <a:rPr lang="es-ES" dirty="0" err="1"/>
              <a:t>esterna</a:t>
            </a:r>
            <a:r>
              <a:rPr lang="es-ES" dirty="0"/>
              <a:t> che vi </a:t>
            </a:r>
            <a:r>
              <a:rPr lang="es-ES" dirty="0" err="1"/>
              <a:t>consenta</a:t>
            </a:r>
            <a:r>
              <a:rPr lang="es-ES" dirty="0"/>
              <a:t> di </a:t>
            </a:r>
            <a:r>
              <a:rPr lang="es-ES" dirty="0" err="1"/>
              <a:t>approfondire</a:t>
            </a:r>
            <a:r>
              <a:rPr lang="es-ES" dirty="0"/>
              <a:t> un </a:t>
            </a:r>
            <a:r>
              <a:rPr lang="es-ES" dirty="0" err="1"/>
              <a:t>argomento</a:t>
            </a:r>
            <a:r>
              <a:rPr lang="es-ES" dirty="0"/>
              <a:t> e di </a:t>
            </a:r>
            <a:r>
              <a:rPr lang="es-ES" dirty="0" err="1"/>
              <a:t>fornirvi</a:t>
            </a:r>
            <a:r>
              <a:rPr lang="es-ES" dirty="0"/>
              <a:t> </a:t>
            </a:r>
            <a:r>
              <a:rPr lang="es-ES" dirty="0" err="1"/>
              <a:t>alcuni</a:t>
            </a:r>
            <a:r>
              <a:rPr lang="es-ES" dirty="0"/>
              <a:t> </a:t>
            </a:r>
            <a:r>
              <a:rPr lang="es-ES" dirty="0" err="1"/>
              <a:t>suggerimenti</a:t>
            </a:r>
            <a:r>
              <a:rPr lang="es-ES" dirty="0"/>
              <a:t> e </a:t>
            </a:r>
            <a:r>
              <a:rPr lang="es-ES" dirty="0" err="1"/>
              <a:t>trucchi</a:t>
            </a:r>
            <a:r>
              <a:rPr lang="es-ES" dirty="0"/>
              <a:t>.</a:t>
            </a:r>
          </a:p>
        </p:txBody>
      </p:sp>
      <p:sp>
        <p:nvSpPr>
          <p:cNvPr id="3" name="Marcador de texto 2">
            <a:extLst>
              <a:ext uri="{FF2B5EF4-FFF2-40B4-BE49-F238E27FC236}">
                <a16:creationId xmlns:a16="http://schemas.microsoft.com/office/drawing/2014/main" id="{A17B813A-CDBF-4F2A-8FB2-F6D954AE3C39}"/>
              </a:ext>
            </a:extLst>
          </p:cNvPr>
          <p:cNvSpPr>
            <a:spLocks noGrp="1"/>
          </p:cNvSpPr>
          <p:nvPr>
            <p:ph type="body" idx="2"/>
          </p:nvPr>
        </p:nvSpPr>
        <p:spPr>
          <a:xfrm>
            <a:off x="798380" y="358564"/>
            <a:ext cx="10595237" cy="803654"/>
          </a:xfrm>
        </p:spPr>
        <p:txBody>
          <a:bodyPr/>
          <a:lstStyle/>
          <a:p>
            <a:r>
              <a:rPr lang="es-ES" dirty="0" err="1"/>
              <a:t>Introduzione</a:t>
            </a:r>
            <a:endParaRPr lang="es-ES" dirty="0"/>
          </a:p>
        </p:txBody>
      </p:sp>
      <p:grpSp>
        <p:nvGrpSpPr>
          <p:cNvPr id="7" name="Grupo 6">
            <a:extLst>
              <a:ext uri="{FF2B5EF4-FFF2-40B4-BE49-F238E27FC236}">
                <a16:creationId xmlns:a16="http://schemas.microsoft.com/office/drawing/2014/main" id="{74851630-1CE0-438C-AD08-314D8B74239D}"/>
              </a:ext>
            </a:extLst>
          </p:cNvPr>
          <p:cNvGrpSpPr/>
          <p:nvPr/>
        </p:nvGrpSpPr>
        <p:grpSpPr>
          <a:xfrm rot="154899">
            <a:off x="9141016" y="4695227"/>
            <a:ext cx="3316358" cy="1599702"/>
            <a:chOff x="8766374" y="5324910"/>
            <a:chExt cx="3316358" cy="1599702"/>
          </a:xfrm>
        </p:grpSpPr>
        <p:pic>
          <p:nvPicPr>
            <p:cNvPr id="5" name="Imagen 4">
              <a:extLst>
                <a:ext uri="{FF2B5EF4-FFF2-40B4-BE49-F238E27FC236}">
                  <a16:creationId xmlns:a16="http://schemas.microsoft.com/office/drawing/2014/main" id="{43048DC9-B31E-4104-9D6D-FFFA4E3551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66374" y="5324910"/>
              <a:ext cx="3316358" cy="1599702"/>
            </a:xfrm>
            <a:prstGeom prst="rect">
              <a:avLst/>
            </a:prstGeom>
          </p:spPr>
        </p:pic>
        <p:sp>
          <p:nvSpPr>
            <p:cNvPr id="6" name="CuadroTexto 5">
              <a:extLst>
                <a:ext uri="{FF2B5EF4-FFF2-40B4-BE49-F238E27FC236}">
                  <a16:creationId xmlns:a16="http://schemas.microsoft.com/office/drawing/2014/main" id="{47BD7565-5110-469C-8D85-9F04E462CD9C}"/>
                </a:ext>
              </a:extLst>
            </p:cNvPr>
            <p:cNvSpPr txBox="1"/>
            <p:nvPr/>
          </p:nvSpPr>
          <p:spPr>
            <a:xfrm>
              <a:off x="9190882" y="5663096"/>
              <a:ext cx="2467342" cy="923330"/>
            </a:xfrm>
            <a:prstGeom prst="rect">
              <a:avLst/>
            </a:prstGeom>
            <a:noFill/>
          </p:spPr>
          <p:txBody>
            <a:bodyPr wrap="none" rtlCol="0">
              <a:spAutoFit/>
            </a:bodyPr>
            <a:lstStyle/>
            <a:p>
              <a:r>
                <a:rPr lang="es-ES" dirty="0" err="1"/>
                <a:t>Don’t</a:t>
              </a:r>
              <a:r>
                <a:rPr lang="es-ES" dirty="0"/>
                <a:t> </a:t>
              </a:r>
              <a:r>
                <a:rPr lang="es-ES" dirty="0" err="1"/>
                <a:t>forget</a:t>
              </a:r>
              <a:r>
                <a:rPr lang="es-ES" dirty="0"/>
                <a:t> </a:t>
              </a:r>
              <a:r>
                <a:rPr lang="es-ES" dirty="0" err="1"/>
                <a:t>to</a:t>
              </a:r>
              <a:r>
                <a:rPr lang="es-ES" dirty="0"/>
                <a:t> use </a:t>
              </a:r>
            </a:p>
            <a:p>
              <a:endParaRPr lang="es-ES" dirty="0"/>
            </a:p>
            <a:p>
              <a:r>
                <a:rPr lang="es-ES" dirty="0" err="1"/>
                <a:t>your</a:t>
              </a:r>
              <a:r>
                <a:rPr lang="es-ES" dirty="0"/>
                <a:t> </a:t>
              </a:r>
              <a:r>
                <a:rPr lang="es-ES" dirty="0" err="1"/>
                <a:t>course</a:t>
              </a:r>
              <a:r>
                <a:rPr lang="es-ES" dirty="0"/>
                <a:t> notebook!</a:t>
              </a:r>
            </a:p>
          </p:txBody>
        </p:sp>
      </p:grpSp>
    </p:spTree>
    <p:extLst>
      <p:ext uri="{BB962C8B-B14F-4D97-AF65-F5344CB8AC3E}">
        <p14:creationId xmlns:p14="http://schemas.microsoft.com/office/powerpoint/2010/main" val="1140879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1"/>
          <p:cNvSpPr txBox="1">
            <a:spLocks noGrp="1"/>
          </p:cNvSpPr>
          <p:nvPr>
            <p:ph type="body" idx="2"/>
          </p:nvPr>
        </p:nvSpPr>
        <p:spPr>
          <a:xfrm>
            <a:off x="330098" y="321842"/>
            <a:ext cx="10595100" cy="803700"/>
          </a:xfrm>
          <a:prstGeom prst="rect">
            <a:avLst/>
          </a:prstGeom>
          <a:noFill/>
          <a:ln>
            <a:noFill/>
          </a:ln>
        </p:spPr>
        <p:txBody>
          <a:bodyPr spcFirstLastPara="1" wrap="square" lIns="91425" tIns="45700" rIns="91425" bIns="45700" anchor="t" anchorCtr="0">
            <a:noAutofit/>
          </a:bodyPr>
          <a:lstStyle/>
          <a:p>
            <a:pPr lvl="0"/>
            <a:r>
              <a:rPr lang="es-ES" dirty="0"/>
              <a:t>Google calendar: le </a:t>
            </a:r>
            <a:r>
              <a:rPr lang="es-ES" dirty="0" err="1"/>
              <a:t>basi</a:t>
            </a:r>
            <a:endParaRPr dirty="0"/>
          </a:p>
        </p:txBody>
      </p:sp>
      <p:pic>
        <p:nvPicPr>
          <p:cNvPr id="358" name="Google Shape;358;p21"/>
          <p:cNvPicPr preferRelativeResize="0"/>
          <p:nvPr/>
        </p:nvPicPr>
        <p:blipFill rotWithShape="1">
          <a:blip r:embed="rId3">
            <a:alphaModFix/>
          </a:blip>
          <a:srcRect/>
          <a:stretch/>
        </p:blipFill>
        <p:spPr>
          <a:xfrm>
            <a:off x="608762" y="1244883"/>
            <a:ext cx="7498175" cy="4889425"/>
          </a:xfrm>
          <a:prstGeom prst="rect">
            <a:avLst/>
          </a:prstGeom>
          <a:noFill/>
          <a:ln>
            <a:noFill/>
          </a:ln>
        </p:spPr>
      </p:pic>
      <p:sp>
        <p:nvSpPr>
          <p:cNvPr id="3" name="CasellaDiTesto 2">
            <a:extLst>
              <a:ext uri="{FF2B5EF4-FFF2-40B4-BE49-F238E27FC236}">
                <a16:creationId xmlns:a16="http://schemas.microsoft.com/office/drawing/2014/main" id="{4443113C-463B-53AC-D655-32FD6E322E3F}"/>
              </a:ext>
            </a:extLst>
          </p:cNvPr>
          <p:cNvSpPr txBox="1"/>
          <p:nvPr/>
        </p:nvSpPr>
        <p:spPr>
          <a:xfrm>
            <a:off x="8106937" y="1485789"/>
            <a:ext cx="3476301" cy="4801314"/>
          </a:xfrm>
          <a:prstGeom prst="rect">
            <a:avLst/>
          </a:prstGeom>
          <a:noFill/>
        </p:spPr>
        <p:txBody>
          <a:bodyPr wrap="square" rtlCol="0">
            <a:spAutoFit/>
          </a:bodyPr>
          <a:lstStyle/>
          <a:p>
            <a:r>
              <a:rPr lang="it-IT" sz="1800" b="1" dirty="0">
                <a:latin typeface="Calibri" panose="020F0502020204030204" pitchFamily="34" charset="0"/>
                <a:ea typeface="Calibri" panose="020F0502020204030204" pitchFamily="34" charset="0"/>
                <a:cs typeface="Calibri" panose="020F0502020204030204" pitchFamily="34" charset="0"/>
              </a:rPr>
              <a:t>3. Aggiungi e personalizza i calendari.</a:t>
            </a:r>
          </a:p>
          <a:p>
            <a:endParaRPr lang="it-IT" sz="1800"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it-IT" sz="1800" b="1" dirty="0">
                <a:latin typeface="Calibri" panose="020F0502020204030204" pitchFamily="34" charset="0"/>
                <a:ea typeface="Calibri" panose="020F0502020204030204" pitchFamily="34" charset="0"/>
                <a:cs typeface="Calibri" panose="020F0502020204030204" pitchFamily="34" charset="0"/>
              </a:rPr>
              <a:t>Crea un nuovo calendario – </a:t>
            </a:r>
            <a:r>
              <a:rPr lang="it-IT" sz="1800" dirty="0">
                <a:latin typeface="Calibri" panose="020F0502020204030204" pitchFamily="34" charset="0"/>
                <a:ea typeface="Calibri" panose="020F0502020204030204" pitchFamily="34" charset="0"/>
                <a:cs typeface="Calibri" panose="020F0502020204030204" pitchFamily="34" charset="0"/>
              </a:rPr>
              <a:t>Crea diversi calendari, come per esempio calendari di squadra o il calendario di un progetto.</a:t>
            </a:r>
          </a:p>
          <a:p>
            <a:pPr marL="342900" indent="-342900">
              <a:buAutoNum type="arabicPeriod"/>
            </a:pPr>
            <a:r>
              <a:rPr lang="it-IT" sz="1800" b="1" dirty="0">
                <a:latin typeface="Calibri" panose="020F0502020204030204" pitchFamily="34" charset="0"/>
                <a:ea typeface="Calibri" panose="020F0502020204030204" pitchFamily="34" charset="0"/>
                <a:cs typeface="Calibri" panose="020F0502020204030204" pitchFamily="34" charset="0"/>
              </a:rPr>
              <a:t>Aggiungi un calendario </a:t>
            </a:r>
            <a:r>
              <a:rPr lang="it-IT" sz="1800" dirty="0">
                <a:latin typeface="Calibri" panose="020F0502020204030204" pitchFamily="34" charset="0"/>
                <a:ea typeface="Calibri" panose="020F0502020204030204" pitchFamily="34" charset="0"/>
                <a:cs typeface="Calibri" panose="020F0502020204030204" pitchFamily="34" charset="0"/>
              </a:rPr>
              <a:t>– Entra con la mail di qualcuno e clicca sui puntini accanto al loro nome e scegli un’opzione.</a:t>
            </a:r>
          </a:p>
          <a:p>
            <a:pPr marL="342900" indent="-342900">
              <a:buAutoNum type="arabicPeriod"/>
            </a:pPr>
            <a:r>
              <a:rPr lang="it-IT" sz="1800" b="1" dirty="0">
                <a:latin typeface="Calibri" panose="020F0502020204030204" pitchFamily="34" charset="0"/>
                <a:ea typeface="Calibri" panose="020F0502020204030204" pitchFamily="34" charset="0"/>
                <a:cs typeface="Calibri" panose="020F0502020204030204" pitchFamily="34" charset="0"/>
              </a:rPr>
              <a:t>Cambia le impostazioni del calendario </a:t>
            </a:r>
            <a:r>
              <a:rPr lang="it-IT" sz="1800" dirty="0">
                <a:latin typeface="Calibri" panose="020F0502020204030204" pitchFamily="34" charset="0"/>
                <a:ea typeface="Calibri" panose="020F0502020204030204" pitchFamily="34" charset="0"/>
                <a:cs typeface="Calibri" panose="020F0502020204030204" pitchFamily="34" charset="0"/>
              </a:rPr>
              <a:t>– cambia le impostazioni delle notifiche, condividi i calendari, imposta le ore di lavoro e molto altro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2"/>
          <p:cNvSpPr txBox="1">
            <a:spLocks noGrp="1"/>
          </p:cNvSpPr>
          <p:nvPr>
            <p:ph type="body" idx="1"/>
          </p:nvPr>
        </p:nvSpPr>
        <p:spPr>
          <a:xfrm>
            <a:off x="798380" y="1286134"/>
            <a:ext cx="10595100" cy="4400700"/>
          </a:xfrm>
          <a:prstGeom prst="rect">
            <a:avLst/>
          </a:prstGeom>
          <a:noFill/>
          <a:ln>
            <a:noFill/>
          </a:ln>
        </p:spPr>
        <p:txBody>
          <a:bodyPr spcFirstLastPara="1" wrap="square" lIns="91425" tIns="45700" rIns="91425" bIns="45700" anchor="t" anchorCtr="0">
            <a:noAutofit/>
          </a:bodyPr>
          <a:lstStyle/>
          <a:p>
            <a:pPr lvl="0"/>
            <a:r>
              <a:rPr lang="it-IT" dirty="0"/>
              <a:t>Consigli di configurazione, prestare particolare attenzione a quanto segue</a:t>
            </a:r>
            <a:r>
              <a:rPr lang="es-ES" dirty="0"/>
              <a:t>:</a:t>
            </a:r>
            <a:endParaRPr dirty="0"/>
          </a:p>
        </p:txBody>
      </p:sp>
      <p:sp>
        <p:nvSpPr>
          <p:cNvPr id="364" name="Google Shape;364;p22"/>
          <p:cNvSpPr txBox="1">
            <a:spLocks noGrp="1"/>
          </p:cNvSpPr>
          <p:nvPr>
            <p:ph type="body" idx="2"/>
          </p:nvPr>
        </p:nvSpPr>
        <p:spPr>
          <a:xfrm>
            <a:off x="798381" y="552766"/>
            <a:ext cx="10595100" cy="803700"/>
          </a:xfrm>
          <a:prstGeom prst="rect">
            <a:avLst/>
          </a:prstGeom>
          <a:noFill/>
          <a:ln>
            <a:noFill/>
          </a:ln>
        </p:spPr>
        <p:txBody>
          <a:bodyPr spcFirstLastPara="1" wrap="square" lIns="91425" tIns="45700" rIns="91425" bIns="45700" anchor="t" anchorCtr="0">
            <a:noAutofit/>
          </a:bodyPr>
          <a:lstStyle/>
          <a:p>
            <a:pPr lvl="0"/>
            <a:r>
              <a:rPr lang="es-ES"/>
              <a:t>Google calendar: le basi</a:t>
            </a:r>
            <a:endParaRPr dirty="0"/>
          </a:p>
        </p:txBody>
      </p:sp>
      <p:pic>
        <p:nvPicPr>
          <p:cNvPr id="365" name="Google Shape;365;p22"/>
          <p:cNvPicPr preferRelativeResize="0"/>
          <p:nvPr/>
        </p:nvPicPr>
        <p:blipFill rotWithShape="1">
          <a:blip r:embed="rId3">
            <a:alphaModFix/>
          </a:blip>
          <a:srcRect/>
          <a:stretch/>
        </p:blipFill>
        <p:spPr>
          <a:xfrm>
            <a:off x="798380" y="2079194"/>
            <a:ext cx="2247917" cy="3905279"/>
          </a:xfrm>
          <a:prstGeom prst="rect">
            <a:avLst/>
          </a:prstGeom>
          <a:noFill/>
          <a:ln w="76200" cap="flat" cmpd="sng">
            <a:solidFill>
              <a:schemeClr val="dk1"/>
            </a:solidFill>
            <a:prstDash val="solid"/>
            <a:round/>
            <a:headEnd type="none" w="sm" len="sm"/>
            <a:tailEnd type="none" w="sm" len="sm"/>
          </a:ln>
        </p:spPr>
      </p:pic>
      <p:pic>
        <p:nvPicPr>
          <p:cNvPr id="366" name="Google Shape;366;p22"/>
          <p:cNvPicPr preferRelativeResize="0"/>
          <p:nvPr/>
        </p:nvPicPr>
        <p:blipFill rotWithShape="1">
          <a:blip r:embed="rId4">
            <a:alphaModFix/>
          </a:blip>
          <a:srcRect/>
          <a:stretch/>
        </p:blipFill>
        <p:spPr>
          <a:xfrm>
            <a:off x="3686629" y="2083147"/>
            <a:ext cx="6820668" cy="2427601"/>
          </a:xfrm>
          <a:prstGeom prst="rect">
            <a:avLst/>
          </a:prstGeom>
          <a:noFill/>
          <a:ln w="76200" cap="flat" cmpd="sng">
            <a:solidFill>
              <a:schemeClr val="dk1"/>
            </a:solidFill>
            <a:prstDash val="solid"/>
            <a:round/>
            <a:headEnd type="none" w="sm" len="sm"/>
            <a:tailEnd type="none" w="sm" len="sm"/>
          </a:ln>
        </p:spPr>
      </p:pic>
      <p:pic>
        <p:nvPicPr>
          <p:cNvPr id="367" name="Google Shape;367;p22"/>
          <p:cNvPicPr preferRelativeResize="0"/>
          <p:nvPr/>
        </p:nvPicPr>
        <p:blipFill rotWithShape="1">
          <a:blip r:embed="rId5">
            <a:alphaModFix/>
          </a:blip>
          <a:srcRect/>
          <a:stretch/>
        </p:blipFill>
        <p:spPr>
          <a:xfrm>
            <a:off x="3686629" y="4701861"/>
            <a:ext cx="5812973" cy="1603371"/>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es-ES" dirty="0" err="1"/>
              <a:t>Assistenza</a:t>
            </a:r>
            <a:r>
              <a:rPr lang="es-ES" dirty="0"/>
              <a:t> </a:t>
            </a:r>
            <a:r>
              <a:rPr lang="es-ES" dirty="0" err="1"/>
              <a:t>mappe</a:t>
            </a:r>
            <a:r>
              <a:rPr lang="es-ES" dirty="0"/>
              <a:t> Google AR</a:t>
            </a:r>
            <a:endParaRPr dirty="0"/>
          </a:p>
        </p:txBody>
      </p:sp>
      <p:sp>
        <p:nvSpPr>
          <p:cNvPr id="373" name="Google Shape;373;p2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txBox="1">
            <a:spLocks noGrp="1"/>
          </p:cNvSpPr>
          <p:nvPr>
            <p:ph type="body" idx="1"/>
          </p:nvPr>
        </p:nvSpPr>
        <p:spPr>
          <a:xfrm>
            <a:off x="798381" y="2045704"/>
            <a:ext cx="4702534" cy="3849918"/>
          </a:xfrm>
          <a:prstGeom prst="rect">
            <a:avLst/>
          </a:prstGeom>
          <a:noFill/>
          <a:ln>
            <a:noFill/>
          </a:ln>
        </p:spPr>
        <p:txBody>
          <a:bodyPr spcFirstLastPara="1" wrap="square" lIns="91425" tIns="45700" rIns="91425" bIns="45700" anchor="t" anchorCtr="0">
            <a:noAutofit/>
          </a:bodyPr>
          <a:lstStyle/>
          <a:p>
            <a:pPr marL="685800" lvl="0" indent="-457200">
              <a:buAutoNum type="arabicPeriod"/>
            </a:pPr>
            <a:r>
              <a:rPr lang="it-IT" dirty="0"/>
              <a:t>Imposta il percorso</a:t>
            </a:r>
            <a:br>
              <a:rPr lang="it-IT" dirty="0"/>
            </a:br>
            <a:r>
              <a:rPr lang="it-IT" dirty="0"/>
              <a:t>
Premere "Live </a:t>
            </a:r>
            <a:r>
              <a:rPr lang="it-IT" dirty="0" err="1"/>
              <a:t>view</a:t>
            </a:r>
            <a:r>
              <a:rPr lang="it-IT" dirty="0"/>
              <a:t>"</a:t>
            </a:r>
            <a:br>
              <a:rPr lang="it-IT" dirty="0"/>
            </a:br>
            <a:r>
              <a:rPr lang="it-IT" dirty="0"/>
              <a:t>
Scansiona e segui i punti di riferimento AR</a:t>
            </a:r>
            <a:br>
              <a:rPr lang="it-IT" dirty="0"/>
            </a:br>
            <a:r>
              <a:rPr lang="it-IT" dirty="0"/>
              <a:t>(posizione verticale)</a:t>
            </a:r>
            <a:endParaRPr dirty="0"/>
          </a:p>
          <a:p>
            <a:pPr marL="685800" lvl="0" indent="-304800" algn="l" rtl="0">
              <a:lnSpc>
                <a:spcPct val="90000"/>
              </a:lnSpc>
              <a:spcBef>
                <a:spcPts val="1000"/>
              </a:spcBef>
              <a:spcAft>
                <a:spcPts val="0"/>
              </a:spcAft>
              <a:buSzPts val="2400"/>
              <a:buNone/>
            </a:pPr>
            <a:endParaRPr dirty="0"/>
          </a:p>
        </p:txBody>
      </p:sp>
      <p:sp>
        <p:nvSpPr>
          <p:cNvPr id="379" name="Google Shape;379;p2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es-ES" dirty="0" err="1"/>
              <a:t>Assistenza</a:t>
            </a:r>
            <a:r>
              <a:rPr lang="es-ES" dirty="0"/>
              <a:t> </a:t>
            </a:r>
            <a:r>
              <a:rPr lang="es-ES" dirty="0" err="1"/>
              <a:t>mappe</a:t>
            </a:r>
            <a:r>
              <a:rPr lang="es-ES" dirty="0"/>
              <a:t> Google AR</a:t>
            </a:r>
            <a:endParaRPr dirty="0"/>
          </a:p>
        </p:txBody>
      </p:sp>
      <p:pic>
        <p:nvPicPr>
          <p:cNvPr id="380" name="Google Shape;380;p24" title="Google Maps Live View: Navigating with Augmented Reality"/>
          <p:cNvPicPr preferRelativeResize="0"/>
          <p:nvPr/>
        </p:nvPicPr>
        <p:blipFill rotWithShape="1">
          <a:blip r:embed="rId3">
            <a:alphaModFix/>
          </a:blip>
          <a:srcRect/>
          <a:stretch/>
        </p:blipFill>
        <p:spPr>
          <a:xfrm>
            <a:off x="5500915" y="1684274"/>
            <a:ext cx="6203470" cy="34894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dirty="0" err="1"/>
              <a:t>Accessi</a:t>
            </a:r>
            <a:r>
              <a:rPr lang="es-ES" dirty="0"/>
              <a:t> </a:t>
            </a:r>
            <a:r>
              <a:rPr lang="es-ES" dirty="0" err="1"/>
              <a:t>rapidi</a:t>
            </a:r>
            <a:endParaRPr dirty="0"/>
          </a:p>
        </p:txBody>
      </p:sp>
      <p:sp>
        <p:nvSpPr>
          <p:cNvPr id="386" name="Google Shape;386;p2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6"/>
          <p:cNvSpPr txBox="1">
            <a:spLocks noGrp="1"/>
          </p:cNvSpPr>
          <p:nvPr>
            <p:ph type="body" idx="1"/>
          </p:nvPr>
        </p:nvSpPr>
        <p:spPr>
          <a:xfrm>
            <a:off x="798381" y="1619971"/>
            <a:ext cx="10595100" cy="3849900"/>
          </a:xfrm>
          <a:prstGeom prst="rect">
            <a:avLst/>
          </a:prstGeom>
          <a:noFill/>
          <a:ln>
            <a:noFill/>
          </a:ln>
        </p:spPr>
        <p:txBody>
          <a:bodyPr spcFirstLastPara="1" wrap="square" lIns="91425" tIns="45700" rIns="91425" bIns="45700" anchor="t" anchorCtr="0">
            <a:noAutofit/>
          </a:bodyPr>
          <a:lstStyle/>
          <a:p>
            <a:pPr lvl="0" algn="just"/>
            <a:r>
              <a:rPr lang="it-IT" dirty="0"/>
              <a:t>Si consiglia vivamente di personalizzare gli elementi visivi in base alle preferenze dell'utente prima di insegnare come utilizzare l'interfaccia semplificata</a:t>
            </a:r>
            <a:r>
              <a:rPr lang="es-ES" dirty="0"/>
              <a:t>.</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p:txBody>
      </p:sp>
      <p:sp>
        <p:nvSpPr>
          <p:cNvPr id="392" name="Google Shape;392;p2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es-ES" dirty="0" err="1"/>
              <a:t>Accessi</a:t>
            </a:r>
            <a:r>
              <a:rPr lang="es-ES" dirty="0"/>
              <a:t> </a:t>
            </a:r>
            <a:r>
              <a:rPr lang="es-ES" dirty="0" err="1"/>
              <a:t>rapidi</a:t>
            </a:r>
            <a:r>
              <a:rPr lang="es-ES" dirty="0"/>
              <a:t>: </a:t>
            </a:r>
            <a:r>
              <a:rPr lang="es-ES" dirty="0" err="1"/>
              <a:t>Semplice</a:t>
            </a:r>
            <a:r>
              <a:rPr lang="es-ES" dirty="0"/>
              <a:t> </a:t>
            </a:r>
            <a:r>
              <a:rPr lang="es-ES" dirty="0" err="1"/>
              <a:t>ma</a:t>
            </a:r>
            <a:r>
              <a:rPr lang="es-ES" dirty="0"/>
              <a:t> potente</a:t>
            </a:r>
            <a:endParaRPr dirty="0"/>
          </a:p>
        </p:txBody>
      </p:sp>
      <p:pic>
        <p:nvPicPr>
          <p:cNvPr id="393" name="Google Shape;393;p26"/>
          <p:cNvPicPr preferRelativeResize="0"/>
          <p:nvPr/>
        </p:nvPicPr>
        <p:blipFill rotWithShape="1">
          <a:blip r:embed="rId3">
            <a:alphaModFix/>
          </a:blip>
          <a:srcRect/>
          <a:stretch/>
        </p:blipFill>
        <p:spPr>
          <a:xfrm>
            <a:off x="2757992" y="2555918"/>
            <a:ext cx="5279361" cy="3462025"/>
          </a:xfrm>
          <a:prstGeom prst="rect">
            <a:avLst/>
          </a:prstGeom>
          <a:noFill/>
          <a:ln>
            <a:noFill/>
          </a:ln>
        </p:spPr>
      </p:pic>
      <p:pic>
        <p:nvPicPr>
          <p:cNvPr id="394" name="Google Shape;394;p26"/>
          <p:cNvPicPr preferRelativeResize="0"/>
          <p:nvPr/>
        </p:nvPicPr>
        <p:blipFill rotWithShape="1">
          <a:blip r:embed="rId4">
            <a:alphaModFix/>
          </a:blip>
          <a:srcRect/>
          <a:stretch/>
        </p:blipFill>
        <p:spPr>
          <a:xfrm rot="-235609">
            <a:off x="8225679" y="3035180"/>
            <a:ext cx="3649831" cy="3267969"/>
          </a:xfrm>
          <a:prstGeom prst="rect">
            <a:avLst/>
          </a:prstGeom>
          <a:noFill/>
          <a:ln>
            <a:noFill/>
          </a:ln>
        </p:spPr>
      </p:pic>
      <p:sp>
        <p:nvSpPr>
          <p:cNvPr id="395" name="Google Shape;395;p26"/>
          <p:cNvSpPr txBox="1"/>
          <p:nvPr/>
        </p:nvSpPr>
        <p:spPr>
          <a:xfrm>
            <a:off x="8795094" y="3561648"/>
            <a:ext cx="2511000" cy="2308284"/>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rPr>
              <a:t>L'app nell'immagine è </a:t>
            </a:r>
            <a:r>
              <a:rPr lang="it-IT" sz="1800" dirty="0" err="1">
                <a:solidFill>
                  <a:schemeClr val="dk1"/>
                </a:solidFill>
              </a:rPr>
              <a:t>bigLauncher</a:t>
            </a:r>
            <a:r>
              <a:rPr lang="it-IT" sz="1800" dirty="0">
                <a:solidFill>
                  <a:schemeClr val="dk1"/>
                </a:solidFill>
              </a:rPr>
              <a:t>, ma è solo un esempio, ci sono molte app simili là fuori.
Trova quello che si adatta meglio alla situazione.</a:t>
            </a:r>
            <a:endParaRPr dirty="0"/>
          </a:p>
        </p:txBody>
      </p:sp>
      <p:sp>
        <p:nvSpPr>
          <p:cNvPr id="396" name="Google Shape;396;p26" descr="لانچر اندرویدی ساده"/>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7"/>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it-IT" dirty="0"/>
              <a:t>Nozioni di base su Facebook</a:t>
            </a:r>
            <a:endParaRPr dirty="0"/>
          </a:p>
        </p:txBody>
      </p:sp>
      <p:sp>
        <p:nvSpPr>
          <p:cNvPr id="402" name="Google Shape;402;p27"/>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685800" lvl="0" indent="-457200">
              <a:buFont typeface="Arial"/>
              <a:buAutoNum type="arabicPeriod"/>
            </a:pPr>
            <a:r>
              <a:rPr lang="it-IT" dirty="0"/>
              <a:t>Crea un nuovo account (compila i moduli)</a:t>
            </a:r>
            <a:br>
              <a:rPr lang="es-ES" dirty="0"/>
            </a:br>
            <a:br>
              <a:rPr lang="es-ES" dirty="0"/>
            </a:br>
            <a:endParaRPr dirty="0"/>
          </a:p>
          <a:p>
            <a:pPr marL="685800" lvl="0" indent="-457200">
              <a:buFont typeface="Arial"/>
              <a:buAutoNum type="arabicPeriod"/>
            </a:pPr>
            <a:r>
              <a:rPr lang="it-IT" dirty="0"/>
              <a:t>Impostare la privacy</a:t>
            </a:r>
            <a:endParaRPr dirty="0"/>
          </a:p>
        </p:txBody>
      </p:sp>
      <p:sp>
        <p:nvSpPr>
          <p:cNvPr id="408" name="Google Shape;40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dirty="0"/>
              <a:t>Nozioni di base su Facebook</a:t>
            </a:r>
            <a:endParaRPr dirty="0"/>
          </a:p>
        </p:txBody>
      </p:sp>
      <p:pic>
        <p:nvPicPr>
          <p:cNvPr id="409" name="Google Shape;409;p28"/>
          <p:cNvPicPr preferRelativeResize="0"/>
          <p:nvPr/>
        </p:nvPicPr>
        <p:blipFill rotWithShape="1">
          <a:blip r:embed="rId3">
            <a:alphaModFix/>
          </a:blip>
          <a:srcRect/>
          <a:stretch/>
        </p:blipFill>
        <p:spPr>
          <a:xfrm>
            <a:off x="7994151" y="471714"/>
            <a:ext cx="3806803" cy="5914571"/>
          </a:xfrm>
          <a:prstGeom prst="rect">
            <a:avLst/>
          </a:prstGeom>
          <a:noFill/>
          <a:ln w="57150" cap="flat" cmpd="sng">
            <a:solidFill>
              <a:schemeClr val="accent1"/>
            </a:solidFill>
            <a:prstDash val="solid"/>
            <a:round/>
            <a:headEnd type="none" w="sm" len="sm"/>
            <a:tailEnd type="none" w="sm" len="sm"/>
          </a:ln>
        </p:spPr>
      </p:pic>
      <p:cxnSp>
        <p:nvCxnSpPr>
          <p:cNvPr id="410" name="Google Shape;410;p28"/>
          <p:cNvCxnSpPr>
            <a:cxnSpLocks/>
          </p:cNvCxnSpPr>
          <p:nvPr/>
        </p:nvCxnSpPr>
        <p:spPr>
          <a:xfrm>
            <a:off x="6835698" y="2400200"/>
            <a:ext cx="1091867" cy="12700"/>
          </a:xfrm>
          <a:prstGeom prst="curvedConnector3">
            <a:avLst>
              <a:gd name="adj1" fmla="val 50000"/>
            </a:avLst>
          </a:prstGeom>
          <a:noFill/>
          <a:ln w="76200" cap="flat" cmpd="sng">
            <a:solidFill>
              <a:srgbClr val="046C6D"/>
            </a:solidFill>
            <a:prstDash val="solid"/>
            <a:round/>
            <a:headEnd type="none" w="sm" len="sm"/>
            <a:tailEnd type="triangle" w="med" len="med"/>
          </a:ln>
        </p:spPr>
      </p:cxnSp>
      <p:pic>
        <p:nvPicPr>
          <p:cNvPr id="411" name="Google Shape;411;p28"/>
          <p:cNvPicPr preferRelativeResize="0"/>
          <p:nvPr/>
        </p:nvPicPr>
        <p:blipFill rotWithShape="1">
          <a:blip r:embed="rId4">
            <a:alphaModFix/>
          </a:blip>
          <a:srcRect/>
          <a:stretch/>
        </p:blipFill>
        <p:spPr>
          <a:xfrm>
            <a:off x="4264488" y="3062366"/>
            <a:ext cx="3663019" cy="2805184"/>
          </a:xfrm>
          <a:prstGeom prst="rect">
            <a:avLst/>
          </a:prstGeom>
          <a:noFill/>
          <a:ln w="57150" cap="flat" cmpd="sng">
            <a:solidFill>
              <a:schemeClr val="accent1"/>
            </a:solidFill>
            <a:prstDash val="solid"/>
            <a:round/>
            <a:headEnd type="none" w="sm" len="sm"/>
            <a:tailEnd type="none" w="sm" len="sm"/>
          </a:ln>
        </p:spPr>
      </p:pic>
      <p:cxnSp>
        <p:nvCxnSpPr>
          <p:cNvPr id="412" name="Google Shape;412;p28"/>
          <p:cNvCxnSpPr/>
          <p:nvPr/>
        </p:nvCxnSpPr>
        <p:spPr>
          <a:xfrm>
            <a:off x="2742099" y="3701143"/>
            <a:ext cx="1522500" cy="740100"/>
          </a:xfrm>
          <a:prstGeom prst="bentConnector3">
            <a:avLst>
              <a:gd name="adj1" fmla="val 2807"/>
            </a:avLst>
          </a:prstGeom>
          <a:noFill/>
          <a:ln w="76200" cap="flat" cmpd="sng">
            <a:solidFill>
              <a:srgbClr val="046C6D"/>
            </a:solidFill>
            <a:prstDash val="solid"/>
            <a:round/>
            <a:headEnd type="none" w="sm" len="sm"/>
            <a:tailEnd type="triangle" w="med" len="med"/>
          </a:ln>
        </p:spPr>
      </p:cxnSp>
      <p:pic>
        <p:nvPicPr>
          <p:cNvPr id="413" name="Google Shape;413;p28"/>
          <p:cNvPicPr preferRelativeResize="0"/>
          <p:nvPr/>
        </p:nvPicPr>
        <p:blipFill rotWithShape="1">
          <a:blip r:embed="rId5">
            <a:alphaModFix/>
          </a:blip>
          <a:srcRect/>
          <a:stretch/>
        </p:blipFill>
        <p:spPr>
          <a:xfrm rot="293801">
            <a:off x="-129630" y="4223115"/>
            <a:ext cx="4470657" cy="2466712"/>
          </a:xfrm>
          <a:prstGeom prst="rect">
            <a:avLst/>
          </a:prstGeom>
          <a:noFill/>
          <a:ln>
            <a:noFill/>
          </a:ln>
        </p:spPr>
      </p:pic>
      <p:sp>
        <p:nvSpPr>
          <p:cNvPr id="414" name="Google Shape;414;p28"/>
          <p:cNvSpPr txBox="1"/>
          <p:nvPr/>
        </p:nvSpPr>
        <p:spPr>
          <a:xfrm>
            <a:off x="587829" y="4905829"/>
            <a:ext cx="2946400"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chemeClr val="dk1"/>
                </a:solidFill>
                <a:latin typeface="Arial"/>
                <a:ea typeface="Arial"/>
                <a:cs typeface="Arial"/>
                <a:sym typeface="Arial"/>
              </a:rPr>
              <a:t>Facebook </a:t>
            </a:r>
            <a:r>
              <a:rPr lang="es-ES" sz="1800" dirty="0" err="1">
                <a:solidFill>
                  <a:schemeClr val="dk1"/>
                </a:solidFill>
                <a:latin typeface="Arial"/>
                <a:ea typeface="Arial"/>
                <a:cs typeface="Arial"/>
                <a:sym typeface="Arial"/>
              </a:rPr>
              <a:t>terms</a:t>
            </a:r>
            <a:r>
              <a:rPr lang="es-ES" sz="1800" dirty="0">
                <a:solidFill>
                  <a:schemeClr val="dk1"/>
                </a:solidFill>
                <a:latin typeface="Arial"/>
                <a:ea typeface="Arial"/>
                <a:cs typeface="Arial"/>
                <a:sym typeface="Arial"/>
              </a:rPr>
              <a:t> </a:t>
            </a:r>
            <a:r>
              <a:rPr lang="es-ES" sz="1800" dirty="0" err="1">
                <a:solidFill>
                  <a:schemeClr val="dk1"/>
                </a:solidFill>
                <a:latin typeface="Arial"/>
                <a:ea typeface="Arial"/>
                <a:cs typeface="Arial"/>
                <a:sym typeface="Arial"/>
              </a:rPr>
              <a:t>Glossary</a:t>
            </a:r>
            <a:r>
              <a:rPr lang="es-ES" sz="1800" dirty="0">
                <a:solidFill>
                  <a:schemeClr val="dk1"/>
                </a:solidFill>
                <a:latin typeface="Arial"/>
                <a:ea typeface="Arial"/>
                <a:cs typeface="Arial"/>
                <a:sym typeface="Arial"/>
              </a:rPr>
              <a:t> :</a:t>
            </a:r>
            <a:br>
              <a:rPr lang="es-ES" sz="1800" dirty="0">
                <a:solidFill>
                  <a:schemeClr val="dk1"/>
                </a:solidFill>
                <a:latin typeface="Arial"/>
                <a:ea typeface="Arial"/>
                <a:cs typeface="Arial"/>
                <a:sym typeface="Arial"/>
              </a:rPr>
            </a:br>
            <a:r>
              <a:rPr lang="it-IT" sz="1600" dirty="0">
                <a:hlinkClick r:id="rId6"/>
              </a:rPr>
              <a:t>Glossario di Social Media Marketing: i termini che dovresti conoscere - Brand039 </a:t>
            </a:r>
            <a:r>
              <a:rPr lang="it-IT" sz="1600" dirty="0" err="1">
                <a:hlinkClick r:id="rId6"/>
              </a:rPr>
              <a:t>Srl</a:t>
            </a:r>
            <a:endParaRPr lang="es-ES" sz="1600" dirty="0">
              <a:solidFill>
                <a:schemeClr val="dk1"/>
              </a:solidFill>
              <a:latin typeface="Arial"/>
              <a:ea typeface="Arial"/>
              <a:cs typeface="Arial"/>
              <a:sym typeface="Arial"/>
            </a:endParaRPr>
          </a:p>
        </p:txBody>
      </p:sp>
      <p:pic>
        <p:nvPicPr>
          <p:cNvPr id="415" name="Google Shape;415;p28"/>
          <p:cNvPicPr preferRelativeResize="0"/>
          <p:nvPr/>
        </p:nvPicPr>
        <p:blipFill rotWithShape="1">
          <a:blip r:embed="rId5">
            <a:alphaModFix/>
          </a:blip>
          <a:srcRect/>
          <a:stretch/>
        </p:blipFill>
        <p:spPr>
          <a:xfrm rot="-235609">
            <a:off x="5472204" y="-53580"/>
            <a:ext cx="3509248" cy="1630365"/>
          </a:xfrm>
          <a:prstGeom prst="rect">
            <a:avLst/>
          </a:prstGeom>
          <a:noFill/>
          <a:ln>
            <a:noFill/>
          </a:ln>
        </p:spPr>
      </p:pic>
      <p:sp>
        <p:nvSpPr>
          <p:cNvPr id="416" name="Google Shape;416;p28"/>
          <p:cNvSpPr txBox="1"/>
          <p:nvPr/>
        </p:nvSpPr>
        <p:spPr>
          <a:xfrm>
            <a:off x="5930810" y="352705"/>
            <a:ext cx="2510972" cy="1200288"/>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rPr>
              <a:t>Ricorda che abbiamo parlato anche di Facebook nel Modulo 3!</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9" descr="How to update your profile and about sections on Facebook"/>
          <p:cNvPicPr preferRelativeResize="0"/>
          <p:nvPr/>
        </p:nvPicPr>
        <p:blipFill rotWithShape="1">
          <a:blip r:embed="rId3">
            <a:alphaModFix/>
          </a:blip>
          <a:srcRect/>
          <a:stretch/>
        </p:blipFill>
        <p:spPr>
          <a:xfrm>
            <a:off x="8169649" y="639729"/>
            <a:ext cx="2857500" cy="3790950"/>
          </a:xfrm>
          <a:prstGeom prst="rect">
            <a:avLst/>
          </a:prstGeom>
          <a:noFill/>
          <a:ln w="57150" cap="flat" cmpd="sng">
            <a:solidFill>
              <a:schemeClr val="dk1"/>
            </a:solidFill>
            <a:prstDash val="solid"/>
            <a:round/>
            <a:headEnd type="none" w="sm" len="sm"/>
            <a:tailEnd type="none" w="sm" len="sm"/>
          </a:ln>
        </p:spPr>
      </p:pic>
      <p:sp>
        <p:nvSpPr>
          <p:cNvPr id="422" name="Google Shape;422;p29"/>
          <p:cNvSpPr txBox="1">
            <a:spLocks noGrp="1"/>
          </p:cNvSpPr>
          <p:nvPr>
            <p:ph type="body" idx="1"/>
          </p:nvPr>
        </p:nvSpPr>
        <p:spPr>
          <a:xfrm>
            <a:off x="798380" y="1687131"/>
            <a:ext cx="10595237" cy="3849918"/>
          </a:xfrm>
          <a:prstGeom prst="rect">
            <a:avLst/>
          </a:prstGeom>
          <a:noFill/>
          <a:ln>
            <a:noFill/>
          </a:ln>
        </p:spPr>
        <p:txBody>
          <a:bodyPr spcFirstLastPara="1" wrap="square" lIns="91425" tIns="45700" rIns="91425" bIns="45700" anchor="t" anchorCtr="0">
            <a:noAutofit/>
          </a:bodyPr>
          <a:lstStyle/>
          <a:p>
            <a:pPr marL="685800" lvl="0" indent="-457200">
              <a:buAutoNum type="arabicPeriod" startAt="3"/>
            </a:pPr>
            <a:r>
              <a:rPr lang="it-IT" dirty="0"/>
              <a:t>Personalizza il tuo profilo (scegli una foto)</a:t>
            </a:r>
            <a:br>
              <a:rPr lang="es-ES" dirty="0"/>
            </a:br>
            <a:endParaRPr dirty="0"/>
          </a:p>
          <a:p>
            <a:pPr marL="685800" lvl="0" indent="-457200">
              <a:buAutoNum type="arabicPeriod" startAt="3"/>
            </a:pPr>
            <a:r>
              <a:rPr lang="es-ES" dirty="0" err="1"/>
              <a:t>Aggiungi</a:t>
            </a:r>
            <a:r>
              <a:rPr lang="es-ES" dirty="0"/>
              <a:t> </a:t>
            </a:r>
            <a:r>
              <a:rPr lang="es-ES" dirty="0" err="1"/>
              <a:t>amici</a:t>
            </a:r>
            <a:br>
              <a:rPr lang="es-ES" dirty="0"/>
            </a:br>
            <a:endParaRPr dirty="0"/>
          </a:p>
          <a:p>
            <a:pPr marL="685800" lvl="0" indent="-457200">
              <a:buAutoNum type="arabicPeriod" startAt="3"/>
            </a:pPr>
            <a:r>
              <a:rPr lang="it-IT" dirty="0"/>
              <a:t>Controlla la tua sezione Notizie</a:t>
            </a:r>
            <a:br>
              <a:rPr lang="es-ES" dirty="0"/>
            </a:br>
            <a:endParaRPr dirty="0"/>
          </a:p>
          <a:p>
            <a:pPr marL="685800" lvl="0" indent="-457200" algn="l" rtl="0">
              <a:lnSpc>
                <a:spcPct val="90000"/>
              </a:lnSpc>
              <a:spcBef>
                <a:spcPts val="1000"/>
              </a:spcBef>
              <a:spcAft>
                <a:spcPts val="0"/>
              </a:spcAft>
              <a:buSzPts val="2400"/>
              <a:buAutoNum type="arabicPeriod" startAt="3"/>
            </a:pPr>
            <a:r>
              <a:rPr lang="es-ES" dirty="0" err="1"/>
              <a:t>Interagisci</a:t>
            </a:r>
            <a:r>
              <a:rPr lang="es-ES" dirty="0"/>
              <a:t>! </a:t>
            </a:r>
            <a:endParaRPr dirty="0"/>
          </a:p>
          <a:p>
            <a:pPr marL="1143000" lvl="1" indent="-457200" algn="l" rtl="0">
              <a:lnSpc>
                <a:spcPct val="90000"/>
              </a:lnSpc>
              <a:spcBef>
                <a:spcPts val="500"/>
              </a:spcBef>
              <a:spcAft>
                <a:spcPts val="0"/>
              </a:spcAft>
              <a:buSzPts val="2000"/>
              <a:buAutoNum type="arabicPeriod" startAt="3"/>
            </a:pPr>
            <a:r>
              <a:rPr lang="es-ES" sz="2400" dirty="0">
                <a:solidFill>
                  <a:srgbClr val="055152"/>
                </a:solidFill>
                <a:latin typeface="Calibri"/>
                <a:ea typeface="Calibri"/>
                <a:cs typeface="Calibri"/>
                <a:sym typeface="Calibri"/>
              </a:rPr>
              <a:t>Mi </a:t>
            </a:r>
            <a:r>
              <a:rPr lang="es-ES" sz="2400" dirty="0" err="1">
                <a:solidFill>
                  <a:srgbClr val="055152"/>
                </a:solidFill>
                <a:latin typeface="Calibri"/>
                <a:ea typeface="Calibri"/>
                <a:cs typeface="Calibri"/>
                <a:sym typeface="Calibri"/>
              </a:rPr>
              <a:t>piace</a:t>
            </a:r>
            <a:endParaRPr sz="2400" dirty="0">
              <a:solidFill>
                <a:srgbClr val="055152"/>
              </a:solidFill>
              <a:latin typeface="Calibri"/>
              <a:ea typeface="Calibri"/>
              <a:cs typeface="Calibri"/>
              <a:sym typeface="Calibri"/>
            </a:endParaRPr>
          </a:p>
          <a:p>
            <a:pPr marL="1143000" lvl="1" indent="-457200" algn="l" rtl="0">
              <a:lnSpc>
                <a:spcPct val="90000"/>
              </a:lnSpc>
              <a:spcBef>
                <a:spcPts val="500"/>
              </a:spcBef>
              <a:spcAft>
                <a:spcPts val="0"/>
              </a:spcAft>
              <a:buSzPts val="2000"/>
              <a:buAutoNum type="arabicPeriod" startAt="3"/>
            </a:pPr>
            <a:r>
              <a:rPr lang="es-ES" sz="2400" dirty="0" err="1">
                <a:solidFill>
                  <a:srgbClr val="055152"/>
                </a:solidFill>
                <a:latin typeface="Calibri"/>
                <a:ea typeface="Calibri"/>
                <a:cs typeface="Calibri"/>
                <a:sym typeface="Calibri"/>
              </a:rPr>
              <a:t>Commenta</a:t>
            </a:r>
            <a:endParaRPr sz="2400" dirty="0">
              <a:solidFill>
                <a:srgbClr val="055152"/>
              </a:solidFill>
              <a:latin typeface="Calibri"/>
              <a:ea typeface="Calibri"/>
              <a:cs typeface="Calibri"/>
              <a:sym typeface="Calibri"/>
            </a:endParaRPr>
          </a:p>
          <a:p>
            <a:pPr marL="1143000" lvl="1" indent="-457200" algn="l" rtl="0">
              <a:lnSpc>
                <a:spcPct val="90000"/>
              </a:lnSpc>
              <a:spcBef>
                <a:spcPts val="500"/>
              </a:spcBef>
              <a:spcAft>
                <a:spcPts val="0"/>
              </a:spcAft>
              <a:buSzPts val="2000"/>
              <a:buAutoNum type="arabicPeriod" startAt="3"/>
            </a:pPr>
            <a:r>
              <a:rPr lang="es-ES" sz="2400" dirty="0" err="1">
                <a:solidFill>
                  <a:srgbClr val="055152"/>
                </a:solidFill>
                <a:latin typeface="Calibri"/>
                <a:ea typeface="Calibri"/>
                <a:cs typeface="Calibri"/>
                <a:sym typeface="Calibri"/>
              </a:rPr>
              <a:t>Chatta</a:t>
            </a:r>
            <a:endParaRPr dirty="0"/>
          </a:p>
          <a:p>
            <a:pPr marL="1143000" lvl="1" indent="-457200" algn="l" rtl="0">
              <a:lnSpc>
                <a:spcPct val="90000"/>
              </a:lnSpc>
              <a:spcBef>
                <a:spcPts val="500"/>
              </a:spcBef>
              <a:spcAft>
                <a:spcPts val="0"/>
              </a:spcAft>
              <a:buSzPts val="2000"/>
              <a:buAutoNum type="arabicPeriod" startAt="3"/>
            </a:pPr>
            <a:r>
              <a:rPr lang="it-IT" sz="2400" dirty="0">
                <a:solidFill>
                  <a:srgbClr val="055152"/>
                </a:solidFill>
                <a:latin typeface="Calibri"/>
                <a:ea typeface="Calibri"/>
                <a:cs typeface="Calibri"/>
                <a:sym typeface="Calibri"/>
              </a:rPr>
              <a:t>Unisciti ai gruppi</a:t>
            </a:r>
            <a:endParaRPr dirty="0"/>
          </a:p>
          <a:p>
            <a:pPr marL="685800" lvl="0" indent="-304800" algn="l" rtl="0">
              <a:lnSpc>
                <a:spcPct val="90000"/>
              </a:lnSpc>
              <a:spcBef>
                <a:spcPts val="1000"/>
              </a:spcBef>
              <a:spcAft>
                <a:spcPts val="0"/>
              </a:spcAft>
              <a:buSzPts val="2400"/>
              <a:buNone/>
            </a:pPr>
            <a:endParaRPr dirty="0"/>
          </a:p>
          <a:p>
            <a:pPr marL="228600" lvl="0" indent="0" algn="l" rtl="0">
              <a:lnSpc>
                <a:spcPct val="90000"/>
              </a:lnSpc>
              <a:spcBef>
                <a:spcPts val="1000"/>
              </a:spcBef>
              <a:spcAft>
                <a:spcPts val="0"/>
              </a:spcAft>
              <a:buSzPts val="2400"/>
              <a:buNone/>
            </a:pPr>
            <a:r>
              <a:rPr lang="es-ES" dirty="0"/>
              <a:t> </a:t>
            </a:r>
            <a:endParaRPr dirty="0"/>
          </a:p>
        </p:txBody>
      </p:sp>
      <p:sp>
        <p:nvSpPr>
          <p:cNvPr id="423" name="Google Shape;423;p2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a:t>Nozioni di base su Facebook</a:t>
            </a:r>
            <a:endParaRPr dirty="0"/>
          </a:p>
        </p:txBody>
      </p:sp>
      <p:pic>
        <p:nvPicPr>
          <p:cNvPr id="424" name="Google Shape;424;p29"/>
          <p:cNvPicPr preferRelativeResize="0"/>
          <p:nvPr/>
        </p:nvPicPr>
        <p:blipFill rotWithShape="1">
          <a:blip r:embed="rId4">
            <a:alphaModFix/>
          </a:blip>
          <a:srcRect/>
          <a:stretch/>
        </p:blipFill>
        <p:spPr>
          <a:xfrm rot="160843">
            <a:off x="4081871" y="3947218"/>
            <a:ext cx="5768895" cy="2680177"/>
          </a:xfrm>
          <a:prstGeom prst="rect">
            <a:avLst/>
          </a:prstGeom>
          <a:noFill/>
          <a:ln>
            <a:noFill/>
          </a:ln>
        </p:spPr>
      </p:pic>
      <p:cxnSp>
        <p:nvCxnSpPr>
          <p:cNvPr id="425" name="Google Shape;425;p29"/>
          <p:cNvCxnSpPr/>
          <p:nvPr/>
        </p:nvCxnSpPr>
        <p:spPr>
          <a:xfrm>
            <a:off x="7017657" y="2393043"/>
            <a:ext cx="1030500" cy="12600"/>
          </a:xfrm>
          <a:prstGeom prst="curvedConnector3">
            <a:avLst>
              <a:gd name="adj1" fmla="val 50000"/>
            </a:avLst>
          </a:prstGeom>
          <a:noFill/>
          <a:ln w="76200" cap="flat" cmpd="sng">
            <a:solidFill>
              <a:srgbClr val="046C6D"/>
            </a:solidFill>
            <a:prstDash val="solid"/>
            <a:round/>
            <a:headEnd type="none" w="sm" len="sm"/>
            <a:tailEnd type="triangle" w="med" len="med"/>
          </a:ln>
        </p:spPr>
      </p:cxnSp>
      <p:sp>
        <p:nvSpPr>
          <p:cNvPr id="426" name="Google Shape;426;p29"/>
          <p:cNvSpPr txBox="1"/>
          <p:nvPr/>
        </p:nvSpPr>
        <p:spPr>
          <a:xfrm>
            <a:off x="4870444" y="4659087"/>
            <a:ext cx="3620414" cy="1477287"/>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rPr>
              <a:t>Qui hai semplici tutorial video per cose più avanzate</a:t>
            </a:r>
            <a:r>
              <a:rPr lang="es-ES" sz="1800" dirty="0">
                <a:solidFill>
                  <a:schemeClr val="dk1"/>
                </a:solidFill>
                <a:latin typeface="Arial"/>
                <a:ea typeface="Arial"/>
                <a:cs typeface="Arial"/>
                <a:sym typeface="Arial"/>
              </a:rPr>
              <a:t>:</a:t>
            </a:r>
            <a:endParaRPr dirty="0"/>
          </a:p>
          <a:p>
            <a:pPr marL="0" marR="0" lvl="0" indent="0" algn="l" rtl="0">
              <a:spcBef>
                <a:spcPts val="0"/>
              </a:spcBef>
              <a:spcAft>
                <a:spcPts val="0"/>
              </a:spcAft>
              <a:buNone/>
            </a:pPr>
            <a:r>
              <a:rPr lang="it-IT" sz="1800" dirty="0">
                <a:solidFill>
                  <a:schemeClr val="dk1"/>
                </a:solidFill>
                <a:latin typeface="Arial"/>
                <a:ea typeface="Arial"/>
                <a:cs typeface="Arial"/>
                <a:sym typeface="Arial"/>
                <a:hlinkClick r:id="rId5"/>
              </a:rPr>
              <a:t>https://www.youtube.com/watch?v=prU_dh6RglA</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0"/>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dirty="0" err="1"/>
              <a:t>Reazioni</a:t>
            </a:r>
            <a:r>
              <a:rPr lang="es-ES" dirty="0"/>
              <a:t>: </a:t>
            </a:r>
            <a:endParaRPr dirty="0"/>
          </a:p>
          <a:p>
            <a:pPr lvl="0"/>
            <a:r>
              <a:rPr lang="it-IT" dirty="0"/>
              <a:t>Fare clic su Mi piace sotto un post su Facebook è un modo per far sapere alle persone che ti piace senza lasciare un commento. Proprio come un commento, chiunque possa vedere il post può vedere che ti è piaciuto</a:t>
            </a:r>
            <a:r>
              <a:rPr lang="es-ES" dirty="0"/>
              <a:t>.</a:t>
            </a:r>
            <a:br>
              <a:rPr lang="es-ES" dirty="0"/>
            </a:br>
            <a:endParaRPr dirty="0"/>
          </a:p>
          <a:p>
            <a:pPr marL="457200" marR="0" lvl="0" indent="-228600" algn="l" rtl="0">
              <a:lnSpc>
                <a:spcPct val="90000"/>
              </a:lnSpc>
              <a:spcBef>
                <a:spcPts val="1000"/>
              </a:spcBef>
              <a:spcAft>
                <a:spcPts val="0"/>
              </a:spcAft>
              <a:buClr>
                <a:srgbClr val="092E4B"/>
              </a:buClr>
              <a:buSzPts val="2400"/>
              <a:buFont typeface="Arial"/>
              <a:buNone/>
            </a:pPr>
            <a:r>
              <a:rPr lang="es-ES" dirty="0"/>
              <a:t>Chat:</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p:txBody>
      </p:sp>
      <p:sp>
        <p:nvSpPr>
          <p:cNvPr id="432" name="Google Shape;432;p3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dirty="0"/>
              <a:t>Nozioni di base su Facebook</a:t>
            </a:r>
            <a:endParaRPr dirty="0"/>
          </a:p>
        </p:txBody>
      </p:sp>
      <p:pic>
        <p:nvPicPr>
          <p:cNvPr id="433" name="Google Shape;433;p30"/>
          <p:cNvPicPr preferRelativeResize="0"/>
          <p:nvPr/>
        </p:nvPicPr>
        <p:blipFill rotWithShape="1">
          <a:blip r:embed="rId3">
            <a:alphaModFix/>
          </a:blip>
          <a:srcRect/>
          <a:stretch/>
        </p:blipFill>
        <p:spPr>
          <a:xfrm rot="160843">
            <a:off x="4769367" y="479665"/>
            <a:ext cx="5185745" cy="1896525"/>
          </a:xfrm>
          <a:prstGeom prst="rect">
            <a:avLst/>
          </a:prstGeom>
          <a:noFill/>
          <a:ln>
            <a:noFill/>
          </a:ln>
        </p:spPr>
      </p:pic>
      <p:sp>
        <p:nvSpPr>
          <p:cNvPr id="434" name="Google Shape;434;p30"/>
          <p:cNvSpPr txBox="1"/>
          <p:nvPr/>
        </p:nvSpPr>
        <p:spPr>
          <a:xfrm>
            <a:off x="5647598" y="966225"/>
            <a:ext cx="3429300" cy="1200288"/>
          </a:xfrm>
          <a:prstGeom prst="rect">
            <a:avLst/>
          </a:prstGeom>
          <a:noFill/>
          <a:ln>
            <a:noFill/>
          </a:ln>
        </p:spPr>
        <p:txBody>
          <a:bodyPr spcFirstLastPara="1" wrap="square" lIns="91425" tIns="45700" rIns="91425" bIns="45700" anchor="t" anchorCtr="0">
            <a:spAutoFit/>
          </a:bodyPr>
          <a:lstStyle/>
          <a:p>
            <a:pPr lvl="0"/>
            <a:r>
              <a:rPr lang="es-ES" sz="1800" dirty="0" err="1">
                <a:solidFill>
                  <a:schemeClr val="dk1"/>
                </a:solidFill>
              </a:rPr>
              <a:t>Documentazione</a:t>
            </a:r>
            <a:r>
              <a:rPr lang="es-ES" sz="1800" dirty="0">
                <a:solidFill>
                  <a:schemeClr val="dk1"/>
                </a:solidFill>
              </a:rPr>
              <a:t> </a:t>
            </a:r>
            <a:r>
              <a:rPr lang="es-ES" sz="1800" dirty="0" err="1">
                <a:solidFill>
                  <a:schemeClr val="dk1"/>
                </a:solidFill>
              </a:rPr>
              <a:t>ufficiale:</a:t>
            </a:r>
            <a:r>
              <a:rPr lang="es-ES" sz="1800" u="sng" dirty="0" err="1">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a:t>
            </a:r>
            <a:r>
              <a:rPr lang="es-ES" sz="1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://www.facebook.com/help/</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35" name="Google Shape;435;p30"/>
          <p:cNvPicPr preferRelativeResize="0"/>
          <p:nvPr/>
        </p:nvPicPr>
        <p:blipFill rotWithShape="1">
          <a:blip r:embed="rId5">
            <a:alphaModFix/>
          </a:blip>
          <a:srcRect/>
          <a:stretch/>
        </p:blipFill>
        <p:spPr>
          <a:xfrm>
            <a:off x="2382139" y="1967427"/>
            <a:ext cx="1400370" cy="609685"/>
          </a:xfrm>
          <a:prstGeom prst="rect">
            <a:avLst/>
          </a:prstGeom>
          <a:noFill/>
          <a:ln>
            <a:noFill/>
          </a:ln>
        </p:spPr>
      </p:pic>
      <p:pic>
        <p:nvPicPr>
          <p:cNvPr id="436" name="Google Shape;436;p30"/>
          <p:cNvPicPr preferRelativeResize="0"/>
          <p:nvPr/>
        </p:nvPicPr>
        <p:blipFill rotWithShape="1">
          <a:blip r:embed="rId6">
            <a:alphaModFix/>
          </a:blip>
          <a:srcRect/>
          <a:stretch/>
        </p:blipFill>
        <p:spPr>
          <a:xfrm>
            <a:off x="1852229" y="3801372"/>
            <a:ext cx="5384970" cy="2403612"/>
          </a:xfrm>
          <a:prstGeom prst="rect">
            <a:avLst/>
          </a:prstGeom>
          <a:noFill/>
          <a:ln>
            <a:noFill/>
          </a:ln>
        </p:spPr>
      </p:pic>
      <p:sp>
        <p:nvSpPr>
          <p:cNvPr id="2" name="CasellaDiTesto 1">
            <a:extLst>
              <a:ext uri="{FF2B5EF4-FFF2-40B4-BE49-F238E27FC236}">
                <a16:creationId xmlns:a16="http://schemas.microsoft.com/office/drawing/2014/main" id="{F1528115-BD1C-4E56-2348-BBBF7D135FA2}"/>
              </a:ext>
            </a:extLst>
          </p:cNvPr>
          <p:cNvSpPr txBox="1"/>
          <p:nvPr/>
        </p:nvSpPr>
        <p:spPr>
          <a:xfrm>
            <a:off x="7103327" y="3667450"/>
            <a:ext cx="4594302" cy="2800767"/>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Per inviare un messaggio Facebook da un computer:</a:t>
            </a:r>
          </a:p>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Clicca sull’icona della casa e poi sulla icona </a:t>
            </a:r>
            <a:r>
              <a:rPr lang="it-IT" sz="1600" dirty="0" err="1">
                <a:latin typeface="Calibri" panose="020F0502020204030204" pitchFamily="34" charset="0"/>
                <a:ea typeface="Calibri" panose="020F0502020204030204" pitchFamily="34" charset="0"/>
                <a:cs typeface="Calibri" panose="020F0502020204030204" pitchFamily="34" charset="0"/>
              </a:rPr>
              <a:t>Messanger</a:t>
            </a:r>
            <a:r>
              <a:rPr lang="it-IT" sz="1600" dirty="0">
                <a:latin typeface="Calibri" panose="020F0502020204030204" pitchFamily="34" charset="0"/>
                <a:ea typeface="Calibri" panose="020F0502020204030204" pitchFamily="34" charset="0"/>
                <a:cs typeface="Calibri" panose="020F0502020204030204" pitchFamily="34" charset="0"/>
              </a:rPr>
              <a:t> sul menù a sinistra</a:t>
            </a:r>
          </a:p>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Clicca sull’icona matita per far partire un nuovo messaggio</a:t>
            </a:r>
          </a:p>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Digita il nome nella barra «A chi». Il nome dei tuoi amici apparirà.</a:t>
            </a:r>
          </a:p>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Scrivi il messaggio e poi clicca sulla freccetta dell’invio</a:t>
            </a:r>
          </a:p>
          <a:p>
            <a:r>
              <a:rPr lang="it-IT" sz="1600" dirty="0">
                <a:latin typeface="Calibri" panose="020F0502020204030204" pitchFamily="34" charset="0"/>
                <a:ea typeface="Calibri" panose="020F0502020204030204" pitchFamily="34" charset="0"/>
                <a:cs typeface="Calibri" panose="020F0502020204030204" pitchFamily="34" charset="0"/>
              </a:rPr>
              <a:t>Puoi anche cliccare «Messaggio» dal profilo di un amico per scrivergli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99AC1C0-67BC-497E-B171-7C3B2080AD39}"/>
              </a:ext>
            </a:extLst>
          </p:cNvPr>
          <p:cNvSpPr>
            <a:spLocks noGrp="1"/>
          </p:cNvSpPr>
          <p:nvPr>
            <p:ph type="body" idx="1"/>
          </p:nvPr>
        </p:nvSpPr>
        <p:spPr>
          <a:xfrm>
            <a:off x="798379" y="1162217"/>
            <a:ext cx="10595237" cy="4835205"/>
          </a:xfrm>
        </p:spPr>
        <p:txBody>
          <a:bodyPr/>
          <a:lstStyle/>
          <a:p>
            <a:pPr lvl="0"/>
            <a:r>
              <a:rPr lang="it-IT" dirty="0"/>
              <a:t>Ricorda che in alcuni casi potrebbe essere necessario spiegare queste tecnologie ad altre persone e incoraggiarle a usarle correttamente. A questo scopo, c'è un'altra guida per aiutarti in questo compito: </a:t>
            </a:r>
            <a:r>
              <a:rPr lang="it-IT" b="1" dirty="0"/>
              <a:t>"Abilità sociali ed emotive che lavorano con le tecnologie»</a:t>
            </a:r>
          </a:p>
          <a:p>
            <a:pPr lvl="0"/>
            <a:endParaRPr lang="it-IT" b="1" dirty="0"/>
          </a:p>
          <a:p>
            <a:pPr lvl="0"/>
            <a:r>
              <a:rPr lang="it-IT" dirty="0"/>
              <a:t>
È nelle tue mani metterlo a frutto e utilizzarlo in modo efficace, dunque, ti invitiamo a prendere appunti e scrivere altre informazioni rilevanti che ritieni complementari a questa guida.</a:t>
            </a:r>
          </a:p>
        </p:txBody>
      </p:sp>
      <p:sp>
        <p:nvSpPr>
          <p:cNvPr id="3" name="Marcador de texto 2">
            <a:extLst>
              <a:ext uri="{FF2B5EF4-FFF2-40B4-BE49-F238E27FC236}">
                <a16:creationId xmlns:a16="http://schemas.microsoft.com/office/drawing/2014/main" id="{A17B813A-CDBF-4F2A-8FB2-F6D954AE3C39}"/>
              </a:ext>
            </a:extLst>
          </p:cNvPr>
          <p:cNvSpPr>
            <a:spLocks noGrp="1"/>
          </p:cNvSpPr>
          <p:nvPr>
            <p:ph type="body" idx="2"/>
          </p:nvPr>
        </p:nvSpPr>
        <p:spPr>
          <a:xfrm>
            <a:off x="798380" y="358564"/>
            <a:ext cx="10595237" cy="803654"/>
          </a:xfrm>
        </p:spPr>
        <p:txBody>
          <a:bodyPr/>
          <a:lstStyle/>
          <a:p>
            <a:r>
              <a:rPr lang="es-ES" dirty="0" err="1"/>
              <a:t>Introduzione</a:t>
            </a:r>
            <a:endParaRPr lang="es-ES" dirty="0"/>
          </a:p>
        </p:txBody>
      </p:sp>
    </p:spTree>
    <p:extLst>
      <p:ext uri="{BB962C8B-B14F-4D97-AF65-F5344CB8AC3E}">
        <p14:creationId xmlns:p14="http://schemas.microsoft.com/office/powerpoint/2010/main" val="68277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1"/>
          <p:cNvSpPr txBox="1">
            <a:spLocks noGrp="1"/>
          </p:cNvSpPr>
          <p:nvPr>
            <p:ph type="body" idx="1"/>
          </p:nvPr>
        </p:nvSpPr>
        <p:spPr>
          <a:xfrm>
            <a:off x="798380" y="1565257"/>
            <a:ext cx="1955971"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dirty="0" err="1"/>
              <a:t>Commenta</a:t>
            </a:r>
            <a:r>
              <a:rPr lang="es-ES" dirty="0"/>
              <a:t>:</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p:txBody>
      </p:sp>
      <p:sp>
        <p:nvSpPr>
          <p:cNvPr id="442" name="Google Shape;442;p3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dirty="0"/>
              <a:t>Nozioni di base su Facebook</a:t>
            </a:r>
            <a:endParaRPr dirty="0"/>
          </a:p>
        </p:txBody>
      </p:sp>
      <p:pic>
        <p:nvPicPr>
          <p:cNvPr id="443" name="Google Shape;443;p31"/>
          <p:cNvPicPr preferRelativeResize="0"/>
          <p:nvPr/>
        </p:nvPicPr>
        <p:blipFill rotWithShape="1">
          <a:blip r:embed="rId3">
            <a:alphaModFix/>
          </a:blip>
          <a:srcRect/>
          <a:stretch/>
        </p:blipFill>
        <p:spPr>
          <a:xfrm rot="160843">
            <a:off x="6815187" y="228839"/>
            <a:ext cx="5185746" cy="1896526"/>
          </a:xfrm>
          <a:prstGeom prst="rect">
            <a:avLst/>
          </a:prstGeom>
          <a:noFill/>
          <a:ln>
            <a:noFill/>
          </a:ln>
        </p:spPr>
      </p:pic>
      <p:sp>
        <p:nvSpPr>
          <p:cNvPr id="444" name="Google Shape;444;p31"/>
          <p:cNvSpPr txBox="1"/>
          <p:nvPr/>
        </p:nvSpPr>
        <p:spPr>
          <a:xfrm>
            <a:off x="7515036" y="760656"/>
            <a:ext cx="3429208" cy="923330"/>
          </a:xfrm>
          <a:prstGeom prst="rect">
            <a:avLst/>
          </a:prstGeom>
          <a:noFill/>
          <a:ln>
            <a:noFill/>
          </a:ln>
        </p:spPr>
        <p:txBody>
          <a:bodyPr spcFirstLastPara="1" wrap="square" lIns="91425" tIns="45700" rIns="91425" bIns="45700" anchor="t" anchorCtr="0">
            <a:spAutoFit/>
          </a:bodyPr>
          <a:lstStyle/>
          <a:p>
            <a:pPr lvl="0"/>
            <a:r>
              <a:rPr lang="es-ES" sz="1800" dirty="0" err="1">
                <a:solidFill>
                  <a:schemeClr val="dk1"/>
                </a:solidFill>
              </a:rPr>
              <a:t>Documentazione</a:t>
            </a:r>
            <a:r>
              <a:rPr lang="es-ES" sz="1800" dirty="0">
                <a:solidFill>
                  <a:schemeClr val="dk1"/>
                </a:solidFill>
              </a:rPr>
              <a:t> </a:t>
            </a:r>
            <a:r>
              <a:rPr lang="es-ES" sz="1800" dirty="0" err="1">
                <a:solidFill>
                  <a:schemeClr val="dk1"/>
                </a:solidFill>
              </a:rPr>
              <a:t>ufficiale</a:t>
            </a:r>
            <a:r>
              <a:rPr lang="es-ES" sz="1800" dirty="0">
                <a:solidFill>
                  <a:schemeClr val="dk1"/>
                </a:solidFill>
              </a:rPr>
              <a:t>: </a:t>
            </a:r>
            <a:endParaRPr dirty="0"/>
          </a:p>
          <a:p>
            <a:pPr marL="0" marR="0" lvl="0" indent="0" algn="l" rtl="0">
              <a:spcBef>
                <a:spcPts val="0"/>
              </a:spcBef>
              <a:spcAft>
                <a:spcPts val="0"/>
              </a:spcAft>
              <a:buNone/>
            </a:pPr>
            <a:r>
              <a:rPr lang="es-ES" sz="1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45" name="Google Shape;445;p31"/>
          <p:cNvPicPr preferRelativeResize="0"/>
          <p:nvPr/>
        </p:nvPicPr>
        <p:blipFill rotWithShape="1">
          <a:blip r:embed="rId5">
            <a:alphaModFix/>
          </a:blip>
          <a:srcRect/>
          <a:stretch/>
        </p:blipFill>
        <p:spPr>
          <a:xfrm>
            <a:off x="497297" y="2210406"/>
            <a:ext cx="6784449" cy="4008423"/>
          </a:xfrm>
          <a:prstGeom prst="rect">
            <a:avLst/>
          </a:prstGeom>
          <a:noFill/>
          <a:ln>
            <a:noFill/>
          </a:ln>
        </p:spPr>
      </p:pic>
      <p:sp>
        <p:nvSpPr>
          <p:cNvPr id="2" name="CasellaDiTesto 1">
            <a:extLst>
              <a:ext uri="{FF2B5EF4-FFF2-40B4-BE49-F238E27FC236}">
                <a16:creationId xmlns:a16="http://schemas.microsoft.com/office/drawing/2014/main" id="{3A428A79-D2EF-65F6-14E5-4326A83A734B}"/>
              </a:ext>
            </a:extLst>
          </p:cNvPr>
          <p:cNvSpPr txBox="1"/>
          <p:nvPr/>
        </p:nvSpPr>
        <p:spPr>
          <a:xfrm>
            <a:off x="7415561" y="2210406"/>
            <a:ext cx="4103649" cy="3785652"/>
          </a:xfrm>
          <a:prstGeom prst="rect">
            <a:avLst/>
          </a:prstGeom>
          <a:noFill/>
        </p:spPr>
        <p:txBody>
          <a:bodyPr wrap="square" rtlCol="0">
            <a:spAutoFit/>
          </a:bodyPr>
          <a:lstStyle/>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Clicca </a:t>
            </a:r>
            <a:r>
              <a:rPr lang="it-IT" sz="1600" b="1" dirty="0">
                <a:latin typeface="Calibri" panose="020F0502020204030204" pitchFamily="34" charset="0"/>
                <a:ea typeface="Calibri" panose="020F0502020204030204" pitchFamily="34" charset="0"/>
                <a:cs typeface="Calibri" panose="020F0502020204030204" pitchFamily="34" charset="0"/>
              </a:rPr>
              <a:t>Commenta </a:t>
            </a:r>
            <a:r>
              <a:rPr lang="it-IT" sz="1600" dirty="0">
                <a:latin typeface="Calibri" panose="020F0502020204030204" pitchFamily="34" charset="0"/>
                <a:ea typeface="Calibri" panose="020F0502020204030204" pitchFamily="34" charset="0"/>
                <a:cs typeface="Calibri" panose="020F0502020204030204" pitchFamily="34" charset="0"/>
              </a:rPr>
              <a:t>sotto il post o nella riga bianca in cui vi è riportato </a:t>
            </a:r>
            <a:r>
              <a:rPr lang="it-IT" sz="1600" b="1" dirty="0">
                <a:latin typeface="Calibri" panose="020F0502020204030204" pitchFamily="34" charset="0"/>
                <a:ea typeface="Calibri" panose="020F0502020204030204" pitchFamily="34" charset="0"/>
                <a:cs typeface="Calibri" panose="020F0502020204030204" pitchFamily="34" charset="0"/>
              </a:rPr>
              <a:t>«Scrivi un commento»</a:t>
            </a:r>
          </a:p>
          <a:p>
            <a:pPr marL="342900" indent="-342900">
              <a:buAutoNum type="arabicPeriod"/>
            </a:pPr>
            <a:r>
              <a:rPr lang="it-IT" sz="1600" dirty="0">
                <a:latin typeface="Calibri" panose="020F0502020204030204" pitchFamily="34" charset="0"/>
                <a:ea typeface="Calibri" panose="020F0502020204030204" pitchFamily="34" charset="0"/>
                <a:cs typeface="Calibri" panose="020F0502020204030204" pitchFamily="34" charset="0"/>
              </a:rPr>
              <a:t>Scrivi il tuo commento o:</a:t>
            </a:r>
          </a:p>
          <a:p>
            <a:pPr marL="285750" indent="-285750">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Clicca sull’icona GIF</a:t>
            </a:r>
          </a:p>
          <a:p>
            <a:pPr marL="285750" indent="-285750">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Clicca sulla faccina per aggiungere una emoji</a:t>
            </a:r>
          </a:p>
          <a:p>
            <a:pPr marL="285750" indent="-285750">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Clicca sulla fotocamera per una foto o un video</a:t>
            </a:r>
          </a:p>
          <a:p>
            <a:pPr marL="285750" indent="-285750">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Clicca sullo sticker per aggiungere uno sticker</a:t>
            </a:r>
          </a:p>
          <a:p>
            <a:pPr marL="285750" indent="-285750">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Clicca sulla faccina sorridente per aggiungere un avatar. Questa opzione è disponibile solo se hai già creato un avatar.</a:t>
            </a:r>
          </a:p>
          <a:p>
            <a:r>
              <a:rPr lang="it-IT" sz="1600" dirty="0">
                <a:latin typeface="Calibri" panose="020F0502020204030204" pitchFamily="34" charset="0"/>
                <a:ea typeface="Calibri" panose="020F0502020204030204" pitchFamily="34" charset="0"/>
                <a:cs typeface="Calibri" panose="020F0502020204030204" pitchFamily="34" charset="0"/>
              </a:rPr>
              <a:t>3. Clicca su Invia sulla tastiera da pubblicare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2"/>
          <p:cNvSpPr txBox="1">
            <a:spLocks noGrp="1"/>
          </p:cNvSpPr>
          <p:nvPr>
            <p:ph type="body" idx="1"/>
          </p:nvPr>
        </p:nvSpPr>
        <p:spPr>
          <a:xfrm>
            <a:off x="798380" y="1724749"/>
            <a:ext cx="10595237" cy="3849918"/>
          </a:xfrm>
          <a:prstGeom prst="rect">
            <a:avLst/>
          </a:prstGeom>
          <a:noFill/>
          <a:ln>
            <a:noFill/>
          </a:ln>
        </p:spPr>
        <p:txBody>
          <a:bodyPr spcFirstLastPara="1" wrap="square" lIns="91425" tIns="45700" rIns="91425" bIns="45700" anchor="t" anchorCtr="0">
            <a:noAutofit/>
          </a:bodyPr>
          <a:lstStyle/>
          <a:p>
            <a:pPr lvl="0"/>
            <a:r>
              <a:rPr lang="es-ES" dirty="0" err="1"/>
              <a:t>Unisciti</a:t>
            </a:r>
            <a:r>
              <a:rPr lang="es-ES" dirty="0"/>
              <a:t> ad un </a:t>
            </a:r>
            <a:r>
              <a:rPr lang="es-ES" dirty="0" err="1"/>
              <a:t>gruppo</a:t>
            </a:r>
            <a:r>
              <a:rPr lang="es-ES" dirty="0"/>
              <a:t>:</a:t>
            </a:r>
            <a:endParaRPr dirty="0"/>
          </a:p>
        </p:txBody>
      </p:sp>
      <p:sp>
        <p:nvSpPr>
          <p:cNvPr id="451" name="Google Shape;451;p3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a:t>Nozioni di base su Facebook</a:t>
            </a:r>
            <a:endParaRPr dirty="0"/>
          </a:p>
        </p:txBody>
      </p:sp>
      <p:pic>
        <p:nvPicPr>
          <p:cNvPr id="452" name="Google Shape;452;p32"/>
          <p:cNvPicPr preferRelativeResize="0"/>
          <p:nvPr/>
        </p:nvPicPr>
        <p:blipFill rotWithShape="1">
          <a:blip r:embed="rId3">
            <a:alphaModFix/>
          </a:blip>
          <a:srcRect/>
          <a:stretch/>
        </p:blipFill>
        <p:spPr>
          <a:xfrm rot="160843">
            <a:off x="6781733" y="378626"/>
            <a:ext cx="5185746" cy="1896526"/>
          </a:xfrm>
          <a:prstGeom prst="rect">
            <a:avLst/>
          </a:prstGeom>
          <a:noFill/>
          <a:ln>
            <a:noFill/>
          </a:ln>
        </p:spPr>
      </p:pic>
      <p:sp>
        <p:nvSpPr>
          <p:cNvPr id="453" name="Google Shape;453;p32"/>
          <p:cNvSpPr txBox="1"/>
          <p:nvPr/>
        </p:nvSpPr>
        <p:spPr>
          <a:xfrm>
            <a:off x="7559641" y="882151"/>
            <a:ext cx="3429208" cy="923330"/>
          </a:xfrm>
          <a:prstGeom prst="rect">
            <a:avLst/>
          </a:prstGeom>
          <a:noFill/>
          <a:ln>
            <a:noFill/>
          </a:ln>
        </p:spPr>
        <p:txBody>
          <a:bodyPr spcFirstLastPara="1" wrap="square" lIns="91425" tIns="45700" rIns="91425" bIns="45700" anchor="t" anchorCtr="0">
            <a:spAutoFit/>
          </a:bodyPr>
          <a:lstStyle/>
          <a:p>
            <a:pPr lvl="0"/>
            <a:r>
              <a:rPr lang="es-ES" sz="1800" dirty="0" err="1">
                <a:solidFill>
                  <a:schemeClr val="dk1"/>
                </a:solidFill>
              </a:rPr>
              <a:t>Documentazione</a:t>
            </a:r>
            <a:r>
              <a:rPr lang="es-ES" sz="1800" dirty="0">
                <a:solidFill>
                  <a:schemeClr val="dk1"/>
                </a:solidFill>
              </a:rPr>
              <a:t> </a:t>
            </a:r>
            <a:r>
              <a:rPr lang="es-ES" sz="1800" dirty="0" err="1">
                <a:solidFill>
                  <a:schemeClr val="dk1"/>
                </a:solidFill>
              </a:rPr>
              <a:t>ufficiale</a:t>
            </a:r>
            <a:r>
              <a:rPr lang="es-ES" sz="1800" dirty="0">
                <a:solidFill>
                  <a:schemeClr val="dk1"/>
                </a:solidFill>
              </a:rPr>
              <a:t>: </a:t>
            </a:r>
            <a:endParaRPr dirty="0"/>
          </a:p>
          <a:p>
            <a:pPr marL="0" marR="0" lvl="0" indent="0" algn="l" rtl="0">
              <a:spcBef>
                <a:spcPts val="0"/>
              </a:spcBef>
              <a:spcAft>
                <a:spcPts val="0"/>
              </a:spcAft>
              <a:buNone/>
            </a:pPr>
            <a:r>
              <a:rPr lang="es-ES" sz="1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54" name="Google Shape;454;p32"/>
          <p:cNvPicPr preferRelativeResize="0"/>
          <p:nvPr/>
        </p:nvPicPr>
        <p:blipFill rotWithShape="1">
          <a:blip r:embed="rId5">
            <a:alphaModFix/>
          </a:blip>
          <a:srcRect/>
          <a:stretch/>
        </p:blipFill>
        <p:spPr>
          <a:xfrm>
            <a:off x="617240" y="2395383"/>
            <a:ext cx="10595237" cy="2332733"/>
          </a:xfrm>
          <a:prstGeom prst="rect">
            <a:avLst/>
          </a:prstGeom>
          <a:noFill/>
          <a:ln>
            <a:noFill/>
          </a:ln>
        </p:spPr>
      </p:pic>
      <p:sp>
        <p:nvSpPr>
          <p:cNvPr id="2" name="CasellaDiTesto 1">
            <a:extLst>
              <a:ext uri="{FF2B5EF4-FFF2-40B4-BE49-F238E27FC236}">
                <a16:creationId xmlns:a16="http://schemas.microsoft.com/office/drawing/2014/main" id="{0618B3BC-A062-47AB-5962-D92F739DE2C8}"/>
              </a:ext>
            </a:extLst>
          </p:cNvPr>
          <p:cNvSpPr txBox="1"/>
          <p:nvPr/>
        </p:nvSpPr>
        <p:spPr>
          <a:xfrm>
            <a:off x="617239" y="4773412"/>
            <a:ext cx="10595237" cy="1569660"/>
          </a:xfrm>
          <a:prstGeom prst="rect">
            <a:avLst/>
          </a:prstGeom>
          <a:noFill/>
        </p:spPr>
        <p:txBody>
          <a:bodyPr wrap="square" rtlCol="0">
            <a:spAutoFit/>
          </a:bodyPr>
          <a:lstStyle/>
          <a:p>
            <a:pPr marL="342900" indent="-342900">
              <a:buAutoNum type="arabicPeriod"/>
            </a:pPr>
            <a:r>
              <a:rPr lang="it-IT" sz="2400" dirty="0">
                <a:latin typeface="Calibri" panose="020F0502020204030204" pitchFamily="34" charset="0"/>
                <a:ea typeface="Calibri" panose="020F0502020204030204" pitchFamily="34" charset="0"/>
                <a:cs typeface="Calibri" panose="020F0502020204030204" pitchFamily="34" charset="0"/>
              </a:rPr>
              <a:t>Dal tuo Feed, clicca su </a:t>
            </a:r>
            <a:r>
              <a:rPr lang="it-IT" sz="2400" b="1" dirty="0">
                <a:latin typeface="Calibri" panose="020F0502020204030204" pitchFamily="34" charset="0"/>
                <a:ea typeface="Calibri" panose="020F0502020204030204" pitchFamily="34" charset="0"/>
                <a:cs typeface="Calibri" panose="020F0502020204030204" pitchFamily="34" charset="0"/>
              </a:rPr>
              <a:t>Gruppi</a:t>
            </a:r>
            <a:r>
              <a:rPr lang="it-IT" sz="2400" dirty="0">
                <a:latin typeface="Calibri" panose="020F0502020204030204" pitchFamily="34" charset="0"/>
                <a:ea typeface="Calibri" panose="020F0502020204030204" pitchFamily="34" charset="0"/>
                <a:cs typeface="Calibri" panose="020F0502020204030204" pitchFamily="34" charset="0"/>
              </a:rPr>
              <a:t> nel menù a sinistra</a:t>
            </a:r>
          </a:p>
          <a:p>
            <a:pPr marL="342900" indent="-342900">
              <a:buAutoNum type="arabicPeriod"/>
            </a:pPr>
            <a:r>
              <a:rPr lang="it-IT" sz="2400" dirty="0">
                <a:latin typeface="Calibri" panose="020F0502020204030204" pitchFamily="34" charset="0"/>
                <a:ea typeface="Calibri" panose="020F0502020204030204" pitchFamily="34" charset="0"/>
                <a:cs typeface="Calibri" panose="020F0502020204030204" pitchFamily="34" charset="0"/>
              </a:rPr>
              <a:t>Nella barra di ricerca in alto, inserisci il nome del gruppo che stai cercando</a:t>
            </a:r>
          </a:p>
          <a:p>
            <a:pPr marL="342900" indent="-342900">
              <a:buAutoNum type="arabicPeriod"/>
            </a:pPr>
            <a:r>
              <a:rPr lang="it-IT" sz="2400" dirty="0">
                <a:latin typeface="Calibri" panose="020F0502020204030204" pitchFamily="34" charset="0"/>
                <a:ea typeface="Calibri" panose="020F0502020204030204" pitchFamily="34" charset="0"/>
                <a:cs typeface="Calibri" panose="020F0502020204030204" pitchFamily="34" charset="0"/>
              </a:rPr>
              <a:t>Seleziona il gruppo e poi clicca su </a:t>
            </a:r>
            <a:r>
              <a:rPr lang="it-IT" sz="2400" b="1" dirty="0">
                <a:latin typeface="Calibri" panose="020F0502020204030204" pitchFamily="34" charset="0"/>
                <a:ea typeface="Calibri" panose="020F0502020204030204" pitchFamily="34" charset="0"/>
                <a:cs typeface="Calibri" panose="020F0502020204030204" pitchFamily="34" charset="0"/>
              </a:rPr>
              <a:t>«+ Unisciti al gruppo»</a:t>
            </a:r>
            <a:r>
              <a:rPr lang="it-IT" sz="2400" dirty="0">
                <a:latin typeface="Calibri" panose="020F0502020204030204" pitchFamily="34" charset="0"/>
                <a:ea typeface="Calibri" panose="020F0502020204030204" pitchFamily="34" charset="0"/>
                <a:cs typeface="Calibri" panose="020F0502020204030204" pitchFamily="34" charset="0"/>
              </a:rPr>
              <a:t> sotto la foto di copertina</a:t>
            </a:r>
          </a:p>
          <a:p>
            <a:pPr marL="342900" indent="-342900">
              <a:buAutoNum type="arabicPeriod"/>
            </a:pPr>
            <a:r>
              <a:rPr lang="it-IT" sz="2400" dirty="0">
                <a:latin typeface="Calibri" panose="020F0502020204030204" pitchFamily="34" charset="0"/>
                <a:ea typeface="Calibri" panose="020F0502020204030204" pitchFamily="34" charset="0"/>
                <a:cs typeface="Calibri" panose="020F0502020204030204" pitchFamily="34" charset="0"/>
              </a:rPr>
              <a:t>Clicca su </a:t>
            </a:r>
            <a:r>
              <a:rPr lang="it-IT" sz="2400" b="1" dirty="0">
                <a:latin typeface="Calibri" panose="020F0502020204030204" pitchFamily="34" charset="0"/>
                <a:ea typeface="Calibri" panose="020F0502020204030204" pitchFamily="34" charset="0"/>
                <a:cs typeface="Calibri" panose="020F0502020204030204" pitchFamily="34" charset="0"/>
              </a:rPr>
              <a:t>«Unisciti al gruppo»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it-IT" dirty="0"/>
              <a:t>Modalità di sicurezza Android e allarme Samsung</a:t>
            </a:r>
            <a:endParaRPr dirty="0"/>
          </a:p>
        </p:txBody>
      </p:sp>
      <p:sp>
        <p:nvSpPr>
          <p:cNvPr id="460" name="Google Shape;460;p3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4"/>
          <p:cNvPicPr preferRelativeResize="0"/>
          <p:nvPr/>
        </p:nvPicPr>
        <p:blipFill rotWithShape="1">
          <a:blip r:embed="rId3">
            <a:alphaModFix/>
          </a:blip>
          <a:srcRect/>
          <a:stretch/>
        </p:blipFill>
        <p:spPr>
          <a:xfrm rot="160843">
            <a:off x="6928051" y="2067046"/>
            <a:ext cx="5866920" cy="2974609"/>
          </a:xfrm>
          <a:prstGeom prst="rect">
            <a:avLst/>
          </a:prstGeom>
          <a:noFill/>
          <a:ln>
            <a:noFill/>
          </a:ln>
        </p:spPr>
      </p:pic>
      <p:sp>
        <p:nvSpPr>
          <p:cNvPr id="467" name="Google Shape;467;p34"/>
          <p:cNvSpPr txBox="1">
            <a:spLocks noGrp="1"/>
          </p:cNvSpPr>
          <p:nvPr>
            <p:ph type="body" idx="2"/>
          </p:nvPr>
        </p:nvSpPr>
        <p:spPr>
          <a:xfrm>
            <a:off x="798456" y="490403"/>
            <a:ext cx="10595100" cy="803700"/>
          </a:xfrm>
          <a:prstGeom prst="rect">
            <a:avLst/>
          </a:prstGeom>
          <a:noFill/>
          <a:ln>
            <a:noFill/>
          </a:ln>
        </p:spPr>
        <p:txBody>
          <a:bodyPr spcFirstLastPara="1" wrap="square" lIns="91425" tIns="45700" rIns="91425" bIns="45700" anchor="t" anchorCtr="0">
            <a:noAutofit/>
          </a:bodyPr>
          <a:lstStyle/>
          <a:p>
            <a:pPr lvl="0"/>
            <a:r>
              <a:rPr lang="it-IT" dirty="0"/>
              <a:t>Modalità di sicurezza Android e allarme Samsung</a:t>
            </a:r>
            <a:endParaRPr dirty="0"/>
          </a:p>
        </p:txBody>
      </p:sp>
      <p:sp>
        <p:nvSpPr>
          <p:cNvPr id="469" name="Google Shape;469;p34"/>
          <p:cNvSpPr txBox="1"/>
          <p:nvPr/>
        </p:nvSpPr>
        <p:spPr>
          <a:xfrm>
            <a:off x="7933050" y="2567246"/>
            <a:ext cx="3633900" cy="1723508"/>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rPr>
              <a:t>Hai bisogno di un approfondimento nei documenti?</a:t>
            </a:r>
          </a:p>
          <a:p>
            <a:pPr marL="0" marR="0" lvl="0" indent="0" algn="l" rtl="0">
              <a:spcBef>
                <a:spcPts val="0"/>
              </a:spcBef>
              <a:spcAft>
                <a:spcPts val="0"/>
              </a:spcAft>
              <a:buNone/>
            </a:pPr>
            <a:r>
              <a:rPr lang="it-IT" dirty="0">
                <a:solidFill>
                  <a:schemeClr val="dk1"/>
                </a:solidFill>
                <a:latin typeface="Arial"/>
                <a:ea typeface="Arial"/>
                <a:cs typeface="Arial"/>
                <a:sym typeface="Arial"/>
                <a:hlinkClick r:id="rId4"/>
              </a:rPr>
              <a:t>https://support.google.com/android/answer/9319337?hl=it#zippy=%2Cusare-lapp-emergenze-personali%2Cconfigurare-e-attivare-o-disattivare-la-funzionalit%C3%A0-sos-emergenze</a:t>
            </a:r>
            <a:endParaRPr dirty="0">
              <a:solidFill>
                <a:schemeClr val="dk1"/>
              </a:solidFill>
              <a:latin typeface="Arial"/>
              <a:ea typeface="Arial"/>
              <a:cs typeface="Arial"/>
              <a:sym typeface="Arial"/>
            </a:endParaRPr>
          </a:p>
        </p:txBody>
      </p:sp>
      <p:pic>
        <p:nvPicPr>
          <p:cNvPr id="5" name="Immagine 4">
            <a:extLst>
              <a:ext uri="{FF2B5EF4-FFF2-40B4-BE49-F238E27FC236}">
                <a16:creationId xmlns:a16="http://schemas.microsoft.com/office/drawing/2014/main" id="{35C0D924-1C51-AC50-DA7E-E4A1241AC75E}"/>
              </a:ext>
            </a:extLst>
          </p:cNvPr>
          <p:cNvPicPr>
            <a:picLocks noChangeAspect="1"/>
          </p:cNvPicPr>
          <p:nvPr/>
        </p:nvPicPr>
        <p:blipFill>
          <a:blip r:embed="rId5"/>
          <a:stretch>
            <a:fillRect/>
          </a:stretch>
        </p:blipFill>
        <p:spPr>
          <a:xfrm>
            <a:off x="776385" y="1294103"/>
            <a:ext cx="5343435" cy="507349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5"/>
          <p:cNvSpPr txBox="1">
            <a:spLocks noGrp="1"/>
          </p:cNvSpPr>
          <p:nvPr>
            <p:ph type="body" idx="1"/>
          </p:nvPr>
        </p:nvSpPr>
        <p:spPr>
          <a:xfrm>
            <a:off x="798381" y="2045704"/>
            <a:ext cx="4905733" cy="3849918"/>
          </a:xfrm>
          <a:prstGeom prst="rect">
            <a:avLst/>
          </a:prstGeom>
          <a:noFill/>
          <a:ln>
            <a:noFill/>
          </a:ln>
        </p:spPr>
        <p:txBody>
          <a:bodyPr spcFirstLastPara="1" wrap="square" lIns="91425" tIns="45700" rIns="91425" bIns="45700" anchor="t" anchorCtr="0">
            <a:noAutofit/>
          </a:bodyPr>
          <a:lstStyle/>
          <a:p>
            <a:pPr lvl="0"/>
            <a:r>
              <a:rPr lang="es-ES" dirty="0" err="1"/>
              <a:t>Documentazione</a:t>
            </a:r>
            <a:r>
              <a:rPr lang="es-ES" dirty="0"/>
              <a:t> Samsung </a:t>
            </a:r>
            <a:r>
              <a:rPr lang="es-ES" dirty="0" err="1"/>
              <a:t>Alarm</a:t>
            </a:r>
            <a:r>
              <a:rPr lang="es-ES" dirty="0"/>
              <a:t>:</a:t>
            </a:r>
            <a:endParaRPr dirty="0"/>
          </a:p>
          <a:p>
            <a:pPr lvl="0"/>
            <a:r>
              <a:rPr lang="it-IT" sz="1700" u="sng" dirty="0">
                <a:solidFill>
                  <a:schemeClr val="hlink"/>
                </a:solidFill>
                <a:latin typeface="Arial"/>
                <a:ea typeface="Arial"/>
                <a:cs typeface="Arial"/>
                <a:sym typeface="Arial"/>
                <a:hlinkClick r:id="rId3"/>
              </a:rPr>
              <a:t>Come impostare un SOS di emergenza sul tuo smartphone Galaxy</a:t>
            </a:r>
            <a:endParaRPr dirty="0"/>
          </a:p>
        </p:txBody>
      </p:sp>
      <p:sp>
        <p:nvSpPr>
          <p:cNvPr id="475" name="Google Shape;475;p3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a:t>Modalità di sicurezza Android e allarme Samsung</a:t>
            </a:r>
            <a:endParaRPr dirty="0"/>
          </a:p>
        </p:txBody>
      </p:sp>
      <p:pic>
        <p:nvPicPr>
          <p:cNvPr id="476" name="Google Shape;476;p35" title="How to trigger an Emergency SOS on your Galaxy smartphone"/>
          <p:cNvPicPr preferRelativeResize="0"/>
          <p:nvPr/>
        </p:nvPicPr>
        <p:blipFill rotWithShape="1">
          <a:blip r:embed="rId4">
            <a:alphaModFix/>
          </a:blip>
          <a:srcRect/>
          <a:stretch/>
        </p:blipFill>
        <p:spPr>
          <a:xfrm>
            <a:off x="5704114" y="2318845"/>
            <a:ext cx="5873130" cy="33036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6"/>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it-IT" dirty="0"/>
              <a:t>Assistenti vocali: Nozioni di base su Alexa</a:t>
            </a:r>
            <a:endParaRPr dirty="0"/>
          </a:p>
        </p:txBody>
      </p:sp>
      <p:sp>
        <p:nvSpPr>
          <p:cNvPr id="482" name="Google Shape;482;p36"/>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7"/>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lvl="0"/>
            <a:r>
              <a:rPr lang="it-IT" dirty="0"/>
              <a:t>Alexa può capirti in molti modi, è lì per aiutarti e rispondere alle tue richieste, sentiti libero di chattare con Alexa! 
Ricordati di dire </a:t>
            </a:r>
            <a:r>
              <a:rPr lang="it-IT" b="1" dirty="0">
                <a:solidFill>
                  <a:srgbClr val="00B0F0"/>
                </a:solidFill>
              </a:rPr>
              <a:t>Alexa</a:t>
            </a:r>
            <a:r>
              <a:rPr lang="it-IT" dirty="0"/>
              <a:t> prima di ogni richiesta!</a:t>
            </a:r>
          </a:p>
          <a:p>
            <a:pPr lvl="0"/>
            <a:endParaRPr dirty="0"/>
          </a:p>
          <a:p>
            <a:pPr lvl="0">
              <a:buFont typeface="Arial"/>
              <a:buChar char="•"/>
            </a:pPr>
            <a:r>
              <a:rPr lang="it-IT" dirty="0">
                <a:solidFill>
                  <a:srgbClr val="141415"/>
                </a:solidFill>
                <a:latin typeface="Arial"/>
                <a:ea typeface="Arial"/>
                <a:cs typeface="Arial"/>
                <a:sym typeface="Arial"/>
              </a:rPr>
              <a:t>Alexa, aiuto.
Alexa, muto o Alexa, riattiva l'audio.
Alexa, stop o Alexa, stai zitto.
Alexa, imposta il volume su 5, Alexa, più alto o, Alexa, alza / abbassa il volume.</a:t>
            </a:r>
            <a:endParaRPr dirty="0"/>
          </a:p>
        </p:txBody>
      </p:sp>
      <p:sp>
        <p:nvSpPr>
          <p:cNvPr id="488" name="Google Shape;488;p37"/>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lvl="0"/>
            <a:r>
              <a:rPr lang="it-IT" dirty="0"/>
              <a:t>Assistenti vocali: Nozioni di base su Alexa</a:t>
            </a:r>
            <a:endParaRPr dirty="0"/>
          </a:p>
        </p:txBody>
      </p:sp>
      <p:pic>
        <p:nvPicPr>
          <p:cNvPr id="489" name="Google Shape;489;p37" descr="Pantalla inteligente con Alexa - Amazon Echo Show 5 (2ª gen, mod. 2021), HD 5,5”, 2 MP, Negro"/>
          <p:cNvPicPr preferRelativeResize="0"/>
          <p:nvPr/>
        </p:nvPicPr>
        <p:blipFill rotWithShape="1">
          <a:blip r:embed="rId3">
            <a:alphaModFix/>
          </a:blip>
          <a:srcRect/>
          <a:stretch/>
        </p:blipFill>
        <p:spPr>
          <a:xfrm>
            <a:off x="7359482" y="3087012"/>
            <a:ext cx="3095625" cy="2143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8" descr="Amazon Echo Show 15 - Carcasa de silicona para Amazon Echo Show 15, color  negro : Amazon.es: Electrónica"/>
          <p:cNvPicPr preferRelativeResize="0"/>
          <p:nvPr/>
        </p:nvPicPr>
        <p:blipFill rotWithShape="1">
          <a:blip r:embed="rId3">
            <a:alphaModFix/>
          </a:blip>
          <a:srcRect/>
          <a:stretch/>
        </p:blipFill>
        <p:spPr>
          <a:xfrm>
            <a:off x="8296506" y="383750"/>
            <a:ext cx="3514543" cy="2311701"/>
          </a:xfrm>
          <a:prstGeom prst="rect">
            <a:avLst/>
          </a:prstGeom>
          <a:noFill/>
          <a:ln>
            <a:noFill/>
          </a:ln>
        </p:spPr>
      </p:pic>
      <p:sp>
        <p:nvSpPr>
          <p:cNvPr id="495" name="Google Shape;495;p38"/>
          <p:cNvSpPr txBox="1">
            <a:spLocks noGrp="1"/>
          </p:cNvSpPr>
          <p:nvPr>
            <p:ph type="body" idx="1"/>
          </p:nvPr>
        </p:nvSpPr>
        <p:spPr>
          <a:xfrm>
            <a:off x="583505" y="1812929"/>
            <a:ext cx="10595100" cy="3849900"/>
          </a:xfrm>
          <a:prstGeom prst="rect">
            <a:avLst/>
          </a:prstGeom>
          <a:noFill/>
          <a:ln>
            <a:noFill/>
          </a:ln>
        </p:spPr>
        <p:txBody>
          <a:bodyPr spcFirstLastPara="1" wrap="square" lIns="91425" tIns="45700" rIns="91425" bIns="45700" anchor="t" anchorCtr="0">
            <a:noAutofit/>
          </a:bodyPr>
          <a:lstStyle/>
          <a:p>
            <a:pPr lvl="0" indent="-222250">
              <a:buSzPts val="2300"/>
              <a:buFont typeface="Arial"/>
              <a:buChar char="•"/>
            </a:pPr>
            <a:r>
              <a:rPr lang="it-IT" sz="2300">
                <a:solidFill>
                  <a:srgbClr val="141415"/>
                </a:solidFill>
                <a:latin typeface="Arial"/>
                <a:ea typeface="Arial"/>
                <a:cs typeface="Arial"/>
                <a:sym typeface="Arial"/>
              </a:rPr>
              <a:t>Alexa, riproduci un po' di musica.
Alexa, che tempo fa (dai un nome alla tua città)
Alexa, svegliami al [momento]/ ricordami di spegnere il forno in 45 minuti.
 Alexa, aggiungi uova e patate alla mia lista della spesa. (porta l'elenco sul tuo telefono)
Alexa, oceano di suoni ambientali
Alexa, quanti anni hai?/Alexa, che viene prima: l'uovo o la gallina?
Alexa, chiama mio nipote.
Alexa, la farmacia è ancora aperta?
Alexa, quanto dista il cinema?/Alexa, quali film vengono riprodotti?</a:t>
            </a:r>
            <a:endParaRPr sz="2300" b="0" i="0" dirty="0">
              <a:solidFill>
                <a:srgbClr val="141415"/>
              </a:solidFill>
              <a:latin typeface="Arial"/>
              <a:ea typeface="Arial"/>
              <a:cs typeface="Arial"/>
              <a:sym typeface="Arial"/>
            </a:endParaRPr>
          </a:p>
        </p:txBody>
      </p:sp>
      <p:sp>
        <p:nvSpPr>
          <p:cNvPr id="496" name="Google Shape;496;p38"/>
          <p:cNvSpPr txBox="1">
            <a:spLocks noGrp="1"/>
          </p:cNvSpPr>
          <p:nvPr>
            <p:ph type="body" idx="2"/>
          </p:nvPr>
        </p:nvSpPr>
        <p:spPr>
          <a:xfrm>
            <a:off x="113321" y="391517"/>
            <a:ext cx="10595237" cy="803654"/>
          </a:xfrm>
          <a:prstGeom prst="rect">
            <a:avLst/>
          </a:prstGeom>
          <a:noFill/>
          <a:ln>
            <a:noFill/>
          </a:ln>
        </p:spPr>
        <p:txBody>
          <a:bodyPr spcFirstLastPara="1" wrap="square" lIns="91425" tIns="45700" rIns="91425" bIns="45700" anchor="t" anchorCtr="0">
            <a:noAutofit/>
          </a:bodyPr>
          <a:lstStyle/>
          <a:p>
            <a:pPr lvl="0"/>
            <a:r>
              <a:rPr lang="it-IT"/>
              <a:t>Assistenti vocali: Nozioni di base su Alexa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es-ES" dirty="0" err="1"/>
              <a:t>Yuka</a:t>
            </a:r>
            <a:r>
              <a:rPr lang="es-ES" dirty="0"/>
              <a:t> APP (</a:t>
            </a:r>
            <a:r>
              <a:rPr lang="es-ES" dirty="0" err="1"/>
              <a:t>stile</a:t>
            </a:r>
            <a:r>
              <a:rPr lang="es-ES" dirty="0"/>
              <a:t> di vita sano)</a:t>
            </a:r>
            <a:endParaRPr dirty="0"/>
          </a:p>
        </p:txBody>
      </p:sp>
      <p:sp>
        <p:nvSpPr>
          <p:cNvPr id="509" name="Google Shape;509;p4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1"/>
          <p:cNvSpPr txBox="1">
            <a:spLocks noGrp="1"/>
          </p:cNvSpPr>
          <p:nvPr>
            <p:ph type="body" idx="1"/>
          </p:nvPr>
        </p:nvSpPr>
        <p:spPr>
          <a:xfrm>
            <a:off x="798380" y="2045704"/>
            <a:ext cx="3322565" cy="3849918"/>
          </a:xfrm>
          <a:prstGeom prst="rect">
            <a:avLst/>
          </a:prstGeom>
          <a:noFill/>
          <a:ln>
            <a:noFill/>
          </a:ln>
        </p:spPr>
        <p:txBody>
          <a:bodyPr spcFirstLastPara="1" wrap="square" lIns="91425" tIns="45700" rIns="91425" bIns="45700" anchor="t" anchorCtr="0">
            <a:noAutofit/>
          </a:bodyPr>
          <a:lstStyle/>
          <a:p>
            <a:pPr marL="571500" lvl="0" indent="-342900">
              <a:buFont typeface="Arial"/>
              <a:buChar char="•"/>
            </a:pPr>
            <a:r>
              <a:rPr lang="it-IT"/>
              <a:t>Scannerizzare
Leggi il punteggio nutrizionale o cosmetico</a:t>
            </a:r>
            <a:endParaRPr dirty="0"/>
          </a:p>
        </p:txBody>
      </p:sp>
      <p:sp>
        <p:nvSpPr>
          <p:cNvPr id="515" name="Google Shape;515;p4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dirty="0" err="1"/>
              <a:t>Yuka</a:t>
            </a:r>
            <a:r>
              <a:rPr lang="es-ES" dirty="0"/>
              <a:t> APP</a:t>
            </a:r>
            <a:endParaRPr dirty="0"/>
          </a:p>
        </p:txBody>
      </p:sp>
      <p:pic>
        <p:nvPicPr>
          <p:cNvPr id="516" name="Google Shape;516;p41"/>
          <p:cNvPicPr preferRelativeResize="0"/>
          <p:nvPr/>
        </p:nvPicPr>
        <p:blipFill rotWithShape="1">
          <a:blip r:embed="rId3">
            <a:alphaModFix/>
          </a:blip>
          <a:srcRect/>
          <a:stretch/>
        </p:blipFill>
        <p:spPr>
          <a:xfrm>
            <a:off x="4434718" y="474453"/>
            <a:ext cx="3322564" cy="5909094"/>
          </a:xfrm>
          <a:prstGeom prst="rect">
            <a:avLst/>
          </a:prstGeom>
          <a:noFill/>
          <a:ln>
            <a:noFill/>
          </a:ln>
        </p:spPr>
      </p:pic>
      <p:pic>
        <p:nvPicPr>
          <p:cNvPr id="517" name="Google Shape;517;p41"/>
          <p:cNvPicPr preferRelativeResize="0"/>
          <p:nvPr/>
        </p:nvPicPr>
        <p:blipFill rotWithShape="1">
          <a:blip r:embed="rId4">
            <a:alphaModFix/>
          </a:blip>
          <a:srcRect/>
          <a:stretch/>
        </p:blipFill>
        <p:spPr>
          <a:xfrm>
            <a:off x="8155570" y="474453"/>
            <a:ext cx="3299576" cy="59090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5F2DA60-40BC-4016-BD6B-596428FF513F}"/>
              </a:ext>
            </a:extLst>
          </p:cNvPr>
          <p:cNvSpPr>
            <a:spLocks noGrp="1"/>
          </p:cNvSpPr>
          <p:nvPr>
            <p:ph type="body" idx="1"/>
          </p:nvPr>
        </p:nvSpPr>
        <p:spPr>
          <a:xfrm>
            <a:off x="565673" y="2544495"/>
            <a:ext cx="835297" cy="689518"/>
          </a:xfrm>
        </p:spPr>
        <p:txBody>
          <a:bodyPr/>
          <a:lstStyle/>
          <a:p>
            <a:r>
              <a:rPr lang="es-ES" dirty="0"/>
              <a:t>1</a:t>
            </a:r>
          </a:p>
        </p:txBody>
      </p:sp>
      <p:sp>
        <p:nvSpPr>
          <p:cNvPr id="3" name="Marcador de texto 2">
            <a:extLst>
              <a:ext uri="{FF2B5EF4-FFF2-40B4-BE49-F238E27FC236}">
                <a16:creationId xmlns:a16="http://schemas.microsoft.com/office/drawing/2014/main" id="{B6BEB127-A463-44E5-84A7-91A994339AE7}"/>
              </a:ext>
            </a:extLst>
          </p:cNvPr>
          <p:cNvSpPr>
            <a:spLocks noGrp="1"/>
          </p:cNvSpPr>
          <p:nvPr>
            <p:ph type="body" idx="2"/>
          </p:nvPr>
        </p:nvSpPr>
        <p:spPr/>
        <p:txBody>
          <a:bodyPr/>
          <a:lstStyle/>
          <a:p>
            <a:pPr lvl="0"/>
            <a:r>
              <a:rPr lang="it-IT" u="sng" dirty="0">
                <a:solidFill>
                  <a:srgbClr val="7F3494"/>
                </a:solidFill>
              </a:rPr>
              <a:t>Configurazioni di accessibilità su smartphone</a:t>
            </a:r>
            <a:endParaRPr lang="it-IT" dirty="0">
              <a:solidFill>
                <a:srgbClr val="7F3494"/>
              </a:solidFill>
            </a:endParaRPr>
          </a:p>
        </p:txBody>
      </p:sp>
      <p:sp>
        <p:nvSpPr>
          <p:cNvPr id="4" name="Marcador de texto 3">
            <a:extLst>
              <a:ext uri="{FF2B5EF4-FFF2-40B4-BE49-F238E27FC236}">
                <a16:creationId xmlns:a16="http://schemas.microsoft.com/office/drawing/2014/main" id="{A7E69840-A79D-40AA-BE3D-B44C1598C8CB}"/>
              </a:ext>
            </a:extLst>
          </p:cNvPr>
          <p:cNvSpPr>
            <a:spLocks noGrp="1"/>
          </p:cNvSpPr>
          <p:nvPr>
            <p:ph type="body" idx="3"/>
          </p:nvPr>
        </p:nvSpPr>
        <p:spPr>
          <a:xfrm>
            <a:off x="565673" y="3256285"/>
            <a:ext cx="835297" cy="689518"/>
          </a:xfrm>
        </p:spPr>
        <p:txBody>
          <a:bodyPr/>
          <a:lstStyle/>
          <a:p>
            <a:r>
              <a:rPr lang="es-ES" dirty="0"/>
              <a:t>2</a:t>
            </a:r>
          </a:p>
        </p:txBody>
      </p:sp>
      <p:sp>
        <p:nvSpPr>
          <p:cNvPr id="5" name="Marcador de texto 4">
            <a:extLst>
              <a:ext uri="{FF2B5EF4-FFF2-40B4-BE49-F238E27FC236}">
                <a16:creationId xmlns:a16="http://schemas.microsoft.com/office/drawing/2014/main" id="{1552C7C2-7C1C-40F2-BEE0-08E09BEE4F3C}"/>
              </a:ext>
            </a:extLst>
          </p:cNvPr>
          <p:cNvSpPr>
            <a:spLocks noGrp="1"/>
          </p:cNvSpPr>
          <p:nvPr>
            <p:ph type="body" idx="4"/>
          </p:nvPr>
        </p:nvSpPr>
        <p:spPr/>
        <p:txBody>
          <a:bodyPr/>
          <a:lstStyle/>
          <a:p>
            <a:pPr lvl="0"/>
            <a:r>
              <a:rPr lang="it-IT" u="sng" dirty="0">
                <a:solidFill>
                  <a:srgbClr val="7F3494"/>
                </a:solidFill>
              </a:rPr>
              <a:t>Prendi nota e inoltra via e-mail</a:t>
            </a:r>
            <a:endParaRPr lang="it-IT" dirty="0">
              <a:solidFill>
                <a:srgbClr val="7F3494"/>
              </a:solidFill>
            </a:endParaRPr>
          </a:p>
        </p:txBody>
      </p:sp>
      <p:sp>
        <p:nvSpPr>
          <p:cNvPr id="6" name="Marcador de texto 5">
            <a:extLst>
              <a:ext uri="{FF2B5EF4-FFF2-40B4-BE49-F238E27FC236}">
                <a16:creationId xmlns:a16="http://schemas.microsoft.com/office/drawing/2014/main" id="{566694A7-1BD6-4F8B-9CD5-82FA24550328}"/>
              </a:ext>
            </a:extLst>
          </p:cNvPr>
          <p:cNvSpPr>
            <a:spLocks noGrp="1"/>
          </p:cNvSpPr>
          <p:nvPr>
            <p:ph type="body" idx="5"/>
          </p:nvPr>
        </p:nvSpPr>
        <p:spPr>
          <a:xfrm>
            <a:off x="565673" y="3968072"/>
            <a:ext cx="835297" cy="689518"/>
          </a:xfrm>
        </p:spPr>
        <p:txBody>
          <a:bodyPr/>
          <a:lstStyle/>
          <a:p>
            <a:r>
              <a:rPr lang="es-ES" dirty="0"/>
              <a:t>3</a:t>
            </a:r>
          </a:p>
        </p:txBody>
      </p:sp>
      <p:sp>
        <p:nvSpPr>
          <p:cNvPr id="7" name="Marcador de texto 6">
            <a:extLst>
              <a:ext uri="{FF2B5EF4-FFF2-40B4-BE49-F238E27FC236}">
                <a16:creationId xmlns:a16="http://schemas.microsoft.com/office/drawing/2014/main" id="{64115138-11EE-4146-B686-BD2CDA5F67DB}"/>
              </a:ext>
            </a:extLst>
          </p:cNvPr>
          <p:cNvSpPr>
            <a:spLocks noGrp="1"/>
          </p:cNvSpPr>
          <p:nvPr>
            <p:ph type="body" idx="6"/>
          </p:nvPr>
        </p:nvSpPr>
        <p:spPr/>
        <p:txBody>
          <a:bodyPr/>
          <a:lstStyle/>
          <a:p>
            <a:pPr lvl="0"/>
            <a:r>
              <a:rPr lang="es-ES" u="sng" dirty="0">
                <a:solidFill>
                  <a:srgbClr val="7F3494"/>
                </a:solidFill>
              </a:rPr>
              <a:t>Google calendar: le </a:t>
            </a:r>
            <a:r>
              <a:rPr lang="es-ES" u="sng" dirty="0" err="1">
                <a:solidFill>
                  <a:srgbClr val="7F3494"/>
                </a:solidFill>
              </a:rPr>
              <a:t>basi</a:t>
            </a:r>
            <a:endParaRPr lang="es-ES" dirty="0">
              <a:solidFill>
                <a:srgbClr val="7F3494"/>
              </a:solidFill>
            </a:endParaRPr>
          </a:p>
        </p:txBody>
      </p:sp>
      <p:sp>
        <p:nvSpPr>
          <p:cNvPr id="8" name="Marcador de texto 7">
            <a:extLst>
              <a:ext uri="{FF2B5EF4-FFF2-40B4-BE49-F238E27FC236}">
                <a16:creationId xmlns:a16="http://schemas.microsoft.com/office/drawing/2014/main" id="{061C5118-3269-42EB-A170-D329A0DEC568}"/>
              </a:ext>
            </a:extLst>
          </p:cNvPr>
          <p:cNvSpPr>
            <a:spLocks noGrp="1"/>
          </p:cNvSpPr>
          <p:nvPr>
            <p:ph type="body" idx="7"/>
          </p:nvPr>
        </p:nvSpPr>
        <p:spPr>
          <a:xfrm>
            <a:off x="565673" y="4679864"/>
            <a:ext cx="835297" cy="689518"/>
          </a:xfrm>
        </p:spPr>
        <p:txBody>
          <a:bodyPr/>
          <a:lstStyle/>
          <a:p>
            <a:r>
              <a:rPr lang="es-ES" dirty="0"/>
              <a:t>4</a:t>
            </a:r>
          </a:p>
        </p:txBody>
      </p:sp>
      <p:sp>
        <p:nvSpPr>
          <p:cNvPr id="9" name="Marcador de texto 8">
            <a:extLst>
              <a:ext uri="{FF2B5EF4-FFF2-40B4-BE49-F238E27FC236}">
                <a16:creationId xmlns:a16="http://schemas.microsoft.com/office/drawing/2014/main" id="{6DEF88C2-A37E-4083-BA43-38DFC2DD48B3}"/>
              </a:ext>
            </a:extLst>
          </p:cNvPr>
          <p:cNvSpPr>
            <a:spLocks noGrp="1"/>
          </p:cNvSpPr>
          <p:nvPr>
            <p:ph type="body" idx="8"/>
          </p:nvPr>
        </p:nvSpPr>
        <p:spPr/>
        <p:txBody>
          <a:bodyPr/>
          <a:lstStyle/>
          <a:p>
            <a:pPr lvl="0"/>
            <a:r>
              <a:rPr lang="es-ES" u="sng" dirty="0" err="1">
                <a:solidFill>
                  <a:srgbClr val="7F3494"/>
                </a:solidFill>
              </a:rPr>
              <a:t>Assistenza</a:t>
            </a:r>
            <a:r>
              <a:rPr lang="es-ES" u="sng" dirty="0">
                <a:solidFill>
                  <a:srgbClr val="7F3494"/>
                </a:solidFill>
              </a:rPr>
              <a:t> </a:t>
            </a:r>
            <a:r>
              <a:rPr lang="es-ES" u="sng" dirty="0" err="1">
                <a:solidFill>
                  <a:srgbClr val="7F3494"/>
                </a:solidFill>
              </a:rPr>
              <a:t>mappe</a:t>
            </a:r>
            <a:r>
              <a:rPr lang="es-ES" u="sng" dirty="0">
                <a:solidFill>
                  <a:srgbClr val="7F3494"/>
                </a:solidFill>
              </a:rPr>
              <a:t> Google AR</a:t>
            </a:r>
            <a:endParaRPr lang="es-ES" dirty="0">
              <a:solidFill>
                <a:srgbClr val="7F3494"/>
              </a:solidFill>
            </a:endParaRPr>
          </a:p>
        </p:txBody>
      </p:sp>
      <p:sp>
        <p:nvSpPr>
          <p:cNvPr id="10" name="Marcador de texto 9">
            <a:extLst>
              <a:ext uri="{FF2B5EF4-FFF2-40B4-BE49-F238E27FC236}">
                <a16:creationId xmlns:a16="http://schemas.microsoft.com/office/drawing/2014/main" id="{1EE64030-561F-4B57-A120-52AC9079F3F0}"/>
              </a:ext>
            </a:extLst>
          </p:cNvPr>
          <p:cNvSpPr>
            <a:spLocks noGrp="1"/>
          </p:cNvSpPr>
          <p:nvPr>
            <p:ph type="body" idx="9"/>
          </p:nvPr>
        </p:nvSpPr>
        <p:spPr>
          <a:xfrm>
            <a:off x="565673" y="5374717"/>
            <a:ext cx="835297" cy="689518"/>
          </a:xfrm>
        </p:spPr>
        <p:txBody>
          <a:bodyPr/>
          <a:lstStyle/>
          <a:p>
            <a:r>
              <a:rPr lang="es-ES" dirty="0"/>
              <a:t>5</a:t>
            </a:r>
          </a:p>
        </p:txBody>
      </p:sp>
      <p:sp>
        <p:nvSpPr>
          <p:cNvPr id="11" name="Marcador de texto 10">
            <a:extLst>
              <a:ext uri="{FF2B5EF4-FFF2-40B4-BE49-F238E27FC236}">
                <a16:creationId xmlns:a16="http://schemas.microsoft.com/office/drawing/2014/main" id="{B52FAE33-A54D-4454-AAAB-ACC79F512701}"/>
              </a:ext>
            </a:extLst>
          </p:cNvPr>
          <p:cNvSpPr>
            <a:spLocks noGrp="1"/>
          </p:cNvSpPr>
          <p:nvPr>
            <p:ph type="body" idx="13"/>
          </p:nvPr>
        </p:nvSpPr>
        <p:spPr/>
        <p:txBody>
          <a:bodyPr/>
          <a:lstStyle/>
          <a:p>
            <a:pPr lvl="0"/>
            <a:r>
              <a:rPr lang="it-IT" u="sng" dirty="0">
                <a:solidFill>
                  <a:srgbClr val="7F3494"/>
                </a:solidFill>
              </a:rPr>
              <a:t>Easy </a:t>
            </a:r>
            <a:r>
              <a:rPr lang="it-IT" u="sng" dirty="0" err="1">
                <a:solidFill>
                  <a:srgbClr val="7F3494"/>
                </a:solidFill>
              </a:rPr>
              <a:t>Launchers</a:t>
            </a:r>
            <a:r>
              <a:rPr lang="it-IT" u="sng" dirty="0">
                <a:solidFill>
                  <a:srgbClr val="7F3494"/>
                </a:solidFill>
              </a:rPr>
              <a:t>: semplice ma potente</a:t>
            </a:r>
            <a:endParaRPr lang="it-IT" dirty="0">
              <a:solidFill>
                <a:srgbClr val="7F3494"/>
              </a:solidFill>
            </a:endParaRPr>
          </a:p>
        </p:txBody>
      </p:sp>
      <p:sp>
        <p:nvSpPr>
          <p:cNvPr id="12" name="Marcador de texto 11">
            <a:extLst>
              <a:ext uri="{FF2B5EF4-FFF2-40B4-BE49-F238E27FC236}">
                <a16:creationId xmlns:a16="http://schemas.microsoft.com/office/drawing/2014/main" id="{59CFF594-8055-41B4-985B-9E066397A1C4}"/>
              </a:ext>
            </a:extLst>
          </p:cNvPr>
          <p:cNvSpPr>
            <a:spLocks noGrp="1"/>
          </p:cNvSpPr>
          <p:nvPr>
            <p:ph type="body" idx="14"/>
          </p:nvPr>
        </p:nvSpPr>
        <p:spPr/>
        <p:txBody>
          <a:bodyPr/>
          <a:lstStyle/>
          <a:p>
            <a:r>
              <a:rPr lang="es-ES" dirty="0" err="1"/>
              <a:t>Practical</a:t>
            </a:r>
            <a:r>
              <a:rPr lang="es-ES" dirty="0"/>
              <a:t> </a:t>
            </a:r>
            <a:r>
              <a:rPr lang="es-ES" dirty="0" err="1"/>
              <a:t>examples</a:t>
            </a:r>
            <a:endParaRPr lang="es-ES" dirty="0"/>
          </a:p>
        </p:txBody>
      </p:sp>
    </p:spTree>
    <p:extLst>
      <p:ext uri="{BB962C8B-B14F-4D97-AF65-F5344CB8AC3E}">
        <p14:creationId xmlns:p14="http://schemas.microsoft.com/office/powerpoint/2010/main" val="2539777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42" descr="https://yuka.io/wp-content/themes/fusion/images/v2/application/en/food.png"/>
          <p:cNvPicPr preferRelativeResize="0"/>
          <p:nvPr/>
        </p:nvPicPr>
        <p:blipFill rotWithShape="1">
          <a:blip r:embed="rId3">
            <a:alphaModFix/>
          </a:blip>
          <a:srcRect/>
          <a:stretch/>
        </p:blipFill>
        <p:spPr>
          <a:xfrm>
            <a:off x="3623408" y="840219"/>
            <a:ext cx="2304262" cy="4858184"/>
          </a:xfrm>
          <a:prstGeom prst="rect">
            <a:avLst/>
          </a:prstGeom>
          <a:noFill/>
          <a:ln>
            <a:noFill/>
          </a:ln>
        </p:spPr>
      </p:pic>
      <p:sp>
        <p:nvSpPr>
          <p:cNvPr id="523" name="Google Shape;523;p42"/>
          <p:cNvSpPr txBox="1">
            <a:spLocks noGrp="1"/>
          </p:cNvSpPr>
          <p:nvPr>
            <p:ph type="body" idx="1"/>
          </p:nvPr>
        </p:nvSpPr>
        <p:spPr>
          <a:xfrm>
            <a:off x="404242" y="2012250"/>
            <a:ext cx="5429892" cy="3849918"/>
          </a:xfrm>
          <a:prstGeom prst="rect">
            <a:avLst/>
          </a:prstGeom>
          <a:noFill/>
          <a:ln>
            <a:noFill/>
          </a:ln>
        </p:spPr>
        <p:txBody>
          <a:bodyPr spcFirstLastPara="1" wrap="square" lIns="91425" tIns="45700" rIns="91425" bIns="45700" anchor="t" anchorCtr="0">
            <a:noAutofit/>
          </a:bodyPr>
          <a:lstStyle/>
          <a:p>
            <a:pPr marL="228600" lvl="0" indent="0"/>
            <a:r>
              <a:rPr lang="es-ES" b="1" u="sng" dirty="0" err="1">
                <a:solidFill>
                  <a:srgbClr val="7F3494"/>
                </a:solidFill>
              </a:rPr>
              <a:t>Punteggio</a:t>
            </a:r>
            <a:r>
              <a:rPr lang="es-ES" b="1" u="sng" dirty="0">
                <a:solidFill>
                  <a:srgbClr val="7F3494"/>
                </a:solidFill>
              </a:rPr>
              <a:t> </a:t>
            </a:r>
            <a:r>
              <a:rPr lang="es-ES" b="1" u="sng" dirty="0" err="1">
                <a:solidFill>
                  <a:srgbClr val="7F3494"/>
                </a:solidFill>
              </a:rPr>
              <a:t>nutrizionale</a:t>
            </a:r>
            <a:endParaRPr b="1" dirty="0">
              <a:solidFill>
                <a:srgbClr val="7F3494"/>
              </a:solidFill>
            </a:endParaRPr>
          </a:p>
          <a:p>
            <a:pPr marL="228600" lvl="0" indent="0" algn="l" rtl="0">
              <a:lnSpc>
                <a:spcPct val="90000"/>
              </a:lnSpc>
              <a:spcBef>
                <a:spcPts val="1000"/>
              </a:spcBef>
              <a:spcAft>
                <a:spcPts val="0"/>
              </a:spcAft>
              <a:buSzPts val="2400"/>
              <a:buNone/>
            </a:pPr>
            <a:endParaRPr lang="es-ES" b="1" u="sng" dirty="0">
              <a:solidFill>
                <a:srgbClr val="7F3494"/>
              </a:solidFill>
              <a:hlinkClick r:id="rId4">
                <a:extLst>
                  <a:ext uri="{A12FA001-AC4F-418D-AE19-62706E023703}">
                    <ahyp:hlinkClr xmlns:ahyp="http://schemas.microsoft.com/office/drawing/2018/hyperlinkcolor" val="tx"/>
                  </a:ext>
                </a:extLst>
              </a:hlinkClick>
            </a:endParaRPr>
          </a:p>
          <a:p>
            <a:pPr marL="228600" lvl="0" indent="0"/>
            <a:r>
              <a:rPr lang="es-ES" b="1" u="sng" dirty="0" err="1">
                <a:solidFill>
                  <a:srgbClr val="7F3494"/>
                </a:solidFill>
              </a:rPr>
              <a:t>Punteggio</a:t>
            </a:r>
            <a:r>
              <a:rPr lang="es-ES" b="1" u="sng" dirty="0">
                <a:solidFill>
                  <a:srgbClr val="7F3494"/>
                </a:solidFill>
              </a:rPr>
              <a:t> </a:t>
            </a:r>
            <a:r>
              <a:rPr lang="es-ES" b="1" u="sng" dirty="0" err="1">
                <a:solidFill>
                  <a:srgbClr val="7F3494"/>
                </a:solidFill>
              </a:rPr>
              <a:t>cosmetico</a:t>
            </a:r>
            <a:endParaRPr b="1" dirty="0">
              <a:solidFill>
                <a:srgbClr val="7F3494"/>
              </a:solidFill>
            </a:endParaRPr>
          </a:p>
        </p:txBody>
      </p:sp>
      <p:sp>
        <p:nvSpPr>
          <p:cNvPr id="524" name="Google Shape;524;p4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Yuka APP</a:t>
            </a:r>
            <a:endParaRPr/>
          </a:p>
        </p:txBody>
      </p:sp>
      <p:pic>
        <p:nvPicPr>
          <p:cNvPr id="525" name="Google Shape;525;p42"/>
          <p:cNvPicPr preferRelativeResize="0"/>
          <p:nvPr/>
        </p:nvPicPr>
        <p:blipFill rotWithShape="1">
          <a:blip r:embed="rId5">
            <a:alphaModFix/>
          </a:blip>
          <a:srcRect/>
          <a:stretch/>
        </p:blipFill>
        <p:spPr>
          <a:xfrm>
            <a:off x="-320979" y="3425761"/>
            <a:ext cx="4702380" cy="3563287"/>
          </a:xfrm>
          <a:prstGeom prst="rect">
            <a:avLst/>
          </a:prstGeom>
          <a:noFill/>
          <a:ln>
            <a:noFill/>
          </a:ln>
        </p:spPr>
      </p:pic>
      <p:sp>
        <p:nvSpPr>
          <p:cNvPr id="526" name="Google Shape;526;p42"/>
          <p:cNvSpPr txBox="1"/>
          <p:nvPr/>
        </p:nvSpPr>
        <p:spPr>
          <a:xfrm rot="-160843">
            <a:off x="264925" y="4191742"/>
            <a:ext cx="3296287" cy="2031325"/>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rPr>
              <a:t>L'analisi nutrizionale di </a:t>
            </a:r>
            <a:r>
              <a:rPr lang="it-IT" sz="1800" dirty="0" err="1">
                <a:solidFill>
                  <a:schemeClr val="dk1"/>
                </a:solidFill>
              </a:rPr>
              <a:t>Yuka</a:t>
            </a:r>
            <a:r>
              <a:rPr lang="it-IT" sz="1800" dirty="0">
                <a:solidFill>
                  <a:schemeClr val="dk1"/>
                </a:solidFill>
              </a:rPr>
              <a:t>, basata sul Nutri-Score, tiene conto solo del contenuto di zucchero e non del valore totale dei carboidrati. Quindi </a:t>
            </a:r>
            <a:r>
              <a:rPr lang="it-IT" sz="1800" b="1" dirty="0">
                <a:solidFill>
                  <a:schemeClr val="dk1"/>
                </a:solidFill>
              </a:rPr>
              <a:t>non è una metrica adatta per le persone diabetiche</a:t>
            </a:r>
            <a:r>
              <a:rPr lang="it-IT" sz="1800" dirty="0">
                <a:solidFill>
                  <a:schemeClr val="dk1"/>
                </a:solidFill>
              </a:rPr>
              <a:t>.</a:t>
            </a:r>
            <a:endParaRPr sz="1800" dirty="0">
              <a:solidFill>
                <a:schemeClr val="dk1"/>
              </a:solidFill>
              <a:latin typeface="Arial"/>
              <a:ea typeface="Arial"/>
              <a:cs typeface="Arial"/>
              <a:sym typeface="Arial"/>
            </a:endParaRPr>
          </a:p>
        </p:txBody>
      </p:sp>
      <p:pic>
        <p:nvPicPr>
          <p:cNvPr id="527" name="Google Shape;527;p42" descr="https://yuka.io/wp-content/themes/fusion/images/v2/application/en/cosmetic.png"/>
          <p:cNvPicPr preferRelativeResize="0"/>
          <p:nvPr/>
        </p:nvPicPr>
        <p:blipFill rotWithShape="1">
          <a:blip r:embed="rId6">
            <a:alphaModFix/>
          </a:blip>
          <a:srcRect/>
          <a:stretch/>
        </p:blipFill>
        <p:spPr>
          <a:xfrm>
            <a:off x="6228272" y="840219"/>
            <a:ext cx="2339864" cy="4933244"/>
          </a:xfrm>
          <a:prstGeom prst="rect">
            <a:avLst/>
          </a:prstGeom>
          <a:noFill/>
          <a:ln>
            <a:noFill/>
          </a:ln>
        </p:spPr>
      </p:pic>
      <p:pic>
        <p:nvPicPr>
          <p:cNvPr id="528" name="Google Shape;528;p42" descr="https://yuka.io/wp-content/themes/fusion/images/v2/application/en/recommendations.png"/>
          <p:cNvPicPr preferRelativeResize="0"/>
          <p:nvPr/>
        </p:nvPicPr>
        <p:blipFill rotWithShape="1">
          <a:blip r:embed="rId7">
            <a:alphaModFix/>
          </a:blip>
          <a:srcRect/>
          <a:stretch/>
        </p:blipFill>
        <p:spPr>
          <a:xfrm>
            <a:off x="8868738" y="840219"/>
            <a:ext cx="2339864" cy="493324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it-IT" dirty="0" err="1"/>
              <a:t>KeePass</a:t>
            </a:r>
            <a:r>
              <a:rPr lang="it-IT" dirty="0"/>
              <a:t> (GDPR, gestore di password semplice e sicuro)</a:t>
            </a:r>
            <a:endParaRPr dirty="0"/>
          </a:p>
        </p:txBody>
      </p:sp>
      <p:sp>
        <p:nvSpPr>
          <p:cNvPr id="534" name="Google Shape;534;p43"/>
          <p:cNvSpPr txBox="1">
            <a:spLocks noGrp="1"/>
          </p:cNvSpPr>
          <p:nvPr>
            <p:ph type="body" idx="2"/>
          </p:nvPr>
        </p:nvSpPr>
        <p:spPr>
          <a:xfrm>
            <a:off x="891654" y="2003728"/>
            <a:ext cx="246114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10</a:t>
            </a:r>
            <a:endParaRPr/>
          </a:p>
        </p:txBody>
      </p:sp>
      <p:pic>
        <p:nvPicPr>
          <p:cNvPr id="535" name="Google Shape;535;p43" descr="https://keepass.info/images/icons/keepass_322x132.png"/>
          <p:cNvPicPr preferRelativeResize="0"/>
          <p:nvPr/>
        </p:nvPicPr>
        <p:blipFill rotWithShape="1">
          <a:blip r:embed="rId3">
            <a:alphaModFix/>
          </a:blip>
          <a:srcRect/>
          <a:stretch/>
        </p:blipFill>
        <p:spPr>
          <a:xfrm>
            <a:off x="7471660" y="2338037"/>
            <a:ext cx="3067050" cy="1257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4"/>
          <p:cNvSpPr txBox="1">
            <a:spLocks noGrp="1"/>
          </p:cNvSpPr>
          <p:nvPr>
            <p:ph type="body" idx="1"/>
          </p:nvPr>
        </p:nvSpPr>
        <p:spPr>
          <a:xfrm>
            <a:off x="798374" y="2045700"/>
            <a:ext cx="6006000" cy="3849900"/>
          </a:xfrm>
          <a:prstGeom prst="rect">
            <a:avLst/>
          </a:prstGeom>
          <a:noFill/>
          <a:ln>
            <a:noFill/>
          </a:ln>
        </p:spPr>
        <p:txBody>
          <a:bodyPr spcFirstLastPara="1" wrap="square" lIns="91425" tIns="45700" rIns="91425" bIns="45700" anchor="t" anchorCtr="0">
            <a:noAutofit/>
          </a:bodyPr>
          <a:lstStyle/>
          <a:p>
            <a:pPr marL="571500" lvl="0" indent="-342900" algn="just">
              <a:buFont typeface="Arial"/>
              <a:buChar char="•"/>
            </a:pPr>
            <a:r>
              <a:rPr lang="it-IT" dirty="0"/>
              <a:t>Un database di password è costituito da un solo file che può essere trasferito facilmente da un computer a un altro o archiviato nel cloud.</a:t>
            </a:r>
          </a:p>
          <a:p>
            <a:pPr marL="571500" lvl="0" indent="-342900" algn="just">
              <a:buFont typeface="Arial"/>
              <a:buChar char="•"/>
            </a:pPr>
            <a:endParaRPr dirty="0"/>
          </a:p>
          <a:p>
            <a:pPr marL="571500" lvl="0" indent="-342900" algn="just">
              <a:buFont typeface="Arial"/>
              <a:buChar char="•"/>
            </a:pPr>
            <a:r>
              <a:rPr lang="it-IT" dirty="0"/>
              <a:t>Una password principale decodifica il database completo delle credenziali (è sufficiente ricordare una password complessa).</a:t>
            </a:r>
            <a:endParaRPr dirty="0"/>
          </a:p>
        </p:txBody>
      </p:sp>
      <p:sp>
        <p:nvSpPr>
          <p:cNvPr id="541" name="Google Shape;541;p4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dirty="0" err="1"/>
              <a:t>KeePass</a:t>
            </a:r>
            <a:endParaRPr dirty="0"/>
          </a:p>
        </p:txBody>
      </p:sp>
      <p:pic>
        <p:nvPicPr>
          <p:cNvPr id="542" name="Google Shape;542;p44"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43" name="Google Shape;543;p44" descr="Entering the Master Key"/>
          <p:cNvPicPr preferRelativeResize="0"/>
          <p:nvPr/>
        </p:nvPicPr>
        <p:blipFill rotWithShape="1">
          <a:blip r:embed="rId4">
            <a:alphaModFix/>
          </a:blip>
          <a:srcRect/>
          <a:stretch/>
        </p:blipFill>
        <p:spPr>
          <a:xfrm>
            <a:off x="8229601" y="4807181"/>
            <a:ext cx="2806460" cy="1560390"/>
          </a:xfrm>
          <a:prstGeom prst="rect">
            <a:avLst/>
          </a:prstGeom>
          <a:noFill/>
          <a:ln>
            <a:noFill/>
          </a:ln>
        </p:spPr>
      </p:pic>
      <p:pic>
        <p:nvPicPr>
          <p:cNvPr id="544" name="Google Shape;544;p44"/>
          <p:cNvPicPr preferRelativeResize="0"/>
          <p:nvPr/>
        </p:nvPicPr>
        <p:blipFill rotWithShape="1">
          <a:blip r:embed="rId5">
            <a:alphaModFix/>
          </a:blip>
          <a:srcRect/>
          <a:stretch/>
        </p:blipFill>
        <p:spPr>
          <a:xfrm>
            <a:off x="7263441" y="1565257"/>
            <a:ext cx="4387970" cy="3015088"/>
          </a:xfrm>
          <a:prstGeom prst="rect">
            <a:avLst/>
          </a:prstGeom>
          <a:noFill/>
          <a:ln>
            <a:noFill/>
          </a:ln>
        </p:spPr>
      </p:pic>
      <p:pic>
        <p:nvPicPr>
          <p:cNvPr id="545" name="Google Shape;545;p44"/>
          <p:cNvPicPr preferRelativeResize="0"/>
          <p:nvPr/>
        </p:nvPicPr>
        <p:blipFill rotWithShape="1">
          <a:blip r:embed="rId6">
            <a:alphaModFix/>
          </a:blip>
          <a:srcRect/>
          <a:stretch/>
        </p:blipFill>
        <p:spPr>
          <a:xfrm rot="160843">
            <a:off x="7460070" y="109214"/>
            <a:ext cx="4702380" cy="1373600"/>
          </a:xfrm>
          <a:prstGeom prst="rect">
            <a:avLst/>
          </a:prstGeom>
          <a:noFill/>
          <a:ln>
            <a:noFill/>
          </a:ln>
        </p:spPr>
      </p:pic>
      <p:sp>
        <p:nvSpPr>
          <p:cNvPr id="546" name="Google Shape;546;p44"/>
          <p:cNvSpPr txBox="1"/>
          <p:nvPr/>
        </p:nvSpPr>
        <p:spPr>
          <a:xfrm>
            <a:off x="7968431" y="364969"/>
            <a:ext cx="3554083" cy="830956"/>
          </a:xfrm>
          <a:prstGeom prst="rect">
            <a:avLst/>
          </a:prstGeom>
          <a:noFill/>
          <a:ln>
            <a:noFill/>
          </a:ln>
        </p:spPr>
        <p:txBody>
          <a:bodyPr spcFirstLastPara="1" wrap="square" lIns="91425" tIns="45700" rIns="91425" bIns="45700" anchor="t" anchorCtr="0">
            <a:spAutoFit/>
          </a:bodyPr>
          <a:lstStyle/>
          <a:p>
            <a:pPr lvl="0"/>
            <a:r>
              <a:rPr lang="it-IT" sz="1600" dirty="0">
                <a:solidFill>
                  <a:schemeClr val="dk1"/>
                </a:solidFill>
              </a:rPr>
              <a:t>All'inizio può sembrare difficile, ma ti renderai presto conto che è davvero facile da configurare e utilizzare.</a:t>
            </a:r>
            <a:endParaRPr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5"/>
          <p:cNvSpPr txBox="1">
            <a:spLocks noGrp="1"/>
          </p:cNvSpPr>
          <p:nvPr>
            <p:ph type="body" idx="1"/>
          </p:nvPr>
        </p:nvSpPr>
        <p:spPr>
          <a:xfrm>
            <a:off x="798380" y="2045704"/>
            <a:ext cx="7741771" cy="3849918"/>
          </a:xfrm>
          <a:prstGeom prst="rect">
            <a:avLst/>
          </a:prstGeom>
          <a:noFill/>
          <a:ln>
            <a:noFill/>
          </a:ln>
        </p:spPr>
        <p:txBody>
          <a:bodyPr spcFirstLastPara="1" wrap="square" lIns="91425" tIns="45700" rIns="91425" bIns="45700" anchor="t" anchorCtr="0">
            <a:noAutofit/>
          </a:bodyPr>
          <a:lstStyle/>
          <a:p>
            <a:pPr marL="571500" lvl="0" indent="-342900" algn="just">
              <a:buFont typeface="Arial"/>
              <a:buChar char="•"/>
            </a:pPr>
            <a:r>
              <a:rPr lang="it-IT" dirty="0"/>
              <a:t>È possibile creare, modificare ed eliminare gruppi, in cui è possibile ordinare le password.
</a:t>
            </a:r>
            <a:r>
              <a:rPr lang="it-IT" dirty="0" err="1"/>
              <a:t>KeePass</a:t>
            </a:r>
            <a:r>
              <a:rPr lang="it-IT" dirty="0"/>
              <a:t> può minimizzare se stesso e digitare le informazioni della voce attualmente selezionata in finestre di dialogo, moduli web, ecc. Inoltre, tutti i campi (titolo, nome utente, password, URL e note) possono essere trascinati e rilasciati in altre finestre.</a:t>
            </a:r>
            <a:endParaRPr dirty="0"/>
          </a:p>
        </p:txBody>
      </p:sp>
      <p:sp>
        <p:nvSpPr>
          <p:cNvPr id="552" name="Google Shape;552;p4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KeePass</a:t>
            </a:r>
            <a:endParaRPr/>
          </a:p>
        </p:txBody>
      </p:sp>
      <p:pic>
        <p:nvPicPr>
          <p:cNvPr id="553" name="Google Shape;553;p45"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54" name="Google Shape;554;p45" descr="https://keepass.info/screenshots/keepass_2x/pwgen_big.png"/>
          <p:cNvPicPr preferRelativeResize="0"/>
          <p:nvPr/>
        </p:nvPicPr>
        <p:blipFill rotWithShape="1">
          <a:blip r:embed="rId4">
            <a:alphaModFix/>
          </a:blip>
          <a:srcRect/>
          <a:stretch/>
        </p:blipFill>
        <p:spPr>
          <a:xfrm>
            <a:off x="8692676" y="534780"/>
            <a:ext cx="2760746" cy="3244300"/>
          </a:xfrm>
          <a:prstGeom prst="rect">
            <a:avLst/>
          </a:prstGeom>
          <a:noFill/>
          <a:ln>
            <a:noFill/>
          </a:ln>
        </p:spPr>
      </p:pic>
      <p:pic>
        <p:nvPicPr>
          <p:cNvPr id="555" name="Google Shape;555;p45" descr="Adding an Entry"/>
          <p:cNvPicPr preferRelativeResize="0"/>
          <p:nvPr/>
        </p:nvPicPr>
        <p:blipFill rotWithShape="1">
          <a:blip r:embed="rId5">
            <a:alphaModFix/>
          </a:blip>
          <a:srcRect/>
          <a:stretch/>
        </p:blipFill>
        <p:spPr>
          <a:xfrm>
            <a:off x="8781350" y="3831977"/>
            <a:ext cx="2583398" cy="269534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6"/>
          <p:cNvSpPr txBox="1">
            <a:spLocks noGrp="1"/>
          </p:cNvSpPr>
          <p:nvPr>
            <p:ph type="body" idx="1"/>
          </p:nvPr>
        </p:nvSpPr>
        <p:spPr>
          <a:xfrm>
            <a:off x="618669" y="1595920"/>
            <a:ext cx="6564600" cy="3849900"/>
          </a:xfrm>
          <a:prstGeom prst="rect">
            <a:avLst/>
          </a:prstGeom>
          <a:noFill/>
          <a:ln>
            <a:noFill/>
          </a:ln>
        </p:spPr>
        <p:txBody>
          <a:bodyPr spcFirstLastPara="1" wrap="square" lIns="91425" tIns="45700" rIns="91425" bIns="45700" anchor="t" anchorCtr="0">
            <a:noAutofit/>
          </a:bodyPr>
          <a:lstStyle/>
          <a:p>
            <a:pPr marL="571500" lvl="0" indent="-342900" algn="just">
              <a:buFont typeface="Calibri"/>
              <a:buChar char="•"/>
            </a:pPr>
            <a:r>
              <a:rPr lang="it-IT" dirty="0"/>
              <a:t>PROVA A CREARE IL TUO DATABASE</a:t>
            </a:r>
          </a:p>
          <a:p>
            <a:pPr marL="228600" lvl="0" indent="0" algn="just"/>
            <a:r>
              <a:rPr lang="it-IT" dirty="0"/>
              <a:t>Scegli una password complessa ma facile da ricordare per la chiave master
</a:t>
            </a:r>
            <a:r>
              <a:rPr lang="it-IT" dirty="0">
                <a:solidFill>
                  <a:schemeClr val="tx1"/>
                </a:solidFill>
              </a:rPr>
              <a:t>Creare almeno:</a:t>
            </a:r>
          </a:p>
          <a:p>
            <a:pPr marL="228600" lvl="0" indent="0" algn="just"/>
            <a:r>
              <a:rPr lang="it-IT" dirty="0">
                <a:solidFill>
                  <a:schemeClr val="tx1"/>
                </a:solidFill>
              </a:rPr>
              <a:t>- 3 Inserimento password
- 2 gruppi 
Inoltre, provare a eseguire la funzione di digitazione automatica 
- </a:t>
            </a:r>
            <a:r>
              <a:rPr lang="it-IT" dirty="0" err="1">
                <a:solidFill>
                  <a:schemeClr val="tx1"/>
                </a:solidFill>
              </a:rPr>
              <a:t>ctrl</a:t>
            </a:r>
            <a:r>
              <a:rPr lang="it-IT" dirty="0">
                <a:solidFill>
                  <a:schemeClr val="tx1"/>
                </a:solidFill>
              </a:rPr>
              <a:t> + u per navigare all'URL, 
- </a:t>
            </a:r>
            <a:r>
              <a:rPr lang="it-IT" dirty="0" err="1">
                <a:solidFill>
                  <a:schemeClr val="tx1"/>
                </a:solidFill>
              </a:rPr>
              <a:t>Ctrl+V</a:t>
            </a:r>
            <a:r>
              <a:rPr lang="it-IT" dirty="0">
                <a:solidFill>
                  <a:schemeClr val="tx1"/>
                </a:solidFill>
              </a:rPr>
              <a:t> per digitare automaticamente le credenziali).</a:t>
            </a:r>
            <a:endParaRPr dirty="0">
              <a:solidFill>
                <a:schemeClr val="tx1"/>
              </a:solidFill>
            </a:endParaRPr>
          </a:p>
        </p:txBody>
      </p:sp>
      <p:sp>
        <p:nvSpPr>
          <p:cNvPr id="561" name="Google Shape;561;p4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Keepass</a:t>
            </a:r>
            <a:endParaRPr/>
          </a:p>
        </p:txBody>
      </p:sp>
      <p:pic>
        <p:nvPicPr>
          <p:cNvPr id="562" name="Google Shape;562;p46"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63" name="Google Shape;563;p46" title="KeePass Auto-Type with Office 365 Account"/>
          <p:cNvPicPr preferRelativeResize="0"/>
          <p:nvPr/>
        </p:nvPicPr>
        <p:blipFill rotWithShape="1">
          <a:blip r:embed="rId4">
            <a:alphaModFix/>
          </a:blip>
          <a:srcRect/>
          <a:stretch/>
        </p:blipFill>
        <p:spPr>
          <a:xfrm>
            <a:off x="7398837" y="2200597"/>
            <a:ext cx="4326964" cy="32452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1"/>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7"/>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lvl="0"/>
            <a:r>
              <a:rPr lang="es-ES" dirty="0"/>
              <a:t>Generali e </a:t>
            </a:r>
            <a:r>
              <a:rPr lang="es-ES" dirty="0" err="1"/>
              <a:t>risorse</a:t>
            </a:r>
            <a:r>
              <a:rPr lang="es-ES" dirty="0"/>
              <a:t> </a:t>
            </a:r>
            <a:r>
              <a:rPr lang="es-ES" dirty="0" err="1"/>
              <a:t>utili</a:t>
            </a:r>
            <a:endParaRPr dirty="0"/>
          </a:p>
        </p:txBody>
      </p:sp>
      <p:sp>
        <p:nvSpPr>
          <p:cNvPr id="569" name="Google Shape;569;p47"/>
          <p:cNvSpPr txBox="1">
            <a:spLocks noGrp="1"/>
          </p:cNvSpPr>
          <p:nvPr>
            <p:ph type="body" idx="2"/>
          </p:nvPr>
        </p:nvSpPr>
        <p:spPr>
          <a:xfrm>
            <a:off x="891654" y="2003728"/>
            <a:ext cx="25244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8"/>
          <p:cNvSpPr txBox="1">
            <a:spLocks noGrp="1"/>
          </p:cNvSpPr>
          <p:nvPr>
            <p:ph type="body" idx="1"/>
          </p:nvPr>
        </p:nvSpPr>
        <p:spPr>
          <a:xfrm>
            <a:off x="798380" y="1565257"/>
            <a:ext cx="10595237" cy="48767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dirty="0" err="1"/>
              <a:t>Official</a:t>
            </a:r>
            <a:r>
              <a:rPr lang="es-ES" dirty="0"/>
              <a:t> Apple </a:t>
            </a:r>
            <a:r>
              <a:rPr lang="es-ES" dirty="0" err="1"/>
              <a:t>support</a:t>
            </a:r>
            <a:r>
              <a:rPr lang="es-ES" dirty="0"/>
              <a:t> </a:t>
            </a:r>
            <a:r>
              <a:rPr lang="es-ES" dirty="0" err="1"/>
              <a:t>Youtube</a:t>
            </a:r>
            <a:r>
              <a:rPr lang="es-ES" dirty="0"/>
              <a:t> </a:t>
            </a:r>
            <a:r>
              <a:rPr lang="es-ES" dirty="0" err="1"/>
              <a:t>channel</a:t>
            </a:r>
            <a:r>
              <a:rPr lang="es-ES" dirty="0"/>
              <a:t>:</a:t>
            </a:r>
            <a:br>
              <a:rPr lang="es-ES" u="sng" dirty="0">
                <a:solidFill>
                  <a:schemeClr val="hlink"/>
                </a:solidFill>
                <a:hlinkClick r:id="rId3"/>
              </a:rPr>
            </a:br>
            <a:r>
              <a:rPr lang="es-ES" u="sng" dirty="0">
                <a:solidFill>
                  <a:schemeClr val="hlink"/>
                </a:solidFill>
                <a:hlinkClick r:id="rId3"/>
              </a:rPr>
              <a:t> https://www.youtube.com/@applesupport</a:t>
            </a:r>
            <a:r>
              <a:rPr lang="es-ES" dirty="0"/>
              <a:t> </a:t>
            </a:r>
            <a:br>
              <a:rPr lang="es-ES" dirty="0"/>
            </a:br>
            <a:endParaRPr dirty="0"/>
          </a:p>
          <a:p>
            <a:pPr lvl="0"/>
            <a:r>
              <a:rPr lang="it-IT" dirty="0"/>
              <a:t>Documentazione ufficiale di supporto Android</a:t>
            </a:r>
            <a:r>
              <a:rPr lang="es-ES" dirty="0"/>
              <a:t>:</a:t>
            </a:r>
          </a:p>
          <a:p>
            <a:pPr lvl="0"/>
            <a:r>
              <a:rPr lang="it-IT" dirty="0">
                <a:hlinkClick r:id="rId4"/>
              </a:rPr>
              <a:t>https://support.google.com/android/?hl=it#topic=7313011</a:t>
            </a:r>
            <a:endParaRPr lang="es-ES" dirty="0"/>
          </a:p>
          <a:p>
            <a:pPr lvl="0"/>
            <a:endParaRPr dirty="0"/>
          </a:p>
          <a:p>
            <a:pPr marL="457200" marR="0" lvl="0" indent="-228600" algn="l" rtl="0">
              <a:lnSpc>
                <a:spcPct val="90000"/>
              </a:lnSpc>
              <a:spcBef>
                <a:spcPts val="1000"/>
              </a:spcBef>
              <a:spcAft>
                <a:spcPts val="0"/>
              </a:spcAft>
              <a:buClr>
                <a:srgbClr val="092E4B"/>
              </a:buClr>
              <a:buSzPts val="2400"/>
              <a:buFont typeface="Arial"/>
              <a:buNone/>
            </a:pPr>
            <a:r>
              <a:rPr lang="es-ES" dirty="0" err="1"/>
              <a:t>Official</a:t>
            </a:r>
            <a:r>
              <a:rPr lang="es-ES" dirty="0"/>
              <a:t> Facebook </a:t>
            </a:r>
            <a:r>
              <a:rPr lang="es-ES" dirty="0" err="1"/>
              <a:t>help</a:t>
            </a:r>
            <a:r>
              <a:rPr lang="es-ES" dirty="0"/>
              <a:t> </a:t>
            </a:r>
            <a:r>
              <a:rPr lang="es-ES" dirty="0" err="1"/>
              <a:t>documentation</a:t>
            </a:r>
            <a:r>
              <a:rPr lang="es-ES" dirty="0"/>
              <a:t>:</a:t>
            </a:r>
            <a:endParaRPr dirty="0"/>
          </a:p>
          <a:p>
            <a:pPr marL="457200" marR="0" lvl="0" indent="-228600" algn="l" rtl="0">
              <a:lnSpc>
                <a:spcPct val="90000"/>
              </a:lnSpc>
              <a:spcBef>
                <a:spcPts val="1000"/>
              </a:spcBef>
              <a:spcAft>
                <a:spcPts val="0"/>
              </a:spcAft>
              <a:buClr>
                <a:srgbClr val="092E4B"/>
              </a:buClr>
              <a:buSzPts val="2400"/>
              <a:buFont typeface="Arial"/>
              <a:buNone/>
            </a:pPr>
            <a:r>
              <a:rPr lang="es-ES" u="sng" dirty="0">
                <a:solidFill>
                  <a:schemeClr val="hlink"/>
                </a:solidFill>
                <a:hlinkClick r:id="rId5"/>
              </a:rPr>
              <a:t>https://www.facebook.com/help/</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a:p>
            <a:pPr marL="457200" marR="0" lvl="0" indent="-228600" algn="l" rtl="0">
              <a:lnSpc>
                <a:spcPct val="90000"/>
              </a:lnSpc>
              <a:spcBef>
                <a:spcPts val="1000"/>
              </a:spcBef>
              <a:spcAft>
                <a:spcPts val="0"/>
              </a:spcAft>
              <a:buClr>
                <a:srgbClr val="092E4B"/>
              </a:buClr>
              <a:buSzPts val="2400"/>
              <a:buFont typeface="Arial"/>
              <a:buNone/>
            </a:pPr>
            <a:r>
              <a:rPr lang="es-ES" dirty="0" err="1"/>
              <a:t>Official</a:t>
            </a:r>
            <a:r>
              <a:rPr lang="es-ES" dirty="0"/>
              <a:t> </a:t>
            </a:r>
            <a:r>
              <a:rPr lang="es-ES" dirty="0" err="1"/>
              <a:t>KeePass</a:t>
            </a:r>
            <a:r>
              <a:rPr lang="es-ES" dirty="0"/>
              <a:t> </a:t>
            </a:r>
            <a:r>
              <a:rPr lang="es-ES" dirty="0" err="1"/>
              <a:t>help</a:t>
            </a:r>
            <a:r>
              <a:rPr lang="es-ES" dirty="0"/>
              <a:t> </a:t>
            </a:r>
            <a:r>
              <a:rPr lang="es-ES" dirty="0" err="1"/>
              <a:t>documentation</a:t>
            </a:r>
            <a:r>
              <a:rPr lang="es-ES" dirty="0"/>
              <a:t>:</a:t>
            </a:r>
            <a:endParaRPr dirty="0"/>
          </a:p>
          <a:p>
            <a:pPr marL="457200" marR="0" lvl="0" indent="-228600" algn="l" rtl="0">
              <a:lnSpc>
                <a:spcPct val="90000"/>
              </a:lnSpc>
              <a:spcBef>
                <a:spcPts val="1000"/>
              </a:spcBef>
              <a:spcAft>
                <a:spcPts val="0"/>
              </a:spcAft>
              <a:buClr>
                <a:srgbClr val="092E4B"/>
              </a:buClr>
              <a:buSzPts val="2400"/>
              <a:buFont typeface="Arial"/>
              <a:buNone/>
            </a:pPr>
            <a:r>
              <a:rPr lang="es-ES" u="sng" dirty="0">
                <a:solidFill>
                  <a:schemeClr val="hlink"/>
                </a:solidFill>
                <a:hlinkClick r:id="rId6"/>
              </a:rPr>
              <a:t>https://keepass.info/help/base/index.html</a:t>
            </a:r>
            <a:r>
              <a:rPr lang="es-ES" dirty="0"/>
              <a:t> </a:t>
            </a:r>
            <a:endParaRPr dirty="0"/>
          </a:p>
          <a:p>
            <a:pPr marL="457200" marR="0" lvl="0" indent="-228600" algn="l" rtl="0">
              <a:lnSpc>
                <a:spcPct val="90000"/>
              </a:lnSpc>
              <a:spcBef>
                <a:spcPts val="1000"/>
              </a:spcBef>
              <a:spcAft>
                <a:spcPts val="0"/>
              </a:spcAft>
              <a:buClr>
                <a:srgbClr val="092E4B"/>
              </a:buClr>
              <a:buSzPts val="2400"/>
              <a:buFont typeface="Arial"/>
              <a:buNone/>
            </a:pPr>
            <a:endParaRPr dirty="0"/>
          </a:p>
        </p:txBody>
      </p:sp>
      <p:sp>
        <p:nvSpPr>
          <p:cNvPr id="575" name="Google Shape;575;p4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General &amp; Useful resources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dirty="0" err="1"/>
              <a:t>Recap</a:t>
            </a:r>
            <a:endParaRPr dirty="0"/>
          </a:p>
        </p:txBody>
      </p:sp>
      <p:sp>
        <p:nvSpPr>
          <p:cNvPr id="581" name="Google Shape;581;p49"/>
          <p:cNvSpPr txBox="1">
            <a:spLocks noGrp="1"/>
          </p:cNvSpPr>
          <p:nvPr>
            <p:ph type="body" idx="2"/>
          </p:nvPr>
        </p:nvSpPr>
        <p:spPr>
          <a:xfrm>
            <a:off x="891653" y="2003728"/>
            <a:ext cx="2504689"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50"/>
          <p:cNvPicPr preferRelativeResize="0"/>
          <p:nvPr/>
        </p:nvPicPr>
        <p:blipFill rotWithShape="1">
          <a:blip r:embed="rId3">
            <a:alphaModFix/>
          </a:blip>
          <a:srcRect l="3062" t="7964" r="3682" b="59380"/>
          <a:stretch/>
        </p:blipFill>
        <p:spPr>
          <a:xfrm>
            <a:off x="380632" y="3838874"/>
            <a:ext cx="11430732" cy="2677886"/>
          </a:xfrm>
          <a:prstGeom prst="rect">
            <a:avLst/>
          </a:prstGeom>
          <a:noFill/>
          <a:ln>
            <a:noFill/>
          </a:ln>
        </p:spPr>
      </p:pic>
      <p:sp>
        <p:nvSpPr>
          <p:cNvPr id="587" name="Google Shape;587;p50"/>
          <p:cNvSpPr txBox="1">
            <a:spLocks noGrp="1"/>
          </p:cNvSpPr>
          <p:nvPr>
            <p:ph type="body" idx="1"/>
          </p:nvPr>
        </p:nvSpPr>
        <p:spPr>
          <a:xfrm>
            <a:off x="798380" y="1692613"/>
            <a:ext cx="10595237" cy="4203009"/>
          </a:xfrm>
          <a:prstGeom prst="rect">
            <a:avLst/>
          </a:prstGeom>
          <a:noFill/>
          <a:ln>
            <a:noFill/>
          </a:ln>
        </p:spPr>
        <p:txBody>
          <a:bodyPr spcFirstLastPara="1" wrap="square" lIns="91425" tIns="45700" rIns="91425" bIns="45700" anchor="t" anchorCtr="0">
            <a:noAutofit/>
          </a:bodyPr>
          <a:lstStyle/>
          <a:p>
            <a:pPr marL="571500" lvl="0" indent="-342900">
              <a:buFont typeface="Arial"/>
              <a:buChar char="•"/>
            </a:pPr>
            <a:r>
              <a:rPr lang="it-IT" dirty="0"/>
              <a:t>Ricordati di riflettere le tue impressioni e le tue conoscenze nel tuo «Quaderno di apprendimento» in modo da poter rivedere e consolidare le informazioni.
Ricorda che non tutti i prodotti tecnologici sono per tutti, il tuo ruolo è anche quello di "prescrivere" le tecnologie che sono più utili a una persona (e adattarle!)</a:t>
            </a:r>
            <a:br>
              <a:rPr lang="it-IT" dirty="0"/>
            </a:br>
            <a:br>
              <a:rPr lang="it-IT" dirty="0"/>
            </a:br>
            <a:r>
              <a:rPr lang="it-IT" b="1" dirty="0">
                <a:solidFill>
                  <a:srgbClr val="660066"/>
                </a:solidFill>
              </a:rPr>
              <a:t>Hai qualcosa da condividere con noi??  Che ne dici di lasciare un commento sulla nostra pagina Facebook?</a:t>
            </a:r>
            <a:endParaRPr b="1" dirty="0">
              <a:solidFill>
                <a:srgbClr val="660066"/>
              </a:solidFill>
            </a:endParaRPr>
          </a:p>
        </p:txBody>
      </p:sp>
      <p:sp>
        <p:nvSpPr>
          <p:cNvPr id="588" name="Google Shape;588;p50"/>
          <p:cNvSpPr txBox="1">
            <a:spLocks noGrp="1"/>
          </p:cNvSpPr>
          <p:nvPr>
            <p:ph type="body" idx="2"/>
          </p:nvPr>
        </p:nvSpPr>
        <p:spPr>
          <a:xfrm>
            <a:off x="798379" y="560551"/>
            <a:ext cx="10595237" cy="803654"/>
          </a:xfrm>
          <a:prstGeom prst="rect">
            <a:avLst/>
          </a:prstGeom>
          <a:noFill/>
          <a:ln>
            <a:noFill/>
          </a:ln>
        </p:spPr>
        <p:txBody>
          <a:bodyPr spcFirstLastPara="1" wrap="square" lIns="91425" tIns="45700" rIns="91425" bIns="45700" anchor="t" anchorCtr="0">
            <a:noAutofit/>
          </a:bodyPr>
          <a:lstStyle/>
          <a:p>
            <a:pPr lvl="0"/>
            <a:r>
              <a:rPr lang="es-ES" dirty="0" err="1"/>
              <a:t>Felicitazioni</a:t>
            </a:r>
            <a:r>
              <a:rPr lang="es-ES" dirty="0"/>
              <a:t>!</a:t>
            </a:r>
            <a:endParaRPr dirty="0"/>
          </a:p>
        </p:txBody>
      </p:sp>
      <p:pic>
        <p:nvPicPr>
          <p:cNvPr id="589" name="Google Shape;589;p50">
            <a:hlinkClick r:id="rId4"/>
          </p:cNvPr>
          <p:cNvPicPr preferRelativeResize="0"/>
          <p:nvPr/>
        </p:nvPicPr>
        <p:blipFill rotWithShape="1">
          <a:blip r:embed="rId5">
            <a:alphaModFix/>
          </a:blip>
          <a:srcRect/>
          <a:stretch/>
        </p:blipFill>
        <p:spPr>
          <a:xfrm>
            <a:off x="3663552" y="4851351"/>
            <a:ext cx="4864895" cy="15717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67EBA592-EFA4-4C05-9560-46892759382F}"/>
              </a:ext>
            </a:extLst>
          </p:cNvPr>
          <p:cNvSpPr>
            <a:spLocks noGrp="1"/>
          </p:cNvSpPr>
          <p:nvPr>
            <p:ph type="body" idx="1"/>
          </p:nvPr>
        </p:nvSpPr>
        <p:spPr/>
        <p:txBody>
          <a:bodyPr/>
          <a:lstStyle/>
          <a:p>
            <a:endParaRPr lang="es-ES"/>
          </a:p>
        </p:txBody>
      </p:sp>
      <p:sp>
        <p:nvSpPr>
          <p:cNvPr id="14" name="Marcador de texto 13">
            <a:extLst>
              <a:ext uri="{FF2B5EF4-FFF2-40B4-BE49-F238E27FC236}">
                <a16:creationId xmlns:a16="http://schemas.microsoft.com/office/drawing/2014/main" id="{96149726-C652-4242-AA7D-3E66D339EE2F}"/>
              </a:ext>
            </a:extLst>
          </p:cNvPr>
          <p:cNvSpPr>
            <a:spLocks noGrp="1"/>
          </p:cNvSpPr>
          <p:nvPr>
            <p:ph type="body" idx="2"/>
          </p:nvPr>
        </p:nvSpPr>
        <p:spPr/>
        <p:txBody>
          <a:bodyPr>
            <a:normAutofit lnSpcReduction="10000"/>
          </a:bodyPr>
          <a:lstStyle/>
          <a:p>
            <a:endParaRPr lang="es-ES"/>
          </a:p>
        </p:txBody>
      </p:sp>
      <p:sp>
        <p:nvSpPr>
          <p:cNvPr id="15" name="Marcador de texto 14">
            <a:extLst>
              <a:ext uri="{FF2B5EF4-FFF2-40B4-BE49-F238E27FC236}">
                <a16:creationId xmlns:a16="http://schemas.microsoft.com/office/drawing/2014/main" id="{07FE78CA-5D71-4DC4-A97F-2BD72EE69CEC}"/>
              </a:ext>
            </a:extLst>
          </p:cNvPr>
          <p:cNvSpPr>
            <a:spLocks noGrp="1"/>
          </p:cNvSpPr>
          <p:nvPr>
            <p:ph type="body" idx="3"/>
          </p:nvPr>
        </p:nvSpPr>
        <p:spPr/>
        <p:txBody>
          <a:bodyPr/>
          <a:lstStyle/>
          <a:p>
            <a:endParaRPr lang="es-ES" dirty="0"/>
          </a:p>
        </p:txBody>
      </p:sp>
    </p:spTree>
    <p:extLst>
      <p:ext uri="{BB962C8B-B14F-4D97-AF65-F5344CB8AC3E}">
        <p14:creationId xmlns:p14="http://schemas.microsoft.com/office/powerpoint/2010/main" val="38364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5F2DA60-40BC-4016-BD6B-596428FF513F}"/>
              </a:ext>
            </a:extLst>
          </p:cNvPr>
          <p:cNvSpPr>
            <a:spLocks noGrp="1"/>
          </p:cNvSpPr>
          <p:nvPr>
            <p:ph type="body" idx="1"/>
          </p:nvPr>
        </p:nvSpPr>
        <p:spPr>
          <a:xfrm>
            <a:off x="565673" y="2544495"/>
            <a:ext cx="835297" cy="689518"/>
          </a:xfrm>
        </p:spPr>
        <p:txBody>
          <a:bodyPr/>
          <a:lstStyle/>
          <a:p>
            <a:r>
              <a:rPr lang="es-ES" dirty="0"/>
              <a:t>6</a:t>
            </a:r>
          </a:p>
        </p:txBody>
      </p:sp>
      <p:sp>
        <p:nvSpPr>
          <p:cNvPr id="3" name="Marcador de texto 2">
            <a:extLst>
              <a:ext uri="{FF2B5EF4-FFF2-40B4-BE49-F238E27FC236}">
                <a16:creationId xmlns:a16="http://schemas.microsoft.com/office/drawing/2014/main" id="{B6BEB127-A463-44E5-84A7-91A994339AE7}"/>
              </a:ext>
            </a:extLst>
          </p:cNvPr>
          <p:cNvSpPr>
            <a:spLocks noGrp="1"/>
          </p:cNvSpPr>
          <p:nvPr>
            <p:ph type="body" idx="2"/>
          </p:nvPr>
        </p:nvSpPr>
        <p:spPr/>
        <p:txBody>
          <a:bodyPr/>
          <a:lstStyle/>
          <a:p>
            <a:pPr lvl="0"/>
            <a:r>
              <a:rPr lang="it-IT" u="sng" dirty="0">
                <a:solidFill>
                  <a:srgbClr val="7F3494"/>
                </a:solidFill>
              </a:rPr>
              <a:t>Nozioni di base su Facebook</a:t>
            </a:r>
            <a:endParaRPr lang="it-IT" dirty="0">
              <a:solidFill>
                <a:srgbClr val="7F3494"/>
              </a:solidFill>
            </a:endParaRPr>
          </a:p>
        </p:txBody>
      </p:sp>
      <p:sp>
        <p:nvSpPr>
          <p:cNvPr id="4" name="Marcador de texto 3">
            <a:extLst>
              <a:ext uri="{FF2B5EF4-FFF2-40B4-BE49-F238E27FC236}">
                <a16:creationId xmlns:a16="http://schemas.microsoft.com/office/drawing/2014/main" id="{A7E69840-A79D-40AA-BE3D-B44C1598C8CB}"/>
              </a:ext>
            </a:extLst>
          </p:cNvPr>
          <p:cNvSpPr>
            <a:spLocks noGrp="1"/>
          </p:cNvSpPr>
          <p:nvPr>
            <p:ph type="body" idx="3"/>
          </p:nvPr>
        </p:nvSpPr>
        <p:spPr>
          <a:xfrm>
            <a:off x="565673" y="3256285"/>
            <a:ext cx="835297" cy="689518"/>
          </a:xfrm>
        </p:spPr>
        <p:txBody>
          <a:bodyPr/>
          <a:lstStyle/>
          <a:p>
            <a:r>
              <a:rPr lang="es-ES" dirty="0"/>
              <a:t>7</a:t>
            </a:r>
          </a:p>
        </p:txBody>
      </p:sp>
      <p:sp>
        <p:nvSpPr>
          <p:cNvPr id="5" name="Marcador de texto 4">
            <a:extLst>
              <a:ext uri="{FF2B5EF4-FFF2-40B4-BE49-F238E27FC236}">
                <a16:creationId xmlns:a16="http://schemas.microsoft.com/office/drawing/2014/main" id="{1552C7C2-7C1C-40F2-BEE0-08E09BEE4F3C}"/>
              </a:ext>
            </a:extLst>
          </p:cNvPr>
          <p:cNvSpPr>
            <a:spLocks noGrp="1"/>
          </p:cNvSpPr>
          <p:nvPr>
            <p:ph type="body" idx="4"/>
          </p:nvPr>
        </p:nvSpPr>
        <p:spPr/>
        <p:txBody>
          <a:bodyPr/>
          <a:lstStyle/>
          <a:p>
            <a:pPr lvl="0"/>
            <a:r>
              <a:rPr lang="it-IT" u="sng" dirty="0">
                <a:solidFill>
                  <a:srgbClr val="7F3494"/>
                </a:solidFill>
              </a:rPr>
              <a:t>Modalità di sicurezza Android e allarme Samsung</a:t>
            </a:r>
            <a:endParaRPr lang="it-IT" dirty="0">
              <a:solidFill>
                <a:srgbClr val="7F3494"/>
              </a:solidFill>
            </a:endParaRPr>
          </a:p>
        </p:txBody>
      </p:sp>
      <p:sp>
        <p:nvSpPr>
          <p:cNvPr id="6" name="Marcador de texto 5">
            <a:extLst>
              <a:ext uri="{FF2B5EF4-FFF2-40B4-BE49-F238E27FC236}">
                <a16:creationId xmlns:a16="http://schemas.microsoft.com/office/drawing/2014/main" id="{566694A7-1BD6-4F8B-9CD5-82FA24550328}"/>
              </a:ext>
            </a:extLst>
          </p:cNvPr>
          <p:cNvSpPr>
            <a:spLocks noGrp="1"/>
          </p:cNvSpPr>
          <p:nvPr>
            <p:ph type="body" idx="5"/>
          </p:nvPr>
        </p:nvSpPr>
        <p:spPr>
          <a:xfrm>
            <a:off x="565673" y="3968072"/>
            <a:ext cx="835297" cy="689518"/>
          </a:xfrm>
        </p:spPr>
        <p:txBody>
          <a:bodyPr/>
          <a:lstStyle/>
          <a:p>
            <a:r>
              <a:rPr lang="es-ES" dirty="0"/>
              <a:t>8</a:t>
            </a:r>
          </a:p>
        </p:txBody>
      </p:sp>
      <p:sp>
        <p:nvSpPr>
          <p:cNvPr id="7" name="Marcador de texto 6">
            <a:extLst>
              <a:ext uri="{FF2B5EF4-FFF2-40B4-BE49-F238E27FC236}">
                <a16:creationId xmlns:a16="http://schemas.microsoft.com/office/drawing/2014/main" id="{64115138-11EE-4146-B686-BD2CDA5F67DB}"/>
              </a:ext>
            </a:extLst>
          </p:cNvPr>
          <p:cNvSpPr>
            <a:spLocks noGrp="1"/>
          </p:cNvSpPr>
          <p:nvPr>
            <p:ph type="body" idx="6"/>
          </p:nvPr>
        </p:nvSpPr>
        <p:spPr/>
        <p:txBody>
          <a:bodyPr/>
          <a:lstStyle/>
          <a:p>
            <a:pPr lvl="0"/>
            <a:r>
              <a:rPr lang="it-IT" u="sng" dirty="0">
                <a:solidFill>
                  <a:srgbClr val="7F3494"/>
                </a:solidFill>
              </a:rPr>
              <a:t>Assistenti vocali: Nozioni di base su Alexa</a:t>
            </a:r>
            <a:endParaRPr lang="it-IT" dirty="0">
              <a:solidFill>
                <a:srgbClr val="7F3494"/>
              </a:solidFill>
            </a:endParaRPr>
          </a:p>
        </p:txBody>
      </p:sp>
      <p:sp>
        <p:nvSpPr>
          <p:cNvPr id="8" name="Marcador de texto 7">
            <a:extLst>
              <a:ext uri="{FF2B5EF4-FFF2-40B4-BE49-F238E27FC236}">
                <a16:creationId xmlns:a16="http://schemas.microsoft.com/office/drawing/2014/main" id="{061C5118-3269-42EB-A170-D329A0DEC568}"/>
              </a:ext>
            </a:extLst>
          </p:cNvPr>
          <p:cNvSpPr>
            <a:spLocks noGrp="1"/>
          </p:cNvSpPr>
          <p:nvPr>
            <p:ph type="body" idx="7"/>
          </p:nvPr>
        </p:nvSpPr>
        <p:spPr>
          <a:xfrm>
            <a:off x="565673" y="4679864"/>
            <a:ext cx="835297" cy="689518"/>
          </a:xfrm>
        </p:spPr>
        <p:txBody>
          <a:bodyPr/>
          <a:lstStyle/>
          <a:p>
            <a:r>
              <a:rPr lang="es-ES" dirty="0"/>
              <a:t> </a:t>
            </a:r>
          </a:p>
        </p:txBody>
      </p:sp>
      <p:sp>
        <p:nvSpPr>
          <p:cNvPr id="9" name="Marcador de texto 8">
            <a:extLst>
              <a:ext uri="{FF2B5EF4-FFF2-40B4-BE49-F238E27FC236}">
                <a16:creationId xmlns:a16="http://schemas.microsoft.com/office/drawing/2014/main" id="{6DEF88C2-A37E-4083-BA43-38DFC2DD48B3}"/>
              </a:ext>
            </a:extLst>
          </p:cNvPr>
          <p:cNvSpPr>
            <a:spLocks noGrp="1"/>
          </p:cNvSpPr>
          <p:nvPr>
            <p:ph type="body" idx="8"/>
          </p:nvPr>
        </p:nvSpPr>
        <p:spPr/>
        <p:txBody>
          <a:bodyPr/>
          <a:lstStyle/>
          <a:p>
            <a:r>
              <a:rPr lang="es-ES" dirty="0"/>
              <a:t> </a:t>
            </a:r>
          </a:p>
        </p:txBody>
      </p:sp>
      <p:sp>
        <p:nvSpPr>
          <p:cNvPr id="10" name="Marcador de texto 9">
            <a:extLst>
              <a:ext uri="{FF2B5EF4-FFF2-40B4-BE49-F238E27FC236}">
                <a16:creationId xmlns:a16="http://schemas.microsoft.com/office/drawing/2014/main" id="{1EE64030-561F-4B57-A120-52AC9079F3F0}"/>
              </a:ext>
            </a:extLst>
          </p:cNvPr>
          <p:cNvSpPr>
            <a:spLocks noGrp="1"/>
          </p:cNvSpPr>
          <p:nvPr>
            <p:ph type="body" idx="9"/>
          </p:nvPr>
        </p:nvSpPr>
        <p:spPr>
          <a:xfrm>
            <a:off x="565673" y="5374717"/>
            <a:ext cx="835297" cy="689518"/>
          </a:xfrm>
        </p:spPr>
        <p:txBody>
          <a:bodyPr/>
          <a:lstStyle/>
          <a:p>
            <a:r>
              <a:rPr lang="es-ES" dirty="0"/>
              <a:t> </a:t>
            </a:r>
          </a:p>
        </p:txBody>
      </p:sp>
      <p:sp>
        <p:nvSpPr>
          <p:cNvPr id="11" name="Marcador de texto 10">
            <a:extLst>
              <a:ext uri="{FF2B5EF4-FFF2-40B4-BE49-F238E27FC236}">
                <a16:creationId xmlns:a16="http://schemas.microsoft.com/office/drawing/2014/main" id="{B52FAE33-A54D-4454-AAAB-ACC79F512701}"/>
              </a:ext>
            </a:extLst>
          </p:cNvPr>
          <p:cNvSpPr>
            <a:spLocks noGrp="1"/>
          </p:cNvSpPr>
          <p:nvPr>
            <p:ph type="body" idx="13"/>
          </p:nvPr>
        </p:nvSpPr>
        <p:spPr/>
        <p:txBody>
          <a:bodyPr/>
          <a:lstStyle/>
          <a:p>
            <a:r>
              <a:rPr lang="es-ES" dirty="0"/>
              <a:t> </a:t>
            </a:r>
          </a:p>
        </p:txBody>
      </p:sp>
      <p:sp>
        <p:nvSpPr>
          <p:cNvPr id="12" name="Marcador de texto 11">
            <a:extLst>
              <a:ext uri="{FF2B5EF4-FFF2-40B4-BE49-F238E27FC236}">
                <a16:creationId xmlns:a16="http://schemas.microsoft.com/office/drawing/2014/main" id="{59CFF594-8055-41B4-985B-9E066397A1C4}"/>
              </a:ext>
            </a:extLst>
          </p:cNvPr>
          <p:cNvSpPr>
            <a:spLocks noGrp="1"/>
          </p:cNvSpPr>
          <p:nvPr>
            <p:ph type="body" idx="14"/>
          </p:nvPr>
        </p:nvSpPr>
        <p:spPr/>
        <p:txBody>
          <a:bodyPr/>
          <a:lstStyle/>
          <a:p>
            <a:r>
              <a:rPr lang="es-ES" dirty="0" err="1"/>
              <a:t>Practical</a:t>
            </a:r>
            <a:r>
              <a:rPr lang="es-ES" dirty="0"/>
              <a:t> </a:t>
            </a:r>
            <a:r>
              <a:rPr lang="es-ES" dirty="0" err="1"/>
              <a:t>examples</a:t>
            </a:r>
            <a:endParaRPr lang="es-ES" dirty="0"/>
          </a:p>
        </p:txBody>
      </p:sp>
    </p:spTree>
    <p:extLst>
      <p:ext uri="{BB962C8B-B14F-4D97-AF65-F5344CB8AC3E}">
        <p14:creationId xmlns:p14="http://schemas.microsoft.com/office/powerpoint/2010/main" val="258027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D941C684-631E-4C8B-A379-7A46DF972443}"/>
              </a:ext>
            </a:extLst>
          </p:cNvPr>
          <p:cNvSpPr>
            <a:spLocks noGrp="1"/>
          </p:cNvSpPr>
          <p:nvPr>
            <p:ph type="body" idx="1"/>
          </p:nvPr>
        </p:nvSpPr>
        <p:spPr>
          <a:xfrm>
            <a:off x="5167086" y="3509336"/>
            <a:ext cx="6901543" cy="2253043"/>
          </a:xfrm>
        </p:spPr>
        <p:txBody>
          <a:bodyPr/>
          <a:lstStyle/>
          <a:p>
            <a:pPr lvl="0"/>
            <a:r>
              <a:rPr lang="es-ES" dirty="0" err="1"/>
              <a:t>Configurazioni</a:t>
            </a:r>
            <a:r>
              <a:rPr lang="es-ES" dirty="0"/>
              <a:t> di </a:t>
            </a:r>
            <a:r>
              <a:rPr lang="es-ES" dirty="0" err="1"/>
              <a:t>accessibilità</a:t>
            </a:r>
            <a:endParaRPr lang="es-ES" dirty="0"/>
          </a:p>
        </p:txBody>
      </p:sp>
      <p:sp>
        <p:nvSpPr>
          <p:cNvPr id="14" name="Marcador de texto 13">
            <a:extLst>
              <a:ext uri="{FF2B5EF4-FFF2-40B4-BE49-F238E27FC236}">
                <a16:creationId xmlns:a16="http://schemas.microsoft.com/office/drawing/2014/main" id="{8992B75B-F98F-49F0-96A5-4CF886A8E7D2}"/>
              </a:ext>
            </a:extLst>
          </p:cNvPr>
          <p:cNvSpPr>
            <a:spLocks noGrp="1"/>
          </p:cNvSpPr>
          <p:nvPr>
            <p:ph type="body" idx="2"/>
          </p:nvPr>
        </p:nvSpPr>
        <p:spPr/>
        <p:txBody>
          <a:bodyPr/>
          <a:lstStyle/>
          <a:p>
            <a:r>
              <a:rPr lang="es-ES" dirty="0"/>
              <a:t>1</a:t>
            </a:r>
          </a:p>
        </p:txBody>
      </p:sp>
    </p:spTree>
    <p:extLst>
      <p:ext uri="{BB962C8B-B14F-4D97-AF65-F5344CB8AC3E}">
        <p14:creationId xmlns:p14="http://schemas.microsoft.com/office/powerpoint/2010/main" val="286305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a:stretch/>
          </p:blipFill>
          <p:spPr>
            <a:xfrm>
              <a:off x="8766374" y="5324910"/>
              <a:ext cx="3316358" cy="1599702"/>
            </a:xfrm>
            <a:prstGeom prst="rect">
              <a:avLst/>
            </a:prstGeom>
            <a:noFill/>
            <a:ln>
              <a:noFill/>
            </a:ln>
          </p:spPr>
        </p:pic>
        <p:sp>
          <p:nvSpPr>
            <p:cNvPr id="238" name="Google Shape;238;p8"/>
            <p:cNvSpPr txBox="1"/>
            <p:nvPr/>
          </p:nvSpPr>
          <p:spPr>
            <a:xfrm>
              <a:off x="9370090" y="5581785"/>
              <a:ext cx="243682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chemeClr val="dk1"/>
                  </a:solidFill>
                  <a:latin typeface="Arial"/>
                  <a:ea typeface="Arial"/>
                  <a:cs typeface="Arial"/>
                  <a:sym typeface="Arial"/>
                </a:rPr>
                <a:t>       </a:t>
              </a:r>
              <a:r>
                <a:rPr lang="it-IT" sz="1800" dirty="0">
                  <a:solidFill>
                    <a:schemeClr val="dk1"/>
                  </a:solidFill>
                  <a:latin typeface="Arial"/>
                  <a:ea typeface="Arial"/>
                  <a:cs typeface="Arial"/>
                  <a:sym typeface="Arial"/>
                </a:rPr>
                <a:t>Ti suona familiare?</a:t>
              </a:r>
              <a:endParaRPr dirty="0"/>
            </a:p>
            <a:p>
              <a:pPr lvl="0"/>
              <a:r>
                <a:rPr lang="it-IT" sz="1800" dirty="0">
                  <a:solidFill>
                    <a:schemeClr val="dk1"/>
                  </a:solidFill>
                </a:rPr>
                <a:t>Questo argomento è correlato al Modulo 1</a:t>
              </a:r>
              <a:endParaRPr dirty="0"/>
            </a:p>
          </p:txBody>
        </p:sp>
      </p:grpSp>
      <p:sp>
        <p:nvSpPr>
          <p:cNvPr id="239" name="Google Shape;239;p8"/>
          <p:cNvSpPr txBox="1">
            <a:spLocks noGrp="1"/>
          </p:cNvSpPr>
          <p:nvPr>
            <p:ph type="body" idx="1"/>
          </p:nvPr>
        </p:nvSpPr>
        <p:spPr>
          <a:xfrm>
            <a:off x="798381" y="1707518"/>
            <a:ext cx="10595237" cy="3854768"/>
          </a:xfrm>
          <a:prstGeom prst="rect">
            <a:avLst/>
          </a:prstGeom>
          <a:noFill/>
          <a:ln>
            <a:noFill/>
          </a:ln>
        </p:spPr>
        <p:txBody>
          <a:bodyPr spcFirstLastPara="1" wrap="square" lIns="91425" tIns="45700" rIns="91425" bIns="45700" anchor="t" anchorCtr="0">
            <a:noAutofit/>
          </a:bodyPr>
          <a:lstStyle/>
          <a:p>
            <a:pPr lvl="0" algn="just"/>
            <a:r>
              <a:rPr lang="it-IT" dirty="0"/>
              <a:t>Questo argomento copre alcuni punti al fine di adattare gli smartphone alle tue esigenze o alle esigenze della persona per cui stai configurando il telefono (il tuo Cliente).
Le configurazioni di accessibilità sono molto importanti, potrebbero essere un fattore fondamentale per un anziano quando si tratta di utilizzare un dispositivo tecnologico o meno, dovremmo favorirne e promuoverne l'uso e rendere più facile l'interazione. 
Ti invitiamo a dedicare qualche minuto per capire le esigenze e la realtà della persona che stai assistendo, è importante personalizzare e adattare il modo in cui interagiscono con la tecnologia.</a:t>
            </a:r>
            <a:endParaRPr dirty="0"/>
          </a:p>
        </p:txBody>
      </p:sp>
      <p:sp>
        <p:nvSpPr>
          <p:cNvPr id="240" name="Google Shape;240;p8"/>
          <p:cNvSpPr txBox="1">
            <a:spLocks noGrp="1"/>
          </p:cNvSpPr>
          <p:nvPr>
            <p:ph type="body" idx="2"/>
          </p:nvPr>
        </p:nvSpPr>
        <p:spPr>
          <a:xfrm>
            <a:off x="798381" y="761603"/>
            <a:ext cx="9365897" cy="803654"/>
          </a:xfrm>
          <a:prstGeom prst="rect">
            <a:avLst/>
          </a:prstGeom>
          <a:noFill/>
          <a:ln>
            <a:noFill/>
          </a:ln>
        </p:spPr>
        <p:txBody>
          <a:bodyPr spcFirstLastPara="1" wrap="square" lIns="91425" tIns="45700" rIns="91425" bIns="45700" anchor="t" anchorCtr="0">
            <a:noAutofit/>
          </a:bodyPr>
          <a:lstStyle/>
          <a:p>
            <a:pPr lvl="0"/>
            <a:r>
              <a:rPr lang="it-IT"/>
              <a:t>Configurazioni di accessibilità su smartphone</a:t>
            </a:r>
            <a:endParaRPr dirty="0"/>
          </a:p>
        </p:txBody>
      </p:sp>
      <p:pic>
        <p:nvPicPr>
          <p:cNvPr id="241" name="Google Shape;241;p8" descr="Preguntas"/>
          <p:cNvPicPr preferRelativeResize="0"/>
          <p:nvPr/>
        </p:nvPicPr>
        <p:blipFill rotWithShape="1">
          <a:blip r:embed="rId4">
            <a:alphaModFix/>
          </a:blip>
          <a:srcRect/>
          <a:stretch/>
        </p:blipFill>
        <p:spPr>
          <a:xfrm>
            <a:off x="9602463" y="619342"/>
            <a:ext cx="458995" cy="458995"/>
          </a:xfrm>
          <a:prstGeom prst="rect">
            <a:avLst/>
          </a:prstGeom>
          <a:noFill/>
          <a:ln>
            <a:noFill/>
          </a:ln>
        </p:spPr>
      </p:pic>
      <p:pic>
        <p:nvPicPr>
          <p:cNvPr id="242" name="Google Shape;242;p8" descr="Sala de juntas"/>
          <p:cNvPicPr preferRelativeResize="0"/>
          <p:nvPr/>
        </p:nvPicPr>
        <p:blipFill rotWithShape="1">
          <a:blip r:embed="rId5">
            <a:alphaModFix/>
          </a:blip>
          <a:srcRect/>
          <a:stretch/>
        </p:blipFill>
        <p:spPr>
          <a:xfrm>
            <a:off x="9945303" y="5020554"/>
            <a:ext cx="1628274" cy="16282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txBox="1">
            <a:spLocks noGrp="1"/>
          </p:cNvSpPr>
          <p:nvPr>
            <p:ph type="body" idx="1"/>
          </p:nvPr>
        </p:nvSpPr>
        <p:spPr>
          <a:xfrm>
            <a:off x="565673" y="254449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a:spLocks noGrp="1"/>
          </p:cNvSpPr>
          <p:nvPr>
            <p:ph type="body" idx="2"/>
          </p:nvPr>
        </p:nvSpPr>
        <p:spPr>
          <a:xfrm>
            <a:off x="1400970" y="2544470"/>
            <a:ext cx="6874800" cy="689400"/>
          </a:xfrm>
          <a:prstGeom prst="rect">
            <a:avLst/>
          </a:prstGeom>
          <a:noFill/>
          <a:ln>
            <a:noFill/>
          </a:ln>
        </p:spPr>
        <p:txBody>
          <a:bodyPr spcFirstLastPara="1" wrap="square" lIns="91425" tIns="45700" rIns="91425" bIns="45700" anchor="ctr" anchorCtr="0">
            <a:noAutofit/>
          </a:bodyPr>
          <a:lstStyle/>
          <a:p>
            <a:pPr lvl="0"/>
            <a:r>
              <a:rPr lang="es-ES"/>
              <a:t>Il menu di accessibilità</a:t>
            </a:r>
            <a:endParaRPr dirty="0"/>
          </a:p>
        </p:txBody>
      </p:sp>
      <p:sp>
        <p:nvSpPr>
          <p:cNvPr id="249" name="Google Shape;249;p9"/>
          <p:cNvSpPr txBox="1">
            <a:spLocks noGrp="1"/>
          </p:cNvSpPr>
          <p:nvPr>
            <p:ph type="body" idx="3"/>
          </p:nvPr>
        </p:nvSpPr>
        <p:spPr>
          <a:xfrm>
            <a:off x="565673" y="325628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228600" lvl="0" indent="0"/>
            <a:r>
              <a:rPr lang="es-ES"/>
              <a:t>Miglioramenti della visibilità</a:t>
            </a:r>
            <a:endParaRPr dirty="0"/>
          </a:p>
        </p:txBody>
      </p:sp>
      <p:sp>
        <p:nvSpPr>
          <p:cNvPr id="251" name="Google Shape;251;p9"/>
          <p:cNvSpPr txBox="1">
            <a:spLocks noGrp="1"/>
          </p:cNvSpPr>
          <p:nvPr>
            <p:ph type="body" idx="5"/>
          </p:nvPr>
        </p:nvSpPr>
        <p:spPr>
          <a:xfrm>
            <a:off x="565673" y="3968072"/>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a:spLocks noGrp="1"/>
          </p:cNvSpPr>
          <p:nvPr>
            <p:ph type="body" idx="6"/>
          </p:nvPr>
        </p:nvSpPr>
        <p:spPr>
          <a:xfrm>
            <a:off x="1400970" y="3968072"/>
            <a:ext cx="6874800" cy="689400"/>
          </a:xfrm>
          <a:prstGeom prst="rect">
            <a:avLst/>
          </a:prstGeom>
          <a:noFill/>
          <a:ln>
            <a:noFill/>
          </a:ln>
        </p:spPr>
        <p:txBody>
          <a:bodyPr spcFirstLastPara="1" wrap="square" lIns="91425" tIns="45700" rIns="91425" bIns="45700" anchor="ctr" anchorCtr="0">
            <a:noAutofit/>
          </a:bodyPr>
          <a:lstStyle/>
          <a:p>
            <a:pPr lvl="0"/>
            <a:r>
              <a:rPr lang="es-ES"/>
              <a:t>Miglioramenti dell'udito</a:t>
            </a:r>
            <a:endParaRPr dirty="0"/>
          </a:p>
        </p:txBody>
      </p:sp>
      <p:sp>
        <p:nvSpPr>
          <p:cNvPr id="253" name="Google Shape;253;p9"/>
          <p:cNvSpPr txBox="1">
            <a:spLocks noGrp="1"/>
          </p:cNvSpPr>
          <p:nvPr>
            <p:ph type="body" idx="7"/>
          </p:nvPr>
        </p:nvSpPr>
        <p:spPr>
          <a:xfrm>
            <a:off x="565673" y="4679864"/>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a:spLocks noGrp="1"/>
          </p:cNvSpPr>
          <p:nvPr>
            <p:ph type="body" idx="8"/>
          </p:nvPr>
        </p:nvSpPr>
        <p:spPr>
          <a:xfrm>
            <a:off x="1400970" y="4679864"/>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dirty="0" err="1"/>
              <a:t>Talkback</a:t>
            </a:r>
            <a:endParaRPr dirty="0"/>
          </a:p>
        </p:txBody>
      </p:sp>
      <p:sp>
        <p:nvSpPr>
          <p:cNvPr id="255" name="Google Shape;255;p9"/>
          <p:cNvSpPr txBox="1">
            <a:spLocks noGrp="1"/>
          </p:cNvSpPr>
          <p:nvPr>
            <p:ph type="body" idx="9"/>
          </p:nvPr>
        </p:nvSpPr>
        <p:spPr>
          <a:xfrm>
            <a:off x="565673" y="5374717"/>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a:spLocks noGrp="1"/>
          </p:cNvSpPr>
          <p:nvPr>
            <p:ph type="body" idx="13"/>
          </p:nvPr>
        </p:nvSpPr>
        <p:spPr>
          <a:xfrm>
            <a:off x="1400970" y="5374717"/>
            <a:ext cx="6874800" cy="689400"/>
          </a:xfrm>
          <a:prstGeom prst="rect">
            <a:avLst/>
          </a:prstGeom>
          <a:noFill/>
          <a:ln>
            <a:noFill/>
          </a:ln>
        </p:spPr>
        <p:txBody>
          <a:bodyPr spcFirstLastPara="1" wrap="square" lIns="91425" tIns="45700" rIns="91425" bIns="45700" anchor="ctr" anchorCtr="0">
            <a:noAutofit/>
          </a:bodyPr>
          <a:lstStyle/>
          <a:p>
            <a:pPr lvl="0"/>
            <a:r>
              <a:rPr lang="es-ES"/>
              <a:t>Accesso vocale</a:t>
            </a:r>
            <a:endParaRPr dirty="0"/>
          </a:p>
        </p:txBody>
      </p:sp>
      <p:sp>
        <p:nvSpPr>
          <p:cNvPr id="257" name="Google Shape;257;p9"/>
          <p:cNvSpPr txBox="1">
            <a:spLocks noGrp="1"/>
          </p:cNvSpPr>
          <p:nvPr>
            <p:ph type="body" idx="14"/>
          </p:nvPr>
        </p:nvSpPr>
        <p:spPr>
          <a:xfrm>
            <a:off x="565673" y="659662"/>
            <a:ext cx="8183700" cy="720900"/>
          </a:xfrm>
          <a:prstGeom prst="rect">
            <a:avLst/>
          </a:prstGeom>
          <a:noFill/>
          <a:ln>
            <a:noFill/>
          </a:ln>
        </p:spPr>
        <p:txBody>
          <a:bodyPr spcFirstLastPara="1" wrap="square" lIns="91425" tIns="45700" rIns="91425" bIns="45700" anchor="ctr" anchorCtr="0">
            <a:noAutofit/>
          </a:bodyPr>
          <a:lstStyle/>
          <a:p>
            <a:pPr lvl="0"/>
            <a:r>
              <a:rPr lang="it-IT"/>
              <a:t>Configurazioni di accessibilità su smartphone</a:t>
            </a:r>
            <a:endParaRPr dirty="0"/>
          </a:p>
        </p:txBody>
      </p:sp>
      <p:sp>
        <p:nvSpPr>
          <p:cNvPr id="258" name="Google Shape;258;p9"/>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59" name="Google Shape;259;p9"/>
          <p:cNvPicPr preferRelativeResize="0"/>
          <p:nvPr/>
        </p:nvPicPr>
        <p:blipFill>
          <a:blip r:embed="rId3">
            <a:alphaModFix/>
          </a:blip>
          <a:stretch>
            <a:fillRect/>
          </a:stretch>
        </p:blipFill>
        <p:spPr>
          <a:xfrm>
            <a:off x="6433353" y="2753466"/>
            <a:ext cx="4696695" cy="3118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title="EU HC Accesibility Menu"/>
          <p:cNvPicPr preferRelativeResize="0"/>
          <p:nvPr/>
        </p:nvPicPr>
        <p:blipFill rotWithShape="1">
          <a:blip r:embed="rId3">
            <a:alphaModFix/>
          </a:blip>
          <a:srcRect/>
          <a:stretch/>
        </p:blipFill>
        <p:spPr>
          <a:xfrm>
            <a:off x="8103045" y="99000"/>
            <a:ext cx="3444494" cy="6660000"/>
          </a:xfrm>
          <a:prstGeom prst="rect">
            <a:avLst/>
          </a:prstGeom>
          <a:noFill/>
          <a:ln>
            <a:noFill/>
          </a:ln>
        </p:spPr>
      </p:pic>
      <p:sp>
        <p:nvSpPr>
          <p:cNvPr id="265" name="Google Shape;265;p1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685800" lvl="0" indent="-457200">
              <a:buFont typeface="Arial"/>
              <a:buAutoNum type="arabicPeriod"/>
            </a:pPr>
            <a:r>
              <a:rPr lang="es-ES" dirty="0"/>
              <a:t>Individuare le </a:t>
            </a:r>
            <a:r>
              <a:rPr lang="es-ES" dirty="0" err="1"/>
              <a:t>impostazioni</a:t>
            </a:r>
            <a:endParaRPr dirty="0"/>
          </a:p>
          <a:p>
            <a:pPr marL="685800" lvl="0" indent="-457200">
              <a:buFont typeface="Arial"/>
              <a:buAutoNum type="arabicPeriod"/>
            </a:pPr>
            <a:r>
              <a:rPr lang="it-IT" dirty="0"/>
              <a:t>Cerca la parola chiave "accessibilità"</a:t>
            </a:r>
            <a:endParaRPr dirty="0"/>
          </a:p>
        </p:txBody>
      </p:sp>
      <p:sp>
        <p:nvSpPr>
          <p:cNvPr id="266" name="Google Shape;266;p10"/>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lvl="0"/>
            <a:r>
              <a:rPr lang="it-IT"/>
              <a:t>Come gestire il menu di accessibilità</a:t>
            </a:r>
            <a:endParaRPr dirty="0"/>
          </a:p>
        </p:txBody>
      </p:sp>
      <p:pic>
        <p:nvPicPr>
          <p:cNvPr id="267" name="Google Shape;267;p10"/>
          <p:cNvPicPr preferRelativeResize="0"/>
          <p:nvPr/>
        </p:nvPicPr>
        <p:blipFill rotWithShape="1">
          <a:blip r:embed="rId4">
            <a:alphaModFix/>
          </a:blip>
          <a:srcRect/>
          <a:stretch/>
        </p:blipFill>
        <p:spPr>
          <a:xfrm rot="160843">
            <a:off x="1971413" y="4383522"/>
            <a:ext cx="6937696" cy="2349466"/>
          </a:xfrm>
          <a:prstGeom prst="rect">
            <a:avLst/>
          </a:prstGeom>
          <a:noFill/>
          <a:ln>
            <a:noFill/>
          </a:ln>
        </p:spPr>
      </p:pic>
      <p:pic>
        <p:nvPicPr>
          <p:cNvPr id="268" name="Google Shape;268;p10" descr="Lupa"/>
          <p:cNvPicPr preferRelativeResize="0"/>
          <p:nvPr/>
        </p:nvPicPr>
        <p:blipFill rotWithShape="1">
          <a:blip r:embed="rId5">
            <a:alphaModFix/>
          </a:blip>
          <a:srcRect/>
          <a:stretch/>
        </p:blipFill>
        <p:spPr>
          <a:xfrm>
            <a:off x="5440261" y="3503589"/>
            <a:ext cx="655739" cy="655739"/>
          </a:xfrm>
          <a:prstGeom prst="rect">
            <a:avLst/>
          </a:prstGeom>
          <a:noFill/>
          <a:ln>
            <a:noFill/>
          </a:ln>
        </p:spPr>
      </p:pic>
      <p:sp>
        <p:nvSpPr>
          <p:cNvPr id="269" name="Google Shape;269;p10"/>
          <p:cNvSpPr txBox="1"/>
          <p:nvPr/>
        </p:nvSpPr>
        <p:spPr>
          <a:xfrm rot="160843">
            <a:off x="2906786" y="4555659"/>
            <a:ext cx="5066950" cy="1938952"/>
          </a:xfrm>
          <a:prstGeom prst="rect">
            <a:avLst/>
          </a:prstGeom>
          <a:noFill/>
          <a:ln>
            <a:noFill/>
          </a:ln>
        </p:spPr>
        <p:txBody>
          <a:bodyPr spcFirstLastPara="1" wrap="square" lIns="91425" tIns="45700" rIns="91425" bIns="45700" anchor="t" anchorCtr="0">
            <a:spAutoFit/>
          </a:bodyPr>
          <a:lstStyle/>
          <a:p>
            <a:pPr lvl="0"/>
            <a:r>
              <a:rPr lang="it-IT" sz="2400" dirty="0">
                <a:solidFill>
                  <a:schemeClr val="dk1"/>
                </a:solidFill>
              </a:rPr>
              <a:t>Hai Apple/iOS?
Non preoccuparti, segui gli stessi passaggi.
</a:t>
            </a:r>
            <a:r>
              <a:rPr lang="it-IT" sz="2400" dirty="0">
                <a:solidFill>
                  <a:schemeClr val="dk1"/>
                </a:solidFill>
                <a:hlinkClick r:id="rId6"/>
              </a:rPr>
              <a:t>https://support.apple.com/en-gb/guide/iphone/iph3e2e4367/ios</a:t>
            </a:r>
            <a:endParaRPr sz="24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5F02A039B52E8499F1CBBEDD78EBC4B" ma:contentTypeVersion="15" ma:contentTypeDescription="Crear nuevo documento." ma:contentTypeScope="" ma:versionID="3edaa1603408fe7c36e02dd3221ff1f3">
  <xsd:schema xmlns:xsd="http://www.w3.org/2001/XMLSchema" xmlns:xs="http://www.w3.org/2001/XMLSchema" xmlns:p="http://schemas.microsoft.com/office/2006/metadata/properties" xmlns:ns3="7d626cf0-b5f7-47c4-b988-c811ba92aec7" xmlns:ns4="c5ddacfe-097a-4f6b-bf94-aa5274e640ab" targetNamespace="http://schemas.microsoft.com/office/2006/metadata/properties" ma:root="true" ma:fieldsID="5b9dd851fc10de2dc89c0c1448a19b23" ns3:_="" ns4:_="">
    <xsd:import namespace="7d626cf0-b5f7-47c4-b988-c811ba92aec7"/>
    <xsd:import namespace="c5ddacfe-097a-4f6b-bf94-aa5274e640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26cf0-b5f7-47c4-b988-c811ba92aec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dacfe-097a-4f6b-bf94-aa5274e640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5ddacfe-097a-4f6b-bf94-aa5274e640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AF650-7515-4F38-8E1A-BABF98EB2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26cf0-b5f7-47c4-b988-c811ba92aec7"/>
    <ds:schemaRef ds:uri="c5ddacfe-097a-4f6b-bf94-aa5274e640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FA9862-E0C4-4957-9800-2B2CF90CBE60}">
  <ds:schemaRefs>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7d626cf0-b5f7-47c4-b988-c811ba92aec7"/>
    <ds:schemaRef ds:uri="http://purl.org/dc/dcmitype/"/>
    <ds:schemaRef ds:uri="http://schemas.openxmlformats.org/package/2006/metadata/core-properties"/>
    <ds:schemaRef ds:uri="c5ddacfe-097a-4f6b-bf94-aa5274e640ab"/>
    <ds:schemaRef ds:uri="http://schemas.microsoft.com/office/2006/metadata/properties"/>
  </ds:schemaRefs>
</ds:datastoreItem>
</file>

<file path=customXml/itemProps3.xml><?xml version="1.0" encoding="utf-8"?>
<ds:datastoreItem xmlns:ds="http://schemas.openxmlformats.org/officeDocument/2006/customXml" ds:itemID="{BCBB1144-A434-4764-A098-1C9F2E80CC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6998</TotalTime>
  <Words>2426</Words>
  <Application>Microsoft Macintosh PowerPoint</Application>
  <PresentationFormat>Widescreen</PresentationFormat>
  <Paragraphs>223</Paragraphs>
  <Slides>49</Slides>
  <Notes>38</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49</vt:i4>
      </vt:variant>
    </vt:vector>
  </HeadingPairs>
  <TitlesOfParts>
    <vt:vector size="54" baseType="lpstr">
      <vt:lpstr>Arial</vt:lpstr>
      <vt:lpstr>Calibri</vt:lpstr>
      <vt:lpstr>Montserrat</vt:lpstr>
      <vt:lpstr>Montserrat Light</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00  FUN-TECSOS-Enrique Del Rio Villanueva</dc:creator>
  <cp:lastModifiedBy>Fabrizio Coccetti</cp:lastModifiedBy>
  <cp:revision>45</cp:revision>
  <dcterms:created xsi:type="dcterms:W3CDTF">2023-03-07T15:16:20Z</dcterms:created>
  <dcterms:modified xsi:type="dcterms:W3CDTF">2023-08-21T16:33:49Z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