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19"/>
  </p:notesMasterIdLst>
  <p:sldIdLst>
    <p:sldId id="4286" r:id="rId2"/>
    <p:sldId id="4323" r:id="rId3"/>
    <p:sldId id="266" r:id="rId4"/>
    <p:sldId id="4346" r:id="rId5"/>
    <p:sldId id="4322" r:id="rId6"/>
    <p:sldId id="4271" r:id="rId7"/>
    <p:sldId id="4274" r:id="rId8"/>
    <p:sldId id="4276" r:id="rId9"/>
    <p:sldId id="285" r:id="rId10"/>
    <p:sldId id="4272" r:id="rId11"/>
    <p:sldId id="4282" r:id="rId12"/>
    <p:sldId id="4285" r:id="rId13"/>
    <p:sldId id="261" r:id="rId14"/>
    <p:sldId id="4347" r:id="rId15"/>
    <p:sldId id="279" r:id="rId16"/>
    <p:sldId id="281"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E4B"/>
    <a:srgbClr val="24BAA2"/>
    <a:srgbClr val="7F3494"/>
    <a:srgbClr val="142D92"/>
    <a:srgbClr val="F79037"/>
    <a:srgbClr val="DD1470"/>
    <a:srgbClr val="EF543F"/>
    <a:srgbClr val="EBEBEB"/>
    <a:srgbClr val="8F2F92"/>
    <a:srgbClr val="F9A8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9EE310-19AA-4717-9F33-2465125802B7}" v="193" dt="2023-08-07T16:38:39.1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21"/>
    <p:restoredTop sz="86430"/>
  </p:normalViewPr>
  <p:slideViewPr>
    <p:cSldViewPr snapToGrid="0" snapToObjects="1">
      <p:cViewPr varScale="1">
        <p:scale>
          <a:sx n="46" d="100"/>
          <a:sy n="46" d="100"/>
        </p:scale>
        <p:origin x="24" y="1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3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lma Bertani" userId="b12cf135503dc3b5" providerId="LiveId" clId="{429EE310-19AA-4717-9F33-2465125802B7}"/>
    <pc:docChg chg="custSel modSld">
      <pc:chgData name="Palma Bertani" userId="b12cf135503dc3b5" providerId="LiveId" clId="{429EE310-19AA-4717-9F33-2465125802B7}" dt="2023-08-07T16:38:49.684" v="337" actId="20577"/>
      <pc:docMkLst>
        <pc:docMk/>
      </pc:docMkLst>
      <pc:sldChg chg="modSp mod">
        <pc:chgData name="Palma Bertani" userId="b12cf135503dc3b5" providerId="LiveId" clId="{429EE310-19AA-4717-9F33-2465125802B7}" dt="2023-08-07T16:34:28.072" v="261" actId="1076"/>
        <pc:sldMkLst>
          <pc:docMk/>
          <pc:sldMk cId="0" sldId="261"/>
        </pc:sldMkLst>
        <pc:spChg chg="mod">
          <ac:chgData name="Palma Bertani" userId="b12cf135503dc3b5" providerId="LiveId" clId="{429EE310-19AA-4717-9F33-2465125802B7}" dt="2023-08-07T16:34:15.341" v="257" actId="6549"/>
          <ac:spMkLst>
            <pc:docMk/>
            <pc:sldMk cId="0" sldId="261"/>
            <ac:spMk id="6" creationId="{EA2EE2D6-C4F1-FF56-31B4-38F752798383}"/>
          </ac:spMkLst>
        </pc:spChg>
        <pc:spChg chg="mod">
          <ac:chgData name="Palma Bertani" userId="b12cf135503dc3b5" providerId="LiveId" clId="{429EE310-19AA-4717-9F33-2465125802B7}" dt="2023-08-07T16:34:28.072" v="261" actId="1076"/>
          <ac:spMkLst>
            <pc:docMk/>
            <pc:sldMk cId="0" sldId="261"/>
            <ac:spMk id="7" creationId="{62C7FD3D-1885-366F-1E6B-1EB8A263E8B3}"/>
          </ac:spMkLst>
        </pc:spChg>
        <pc:spChg chg="mod">
          <ac:chgData name="Palma Bertani" userId="b12cf135503dc3b5" providerId="LiveId" clId="{429EE310-19AA-4717-9F33-2465125802B7}" dt="2023-08-07T16:34:10.610" v="255" actId="1076"/>
          <ac:spMkLst>
            <pc:docMk/>
            <pc:sldMk cId="0" sldId="261"/>
            <ac:spMk id="8" creationId="{C6FDC897-0694-5713-F6C0-287D456634B9}"/>
          </ac:spMkLst>
        </pc:spChg>
        <pc:picChg chg="mod">
          <ac:chgData name="Palma Bertani" userId="b12cf135503dc3b5" providerId="LiveId" clId="{429EE310-19AA-4717-9F33-2465125802B7}" dt="2023-08-07T16:34:25.816" v="260" actId="1076"/>
          <ac:picMkLst>
            <pc:docMk/>
            <pc:sldMk cId="0" sldId="261"/>
            <ac:picMk id="5124" creationId="{C0CF369C-2D0D-56FB-9BE9-11C46C964E15}"/>
          </ac:picMkLst>
        </pc:picChg>
      </pc:sldChg>
      <pc:sldChg chg="modSp mod">
        <pc:chgData name="Palma Bertani" userId="b12cf135503dc3b5" providerId="LiveId" clId="{429EE310-19AA-4717-9F33-2465125802B7}" dt="2023-08-07T16:19:52.034" v="53" actId="113"/>
        <pc:sldMkLst>
          <pc:docMk/>
          <pc:sldMk cId="0" sldId="266"/>
        </pc:sldMkLst>
        <pc:spChg chg="mod">
          <ac:chgData name="Palma Bertani" userId="b12cf135503dc3b5" providerId="LiveId" clId="{429EE310-19AA-4717-9F33-2465125802B7}" dt="2023-08-07T16:19:52.034" v="53" actId="113"/>
          <ac:spMkLst>
            <pc:docMk/>
            <pc:sldMk cId="0" sldId="266"/>
            <ac:spMk id="246" creationId="{00000000-0000-0000-0000-000000000000}"/>
          </ac:spMkLst>
        </pc:spChg>
        <pc:spChg chg="mod">
          <ac:chgData name="Palma Bertani" userId="b12cf135503dc3b5" providerId="LiveId" clId="{429EE310-19AA-4717-9F33-2465125802B7}" dt="2023-08-07T16:19:04.970" v="52" actId="20577"/>
          <ac:spMkLst>
            <pc:docMk/>
            <pc:sldMk cId="0" sldId="266"/>
            <ac:spMk id="247" creationId="{00000000-0000-0000-0000-000000000000}"/>
          </ac:spMkLst>
        </pc:spChg>
      </pc:sldChg>
      <pc:sldChg chg="modSp mod">
        <pc:chgData name="Palma Bertani" userId="b12cf135503dc3b5" providerId="LiveId" clId="{429EE310-19AA-4717-9F33-2465125802B7}" dt="2023-08-07T16:38:49.684" v="337" actId="20577"/>
        <pc:sldMkLst>
          <pc:docMk/>
          <pc:sldMk cId="372226783" sldId="271"/>
        </pc:sldMkLst>
        <pc:spChg chg="mod">
          <ac:chgData name="Palma Bertani" userId="b12cf135503dc3b5" providerId="LiveId" clId="{429EE310-19AA-4717-9F33-2465125802B7}" dt="2023-08-07T16:38:16.281" v="303"/>
          <ac:spMkLst>
            <pc:docMk/>
            <pc:sldMk cId="372226783" sldId="271"/>
            <ac:spMk id="61" creationId="{29E89D7D-F9E3-AF75-2207-E2E964428A62}"/>
          </ac:spMkLst>
        </pc:spChg>
        <pc:spChg chg="mod">
          <ac:chgData name="Palma Bertani" userId="b12cf135503dc3b5" providerId="LiveId" clId="{429EE310-19AA-4717-9F33-2465125802B7}" dt="2023-08-07T16:38:13.238" v="302"/>
          <ac:spMkLst>
            <pc:docMk/>
            <pc:sldMk cId="372226783" sldId="271"/>
            <ac:spMk id="64" creationId="{55B09228-DB12-70E3-8E01-C5BBB80D44B4}"/>
          </ac:spMkLst>
        </pc:spChg>
        <pc:spChg chg="mod">
          <ac:chgData name="Palma Bertani" userId="b12cf135503dc3b5" providerId="LiveId" clId="{429EE310-19AA-4717-9F33-2465125802B7}" dt="2023-08-07T16:38:19.414" v="304"/>
          <ac:spMkLst>
            <pc:docMk/>
            <pc:sldMk cId="372226783" sldId="271"/>
            <ac:spMk id="65" creationId="{E69121EC-5BA6-5855-6D71-BCC529F1AFEB}"/>
          </ac:spMkLst>
        </pc:spChg>
        <pc:spChg chg="mod">
          <ac:chgData name="Palma Bertani" userId="b12cf135503dc3b5" providerId="LiveId" clId="{429EE310-19AA-4717-9F33-2465125802B7}" dt="2023-08-07T16:38:39.143" v="309" actId="14100"/>
          <ac:spMkLst>
            <pc:docMk/>
            <pc:sldMk cId="372226783" sldId="271"/>
            <ac:spMk id="113" creationId="{422C0B00-99B7-523C-2082-438D6866B06C}"/>
          </ac:spMkLst>
        </pc:spChg>
        <pc:spChg chg="mod">
          <ac:chgData name="Palma Bertani" userId="b12cf135503dc3b5" providerId="LiveId" clId="{429EE310-19AA-4717-9F33-2465125802B7}" dt="2023-08-07T16:38:23.091" v="305"/>
          <ac:spMkLst>
            <pc:docMk/>
            <pc:sldMk cId="372226783" sldId="271"/>
            <ac:spMk id="114" creationId="{694EB138-28D7-2FC0-11C9-BC969A7EBEB8}"/>
          </ac:spMkLst>
        </pc:spChg>
        <pc:spChg chg="mod">
          <ac:chgData name="Palma Bertani" userId="b12cf135503dc3b5" providerId="LiveId" clId="{429EE310-19AA-4717-9F33-2465125802B7}" dt="2023-08-07T16:38:49.684" v="337" actId="20577"/>
          <ac:spMkLst>
            <pc:docMk/>
            <pc:sldMk cId="372226783" sldId="271"/>
            <ac:spMk id="115" creationId="{794E119A-8008-6355-DC05-B4BD5D5FD67A}"/>
          </ac:spMkLst>
        </pc:spChg>
      </pc:sldChg>
      <pc:sldChg chg="modSp">
        <pc:chgData name="Palma Bertani" userId="b12cf135503dc3b5" providerId="LiveId" clId="{429EE310-19AA-4717-9F33-2465125802B7}" dt="2023-08-07T16:36:23.049" v="276"/>
        <pc:sldMkLst>
          <pc:docMk/>
          <pc:sldMk cId="3593297783" sldId="279"/>
        </pc:sldMkLst>
        <pc:spChg chg="mod">
          <ac:chgData name="Palma Bertani" userId="b12cf135503dc3b5" providerId="LiveId" clId="{429EE310-19AA-4717-9F33-2465125802B7}" dt="2023-08-07T16:36:23.049" v="276"/>
          <ac:spMkLst>
            <pc:docMk/>
            <pc:sldMk cId="3593297783" sldId="279"/>
            <ac:spMk id="3" creationId="{9EF2A556-EEAB-383E-F662-DB557CFACD6F}"/>
          </ac:spMkLst>
        </pc:spChg>
      </pc:sldChg>
      <pc:sldChg chg="modSp mod">
        <pc:chgData name="Palma Bertani" userId="b12cf135503dc3b5" providerId="LiveId" clId="{429EE310-19AA-4717-9F33-2465125802B7}" dt="2023-08-07T16:37:50.977" v="301"/>
        <pc:sldMkLst>
          <pc:docMk/>
          <pc:sldMk cId="292109680" sldId="281"/>
        </pc:sldMkLst>
        <pc:spChg chg="mod">
          <ac:chgData name="Palma Bertani" userId="b12cf135503dc3b5" providerId="LiveId" clId="{429EE310-19AA-4717-9F33-2465125802B7}" dt="2023-08-07T16:37:50.977" v="301"/>
          <ac:spMkLst>
            <pc:docMk/>
            <pc:sldMk cId="292109680" sldId="281"/>
            <ac:spMk id="5" creationId="{D401A0D4-6B7A-5F2D-6370-F018F373F65B}"/>
          </ac:spMkLst>
        </pc:spChg>
        <pc:spChg chg="mod">
          <ac:chgData name="Palma Bertani" userId="b12cf135503dc3b5" providerId="LiveId" clId="{429EE310-19AA-4717-9F33-2465125802B7}" dt="2023-08-07T16:37:50.977" v="301"/>
          <ac:spMkLst>
            <pc:docMk/>
            <pc:sldMk cId="292109680" sldId="281"/>
            <ac:spMk id="6" creationId="{2A61A8AA-BAB3-2222-FFC8-212F1115612A}"/>
          </ac:spMkLst>
        </pc:spChg>
        <pc:spChg chg="mod">
          <ac:chgData name="Palma Bertani" userId="b12cf135503dc3b5" providerId="LiveId" clId="{429EE310-19AA-4717-9F33-2465125802B7}" dt="2023-08-07T16:37:50.977" v="301"/>
          <ac:spMkLst>
            <pc:docMk/>
            <pc:sldMk cId="292109680" sldId="281"/>
            <ac:spMk id="7" creationId="{F1462342-9BA6-AEDC-9100-0D9F4A2BF673}"/>
          </ac:spMkLst>
        </pc:spChg>
        <pc:spChg chg="mod">
          <ac:chgData name="Palma Bertani" userId="b12cf135503dc3b5" providerId="LiveId" clId="{429EE310-19AA-4717-9F33-2465125802B7}" dt="2023-08-07T16:37:50.977" v="301"/>
          <ac:spMkLst>
            <pc:docMk/>
            <pc:sldMk cId="292109680" sldId="281"/>
            <ac:spMk id="8" creationId="{4EADCD2C-D8DF-3D26-E4B2-FE4091E6EFD8}"/>
          </ac:spMkLst>
        </pc:spChg>
        <pc:spChg chg="mod">
          <ac:chgData name="Palma Bertani" userId="b12cf135503dc3b5" providerId="LiveId" clId="{429EE310-19AA-4717-9F33-2465125802B7}" dt="2023-08-07T16:37:50.977" v="301"/>
          <ac:spMkLst>
            <pc:docMk/>
            <pc:sldMk cId="292109680" sldId="281"/>
            <ac:spMk id="9" creationId="{E1317011-5682-C55E-116B-AA8E84C7B382}"/>
          </ac:spMkLst>
        </pc:spChg>
        <pc:spChg chg="mod">
          <ac:chgData name="Palma Bertani" userId="b12cf135503dc3b5" providerId="LiveId" clId="{429EE310-19AA-4717-9F33-2465125802B7}" dt="2023-08-07T16:37:50.977" v="301"/>
          <ac:spMkLst>
            <pc:docMk/>
            <pc:sldMk cId="292109680" sldId="281"/>
            <ac:spMk id="10" creationId="{D66D7218-242A-5725-6177-7C085AF653F0}"/>
          </ac:spMkLst>
        </pc:spChg>
        <pc:spChg chg="mod">
          <ac:chgData name="Palma Bertani" userId="b12cf135503dc3b5" providerId="LiveId" clId="{429EE310-19AA-4717-9F33-2465125802B7}" dt="2023-08-07T16:37:50.977" v="301"/>
          <ac:spMkLst>
            <pc:docMk/>
            <pc:sldMk cId="292109680" sldId="281"/>
            <ac:spMk id="11" creationId="{FB2545D4-10B2-E82A-F225-7D7FDB65F07D}"/>
          </ac:spMkLst>
        </pc:spChg>
        <pc:spChg chg="mod">
          <ac:chgData name="Palma Bertani" userId="b12cf135503dc3b5" providerId="LiveId" clId="{429EE310-19AA-4717-9F33-2465125802B7}" dt="2023-08-07T16:37:50.977" v="301"/>
          <ac:spMkLst>
            <pc:docMk/>
            <pc:sldMk cId="292109680" sldId="281"/>
            <ac:spMk id="12" creationId="{3F21BD63-021C-8DAD-8392-CCE82E212A18}"/>
          </ac:spMkLst>
        </pc:spChg>
        <pc:spChg chg="mod">
          <ac:chgData name="Palma Bertani" userId="b12cf135503dc3b5" providerId="LiveId" clId="{429EE310-19AA-4717-9F33-2465125802B7}" dt="2023-08-07T16:37:50.977" v="301"/>
          <ac:spMkLst>
            <pc:docMk/>
            <pc:sldMk cId="292109680" sldId="281"/>
            <ac:spMk id="13" creationId="{44E74D63-5321-A7D4-28C6-A1610C2FB29D}"/>
          </ac:spMkLst>
        </pc:spChg>
        <pc:spChg chg="mod">
          <ac:chgData name="Palma Bertani" userId="b12cf135503dc3b5" providerId="LiveId" clId="{429EE310-19AA-4717-9F33-2465125802B7}" dt="2023-08-07T16:37:50.977" v="301"/>
          <ac:spMkLst>
            <pc:docMk/>
            <pc:sldMk cId="292109680" sldId="281"/>
            <ac:spMk id="14" creationId="{23A6B024-1E7F-B9E4-6292-B9099EAABDA7}"/>
          </ac:spMkLst>
        </pc:spChg>
        <pc:spChg chg="mod">
          <ac:chgData name="Palma Bertani" userId="b12cf135503dc3b5" providerId="LiveId" clId="{429EE310-19AA-4717-9F33-2465125802B7}" dt="2023-08-07T16:37:50.977" v="301"/>
          <ac:spMkLst>
            <pc:docMk/>
            <pc:sldMk cId="292109680" sldId="281"/>
            <ac:spMk id="15" creationId="{22C7C9C8-DC45-7E5E-EA83-F3AA54180A9C}"/>
          </ac:spMkLst>
        </pc:spChg>
        <pc:spChg chg="mod">
          <ac:chgData name="Palma Bertani" userId="b12cf135503dc3b5" providerId="LiveId" clId="{429EE310-19AA-4717-9F33-2465125802B7}" dt="2023-08-07T16:37:50.977" v="301"/>
          <ac:spMkLst>
            <pc:docMk/>
            <pc:sldMk cId="292109680" sldId="281"/>
            <ac:spMk id="16" creationId="{712C7992-2F3A-B692-7C9B-2F00E82A8392}"/>
          </ac:spMkLst>
        </pc:spChg>
        <pc:spChg chg="mod">
          <ac:chgData name="Palma Bertani" userId="b12cf135503dc3b5" providerId="LiveId" clId="{429EE310-19AA-4717-9F33-2465125802B7}" dt="2023-08-07T16:37:50.977" v="301"/>
          <ac:spMkLst>
            <pc:docMk/>
            <pc:sldMk cId="292109680" sldId="281"/>
            <ac:spMk id="17" creationId="{4AFE9E6A-98BF-F27C-A139-35458466051F}"/>
          </ac:spMkLst>
        </pc:spChg>
        <pc:spChg chg="mod">
          <ac:chgData name="Palma Bertani" userId="b12cf135503dc3b5" providerId="LiveId" clId="{429EE310-19AA-4717-9F33-2465125802B7}" dt="2023-08-07T16:37:50.977" v="301"/>
          <ac:spMkLst>
            <pc:docMk/>
            <pc:sldMk cId="292109680" sldId="281"/>
            <ac:spMk id="18" creationId="{829BE887-144D-91E9-2E92-822C470B6133}"/>
          </ac:spMkLst>
        </pc:spChg>
        <pc:spChg chg="mod">
          <ac:chgData name="Palma Bertani" userId="b12cf135503dc3b5" providerId="LiveId" clId="{429EE310-19AA-4717-9F33-2465125802B7}" dt="2023-08-07T16:37:50.977" v="301"/>
          <ac:spMkLst>
            <pc:docMk/>
            <pc:sldMk cId="292109680" sldId="281"/>
            <ac:spMk id="19" creationId="{6E056BD1-F098-5437-8E09-443FA98A1F07}"/>
          </ac:spMkLst>
        </pc:spChg>
        <pc:spChg chg="mod">
          <ac:chgData name="Palma Bertani" userId="b12cf135503dc3b5" providerId="LiveId" clId="{429EE310-19AA-4717-9F33-2465125802B7}" dt="2023-08-07T16:37:50.977" v="301"/>
          <ac:spMkLst>
            <pc:docMk/>
            <pc:sldMk cId="292109680" sldId="281"/>
            <ac:spMk id="20" creationId="{47091445-07A8-79B6-7883-330B8A7CE661}"/>
          </ac:spMkLst>
        </pc:spChg>
        <pc:spChg chg="mod">
          <ac:chgData name="Palma Bertani" userId="b12cf135503dc3b5" providerId="LiveId" clId="{429EE310-19AA-4717-9F33-2465125802B7}" dt="2023-08-07T16:37:50.977" v="301"/>
          <ac:spMkLst>
            <pc:docMk/>
            <pc:sldMk cId="292109680" sldId="281"/>
            <ac:spMk id="21" creationId="{0F36D4FA-C727-1836-073C-682BDE200746}"/>
          </ac:spMkLst>
        </pc:spChg>
        <pc:spChg chg="mod">
          <ac:chgData name="Palma Bertani" userId="b12cf135503dc3b5" providerId="LiveId" clId="{429EE310-19AA-4717-9F33-2465125802B7}" dt="2023-08-07T16:37:50.977" v="301"/>
          <ac:spMkLst>
            <pc:docMk/>
            <pc:sldMk cId="292109680" sldId="281"/>
            <ac:spMk id="22" creationId="{11478C37-4DA3-EAAD-09B3-2AA972A9B4FA}"/>
          </ac:spMkLst>
        </pc:spChg>
        <pc:spChg chg="mod">
          <ac:chgData name="Palma Bertani" userId="b12cf135503dc3b5" providerId="LiveId" clId="{429EE310-19AA-4717-9F33-2465125802B7}" dt="2023-08-07T16:37:50.977" v="301"/>
          <ac:spMkLst>
            <pc:docMk/>
            <pc:sldMk cId="292109680" sldId="281"/>
            <ac:spMk id="23" creationId="{6A86194B-0A2F-BA6F-EC33-78A7480DBE17}"/>
          </ac:spMkLst>
        </pc:spChg>
        <pc:spChg chg="mod">
          <ac:chgData name="Palma Bertani" userId="b12cf135503dc3b5" providerId="LiveId" clId="{429EE310-19AA-4717-9F33-2465125802B7}" dt="2023-08-07T16:37:50.977" v="301"/>
          <ac:spMkLst>
            <pc:docMk/>
            <pc:sldMk cId="292109680" sldId="281"/>
            <ac:spMk id="24" creationId="{17038106-9B4E-A6EA-9B6B-EB14EC399781}"/>
          </ac:spMkLst>
        </pc:spChg>
        <pc:spChg chg="mod">
          <ac:chgData name="Palma Bertani" userId="b12cf135503dc3b5" providerId="LiveId" clId="{429EE310-19AA-4717-9F33-2465125802B7}" dt="2023-08-07T16:37:50.977" v="301"/>
          <ac:spMkLst>
            <pc:docMk/>
            <pc:sldMk cId="292109680" sldId="281"/>
            <ac:spMk id="26" creationId="{EEFC0893-D16E-E99C-1D34-20C3AE429490}"/>
          </ac:spMkLst>
        </pc:spChg>
        <pc:spChg chg="mod">
          <ac:chgData name="Palma Bertani" userId="b12cf135503dc3b5" providerId="LiveId" clId="{429EE310-19AA-4717-9F33-2465125802B7}" dt="2023-08-07T16:37:50.977" v="301"/>
          <ac:spMkLst>
            <pc:docMk/>
            <pc:sldMk cId="292109680" sldId="281"/>
            <ac:spMk id="27" creationId="{22F56C15-2E31-9310-0821-E0AF8774E2C4}"/>
          </ac:spMkLst>
        </pc:spChg>
        <pc:spChg chg="mod">
          <ac:chgData name="Palma Bertani" userId="b12cf135503dc3b5" providerId="LiveId" clId="{429EE310-19AA-4717-9F33-2465125802B7}" dt="2023-08-07T16:37:50.977" v="301"/>
          <ac:spMkLst>
            <pc:docMk/>
            <pc:sldMk cId="292109680" sldId="281"/>
            <ac:spMk id="28" creationId="{4632DB9B-E04D-07B1-967E-CE3BFD25BE07}"/>
          </ac:spMkLst>
        </pc:spChg>
        <pc:spChg chg="mod">
          <ac:chgData name="Palma Bertani" userId="b12cf135503dc3b5" providerId="LiveId" clId="{429EE310-19AA-4717-9F33-2465125802B7}" dt="2023-08-07T16:36:50.394" v="277"/>
          <ac:spMkLst>
            <pc:docMk/>
            <pc:sldMk cId="292109680" sldId="281"/>
            <ac:spMk id="29" creationId="{1711E554-4712-DBFC-C728-46AA01EB409E}"/>
          </ac:spMkLst>
        </pc:spChg>
        <pc:spChg chg="mod">
          <ac:chgData name="Palma Bertani" userId="b12cf135503dc3b5" providerId="LiveId" clId="{429EE310-19AA-4717-9F33-2465125802B7}" dt="2023-08-07T16:37:11.530" v="288" actId="20577"/>
          <ac:spMkLst>
            <pc:docMk/>
            <pc:sldMk cId="292109680" sldId="281"/>
            <ac:spMk id="31" creationId="{ED4868B3-6AD8-234E-152B-B8E94A79E573}"/>
          </ac:spMkLst>
        </pc:spChg>
        <pc:spChg chg="mod">
          <ac:chgData name="Palma Bertani" userId="b12cf135503dc3b5" providerId="LiveId" clId="{429EE310-19AA-4717-9F33-2465125802B7}" dt="2023-08-07T16:37:23.747" v="289"/>
          <ac:spMkLst>
            <pc:docMk/>
            <pc:sldMk cId="292109680" sldId="281"/>
            <ac:spMk id="33" creationId="{689CAA2D-DF4F-2C10-2FC6-AD60523B1203}"/>
          </ac:spMkLst>
        </pc:spChg>
        <pc:spChg chg="mod">
          <ac:chgData name="Palma Bertani" userId="b12cf135503dc3b5" providerId="LiveId" clId="{429EE310-19AA-4717-9F33-2465125802B7}" dt="2023-08-07T16:37:28.129" v="290"/>
          <ac:spMkLst>
            <pc:docMk/>
            <pc:sldMk cId="292109680" sldId="281"/>
            <ac:spMk id="34" creationId="{6C5A13B1-39E5-AAFB-C0D4-FA1923892F6D}"/>
          </ac:spMkLst>
        </pc:spChg>
        <pc:grpChg chg="mod">
          <ac:chgData name="Palma Bertani" userId="b12cf135503dc3b5" providerId="LiveId" clId="{429EE310-19AA-4717-9F33-2465125802B7}" dt="2023-08-07T16:37:50.977" v="301"/>
          <ac:grpSpMkLst>
            <pc:docMk/>
            <pc:sldMk cId="292109680" sldId="281"/>
            <ac:grpSpMk id="4" creationId="{0D40962A-9B35-6CD7-2F56-FEEFF74E951B}"/>
          </ac:grpSpMkLst>
        </pc:grpChg>
      </pc:sldChg>
      <pc:sldChg chg="modSp mod">
        <pc:chgData name="Palma Bertani" userId="b12cf135503dc3b5" providerId="LiveId" clId="{429EE310-19AA-4717-9F33-2465125802B7}" dt="2023-08-07T16:25:39.676" v="111" actId="113"/>
        <pc:sldMkLst>
          <pc:docMk/>
          <pc:sldMk cId="503261355" sldId="285"/>
        </pc:sldMkLst>
        <pc:spChg chg="mod">
          <ac:chgData name="Palma Bertani" userId="b12cf135503dc3b5" providerId="LiveId" clId="{429EE310-19AA-4717-9F33-2465125802B7}" dt="2023-08-07T16:25:39.676" v="111" actId="113"/>
          <ac:spMkLst>
            <pc:docMk/>
            <pc:sldMk cId="503261355" sldId="285"/>
            <ac:spMk id="246" creationId="{00000000-0000-0000-0000-000000000000}"/>
          </ac:spMkLst>
        </pc:spChg>
      </pc:sldChg>
      <pc:sldChg chg="modSp mod">
        <pc:chgData name="Palma Bertani" userId="b12cf135503dc3b5" providerId="LiveId" clId="{429EE310-19AA-4717-9F33-2465125802B7}" dt="2023-08-07T16:22:39.007" v="70" actId="20577"/>
        <pc:sldMkLst>
          <pc:docMk/>
          <pc:sldMk cId="1444586329" sldId="4271"/>
        </pc:sldMkLst>
        <pc:spChg chg="mod">
          <ac:chgData name="Palma Bertani" userId="b12cf135503dc3b5" providerId="LiveId" clId="{429EE310-19AA-4717-9F33-2465125802B7}" dt="2023-08-07T16:22:04.653" v="64" actId="113"/>
          <ac:spMkLst>
            <pc:docMk/>
            <pc:sldMk cId="1444586329" sldId="4271"/>
            <ac:spMk id="2" creationId="{932BB263-8871-5B2C-B9EC-B087AE84C1A8}"/>
          </ac:spMkLst>
        </pc:spChg>
        <pc:spChg chg="mod">
          <ac:chgData name="Palma Bertani" userId="b12cf135503dc3b5" providerId="LiveId" clId="{429EE310-19AA-4717-9F33-2465125802B7}" dt="2023-08-07T16:21:41.596" v="63" actId="20577"/>
          <ac:spMkLst>
            <pc:docMk/>
            <pc:sldMk cId="1444586329" sldId="4271"/>
            <ac:spMk id="3" creationId="{DC23E30D-7100-1AF8-13FE-733AE9254EB6}"/>
          </ac:spMkLst>
        </pc:spChg>
        <pc:spChg chg="mod">
          <ac:chgData name="Palma Bertani" userId="b12cf135503dc3b5" providerId="LiveId" clId="{429EE310-19AA-4717-9F33-2465125802B7}" dt="2023-08-07T16:22:39.007" v="70" actId="20577"/>
          <ac:spMkLst>
            <pc:docMk/>
            <pc:sldMk cId="1444586329" sldId="4271"/>
            <ac:spMk id="8" creationId="{F0A98700-3E88-2B9C-1F75-D521B1CA2714}"/>
          </ac:spMkLst>
        </pc:spChg>
      </pc:sldChg>
      <pc:sldChg chg="modSp mod">
        <pc:chgData name="Palma Bertani" userId="b12cf135503dc3b5" providerId="LiveId" clId="{429EE310-19AA-4717-9F33-2465125802B7}" dt="2023-08-07T16:30:14.003" v="215" actId="1076"/>
        <pc:sldMkLst>
          <pc:docMk/>
          <pc:sldMk cId="976323241" sldId="4272"/>
        </pc:sldMkLst>
        <pc:spChg chg="mod">
          <ac:chgData name="Palma Bertani" userId="b12cf135503dc3b5" providerId="LiveId" clId="{429EE310-19AA-4717-9F33-2465125802B7}" dt="2023-08-07T16:26:10.919" v="125" actId="255"/>
          <ac:spMkLst>
            <pc:docMk/>
            <pc:sldMk cId="976323241" sldId="4272"/>
            <ac:spMk id="2" creationId="{61949EBB-AD93-5351-B2A0-CCA53DF318F4}"/>
          </ac:spMkLst>
        </pc:spChg>
        <pc:spChg chg="mod">
          <ac:chgData name="Palma Bertani" userId="b12cf135503dc3b5" providerId="LiveId" clId="{429EE310-19AA-4717-9F33-2465125802B7}" dt="2023-08-07T16:26:33.792" v="127"/>
          <ac:spMkLst>
            <pc:docMk/>
            <pc:sldMk cId="976323241" sldId="4272"/>
            <ac:spMk id="207" creationId="{3410351E-7214-0D23-324F-20252AB480F6}"/>
          </ac:spMkLst>
        </pc:spChg>
        <pc:spChg chg="mod">
          <ac:chgData name="Palma Bertani" userId="b12cf135503dc3b5" providerId="LiveId" clId="{429EE310-19AA-4717-9F33-2465125802B7}" dt="2023-08-07T16:26:28.252" v="126"/>
          <ac:spMkLst>
            <pc:docMk/>
            <pc:sldMk cId="976323241" sldId="4272"/>
            <ac:spMk id="208" creationId="{05F2E97F-B5EC-18CB-7FA8-187105DC9BDA}"/>
          </ac:spMkLst>
        </pc:spChg>
        <pc:spChg chg="mod">
          <ac:chgData name="Palma Bertani" userId="b12cf135503dc3b5" providerId="LiveId" clId="{429EE310-19AA-4717-9F33-2465125802B7}" dt="2023-08-07T16:27:47.597" v="183" actId="20577"/>
          <ac:spMkLst>
            <pc:docMk/>
            <pc:sldMk cId="976323241" sldId="4272"/>
            <ac:spMk id="209" creationId="{9B41F222-6C0F-B3AE-9AF3-94DD3F25795D}"/>
          </ac:spMkLst>
        </pc:spChg>
        <pc:spChg chg="mod">
          <ac:chgData name="Palma Bertani" userId="b12cf135503dc3b5" providerId="LiveId" clId="{429EE310-19AA-4717-9F33-2465125802B7}" dt="2023-08-07T16:27:13.980" v="152" actId="20577"/>
          <ac:spMkLst>
            <pc:docMk/>
            <pc:sldMk cId="976323241" sldId="4272"/>
            <ac:spMk id="210" creationId="{39F0F65E-5616-C6C7-6F3B-B1FD13C9CD86}"/>
          </ac:spMkLst>
        </pc:spChg>
        <pc:spChg chg="mod">
          <ac:chgData name="Palma Bertani" userId="b12cf135503dc3b5" providerId="LiveId" clId="{429EE310-19AA-4717-9F33-2465125802B7}" dt="2023-08-07T16:30:14.003" v="215" actId="1076"/>
          <ac:spMkLst>
            <pc:docMk/>
            <pc:sldMk cId="976323241" sldId="4272"/>
            <ac:spMk id="211" creationId="{F970DFD6-F56E-40F3-527E-10250D206C22}"/>
          </ac:spMkLst>
        </pc:spChg>
        <pc:spChg chg="mod">
          <ac:chgData name="Palma Bertani" userId="b12cf135503dc3b5" providerId="LiveId" clId="{429EE310-19AA-4717-9F33-2465125802B7}" dt="2023-08-07T16:28:24.320" v="190"/>
          <ac:spMkLst>
            <pc:docMk/>
            <pc:sldMk cId="976323241" sldId="4272"/>
            <ac:spMk id="212" creationId="{1F1E6B6C-8D8E-F24E-8CD0-A00B9E53247B}"/>
          </ac:spMkLst>
        </pc:spChg>
        <pc:spChg chg="mod">
          <ac:chgData name="Palma Bertani" userId="b12cf135503dc3b5" providerId="LiveId" clId="{429EE310-19AA-4717-9F33-2465125802B7}" dt="2023-08-07T16:27:04.109" v="143" actId="20577"/>
          <ac:spMkLst>
            <pc:docMk/>
            <pc:sldMk cId="976323241" sldId="4272"/>
            <ac:spMk id="213" creationId="{6D5828F9-4129-2B72-BEAE-441A1133AEEB}"/>
          </ac:spMkLst>
        </pc:spChg>
        <pc:spChg chg="mod">
          <ac:chgData name="Palma Bertani" userId="b12cf135503dc3b5" providerId="LiveId" clId="{429EE310-19AA-4717-9F33-2465125802B7}" dt="2023-08-07T16:26:43.515" v="129" actId="20577"/>
          <ac:spMkLst>
            <pc:docMk/>
            <pc:sldMk cId="976323241" sldId="4272"/>
            <ac:spMk id="214" creationId="{53CE517E-B31B-9966-91E4-8A6D4E92A40F}"/>
          </ac:spMkLst>
        </pc:spChg>
        <pc:spChg chg="mod">
          <ac:chgData name="Palma Bertani" userId="b12cf135503dc3b5" providerId="LiveId" clId="{429EE310-19AA-4717-9F33-2465125802B7}" dt="2023-08-07T16:28:19.346" v="189" actId="20577"/>
          <ac:spMkLst>
            <pc:docMk/>
            <pc:sldMk cId="976323241" sldId="4272"/>
            <ac:spMk id="216" creationId="{3294EC9F-A9A5-B28A-8265-596E12A7BE01}"/>
          </ac:spMkLst>
        </pc:spChg>
      </pc:sldChg>
      <pc:sldChg chg="modSp mod">
        <pc:chgData name="Palma Bertani" userId="b12cf135503dc3b5" providerId="LiveId" clId="{429EE310-19AA-4717-9F33-2465125802B7}" dt="2023-08-07T16:23:15.511" v="90" actId="5793"/>
        <pc:sldMkLst>
          <pc:docMk/>
          <pc:sldMk cId="1851636073" sldId="4274"/>
        </pc:sldMkLst>
        <pc:spChg chg="mod">
          <ac:chgData name="Palma Bertani" userId="b12cf135503dc3b5" providerId="LiveId" clId="{429EE310-19AA-4717-9F33-2465125802B7}" dt="2023-08-07T16:23:15.511" v="90" actId="5793"/>
          <ac:spMkLst>
            <pc:docMk/>
            <pc:sldMk cId="1851636073" sldId="4274"/>
            <ac:spMk id="246" creationId="{00000000-0000-0000-0000-000000000000}"/>
          </ac:spMkLst>
        </pc:spChg>
      </pc:sldChg>
      <pc:sldChg chg="modSp mod">
        <pc:chgData name="Palma Bertani" userId="b12cf135503dc3b5" providerId="LiveId" clId="{429EE310-19AA-4717-9F33-2465125802B7}" dt="2023-08-07T16:23:51.765" v="92"/>
        <pc:sldMkLst>
          <pc:docMk/>
          <pc:sldMk cId="3802212605" sldId="4276"/>
        </pc:sldMkLst>
        <pc:spChg chg="mod">
          <ac:chgData name="Palma Bertani" userId="b12cf135503dc3b5" providerId="LiveId" clId="{429EE310-19AA-4717-9F33-2465125802B7}" dt="2023-08-07T16:23:51.765" v="92"/>
          <ac:spMkLst>
            <pc:docMk/>
            <pc:sldMk cId="3802212605" sldId="4276"/>
            <ac:spMk id="3" creationId="{D8C65923-E164-F5B8-E02A-7EA3651C513D}"/>
          </ac:spMkLst>
        </pc:spChg>
      </pc:sldChg>
      <pc:sldChg chg="modSp mod">
        <pc:chgData name="Palma Bertani" userId="b12cf135503dc3b5" providerId="LiveId" clId="{429EE310-19AA-4717-9F33-2465125802B7}" dt="2023-08-07T16:31:06.451" v="221" actId="1036"/>
        <pc:sldMkLst>
          <pc:docMk/>
          <pc:sldMk cId="113937344" sldId="4282"/>
        </pc:sldMkLst>
        <pc:spChg chg="mod">
          <ac:chgData name="Palma Bertani" userId="b12cf135503dc3b5" providerId="LiveId" clId="{429EE310-19AA-4717-9F33-2465125802B7}" dt="2023-08-07T16:30:46.505" v="216" actId="20577"/>
          <ac:spMkLst>
            <pc:docMk/>
            <pc:sldMk cId="113937344" sldId="4282"/>
            <ac:spMk id="2" creationId="{8F5070CB-4D8E-F45A-64AA-5864E22D5CE6}"/>
          </ac:spMkLst>
        </pc:spChg>
        <pc:picChg chg="mod">
          <ac:chgData name="Palma Bertani" userId="b12cf135503dc3b5" providerId="LiveId" clId="{429EE310-19AA-4717-9F33-2465125802B7}" dt="2023-08-07T16:31:06.451" v="221" actId="1036"/>
          <ac:picMkLst>
            <pc:docMk/>
            <pc:sldMk cId="113937344" sldId="4282"/>
            <ac:picMk id="3076" creationId="{F12B565C-764C-FE05-81FE-6616EC5FED93}"/>
          </ac:picMkLst>
        </pc:picChg>
      </pc:sldChg>
      <pc:sldChg chg="modSp mod">
        <pc:chgData name="Palma Bertani" userId="b12cf135503dc3b5" providerId="LiveId" clId="{429EE310-19AA-4717-9F33-2465125802B7}" dt="2023-08-07T16:32:47.194" v="244" actId="20577"/>
        <pc:sldMkLst>
          <pc:docMk/>
          <pc:sldMk cId="897994909" sldId="4285"/>
        </pc:sldMkLst>
        <pc:spChg chg="mod">
          <ac:chgData name="Palma Bertani" userId="b12cf135503dc3b5" providerId="LiveId" clId="{429EE310-19AA-4717-9F33-2465125802B7}" dt="2023-08-07T16:32:47.194" v="244" actId="20577"/>
          <ac:spMkLst>
            <pc:docMk/>
            <pc:sldMk cId="897994909" sldId="4285"/>
            <ac:spMk id="5" creationId="{09FD0741-F4E1-C4EB-10C9-F8C8E2E071AF}"/>
          </ac:spMkLst>
        </pc:spChg>
      </pc:sldChg>
      <pc:sldChg chg="modSp mod">
        <pc:chgData name="Palma Bertani" userId="b12cf135503dc3b5" providerId="LiveId" clId="{429EE310-19AA-4717-9F33-2465125802B7}" dt="2023-08-07T16:18:49.333" v="30" actId="20577"/>
        <pc:sldMkLst>
          <pc:docMk/>
          <pc:sldMk cId="2288239601" sldId="4286"/>
        </pc:sldMkLst>
        <pc:spChg chg="mod">
          <ac:chgData name="Palma Bertani" userId="b12cf135503dc3b5" providerId="LiveId" clId="{429EE310-19AA-4717-9F33-2465125802B7}" dt="2023-08-07T16:18:49.333" v="30" actId="20577"/>
          <ac:spMkLst>
            <pc:docMk/>
            <pc:sldMk cId="2288239601" sldId="4286"/>
            <ac:spMk id="7" creationId="{C7A02EA4-4CBF-804E-84A7-7223E815E249}"/>
          </ac:spMkLst>
        </pc:spChg>
        <pc:spChg chg="mod">
          <ac:chgData name="Palma Bertani" userId="b12cf135503dc3b5" providerId="LiveId" clId="{429EE310-19AA-4717-9F33-2465125802B7}" dt="2023-08-07T16:18:44.638" v="19" actId="14100"/>
          <ac:spMkLst>
            <pc:docMk/>
            <pc:sldMk cId="2288239601" sldId="4286"/>
            <ac:spMk id="9" creationId="{89177E28-4F22-7E40-AB64-D1BAC04F32A8}"/>
          </ac:spMkLst>
        </pc:spChg>
      </pc:sldChg>
      <pc:sldChg chg="modSp mod">
        <pc:chgData name="Palma Bertani" userId="b12cf135503dc3b5" providerId="LiveId" clId="{429EE310-19AA-4717-9F33-2465125802B7}" dt="2023-08-07T16:21:33.001" v="59" actId="6549"/>
        <pc:sldMkLst>
          <pc:docMk/>
          <pc:sldMk cId="3933563620" sldId="4322"/>
        </pc:sldMkLst>
        <pc:spChg chg="mod">
          <ac:chgData name="Palma Bertani" userId="b12cf135503dc3b5" providerId="LiveId" clId="{429EE310-19AA-4717-9F33-2465125802B7}" dt="2023-08-07T16:21:33.001" v="59" actId="6549"/>
          <ac:spMkLst>
            <pc:docMk/>
            <pc:sldMk cId="3933563620" sldId="4322"/>
            <ac:spMk id="5" creationId="{596AF18B-65BF-DB48-9E25-AFA12E81586C}"/>
          </ac:spMkLst>
        </pc:spChg>
      </pc:sldChg>
      <pc:sldChg chg="modSp mod">
        <pc:chgData name="Palma Bertani" userId="b12cf135503dc3b5" providerId="LiveId" clId="{429EE310-19AA-4717-9F33-2465125802B7}" dt="2023-08-07T16:18:56.981" v="41" actId="20577"/>
        <pc:sldMkLst>
          <pc:docMk/>
          <pc:sldMk cId="1329186062" sldId="4323"/>
        </pc:sldMkLst>
        <pc:spChg chg="mod">
          <ac:chgData name="Palma Bertani" userId="b12cf135503dc3b5" providerId="LiveId" clId="{429EE310-19AA-4717-9F33-2465125802B7}" dt="2023-08-07T16:18:56.981" v="41" actId="20577"/>
          <ac:spMkLst>
            <pc:docMk/>
            <pc:sldMk cId="1329186062" sldId="4323"/>
            <ac:spMk id="4" creationId="{6BDE6B06-E517-A44D-93E9-58E8C9D1D2E9}"/>
          </ac:spMkLst>
        </pc:spChg>
      </pc:sldChg>
      <pc:sldChg chg="modSp mod">
        <pc:chgData name="Palma Bertani" userId="b12cf135503dc3b5" providerId="LiveId" clId="{429EE310-19AA-4717-9F33-2465125802B7}" dt="2023-08-07T16:35:57.430" v="275" actId="1076"/>
        <pc:sldMkLst>
          <pc:docMk/>
          <pc:sldMk cId="1033380149" sldId="4347"/>
        </pc:sldMkLst>
        <pc:spChg chg="mod">
          <ac:chgData name="Palma Bertani" userId="b12cf135503dc3b5" providerId="LiveId" clId="{429EE310-19AA-4717-9F33-2465125802B7}" dt="2023-08-07T16:35:57.430" v="275" actId="1076"/>
          <ac:spMkLst>
            <pc:docMk/>
            <pc:sldMk cId="1033380149" sldId="4347"/>
            <ac:spMk id="2" creationId="{7DB427A7-2E81-27E9-CE8A-8A867E81576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53671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8547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552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 name="Google Shape;19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47187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Housing Care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1553583" y="1623405"/>
            <a:ext cx="9778140" cy="4895927"/>
          </a:xfrm>
          <a:prstGeom prst="rect">
            <a:avLst/>
          </a:prstGeom>
        </p:spPr>
        <p:txBody>
          <a:bodyPr/>
          <a:lstStyle>
            <a:lvl1pPr algn="l">
              <a:buNone/>
              <a:defRPr sz="2400" b="0" i="0" spc="0">
                <a:solidFill>
                  <a:srgbClr val="092E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1503336" y="604434"/>
            <a:ext cx="9886397" cy="1018971"/>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sp>
        <p:nvSpPr>
          <p:cNvPr id="2" name="Rectangle 1">
            <a:extLst>
              <a:ext uri="{FF2B5EF4-FFF2-40B4-BE49-F238E27FC236}">
                <a16:creationId xmlns:a16="http://schemas.microsoft.com/office/drawing/2014/main" id="{C07CE72E-371D-1D4A-A68D-68550F825E9D}"/>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5C4F2AE5-2D21-BF44-A948-0655B2EA75D8}"/>
              </a:ext>
            </a:extLst>
          </p:cNvPr>
          <p:cNvSpPr/>
          <p:nvPr/>
        </p:nvSpPr>
        <p:spPr>
          <a:xfrm>
            <a:off x="8591" y="5357970"/>
            <a:ext cx="1359904" cy="964190"/>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w="949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C56CA0E-B8A9-7A41-919E-33B5E4315BEC}"/>
              </a:ext>
            </a:extLst>
          </p:cNvPr>
          <p:cNvSpPr/>
          <p:nvPr userDrawn="1"/>
        </p:nvSpPr>
        <p:spPr>
          <a:xfrm>
            <a:off x="0" y="4717164"/>
            <a:ext cx="871051" cy="1802168"/>
          </a:xfrm>
          <a:custGeom>
            <a:avLst/>
            <a:gdLst>
              <a:gd name="connsiteX0" fmla="*/ 550688 w 871051"/>
              <a:gd name="connsiteY0" fmla="*/ 1635332 h 1802168"/>
              <a:gd name="connsiteX1" fmla="*/ 515819 w 871051"/>
              <a:gd name="connsiteY1" fmla="*/ 1648331 h 1802168"/>
              <a:gd name="connsiteX2" fmla="*/ 502742 w 871051"/>
              <a:gd name="connsiteY2" fmla="*/ 1682999 h 1802168"/>
              <a:gd name="connsiteX3" fmla="*/ 515819 w 871051"/>
              <a:gd name="connsiteY3" fmla="*/ 1717667 h 1802168"/>
              <a:gd name="connsiteX4" fmla="*/ 550688 w 871051"/>
              <a:gd name="connsiteY4" fmla="*/ 1730666 h 1802168"/>
              <a:gd name="connsiteX5" fmla="*/ 585557 w 871051"/>
              <a:gd name="connsiteY5" fmla="*/ 1717667 h 1802168"/>
              <a:gd name="connsiteX6" fmla="*/ 598634 w 871051"/>
              <a:gd name="connsiteY6" fmla="*/ 1682999 h 1802168"/>
              <a:gd name="connsiteX7" fmla="*/ 585557 w 871051"/>
              <a:gd name="connsiteY7" fmla="*/ 1648331 h 1802168"/>
              <a:gd name="connsiteX8" fmla="*/ 550688 w 871051"/>
              <a:gd name="connsiteY8" fmla="*/ 1635332 h 1802168"/>
              <a:gd name="connsiteX9" fmla="*/ 5037 w 871051"/>
              <a:gd name="connsiteY9" fmla="*/ 0 h 1802168"/>
              <a:gd name="connsiteX10" fmla="*/ 29826 w 871051"/>
              <a:gd name="connsiteY10" fmla="*/ 8124 h 1802168"/>
              <a:gd name="connsiteX11" fmla="*/ 847078 w 871051"/>
              <a:gd name="connsiteY11" fmla="*/ 601805 h 1802168"/>
              <a:gd name="connsiteX12" fmla="*/ 871051 w 871051"/>
              <a:gd name="connsiteY12" fmla="*/ 636473 h 1802168"/>
              <a:gd name="connsiteX13" fmla="*/ 829642 w 871051"/>
              <a:gd name="connsiteY13" fmla="*/ 677641 h 1802168"/>
              <a:gd name="connsiteX14" fmla="*/ 596453 w 871051"/>
              <a:gd name="connsiteY14" fmla="*/ 677641 h 1802168"/>
              <a:gd name="connsiteX15" fmla="*/ 596453 w 871051"/>
              <a:gd name="connsiteY15" fmla="*/ 1149986 h 1802168"/>
              <a:gd name="connsiteX16" fmla="*/ 596453 w 871051"/>
              <a:gd name="connsiteY16" fmla="*/ 1273489 h 1802168"/>
              <a:gd name="connsiteX17" fmla="*/ 596453 w 871051"/>
              <a:gd name="connsiteY17" fmla="*/ 1366658 h 1802168"/>
              <a:gd name="connsiteX18" fmla="*/ 596453 w 871051"/>
              <a:gd name="connsiteY18" fmla="*/ 1379659 h 1802168"/>
              <a:gd name="connsiteX19" fmla="*/ 596453 w 871051"/>
              <a:gd name="connsiteY19" fmla="*/ 1572495 h 1802168"/>
              <a:gd name="connsiteX20" fmla="*/ 596453 w 871051"/>
              <a:gd name="connsiteY20" fmla="*/ 1576829 h 1802168"/>
              <a:gd name="connsiteX21" fmla="*/ 637862 w 871051"/>
              <a:gd name="connsiteY21" fmla="*/ 1602831 h 1802168"/>
              <a:gd name="connsiteX22" fmla="*/ 672732 w 871051"/>
              <a:gd name="connsiteY22" fmla="*/ 1685166 h 1802168"/>
              <a:gd name="connsiteX23" fmla="*/ 637862 w 871051"/>
              <a:gd name="connsiteY23" fmla="*/ 1767500 h 1802168"/>
              <a:gd name="connsiteX24" fmla="*/ 555047 w 871051"/>
              <a:gd name="connsiteY24" fmla="*/ 1802168 h 1802168"/>
              <a:gd name="connsiteX25" fmla="*/ 472231 w 871051"/>
              <a:gd name="connsiteY25" fmla="*/ 1767500 h 1802168"/>
              <a:gd name="connsiteX26" fmla="*/ 437362 w 871051"/>
              <a:gd name="connsiteY26" fmla="*/ 1685166 h 1802168"/>
              <a:gd name="connsiteX27" fmla="*/ 472231 w 871051"/>
              <a:gd name="connsiteY27" fmla="*/ 1602831 h 1802168"/>
              <a:gd name="connsiteX28" fmla="*/ 513640 w 871051"/>
              <a:gd name="connsiteY28" fmla="*/ 1576829 h 1802168"/>
              <a:gd name="connsiteX29" fmla="*/ 513640 w 871051"/>
              <a:gd name="connsiteY29" fmla="*/ 1572495 h 1802168"/>
              <a:gd name="connsiteX30" fmla="*/ 513640 w 871051"/>
              <a:gd name="connsiteY30" fmla="*/ 1273489 h 1802168"/>
              <a:gd name="connsiteX31" fmla="*/ 513640 w 871051"/>
              <a:gd name="connsiteY31" fmla="*/ 1149986 h 1802168"/>
              <a:gd name="connsiteX32" fmla="*/ 513640 w 871051"/>
              <a:gd name="connsiteY32" fmla="*/ 636473 h 1802168"/>
              <a:gd name="connsiteX33" fmla="*/ 555047 w 871051"/>
              <a:gd name="connsiteY33" fmla="*/ 595307 h 1802168"/>
              <a:gd name="connsiteX34" fmla="*/ 703242 w 871051"/>
              <a:gd name="connsiteY34" fmla="*/ 595307 h 1802168"/>
              <a:gd name="connsiteX35" fmla="*/ 8034 w 871051"/>
              <a:gd name="connsiteY35" fmla="*/ 90461 h 1802168"/>
              <a:gd name="connsiteX36" fmla="*/ 0 w 871051"/>
              <a:gd name="connsiteY36" fmla="*/ 96295 h 1802168"/>
              <a:gd name="connsiteX37" fmla="*/ 0 w 871051"/>
              <a:gd name="connsiteY37" fmla="*/ 1767 h 180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1051" h="1802168">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w="9493"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999945" y="3509336"/>
            <a:ext cx="6010480" cy="2253043"/>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91654" y="2003728"/>
            <a:ext cx="2066906" cy="582221"/>
          </a:xfrm>
          <a:prstGeom prst="rect">
            <a:avLst/>
          </a:prstGeom>
        </p:spPr>
        <p:txBody>
          <a:bodyPr>
            <a:noAutofit/>
          </a:bodyPr>
          <a:lstStyle>
            <a:lvl1pPr marL="0" indent="0" algn="l">
              <a:buNone/>
              <a:defRPr sz="13000" b="0" i="0">
                <a:solidFill>
                  <a:srgbClr val="24BAA2"/>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0" y="3875787"/>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24BAA2"/>
          </a:solidFill>
          <a:ln w="3060" cap="flat">
            <a:solidFill>
              <a:srgbClr val="24BAA2"/>
            </a:solid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857CC51-5EEF-AB43-9809-7243009D7081}"/>
              </a:ext>
            </a:extLst>
          </p:cNvPr>
          <p:cNvSpPr>
            <a:spLocks noChangeAspect="1"/>
          </p:cNvSpPr>
          <p:nvPr userDrawn="1"/>
        </p:nvSpPr>
        <p:spPr>
          <a:xfrm>
            <a:off x="5040000" y="3812439"/>
            <a:ext cx="394105" cy="198697"/>
          </a:xfrm>
          <a:custGeom>
            <a:avLst/>
            <a:gdLst>
              <a:gd name="connsiteX0" fmla="*/ 185530 w 200753"/>
              <a:gd name="connsiteY0" fmla="*/ 15135 h 101214"/>
              <a:gd name="connsiteX1" fmla="*/ 185530 w 200753"/>
              <a:gd name="connsiteY1" fmla="*/ 15135 h 101214"/>
              <a:gd name="connsiteX2" fmla="*/ 185530 w 200753"/>
              <a:gd name="connsiteY2" fmla="*/ 15135 h 101214"/>
              <a:gd name="connsiteX3" fmla="*/ 149376 w 200753"/>
              <a:gd name="connsiteY3" fmla="*/ 0 h 101214"/>
              <a:gd name="connsiteX4" fmla="*/ 113221 w 200753"/>
              <a:gd name="connsiteY4" fmla="*/ 15135 h 101214"/>
              <a:gd name="connsiteX5" fmla="*/ 113221 w 200753"/>
              <a:gd name="connsiteY5" fmla="*/ 15135 h 101214"/>
              <a:gd name="connsiteX6" fmla="*/ 113221 w 200753"/>
              <a:gd name="connsiteY6" fmla="*/ 15135 h 101214"/>
              <a:gd name="connsiteX7" fmla="*/ 101804 w 200753"/>
              <a:gd name="connsiteY7" fmla="*/ 32162 h 101214"/>
              <a:gd name="connsiteX8" fmla="*/ 951 w 200753"/>
              <a:gd name="connsiteY8" fmla="*/ 32162 h 101214"/>
              <a:gd name="connsiteX9" fmla="*/ 0 w 200753"/>
              <a:gd name="connsiteY9" fmla="*/ 70945 h 101214"/>
              <a:gd name="connsiteX10" fmla="*/ 102755 w 200753"/>
              <a:gd name="connsiteY10" fmla="*/ 70945 h 101214"/>
              <a:gd name="connsiteX11" fmla="*/ 113221 w 200753"/>
              <a:gd name="connsiteY11" fmla="*/ 86080 h 101214"/>
              <a:gd name="connsiteX12" fmla="*/ 113221 w 200753"/>
              <a:gd name="connsiteY12" fmla="*/ 86080 h 101214"/>
              <a:gd name="connsiteX13" fmla="*/ 113221 w 200753"/>
              <a:gd name="connsiteY13" fmla="*/ 86080 h 101214"/>
              <a:gd name="connsiteX14" fmla="*/ 149376 w 200753"/>
              <a:gd name="connsiteY14" fmla="*/ 101215 h 101214"/>
              <a:gd name="connsiteX15" fmla="*/ 185530 w 200753"/>
              <a:gd name="connsiteY15" fmla="*/ 86080 h 101214"/>
              <a:gd name="connsiteX16" fmla="*/ 185530 w 200753"/>
              <a:gd name="connsiteY16" fmla="*/ 86080 h 101214"/>
              <a:gd name="connsiteX17" fmla="*/ 185530 w 200753"/>
              <a:gd name="connsiteY17" fmla="*/ 86080 h 101214"/>
              <a:gd name="connsiteX18" fmla="*/ 200753 w 200753"/>
              <a:gd name="connsiteY18" fmla="*/ 50134 h 101214"/>
              <a:gd name="connsiteX19" fmla="*/ 185530 w 200753"/>
              <a:gd name="connsiteY19" fmla="*/ 15135 h 101214"/>
              <a:gd name="connsiteX20" fmla="*/ 163647 w 200753"/>
              <a:gd name="connsiteY20" fmla="*/ 66215 h 101214"/>
              <a:gd name="connsiteX21" fmla="*/ 163647 w 200753"/>
              <a:gd name="connsiteY21" fmla="*/ 66215 h 101214"/>
              <a:gd name="connsiteX22" fmla="*/ 148424 w 200753"/>
              <a:gd name="connsiteY22" fmla="*/ 71891 h 101214"/>
              <a:gd name="connsiteX23" fmla="*/ 133201 w 200753"/>
              <a:gd name="connsiteY23" fmla="*/ 66215 h 101214"/>
              <a:gd name="connsiteX24" fmla="*/ 133201 w 200753"/>
              <a:gd name="connsiteY24" fmla="*/ 66215 h 101214"/>
              <a:gd name="connsiteX25" fmla="*/ 127493 w 200753"/>
              <a:gd name="connsiteY25" fmla="*/ 51080 h 101214"/>
              <a:gd name="connsiteX26" fmla="*/ 133201 w 200753"/>
              <a:gd name="connsiteY26" fmla="*/ 35945 h 101214"/>
              <a:gd name="connsiteX27" fmla="*/ 133201 w 200753"/>
              <a:gd name="connsiteY27" fmla="*/ 35945 h 101214"/>
              <a:gd name="connsiteX28" fmla="*/ 148424 w 200753"/>
              <a:gd name="connsiteY28" fmla="*/ 30270 h 101214"/>
              <a:gd name="connsiteX29" fmla="*/ 163647 w 200753"/>
              <a:gd name="connsiteY29" fmla="*/ 35945 h 101214"/>
              <a:gd name="connsiteX30" fmla="*/ 163647 w 200753"/>
              <a:gd name="connsiteY30" fmla="*/ 35945 h 101214"/>
              <a:gd name="connsiteX31" fmla="*/ 169356 w 200753"/>
              <a:gd name="connsiteY31" fmla="*/ 51080 h 101214"/>
              <a:gd name="connsiteX32" fmla="*/ 163647 w 200753"/>
              <a:gd name="connsiteY32" fmla="*/ 66215 h 10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0753" h="101214">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w="9493" cap="flat">
            <a:noFill/>
            <a:prstDash val="solid"/>
            <a:miter/>
          </a:ln>
        </p:spPr>
        <p:txBody>
          <a:bodyPr rtlCol="0" anchor="ctr"/>
          <a:lstStyle/>
          <a:p>
            <a:endParaRPr lang="en-US"/>
          </a:p>
        </p:txBody>
      </p:sp>
      <p:grpSp>
        <p:nvGrpSpPr>
          <p:cNvPr id="29" name="Group 28">
            <a:extLst>
              <a:ext uri="{FF2B5EF4-FFF2-40B4-BE49-F238E27FC236}">
                <a16:creationId xmlns:a16="http://schemas.microsoft.com/office/drawing/2014/main" id="{49AF03A4-B0B2-DC43-89FC-2AEDACFC8E40}"/>
              </a:ext>
            </a:extLst>
          </p:cNvPr>
          <p:cNvGrpSpPr/>
          <p:nvPr userDrawn="1"/>
        </p:nvGrpSpPr>
        <p:grpSpPr>
          <a:xfrm>
            <a:off x="9005185" y="0"/>
            <a:ext cx="3525984" cy="2857223"/>
            <a:chOff x="1659400" y="1572038"/>
            <a:chExt cx="970931" cy="786778"/>
          </a:xfrm>
          <a:solidFill>
            <a:schemeClr val="bg1">
              <a:alpha val="13293"/>
            </a:schemeClr>
          </a:solidFill>
        </p:grpSpPr>
        <p:sp>
          <p:nvSpPr>
            <p:cNvPr id="30" name="Freeform 29">
              <a:extLst>
                <a:ext uri="{FF2B5EF4-FFF2-40B4-BE49-F238E27FC236}">
                  <a16:creationId xmlns:a16="http://schemas.microsoft.com/office/drawing/2014/main" id="{B13854F3-2D2D-6447-83E2-B6218477759F}"/>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FDCB28A-BE8A-A248-9232-471AC652CADA}"/>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220412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757C479-C257-C247-8E86-AED0A2B9F127}"/>
              </a:ext>
            </a:extLst>
          </p:cNvPr>
          <p:cNvSpPr/>
          <p:nvPr userDrawn="1"/>
        </p:nvSpPr>
        <p:spPr>
          <a:xfrm>
            <a:off x="4605868" y="1"/>
            <a:ext cx="6891866"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16" name="Text Placeholder 17">
            <a:extLst>
              <a:ext uri="{FF2B5EF4-FFF2-40B4-BE49-F238E27FC236}">
                <a16:creationId xmlns:a16="http://schemas.microsoft.com/office/drawing/2014/main" id="{A29AA7C0-E80F-9940-A7DE-B7B4733D7F3D}"/>
              </a:ext>
            </a:extLst>
          </p:cNvPr>
          <p:cNvSpPr>
            <a:spLocks noGrp="1"/>
          </p:cNvSpPr>
          <p:nvPr>
            <p:ph type="body" sz="quarter" idx="18" hasCustomPrompt="1"/>
          </p:nvPr>
        </p:nvSpPr>
        <p:spPr>
          <a:xfrm>
            <a:off x="5943600" y="2076098"/>
            <a:ext cx="4867011" cy="391318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F13E4322-43A6-A642-9B00-7405BE2B70DA}"/>
              </a:ext>
            </a:extLst>
          </p:cNvPr>
          <p:cNvSpPr>
            <a:spLocks noGrp="1"/>
          </p:cNvSpPr>
          <p:nvPr>
            <p:ph type="body" sz="quarter" idx="16" hasCustomPrompt="1"/>
          </p:nvPr>
        </p:nvSpPr>
        <p:spPr>
          <a:xfrm>
            <a:off x="5943601" y="647039"/>
            <a:ext cx="4990998" cy="992652"/>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pic>
        <p:nvPicPr>
          <p:cNvPr id="25" name="Picture 24">
            <a:extLst>
              <a:ext uri="{FF2B5EF4-FFF2-40B4-BE49-F238E27FC236}">
                <a16:creationId xmlns:a16="http://schemas.microsoft.com/office/drawing/2014/main" id="{8E11CE39-CB23-374D-9A35-432479915623}"/>
              </a:ext>
            </a:extLst>
          </p:cNvPr>
          <p:cNvPicPr>
            <a:picLocks noChangeAspect="1"/>
          </p:cNvPicPr>
          <p:nvPr userDrawn="1"/>
        </p:nvPicPr>
        <p:blipFill rotWithShape="1">
          <a:blip r:embed="rId2"/>
          <a:srcRect l="-18315" t="15976" r="29196" b="11083"/>
          <a:stretch/>
        </p:blipFill>
        <p:spPr>
          <a:xfrm flipH="1">
            <a:off x="0" y="1639691"/>
            <a:ext cx="8439100" cy="5375657"/>
          </a:xfrm>
          <a:prstGeom prst="rect">
            <a:avLst/>
          </a:prstGeom>
        </p:spPr>
      </p:pic>
      <p:sp>
        <p:nvSpPr>
          <p:cNvPr id="26" name="Picture Placeholder 17">
            <a:extLst>
              <a:ext uri="{FF2B5EF4-FFF2-40B4-BE49-F238E27FC236}">
                <a16:creationId xmlns:a16="http://schemas.microsoft.com/office/drawing/2014/main" id="{99DF676B-CC80-6441-A3FF-F3427936356B}"/>
              </a:ext>
            </a:extLst>
          </p:cNvPr>
          <p:cNvSpPr>
            <a:spLocks noGrp="1"/>
          </p:cNvSpPr>
          <p:nvPr>
            <p:ph type="pic" sz="quarter" idx="10"/>
          </p:nvPr>
        </p:nvSpPr>
        <p:spPr>
          <a:xfrm>
            <a:off x="0" y="186678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2637B4-C090-664B-9518-5B50FEB1AD29}"/>
              </a:ext>
            </a:extLst>
          </p:cNvPr>
          <p:cNvSpPr/>
          <p:nvPr userDrawn="1"/>
        </p:nvSpPr>
        <p:spPr>
          <a:xfrm>
            <a:off x="0" y="882027"/>
            <a:ext cx="12192000" cy="143727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727702"/>
            <a:ext cx="7178174" cy="3311641"/>
          </a:xfrm>
          <a:prstGeom prst="rect">
            <a:avLst/>
          </a:prstGeom>
        </p:spPr>
        <p:txBody>
          <a:bodyPr/>
          <a:lstStyle>
            <a:lvl1pPr algn="l">
              <a:buNone/>
              <a:defRPr sz="2400" b="0" i="0" spc="0">
                <a:solidFill>
                  <a:srgbClr val="092E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7"/>
            <a:ext cx="7178174" cy="1031625"/>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pic>
        <p:nvPicPr>
          <p:cNvPr id="17" name="Picture 16" descr="iPhone6_mockup_front_white.png">
            <a:extLst>
              <a:ext uri="{FF2B5EF4-FFF2-40B4-BE49-F238E27FC236}">
                <a16:creationId xmlns:a16="http://schemas.microsoft.com/office/drawing/2014/main" id="{E4E01626-D8FB-DA4D-8D60-ADB5CDC507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68850" y="226918"/>
            <a:ext cx="4094254" cy="6404164"/>
          </a:xfrm>
          <a:prstGeom prst="rect">
            <a:avLst/>
          </a:prstGeom>
        </p:spPr>
      </p:pic>
      <p:sp>
        <p:nvSpPr>
          <p:cNvPr id="18" name="Picture Placeholder 17">
            <a:extLst>
              <a:ext uri="{FF2B5EF4-FFF2-40B4-BE49-F238E27FC236}">
                <a16:creationId xmlns:a16="http://schemas.microsoft.com/office/drawing/2014/main" id="{2C88D513-C68B-0445-BEAD-F3AA97638FA7}"/>
              </a:ext>
            </a:extLst>
          </p:cNvPr>
          <p:cNvSpPr>
            <a:spLocks noGrp="1"/>
          </p:cNvSpPr>
          <p:nvPr>
            <p:ph type="pic" sz="quarter" idx="10"/>
          </p:nvPr>
        </p:nvSpPr>
        <p:spPr>
          <a:xfrm>
            <a:off x="8583306"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4108775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4" name="Freeform 133">
            <a:extLst>
              <a:ext uri="{FF2B5EF4-FFF2-40B4-BE49-F238E27FC236}">
                <a16:creationId xmlns:a16="http://schemas.microsoft.com/office/drawing/2014/main" id="{235E0D95-4783-9F46-82FE-2993AB58F1EA}"/>
              </a:ext>
            </a:extLst>
          </p:cNvPr>
          <p:cNvSpPr/>
          <p:nvPr userDrawn="1"/>
        </p:nvSpPr>
        <p:spPr>
          <a:xfrm>
            <a:off x="-32399" y="3350405"/>
            <a:ext cx="12194195" cy="241562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690953" y="4549217"/>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690953" y="3739641"/>
            <a:ext cx="3195485" cy="837258"/>
          </a:xfrm>
          <a:prstGeom prst="rect">
            <a:avLst/>
          </a:prstGeom>
        </p:spPr>
        <p:txBody>
          <a:bodyPr anchor="ctr">
            <a:normAutofit/>
          </a:bodyPr>
          <a:lstStyle>
            <a:lvl1pPr marL="0" indent="0" algn="l">
              <a:buNone/>
              <a:defRPr sz="5000" b="1" baseline="0">
                <a:solidFill>
                  <a:srgbClr val="24BAA2"/>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336354" y="5927698"/>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89" name="Picture 88">
            <a:extLst>
              <a:ext uri="{FF2B5EF4-FFF2-40B4-BE49-F238E27FC236}">
                <a16:creationId xmlns:a16="http://schemas.microsoft.com/office/drawing/2014/main" id="{E84CEF45-922C-A649-816D-0F940702DF91}"/>
              </a:ext>
            </a:extLst>
          </p:cNvPr>
          <p:cNvPicPr>
            <a:picLocks noChangeAspect="1"/>
          </p:cNvPicPr>
          <p:nvPr userDrawn="1"/>
        </p:nvPicPr>
        <p:blipFill>
          <a:blip r:embed="rId3"/>
          <a:stretch>
            <a:fillRect/>
          </a:stretch>
        </p:blipFill>
        <p:spPr>
          <a:xfrm>
            <a:off x="336354" y="587665"/>
            <a:ext cx="5189566" cy="1979955"/>
          </a:xfrm>
          <a:prstGeom prst="rect">
            <a:avLst/>
          </a:prstGeom>
        </p:spPr>
      </p:pic>
      <p:grpSp>
        <p:nvGrpSpPr>
          <p:cNvPr id="90" name="Group 89">
            <a:extLst>
              <a:ext uri="{FF2B5EF4-FFF2-40B4-BE49-F238E27FC236}">
                <a16:creationId xmlns:a16="http://schemas.microsoft.com/office/drawing/2014/main" id="{7EFE6FB4-83AF-2B4D-B270-9C04315753E7}"/>
              </a:ext>
            </a:extLst>
          </p:cNvPr>
          <p:cNvGrpSpPr/>
          <p:nvPr userDrawn="1"/>
        </p:nvGrpSpPr>
        <p:grpSpPr>
          <a:xfrm>
            <a:off x="9565775" y="3574321"/>
            <a:ext cx="3525984" cy="2857223"/>
            <a:chOff x="1659400" y="1572038"/>
            <a:chExt cx="970931" cy="786778"/>
          </a:xfrm>
          <a:solidFill>
            <a:schemeClr val="bg1">
              <a:alpha val="13293"/>
            </a:schemeClr>
          </a:solidFill>
        </p:grpSpPr>
        <p:sp>
          <p:nvSpPr>
            <p:cNvPr id="91" name="Freeform 90">
              <a:extLst>
                <a:ext uri="{FF2B5EF4-FFF2-40B4-BE49-F238E27FC236}">
                  <a16:creationId xmlns:a16="http://schemas.microsoft.com/office/drawing/2014/main" id="{72944696-B4BB-6449-AD90-455D9A9DFAB0}"/>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8252616E-7792-8345-BA87-2BB1C2E249F9}"/>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
        <p:nvSpPr>
          <p:cNvPr id="93" name="Freeform 92">
            <a:extLst>
              <a:ext uri="{FF2B5EF4-FFF2-40B4-BE49-F238E27FC236}">
                <a16:creationId xmlns:a16="http://schemas.microsoft.com/office/drawing/2014/main" id="{4629E1FC-CD7B-FB4A-9EBE-6E602571A90E}"/>
              </a:ext>
            </a:extLst>
          </p:cNvPr>
          <p:cNvSpPr/>
          <p:nvPr userDrawn="1"/>
        </p:nvSpPr>
        <p:spPr>
          <a:xfrm>
            <a:off x="6903719" y="5585903"/>
            <a:ext cx="5257377"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4BAA2"/>
          </a:solidFill>
          <a:ln w="30808" cap="flat">
            <a:noFill/>
            <a:prstDash val="solid"/>
            <a:miter/>
          </a:ln>
        </p:spPr>
        <p:txBody>
          <a:bodyPr rtlCol="0" anchor="ctr"/>
          <a:lstStyle/>
          <a:p>
            <a:endParaRPr lang="en-US" sz="2069"/>
          </a:p>
        </p:txBody>
      </p:sp>
      <p:sp>
        <p:nvSpPr>
          <p:cNvPr id="15" name="Text Placeholder 23">
            <a:extLst>
              <a:ext uri="{FF2B5EF4-FFF2-40B4-BE49-F238E27FC236}">
                <a16:creationId xmlns:a16="http://schemas.microsoft.com/office/drawing/2014/main" id="{9D8830B7-3F1C-4BD8-82D9-F5C5E4D01BF5}"/>
              </a:ext>
            </a:extLst>
          </p:cNvPr>
          <p:cNvSpPr>
            <a:spLocks noGrp="1"/>
          </p:cNvSpPr>
          <p:nvPr>
            <p:ph type="body" sz="quarter" idx="45" hasCustomPrompt="1"/>
          </p:nvPr>
        </p:nvSpPr>
        <p:spPr>
          <a:xfrm>
            <a:off x="8064230" y="5611394"/>
            <a:ext cx="3476589" cy="731140"/>
          </a:xfrm>
          <a:prstGeom prst="rect">
            <a:avLst/>
          </a:prstGeom>
        </p:spPr>
        <p:txBody>
          <a:bodyPr anchor="ctr">
            <a:normAutofit/>
          </a:bodyPr>
          <a:lstStyle>
            <a:lvl1pPr marL="0" indent="0" algn="r">
              <a:buNone/>
              <a:defRPr sz="2800" baseline="0">
                <a:solidFill>
                  <a:schemeClr val="bg1"/>
                </a:solidFill>
                <a:latin typeface="+mn-lt"/>
              </a:defRPr>
            </a:lvl1pPr>
          </a:lstStyle>
          <a:p>
            <a:r>
              <a:rPr lang="en-US" dirty="0"/>
              <a:t>﻿www.housingcare.net</a:t>
            </a:r>
          </a:p>
        </p:txBody>
      </p:sp>
    </p:spTree>
    <p:extLst>
      <p:ext uri="{BB962C8B-B14F-4D97-AF65-F5344CB8AC3E}">
        <p14:creationId xmlns:p14="http://schemas.microsoft.com/office/powerpoint/2010/main" val="3097068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Slide 1">
  <p:cSld name="1_Text Slide 1">
    <p:spTree>
      <p:nvGrpSpPr>
        <p:cNvPr id="1" name="Shape 64"/>
        <p:cNvGrpSpPr/>
        <p:nvPr/>
      </p:nvGrpSpPr>
      <p:grpSpPr>
        <a:xfrm>
          <a:off x="0" y="0"/>
          <a:ext cx="0" cy="0"/>
          <a:chOff x="0" y="0"/>
          <a:chExt cx="0" cy="0"/>
        </a:xfrm>
      </p:grpSpPr>
      <p:sp>
        <p:nvSpPr>
          <p:cNvPr id="65" name="Google Shape;65;p23"/>
          <p:cNvSpPr/>
          <p:nvPr/>
        </p:nvSpPr>
        <p:spPr>
          <a:xfrm>
            <a:off x="0" y="0"/>
            <a:ext cx="12192000" cy="6858000"/>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23"/>
          <p:cNvSpPr/>
          <p:nvPr/>
        </p:nvSpPr>
        <p:spPr>
          <a:xfrm>
            <a:off x="370688" y="323520"/>
            <a:ext cx="11450624" cy="62109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p23"/>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23"/>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23"/>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59657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Quote Slide 2">
  <p:cSld name="1_Quote Slide 2">
    <p:spTree>
      <p:nvGrpSpPr>
        <p:cNvPr id="1" name="Shape 70"/>
        <p:cNvGrpSpPr/>
        <p:nvPr/>
      </p:nvGrpSpPr>
      <p:grpSpPr>
        <a:xfrm>
          <a:off x="0" y="0"/>
          <a:ext cx="0" cy="0"/>
          <a:chOff x="0" y="0"/>
          <a:chExt cx="0" cy="0"/>
        </a:xfrm>
      </p:grpSpPr>
      <p:sp>
        <p:nvSpPr>
          <p:cNvPr id="71" name="Google Shape;71;p24"/>
          <p:cNvSpPr/>
          <p:nvPr/>
        </p:nvSpPr>
        <p:spPr>
          <a:xfrm>
            <a:off x="0" y="1352385"/>
            <a:ext cx="6096000" cy="438801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24"/>
          <p:cNvSpPr>
            <a:spLocks noGrp="1"/>
          </p:cNvSpPr>
          <p:nvPr>
            <p:ph type="pic" idx="2"/>
          </p:nvPr>
        </p:nvSpPr>
        <p:spPr>
          <a:xfrm>
            <a:off x="0" y="0"/>
            <a:ext cx="12192000" cy="6858000"/>
          </a:xfrm>
          <a:prstGeom prst="rect">
            <a:avLst/>
          </a:prstGeom>
          <a:solidFill>
            <a:srgbClr val="F2F2F2"/>
          </a:solidFill>
          <a:ln>
            <a:noFill/>
          </a:ln>
        </p:spPr>
      </p:sp>
      <p:sp>
        <p:nvSpPr>
          <p:cNvPr id="73" name="Google Shape;73;p24"/>
          <p:cNvSpPr txBox="1">
            <a:spLocks noGrp="1"/>
          </p:cNvSpPr>
          <p:nvPr>
            <p:ph type="body" idx="1"/>
          </p:nvPr>
        </p:nvSpPr>
        <p:spPr>
          <a:xfrm>
            <a:off x="427670" y="1747126"/>
            <a:ext cx="5126463" cy="356565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74" name="Google Shape;74;p24"/>
          <p:cNvGrpSpPr/>
          <p:nvPr/>
        </p:nvGrpSpPr>
        <p:grpSpPr>
          <a:xfrm>
            <a:off x="-1877189" y="2648392"/>
            <a:ext cx="3525984" cy="2857223"/>
            <a:chOff x="1659400" y="1572038"/>
            <a:chExt cx="970931" cy="786778"/>
          </a:xfrm>
        </p:grpSpPr>
        <p:sp>
          <p:nvSpPr>
            <p:cNvPr id="75" name="Google Shape;75;p24"/>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 name="Google Shape;76;p24"/>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784470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51639FB9-349C-0342-B1A8-F6BC5646FE11}"/>
              </a:ext>
            </a:extLst>
          </p:cNvPr>
          <p:cNvSpPr/>
          <p:nvPr userDrawn="1"/>
        </p:nvSpPr>
        <p:spPr>
          <a:xfrm>
            <a:off x="0" y="2454512"/>
            <a:ext cx="12172692" cy="3432703"/>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F3494"/>
          </a:solidFill>
          <a:ln w="30808" cap="flat">
            <a:noFill/>
            <a:prstDash val="solid"/>
            <a:miter/>
          </a:ln>
        </p:spPr>
        <p:txBody>
          <a:bodyPr rtlCol="0" anchor="ctr"/>
          <a:lstStyle/>
          <a:p>
            <a:endParaRPr lang="en-US" sz="2069"/>
          </a:p>
        </p:txBody>
      </p:sp>
      <p:sp>
        <p:nvSpPr>
          <p:cNvPr id="221" name="Text Placeholder 32">
            <a:extLst>
              <a:ext uri="{FF2B5EF4-FFF2-40B4-BE49-F238E27FC236}">
                <a16:creationId xmlns:a16="http://schemas.microsoft.com/office/drawing/2014/main" id="{DFA6FF77-25B5-714D-A338-B30123147AB2}"/>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Housing Care</a:t>
            </a:r>
            <a:endParaRPr lang="en-US" dirty="0"/>
          </a:p>
        </p:txBody>
      </p:sp>
      <p:sp>
        <p:nvSpPr>
          <p:cNvPr id="222" name="Text Placeholder 32">
            <a:extLst>
              <a:ext uri="{FF2B5EF4-FFF2-40B4-BE49-F238E27FC236}">
                <a16:creationId xmlns:a16="http://schemas.microsoft.com/office/drawing/2014/main" id="{2AAB8BE5-8520-414F-99D1-3978614F5E99}"/>
              </a:ext>
            </a:extLst>
          </p:cNvPr>
          <p:cNvSpPr>
            <a:spLocks noGrp="1"/>
          </p:cNvSpPr>
          <p:nvPr>
            <p:ph type="body" sz="quarter" idx="19" hasCustomPrompt="1"/>
          </p:nvPr>
        </p:nvSpPr>
        <p:spPr>
          <a:xfrm>
            <a:off x="618012"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283" name="Group 282">
            <a:extLst>
              <a:ext uri="{FF2B5EF4-FFF2-40B4-BE49-F238E27FC236}">
                <a16:creationId xmlns:a16="http://schemas.microsoft.com/office/drawing/2014/main" id="{C1036C75-4D48-4C45-AFC3-8D59AD2A30F8}"/>
              </a:ext>
            </a:extLst>
          </p:cNvPr>
          <p:cNvGrpSpPr/>
          <p:nvPr userDrawn="1"/>
        </p:nvGrpSpPr>
        <p:grpSpPr>
          <a:xfrm>
            <a:off x="162193" y="6091871"/>
            <a:ext cx="2471731" cy="613729"/>
            <a:chOff x="0" y="0"/>
            <a:chExt cx="2301694" cy="571500"/>
          </a:xfrm>
        </p:grpSpPr>
        <p:sp>
          <p:nvSpPr>
            <p:cNvPr id="284" name="Rectangle 283">
              <a:extLst>
                <a:ext uri="{FF2B5EF4-FFF2-40B4-BE49-F238E27FC236}">
                  <a16:creationId xmlns:a16="http://schemas.microsoft.com/office/drawing/2014/main" id="{7FDC6DC0-2C2E-714E-AD04-F0B2F89EC052}"/>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85" name="Picture 284">
              <a:extLst>
                <a:ext uri="{FF2B5EF4-FFF2-40B4-BE49-F238E27FC236}">
                  <a16:creationId xmlns:a16="http://schemas.microsoft.com/office/drawing/2014/main" id="{84C8360A-3BE2-5B4F-89AD-CA8C637693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13" name="Freeform 312">
            <a:extLst>
              <a:ext uri="{FF2B5EF4-FFF2-40B4-BE49-F238E27FC236}">
                <a16:creationId xmlns:a16="http://schemas.microsoft.com/office/drawing/2014/main" id="{41DE6804-49C7-BA4C-98EA-A2FBCF20D006}"/>
              </a:ext>
            </a:extLst>
          </p:cNvPr>
          <p:cNvSpPr/>
          <p:nvPr userDrawn="1"/>
        </p:nvSpPr>
        <p:spPr>
          <a:xfrm>
            <a:off x="12192000" y="153500"/>
            <a:ext cx="3690980" cy="768773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BEBEB"/>
          </a:solidFill>
          <a:ln w="30808" cap="flat">
            <a:noFill/>
            <a:prstDash val="solid"/>
            <a:miter/>
          </a:ln>
        </p:spPr>
        <p:txBody>
          <a:bodyPr rtlCol="0" anchor="ctr"/>
          <a:lstStyle/>
          <a:p>
            <a:endParaRPr lang="en-US" sz="2069"/>
          </a:p>
        </p:txBody>
      </p:sp>
      <p:grpSp>
        <p:nvGrpSpPr>
          <p:cNvPr id="81" name="Group 80">
            <a:extLst>
              <a:ext uri="{FF2B5EF4-FFF2-40B4-BE49-F238E27FC236}">
                <a16:creationId xmlns:a16="http://schemas.microsoft.com/office/drawing/2014/main" id="{25E5282A-FFA6-3341-8D0E-F43E1F0CB6F8}"/>
              </a:ext>
            </a:extLst>
          </p:cNvPr>
          <p:cNvGrpSpPr/>
          <p:nvPr userDrawn="1"/>
        </p:nvGrpSpPr>
        <p:grpSpPr>
          <a:xfrm>
            <a:off x="9565775" y="3574321"/>
            <a:ext cx="3525984" cy="2857223"/>
            <a:chOff x="1659400" y="1572038"/>
            <a:chExt cx="970931" cy="786778"/>
          </a:xfrm>
          <a:solidFill>
            <a:schemeClr val="bg1">
              <a:alpha val="13293"/>
            </a:schemeClr>
          </a:solidFill>
        </p:grpSpPr>
        <p:sp>
          <p:nvSpPr>
            <p:cNvPr id="82" name="Freeform 81">
              <a:extLst>
                <a:ext uri="{FF2B5EF4-FFF2-40B4-BE49-F238E27FC236}">
                  <a16:creationId xmlns:a16="http://schemas.microsoft.com/office/drawing/2014/main" id="{182B2918-D1E7-F746-947F-7BA6B0BF16C1}"/>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2272CAF-95A2-AD47-83C8-B7BCB7C8D799}"/>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
        <p:nvSpPr>
          <p:cNvPr id="84" name="Picture Placeholder 62">
            <a:extLst>
              <a:ext uri="{FF2B5EF4-FFF2-40B4-BE49-F238E27FC236}">
                <a16:creationId xmlns:a16="http://schemas.microsoft.com/office/drawing/2014/main" id="{4896E015-F0A6-674A-9878-5249934841B5}"/>
              </a:ext>
            </a:extLst>
          </p:cNvPr>
          <p:cNvSpPr>
            <a:spLocks noGrp="1"/>
          </p:cNvSpPr>
          <p:nvPr>
            <p:ph type="pic" sz="quarter" idx="44" hasCustomPrompt="1"/>
          </p:nvPr>
        </p:nvSpPr>
        <p:spPr>
          <a:xfrm>
            <a:off x="5718875" y="423474"/>
            <a:ext cx="5982506" cy="4551482"/>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86" name="Freeform 85">
            <a:extLst>
              <a:ext uri="{FF2B5EF4-FFF2-40B4-BE49-F238E27FC236}">
                <a16:creationId xmlns:a16="http://schemas.microsoft.com/office/drawing/2014/main" id="{6A11F79F-713E-E345-9C80-877BA9BBE40E}"/>
              </a:ext>
            </a:extLst>
          </p:cNvPr>
          <p:cNvSpPr/>
          <p:nvPr userDrawn="1"/>
        </p:nvSpPr>
        <p:spPr>
          <a:xfrm>
            <a:off x="6903719" y="5585903"/>
            <a:ext cx="5257377"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4BAA2"/>
          </a:solidFill>
          <a:ln w="30808" cap="flat">
            <a:noFill/>
            <a:prstDash val="solid"/>
            <a:miter/>
          </a:ln>
        </p:spPr>
        <p:txBody>
          <a:bodyPr rtlCol="0" anchor="ctr"/>
          <a:lstStyle/>
          <a:p>
            <a:endParaRPr lang="en-US" sz="2069"/>
          </a:p>
        </p:txBody>
      </p:sp>
      <p:sp>
        <p:nvSpPr>
          <p:cNvPr id="87" name="Text Placeholder 23">
            <a:extLst>
              <a:ext uri="{FF2B5EF4-FFF2-40B4-BE49-F238E27FC236}">
                <a16:creationId xmlns:a16="http://schemas.microsoft.com/office/drawing/2014/main" id="{7B083E97-1B7E-AA43-8396-3B3FA19E84FC}"/>
              </a:ext>
            </a:extLst>
          </p:cNvPr>
          <p:cNvSpPr>
            <a:spLocks noGrp="1"/>
          </p:cNvSpPr>
          <p:nvPr>
            <p:ph type="body" sz="quarter" idx="45" hasCustomPrompt="1"/>
          </p:nvPr>
        </p:nvSpPr>
        <p:spPr>
          <a:xfrm>
            <a:off x="8064230" y="5611394"/>
            <a:ext cx="3476589" cy="731140"/>
          </a:xfrm>
          <a:prstGeom prst="rect">
            <a:avLst/>
          </a:prstGeom>
        </p:spPr>
        <p:txBody>
          <a:bodyPr anchor="ctr">
            <a:normAutofit/>
          </a:bodyPr>
          <a:lstStyle>
            <a:lvl1pPr marL="0" indent="0" algn="r">
              <a:buNone/>
              <a:defRPr sz="2800" baseline="0">
                <a:solidFill>
                  <a:schemeClr val="bg1"/>
                </a:solidFill>
                <a:latin typeface="+mn-lt"/>
              </a:defRPr>
            </a:lvl1pPr>
          </a:lstStyle>
          <a:p>
            <a:r>
              <a:rPr lang="en-US" dirty="0"/>
              <a:t>﻿www.housingcare.net</a:t>
            </a:r>
          </a:p>
        </p:txBody>
      </p:sp>
      <p:pic>
        <p:nvPicPr>
          <p:cNvPr id="88" name="Picture 87">
            <a:extLst>
              <a:ext uri="{FF2B5EF4-FFF2-40B4-BE49-F238E27FC236}">
                <a16:creationId xmlns:a16="http://schemas.microsoft.com/office/drawing/2014/main" id="{DFFB3EFA-94FC-124D-8093-2A21EDAD39CE}"/>
              </a:ext>
            </a:extLst>
          </p:cNvPr>
          <p:cNvPicPr>
            <a:picLocks noChangeAspect="1"/>
          </p:cNvPicPr>
          <p:nvPr userDrawn="1"/>
        </p:nvPicPr>
        <p:blipFill>
          <a:blip r:embed="rId3"/>
          <a:stretch>
            <a:fillRect/>
          </a:stretch>
        </p:blipFill>
        <p:spPr>
          <a:xfrm>
            <a:off x="431403" y="569217"/>
            <a:ext cx="4405042" cy="1680639"/>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65673" y="2544495"/>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400970" y="2544495"/>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65673" y="3256285"/>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400970" y="3256285"/>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65673" y="3968072"/>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400970" y="3968072"/>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65673" y="4679864"/>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400970" y="4679864"/>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65673" y="5374717"/>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400970" y="5374717"/>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8947682" y="2543260"/>
            <a:ext cx="2531288" cy="1223412"/>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92E4B"/>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12799" y="5622"/>
            <a:ext cx="12189954" cy="1762217"/>
          </a:xfrm>
          <a:prstGeom prst="rect">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565673" y="659662"/>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CONTENTS</a:t>
            </a:r>
          </a:p>
        </p:txBody>
      </p:sp>
      <p:grpSp>
        <p:nvGrpSpPr>
          <p:cNvPr id="52" name="Group 51">
            <a:extLst>
              <a:ext uri="{FF2B5EF4-FFF2-40B4-BE49-F238E27FC236}">
                <a16:creationId xmlns:a16="http://schemas.microsoft.com/office/drawing/2014/main" id="{1A2EAEF9-1BBC-B342-831C-62CC1D5C1962}"/>
              </a:ext>
            </a:extLst>
          </p:cNvPr>
          <p:cNvGrpSpPr/>
          <p:nvPr userDrawn="1"/>
        </p:nvGrpSpPr>
        <p:grpSpPr>
          <a:xfrm>
            <a:off x="8744224" y="-356297"/>
            <a:ext cx="3525984" cy="2857223"/>
            <a:chOff x="1659400" y="1572038"/>
            <a:chExt cx="970931" cy="786778"/>
          </a:xfrm>
          <a:solidFill>
            <a:schemeClr val="bg1">
              <a:alpha val="13293"/>
            </a:schemeClr>
          </a:solidFill>
        </p:grpSpPr>
        <p:sp>
          <p:nvSpPr>
            <p:cNvPr id="53" name="Freeform 52">
              <a:extLst>
                <a:ext uri="{FF2B5EF4-FFF2-40B4-BE49-F238E27FC236}">
                  <a16:creationId xmlns:a16="http://schemas.microsoft.com/office/drawing/2014/main" id="{23DFB17E-29C0-354B-80EA-9CB727E19C00}"/>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4CD38DF-537F-F74B-9CEB-58E97A7D7E0E}"/>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4884044"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6096001" y="593579"/>
            <a:ext cx="4724400" cy="560402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grpSp>
        <p:nvGrpSpPr>
          <p:cNvPr id="26" name="Group 25">
            <a:extLst>
              <a:ext uri="{FF2B5EF4-FFF2-40B4-BE49-F238E27FC236}">
                <a16:creationId xmlns:a16="http://schemas.microsoft.com/office/drawing/2014/main" id="{42DFB01B-26CE-B442-86AF-519657426DE2}"/>
              </a:ext>
            </a:extLst>
          </p:cNvPr>
          <p:cNvGrpSpPr/>
          <p:nvPr userDrawn="1"/>
        </p:nvGrpSpPr>
        <p:grpSpPr>
          <a:xfrm>
            <a:off x="4884044" y="3946789"/>
            <a:ext cx="3525984" cy="2857223"/>
            <a:chOff x="1659400" y="1572038"/>
            <a:chExt cx="970931" cy="786778"/>
          </a:xfrm>
          <a:solidFill>
            <a:schemeClr val="bg1">
              <a:alpha val="13293"/>
            </a:schemeClr>
          </a:solidFill>
        </p:grpSpPr>
        <p:sp>
          <p:nvSpPr>
            <p:cNvPr id="27" name="Freeform 26">
              <a:extLst>
                <a:ext uri="{FF2B5EF4-FFF2-40B4-BE49-F238E27FC236}">
                  <a16:creationId xmlns:a16="http://schemas.microsoft.com/office/drawing/2014/main" id="{5A6C6FBB-426E-5540-AB68-458BE6BDDDFB}"/>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4D65A39-23FA-3D4E-9326-EBFCF2AEA8BA}"/>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
        <p:nvSpPr>
          <p:cNvPr id="29" name="Picture Placeholder 62">
            <a:extLst>
              <a:ext uri="{FF2B5EF4-FFF2-40B4-BE49-F238E27FC236}">
                <a16:creationId xmlns:a16="http://schemas.microsoft.com/office/drawing/2014/main" id="{3E46B060-2435-4F41-B777-A9817ABCB150}"/>
              </a:ext>
            </a:extLst>
          </p:cNvPr>
          <p:cNvSpPr>
            <a:spLocks noGrp="1"/>
          </p:cNvSpPr>
          <p:nvPr>
            <p:ph type="pic" sz="quarter" idx="44" hasCustomPrompt="1"/>
          </p:nvPr>
        </p:nvSpPr>
        <p:spPr>
          <a:xfrm>
            <a:off x="414116" y="352414"/>
            <a:ext cx="5497412" cy="6099184"/>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61B6070F-794F-F449-83D1-E1387DDD2B9B}"/>
              </a:ext>
            </a:extLst>
          </p:cNvPr>
          <p:cNvSpPr/>
          <p:nvPr userDrawn="1"/>
        </p:nvSpPr>
        <p:spPr>
          <a:xfrm>
            <a:off x="0" y="1352385"/>
            <a:ext cx="6096000" cy="438801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0C4F02F-B685-C24A-A1A4-1694530C252C}"/>
              </a:ext>
            </a:extLst>
          </p:cNvPr>
          <p:cNvSpPr>
            <a:spLocks noGrp="1"/>
          </p:cNvSpPr>
          <p:nvPr>
            <p:ph type="pic" sz="quarter" idx="4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747126"/>
            <a:ext cx="5126463" cy="356565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grpSp>
        <p:nvGrpSpPr>
          <p:cNvPr id="31" name="Group 30">
            <a:extLst>
              <a:ext uri="{FF2B5EF4-FFF2-40B4-BE49-F238E27FC236}">
                <a16:creationId xmlns:a16="http://schemas.microsoft.com/office/drawing/2014/main" id="{4B1390FC-6CE0-F846-AE99-A76F29978142}"/>
              </a:ext>
            </a:extLst>
          </p:cNvPr>
          <p:cNvGrpSpPr/>
          <p:nvPr userDrawn="1"/>
        </p:nvGrpSpPr>
        <p:grpSpPr>
          <a:xfrm>
            <a:off x="-1877189" y="2648392"/>
            <a:ext cx="3525984" cy="2857223"/>
            <a:chOff x="1659400" y="1572038"/>
            <a:chExt cx="970931" cy="786778"/>
          </a:xfrm>
          <a:solidFill>
            <a:schemeClr val="bg1">
              <a:alpha val="13293"/>
            </a:schemeClr>
          </a:solidFill>
        </p:grpSpPr>
        <p:sp>
          <p:nvSpPr>
            <p:cNvPr id="32" name="Freeform 31">
              <a:extLst>
                <a:ext uri="{FF2B5EF4-FFF2-40B4-BE49-F238E27FC236}">
                  <a16:creationId xmlns:a16="http://schemas.microsoft.com/office/drawing/2014/main" id="{7E0BE165-4D0B-B243-B656-3DB8BD3D17E2}"/>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C33D332-6BB7-6540-835A-91F47C41F676}"/>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8A54412-A33F-8E4B-9ACC-A7AC67276BD7}"/>
              </a:ext>
            </a:extLst>
          </p:cNvPr>
          <p:cNvSpPr/>
          <p:nvPr userDrawn="1"/>
        </p:nvSpPr>
        <p:spPr>
          <a:xfrm>
            <a:off x="-110112" y="-776"/>
            <a:ext cx="4885857" cy="6858776"/>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24BAA2"/>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092E4B"/>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431555" y="986640"/>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126342" y="0"/>
            <a:ext cx="3669321"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24BAA2"/>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092E4B"/>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431554" y="2940769"/>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24BAA2"/>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092E4B"/>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447052" y="4804566"/>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0"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8" y="2107770"/>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757375" cy="992652"/>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5888002" y="439730"/>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grpSp>
        <p:nvGrpSpPr>
          <p:cNvPr id="27" name="Group 26">
            <a:extLst>
              <a:ext uri="{FF2B5EF4-FFF2-40B4-BE49-F238E27FC236}">
                <a16:creationId xmlns:a16="http://schemas.microsoft.com/office/drawing/2014/main" id="{6FBA5203-6B9A-9442-83BF-89D8EC79F020}"/>
              </a:ext>
            </a:extLst>
          </p:cNvPr>
          <p:cNvGrpSpPr/>
          <p:nvPr userDrawn="1"/>
        </p:nvGrpSpPr>
        <p:grpSpPr>
          <a:xfrm>
            <a:off x="-2012374" y="3808246"/>
            <a:ext cx="3525984" cy="2857223"/>
            <a:chOff x="1659400" y="1572038"/>
            <a:chExt cx="970931" cy="786778"/>
          </a:xfrm>
          <a:solidFill>
            <a:schemeClr val="bg1">
              <a:alpha val="13293"/>
            </a:schemeClr>
          </a:solidFill>
        </p:grpSpPr>
        <p:sp>
          <p:nvSpPr>
            <p:cNvPr id="28" name="Freeform 27">
              <a:extLst>
                <a:ext uri="{FF2B5EF4-FFF2-40B4-BE49-F238E27FC236}">
                  <a16:creationId xmlns:a16="http://schemas.microsoft.com/office/drawing/2014/main" id="{B7278E3C-2122-C543-9BB7-369F1EA02F90}"/>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CFBE8C5-CBF8-7240-9E50-6BBD69B845CA}"/>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4920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B928CA-9E39-DD41-B891-C20ADE4C2336}"/>
              </a:ext>
            </a:extLst>
          </p:cNvPr>
          <p:cNvSpPr>
            <a:spLocks noChangeAspect="1"/>
          </p:cNvSpPr>
          <p:nvPr userDrawn="1"/>
        </p:nvSpPr>
        <p:spPr>
          <a:xfrm>
            <a:off x="370688" y="323520"/>
            <a:ext cx="11450624" cy="621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92E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sp>
        <p:nvSpPr>
          <p:cNvPr id="23" name="Rectangle 22">
            <a:extLst>
              <a:ext uri="{FF2B5EF4-FFF2-40B4-BE49-F238E27FC236}">
                <a16:creationId xmlns:a16="http://schemas.microsoft.com/office/drawing/2014/main" id="{67351284-75C4-E847-BB44-907672E8A8BA}"/>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1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910C4A-ED8D-4F49-B46F-1F84D7816F69}"/>
              </a:ext>
            </a:extLst>
          </p:cNvPr>
          <p:cNvSpPr/>
          <p:nvPr userDrawn="1"/>
        </p:nvSpPr>
        <p:spPr>
          <a:xfrm rot="16200000">
            <a:off x="10313073" y="4835824"/>
            <a:ext cx="3173496" cy="246221"/>
          </a:xfrm>
          <a:prstGeom prst="rect">
            <a:avLst/>
          </a:prstGeom>
        </p:spPr>
        <p:txBody>
          <a:bodyPr wrap="square">
            <a:spAutoFit/>
          </a:bodyPr>
          <a:lstStyle/>
          <a:p>
            <a:r>
              <a:rPr lang="en-US" sz="1000" b="0" i="0" dirty="0">
                <a:solidFill>
                  <a:srgbClr val="092E4B"/>
                </a:solidFill>
                <a:effectLst/>
                <a:latin typeface="Calibri" panose="020F0502020204030204" pitchFamily="34" charset="0"/>
                <a:ea typeface="Open Sans" panose="020B0606030504020204" pitchFamily="34" charset="0"/>
                <a:cs typeface="Calibri" panose="020F0502020204030204" pitchFamily="34" charset="0"/>
              </a:rPr>
              <a:t>Reframing Skills for Senior </a:t>
            </a:r>
            <a:r>
              <a:rPr lang="en-US" sz="1000" b="0" i="0" dirty="0" err="1">
                <a:solidFill>
                  <a:srgbClr val="092E4B"/>
                </a:solidFill>
                <a:effectLst/>
                <a:latin typeface="Calibri" panose="020F0502020204030204" pitchFamily="34" charset="0"/>
                <a:ea typeface="Open Sans" panose="020B0606030504020204" pitchFamily="34" charset="0"/>
                <a:cs typeface="Calibri" panose="020F0502020204030204" pitchFamily="34" charset="0"/>
              </a:rPr>
              <a:t>Carers</a:t>
            </a:r>
            <a:endParaRPr lang="en-US" sz="1000" b="0" i="0" dirty="0">
              <a:solidFill>
                <a:srgbClr val="092E4B"/>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4797FF0D-DACD-E343-AAC4-7335CAE89C12}"/>
              </a:ext>
            </a:extLst>
          </p:cNvPr>
          <p:cNvCxnSpPr>
            <a:cxnSpLocks/>
          </p:cNvCxnSpPr>
          <p:nvPr userDrawn="1"/>
        </p:nvCxnSpPr>
        <p:spPr>
          <a:xfrm flipH="1">
            <a:off x="11791088" y="6608548"/>
            <a:ext cx="224149" cy="0"/>
          </a:xfrm>
          <a:prstGeom prst="line">
            <a:avLst/>
          </a:prstGeom>
          <a:noFill/>
          <a:ln w="9525" cap="flat">
            <a:solidFill>
              <a:srgbClr val="24BAA2"/>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80" r:id="rId6"/>
    <p:sldLayoutId id="2147483877" r:id="rId7"/>
    <p:sldLayoutId id="2147483841" r:id="rId8"/>
    <p:sldLayoutId id="2147483879" r:id="rId9"/>
    <p:sldLayoutId id="2147483878" r:id="rId10"/>
    <p:sldLayoutId id="2147483861" r:id="rId11"/>
    <p:sldLayoutId id="2147483833" r:id="rId12"/>
    <p:sldLayoutId id="2147483847" r:id="rId13"/>
    <p:sldLayoutId id="2147483853" r:id="rId14"/>
    <p:sldLayoutId id="2147483881" r:id="rId15"/>
    <p:sldLayoutId id="214748388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6"/>
          </p:nvPr>
        </p:nvSpPr>
        <p:spPr>
          <a:prstGeom prst="rect">
            <a:avLst/>
          </a:prstGeom>
        </p:spPr>
        <p:txBody>
          <a:bodyPr/>
          <a:lstStyle/>
          <a:p>
            <a:r>
              <a:rPr lang="en-IE" b="0" dirty="0"/>
              <a:t>Nostro MOOC</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9"/>
          </p:nvPr>
        </p:nvSpPr>
        <p:spPr>
          <a:xfrm>
            <a:off x="618012" y="3232383"/>
            <a:ext cx="3916918" cy="533188"/>
          </a:xfrm>
          <a:prstGeom prst="rect">
            <a:avLst/>
          </a:prstGeom>
        </p:spPr>
        <p:txBody>
          <a:bodyPr/>
          <a:lstStyle/>
          <a:p>
            <a:r>
              <a:rPr lang="en-US" b="1" dirty="0" err="1"/>
              <a:t>Un’introduzione</a:t>
            </a:r>
            <a:r>
              <a:rPr lang="en-US" b="1" dirty="0"/>
              <a:t> al</a:t>
            </a:r>
          </a:p>
        </p:txBody>
      </p:sp>
      <p:pic>
        <p:nvPicPr>
          <p:cNvPr id="6" name="Picture Placeholder 5">
            <a:extLst>
              <a:ext uri="{FF2B5EF4-FFF2-40B4-BE49-F238E27FC236}">
                <a16:creationId xmlns:a16="http://schemas.microsoft.com/office/drawing/2014/main" id="{0FFA5851-E3DD-D14B-B8DE-42294F278C2D}"/>
              </a:ext>
            </a:extLst>
          </p:cNvPr>
          <p:cNvPicPr>
            <a:picLocks noGrp="1" noChangeAspect="1"/>
          </p:cNvPicPr>
          <p:nvPr>
            <p:ph type="pic" sz="quarter" idx="44"/>
          </p:nvPr>
        </p:nvPicPr>
        <p:blipFill>
          <a:blip r:embed="rId3"/>
          <a:srcRect l="6180" r="6180"/>
          <a:stretch>
            <a:fillRect/>
          </a:stretch>
        </p:blipFill>
        <p:spPr/>
      </p:pic>
      <p:sp>
        <p:nvSpPr>
          <p:cNvPr id="3" name="Text Placeholder 2">
            <a:extLst>
              <a:ext uri="{FF2B5EF4-FFF2-40B4-BE49-F238E27FC236}">
                <a16:creationId xmlns:a16="http://schemas.microsoft.com/office/drawing/2014/main" id="{65B15D0B-CBC7-E04A-B025-FE49C1E6B0D5}"/>
              </a:ext>
            </a:extLst>
          </p:cNvPr>
          <p:cNvSpPr>
            <a:spLocks noGrp="1"/>
          </p:cNvSpPr>
          <p:nvPr>
            <p:ph type="body" sz="quarter" idx="45"/>
          </p:nvPr>
        </p:nvSpPr>
        <p:spPr>
          <a:xfrm>
            <a:off x="7918315" y="5611394"/>
            <a:ext cx="3622504" cy="731140"/>
          </a:xfrm>
        </p:spPr>
        <p:txBody>
          <a:bodyPr>
            <a:normAutofit/>
          </a:bodyPr>
          <a:lstStyle/>
          <a:p>
            <a:r>
              <a:rPr lang="en-US" dirty="0"/>
              <a:t>﻿www.housingcare.net</a:t>
            </a:r>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body" idx="1"/>
          </p:nvPr>
        </p:nvSpPr>
        <p:spPr>
          <a:xfrm>
            <a:off x="733066" y="1369315"/>
            <a:ext cx="10595237" cy="4923024"/>
          </a:xfrm>
          <a:prstGeom prst="rect">
            <a:avLst/>
          </a:prstGeom>
          <a:noFill/>
          <a:ln>
            <a:noFill/>
          </a:ln>
        </p:spPr>
        <p:txBody>
          <a:bodyPr spcFirstLastPara="1" wrap="square" lIns="91425" tIns="45700" rIns="91425" bIns="45700" anchor="t" anchorCtr="0">
            <a:noAutofit/>
          </a:bodyPr>
          <a:lstStyle/>
          <a:p>
            <a:pPr marL="0" lvl="0" indent="0" algn="ctr">
              <a:spcBef>
                <a:spcPts val="0"/>
              </a:spcBef>
            </a:pPr>
            <a:r>
              <a:rPr lang="it-IT" dirty="0"/>
              <a:t>In questo MOOC che abbiamo preparato, capirai che ci sono molti modi di prendersi cura e che ognuno può essere raggiunto in mille modi diversi.</a:t>
            </a:r>
            <a:endParaRPr lang="en-US" dirty="0"/>
          </a:p>
        </p:txBody>
      </p:sp>
      <p:sp>
        <p:nvSpPr>
          <p:cNvPr id="247" name="Google Shape;247;p12"/>
          <p:cNvSpPr txBox="1">
            <a:spLocks noGrp="1"/>
          </p:cNvSpPr>
          <p:nvPr>
            <p:ph type="body" idx="2"/>
          </p:nvPr>
        </p:nvSpPr>
        <p:spPr>
          <a:xfrm>
            <a:off x="733065" y="423421"/>
            <a:ext cx="10595237" cy="803654"/>
          </a:xfrm>
          <a:prstGeom prst="rect">
            <a:avLst/>
          </a:prstGeom>
          <a:noFill/>
          <a:ln>
            <a:noFill/>
          </a:ln>
        </p:spPr>
        <p:txBody>
          <a:bodyPr spcFirstLastPara="1" wrap="square" lIns="91425" tIns="45700" rIns="91425" bIns="45700" anchor="t" anchorCtr="0">
            <a:noAutofit/>
          </a:bodyPr>
          <a:lstStyle/>
          <a:p>
            <a:r>
              <a:rPr lang="en-US" sz="3600" dirty="0">
                <a:latin typeface="Calibri" panose="020F0502020204030204" pitchFamily="34" charset="0"/>
                <a:cs typeface="Calibri" panose="020F0502020204030204" pitchFamily="34" charset="0"/>
              </a:rPr>
              <a:t> </a:t>
            </a:r>
          </a:p>
        </p:txBody>
      </p:sp>
      <p:sp>
        <p:nvSpPr>
          <p:cNvPr id="2" name="Google Shape;247;p12">
            <a:extLst>
              <a:ext uri="{FF2B5EF4-FFF2-40B4-BE49-F238E27FC236}">
                <a16:creationId xmlns:a16="http://schemas.microsoft.com/office/drawing/2014/main" id="{61949EBB-AD93-5351-B2A0-CCA53DF318F4}"/>
              </a:ext>
            </a:extLst>
          </p:cNvPr>
          <p:cNvSpPr txBox="1">
            <a:spLocks/>
          </p:cNvSpPr>
          <p:nvPr/>
        </p:nvSpPr>
        <p:spPr>
          <a:xfrm>
            <a:off x="431074" y="423421"/>
            <a:ext cx="11466309" cy="803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it-IT" sz="3200" dirty="0">
                <a:latin typeface="Calibri" panose="020F0502020204030204" pitchFamily="34" charset="0"/>
                <a:cs typeface="Calibri" panose="020F0502020204030204" pitchFamily="34" charset="0"/>
              </a:rPr>
              <a:t>Prendersi cura degli altri... Un viaggio con molti percorsi possibili</a:t>
            </a:r>
            <a:endParaRPr lang="en-US" sz="3200" dirty="0">
              <a:latin typeface="Calibri" panose="020F0502020204030204" pitchFamily="34" charset="0"/>
              <a:cs typeface="Calibri" panose="020F0502020204030204" pitchFamily="34" charset="0"/>
            </a:endParaRPr>
          </a:p>
        </p:txBody>
      </p:sp>
      <p:sp>
        <p:nvSpPr>
          <p:cNvPr id="192" name="Freeform 20">
            <a:extLst>
              <a:ext uri="{FF2B5EF4-FFF2-40B4-BE49-F238E27FC236}">
                <a16:creationId xmlns:a16="http://schemas.microsoft.com/office/drawing/2014/main" id="{EE17242D-BE3D-0272-11A4-1D0FD96D9627}"/>
              </a:ext>
            </a:extLst>
          </p:cNvPr>
          <p:cNvSpPr/>
          <p:nvPr/>
        </p:nvSpPr>
        <p:spPr>
          <a:xfrm>
            <a:off x="1406264" y="3668381"/>
            <a:ext cx="1022002" cy="1073842"/>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chemeClr val="accent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5304">
              <a:lnSpc>
                <a:spcPct val="90000"/>
              </a:lnSpc>
              <a:spcBef>
                <a:spcPct val="0"/>
              </a:spcBef>
              <a:spcAft>
                <a:spcPct val="35000"/>
              </a:spcAft>
            </a:pPr>
            <a:endParaRPr lang="en-US" sz="4800" dirty="0">
              <a:solidFill>
                <a:schemeClr val="accent1"/>
              </a:solidFill>
              <a:latin typeface="FontAwesome" pitchFamily="2" charset="0"/>
            </a:endParaRPr>
          </a:p>
        </p:txBody>
      </p:sp>
      <p:sp>
        <p:nvSpPr>
          <p:cNvPr id="193" name="Freeform 21">
            <a:extLst>
              <a:ext uri="{FF2B5EF4-FFF2-40B4-BE49-F238E27FC236}">
                <a16:creationId xmlns:a16="http://schemas.microsoft.com/office/drawing/2014/main" id="{71A1D034-113E-C427-DBC8-392A31E1DEB8}"/>
              </a:ext>
            </a:extLst>
          </p:cNvPr>
          <p:cNvSpPr/>
          <p:nvPr/>
        </p:nvSpPr>
        <p:spPr>
          <a:xfrm>
            <a:off x="3485065" y="4018249"/>
            <a:ext cx="1023786" cy="1049908"/>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chemeClr val="accent2"/>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5304">
              <a:lnSpc>
                <a:spcPct val="90000"/>
              </a:lnSpc>
              <a:spcBef>
                <a:spcPct val="0"/>
              </a:spcBef>
              <a:spcAft>
                <a:spcPct val="35000"/>
              </a:spcAft>
            </a:pPr>
            <a:endParaRPr lang="en-US" sz="4800" dirty="0">
              <a:solidFill>
                <a:schemeClr val="accent1"/>
              </a:solidFill>
              <a:latin typeface="FontAwesome" pitchFamily="2" charset="0"/>
            </a:endParaRPr>
          </a:p>
        </p:txBody>
      </p:sp>
      <p:sp>
        <p:nvSpPr>
          <p:cNvPr id="194" name="Freeform 22">
            <a:extLst>
              <a:ext uri="{FF2B5EF4-FFF2-40B4-BE49-F238E27FC236}">
                <a16:creationId xmlns:a16="http://schemas.microsoft.com/office/drawing/2014/main" id="{337B3E85-8472-9310-A59E-4C5D756AA946}"/>
              </a:ext>
            </a:extLst>
          </p:cNvPr>
          <p:cNvSpPr/>
          <p:nvPr/>
        </p:nvSpPr>
        <p:spPr>
          <a:xfrm>
            <a:off x="5560768" y="3728335"/>
            <a:ext cx="1086287" cy="1049908"/>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chemeClr val="accent3"/>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5304">
              <a:lnSpc>
                <a:spcPct val="90000"/>
              </a:lnSpc>
              <a:spcBef>
                <a:spcPct val="0"/>
              </a:spcBef>
              <a:spcAft>
                <a:spcPct val="35000"/>
              </a:spcAft>
            </a:pPr>
            <a:endParaRPr lang="en-US" sz="4800" dirty="0">
              <a:solidFill>
                <a:schemeClr val="accent1"/>
              </a:solidFill>
              <a:latin typeface="FontAwesome" pitchFamily="2" charset="0"/>
            </a:endParaRPr>
          </a:p>
        </p:txBody>
      </p:sp>
      <p:sp>
        <p:nvSpPr>
          <p:cNvPr id="195" name="Freeform 23">
            <a:extLst>
              <a:ext uri="{FF2B5EF4-FFF2-40B4-BE49-F238E27FC236}">
                <a16:creationId xmlns:a16="http://schemas.microsoft.com/office/drawing/2014/main" id="{92825AE2-BE7E-8940-951A-20BDED733001}"/>
              </a:ext>
            </a:extLst>
          </p:cNvPr>
          <p:cNvSpPr/>
          <p:nvPr/>
        </p:nvSpPr>
        <p:spPr>
          <a:xfrm>
            <a:off x="9686524" y="3719890"/>
            <a:ext cx="1115270" cy="1101341"/>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chemeClr val="accent5"/>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5304">
              <a:lnSpc>
                <a:spcPct val="90000"/>
              </a:lnSpc>
              <a:spcBef>
                <a:spcPct val="0"/>
              </a:spcBef>
              <a:spcAft>
                <a:spcPct val="35000"/>
              </a:spcAft>
            </a:pPr>
            <a:endParaRPr lang="en-US" sz="4800" dirty="0">
              <a:solidFill>
                <a:schemeClr val="accent1"/>
              </a:solidFill>
              <a:latin typeface="FontAwesome" pitchFamily="2" charset="0"/>
            </a:endParaRPr>
          </a:p>
        </p:txBody>
      </p:sp>
      <p:sp>
        <p:nvSpPr>
          <p:cNvPr id="196" name="Freeform 24">
            <a:extLst>
              <a:ext uri="{FF2B5EF4-FFF2-40B4-BE49-F238E27FC236}">
                <a16:creationId xmlns:a16="http://schemas.microsoft.com/office/drawing/2014/main" id="{CDD6B1C5-D922-874D-29DD-D8FEF8C56722}"/>
              </a:ext>
            </a:extLst>
          </p:cNvPr>
          <p:cNvSpPr/>
          <p:nvPr/>
        </p:nvSpPr>
        <p:spPr>
          <a:xfrm>
            <a:off x="7619879" y="3913338"/>
            <a:ext cx="1115270" cy="1068736"/>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chemeClr val="accent4"/>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5304">
              <a:lnSpc>
                <a:spcPct val="90000"/>
              </a:lnSpc>
              <a:spcBef>
                <a:spcPct val="0"/>
              </a:spcBef>
              <a:spcAft>
                <a:spcPct val="35000"/>
              </a:spcAft>
            </a:pPr>
            <a:endParaRPr lang="en-US" sz="4800" dirty="0">
              <a:solidFill>
                <a:schemeClr val="accent1"/>
              </a:solidFill>
              <a:latin typeface="FontAwesome" pitchFamily="2" charset="0"/>
            </a:endParaRPr>
          </a:p>
        </p:txBody>
      </p:sp>
      <p:grpSp>
        <p:nvGrpSpPr>
          <p:cNvPr id="197" name="Group 25">
            <a:extLst>
              <a:ext uri="{FF2B5EF4-FFF2-40B4-BE49-F238E27FC236}">
                <a16:creationId xmlns:a16="http://schemas.microsoft.com/office/drawing/2014/main" id="{64E33FF8-2ABA-1B70-B82F-12019DEBEA1F}"/>
              </a:ext>
            </a:extLst>
          </p:cNvPr>
          <p:cNvGrpSpPr/>
          <p:nvPr/>
        </p:nvGrpSpPr>
        <p:grpSpPr>
          <a:xfrm>
            <a:off x="733064" y="3270438"/>
            <a:ext cx="10851232" cy="2354538"/>
            <a:chOff x="736989" y="2636741"/>
            <a:chExt cx="10851232" cy="2354538"/>
          </a:xfrm>
        </p:grpSpPr>
        <p:grpSp>
          <p:nvGrpSpPr>
            <p:cNvPr id="198" name="Group 26">
              <a:extLst>
                <a:ext uri="{FF2B5EF4-FFF2-40B4-BE49-F238E27FC236}">
                  <a16:creationId xmlns:a16="http://schemas.microsoft.com/office/drawing/2014/main" id="{D97E87AE-A333-FA07-7052-F6C42300A4F5}"/>
                </a:ext>
              </a:extLst>
            </p:cNvPr>
            <p:cNvGrpSpPr/>
            <p:nvPr/>
          </p:nvGrpSpPr>
          <p:grpSpPr>
            <a:xfrm>
              <a:off x="736989" y="2636741"/>
              <a:ext cx="10718021" cy="2354538"/>
              <a:chOff x="736989" y="2298598"/>
              <a:chExt cx="10718021" cy="2354538"/>
            </a:xfrm>
          </p:grpSpPr>
          <p:sp>
            <p:nvSpPr>
              <p:cNvPr id="200" name="Block Arc 28">
                <a:extLst>
                  <a:ext uri="{FF2B5EF4-FFF2-40B4-BE49-F238E27FC236}">
                    <a16:creationId xmlns:a16="http://schemas.microsoft.com/office/drawing/2014/main" id="{0B73D6F5-33A4-EA73-BB56-8BB588D2624B}"/>
                  </a:ext>
                </a:extLst>
              </p:cNvPr>
              <p:cNvSpPr/>
              <p:nvPr/>
            </p:nvSpPr>
            <p:spPr>
              <a:xfrm rot="10800000">
                <a:off x="6993307" y="2298599"/>
                <a:ext cx="2376264" cy="2354537"/>
              </a:xfrm>
              <a:prstGeom prst="blockArc">
                <a:avLst>
                  <a:gd name="adj1" fmla="val 10800000"/>
                  <a:gd name="adj2" fmla="val 21562961"/>
                  <a:gd name="adj3" fmla="val 12434"/>
                </a:avLst>
              </a:prstGeom>
              <a:solidFill>
                <a:srgbClr val="24B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01" name="Block Arc 29">
                <a:extLst>
                  <a:ext uri="{FF2B5EF4-FFF2-40B4-BE49-F238E27FC236}">
                    <a16:creationId xmlns:a16="http://schemas.microsoft.com/office/drawing/2014/main" id="{60F552D7-DA8D-370D-2B2B-8C4D61C5FDF9}"/>
                  </a:ext>
                </a:extLst>
              </p:cNvPr>
              <p:cNvSpPr/>
              <p:nvPr/>
            </p:nvSpPr>
            <p:spPr>
              <a:xfrm>
                <a:off x="9078746" y="2298599"/>
                <a:ext cx="2376264" cy="2354537"/>
              </a:xfrm>
              <a:prstGeom prst="blockArc">
                <a:avLst>
                  <a:gd name="adj1" fmla="val 10800000"/>
                  <a:gd name="adj2" fmla="val 78694"/>
                  <a:gd name="adj3" fmla="val 12426"/>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02" name="Block Arc 30">
                <a:extLst>
                  <a:ext uri="{FF2B5EF4-FFF2-40B4-BE49-F238E27FC236}">
                    <a16:creationId xmlns:a16="http://schemas.microsoft.com/office/drawing/2014/main" id="{E9B92DB8-5F79-5482-AD8C-A2B80223CCE2}"/>
                  </a:ext>
                </a:extLst>
              </p:cNvPr>
              <p:cNvSpPr/>
              <p:nvPr/>
            </p:nvSpPr>
            <p:spPr>
              <a:xfrm>
                <a:off x="4907868" y="2298598"/>
                <a:ext cx="2376264" cy="2354537"/>
              </a:xfrm>
              <a:prstGeom prst="blockArc">
                <a:avLst>
                  <a:gd name="adj1" fmla="val 10800000"/>
                  <a:gd name="adj2" fmla="val 78694"/>
                  <a:gd name="adj3" fmla="val 12426"/>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03" name="Block Arc 31">
                <a:extLst>
                  <a:ext uri="{FF2B5EF4-FFF2-40B4-BE49-F238E27FC236}">
                    <a16:creationId xmlns:a16="http://schemas.microsoft.com/office/drawing/2014/main" id="{4B3C5798-5ED2-6201-C999-26E5731E5991}"/>
                  </a:ext>
                </a:extLst>
              </p:cNvPr>
              <p:cNvSpPr/>
              <p:nvPr/>
            </p:nvSpPr>
            <p:spPr>
              <a:xfrm rot="10800000">
                <a:off x="2822429" y="2298598"/>
                <a:ext cx="2376264" cy="2354537"/>
              </a:xfrm>
              <a:prstGeom prst="blockArc">
                <a:avLst>
                  <a:gd name="adj1" fmla="val 10800000"/>
                  <a:gd name="adj2" fmla="val 21562961"/>
                  <a:gd name="adj3" fmla="val 12434"/>
                </a:avLst>
              </a:prstGeom>
              <a:solidFill>
                <a:srgbClr val="24B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04" name="Block Arc 32">
                <a:extLst>
                  <a:ext uri="{FF2B5EF4-FFF2-40B4-BE49-F238E27FC236}">
                    <a16:creationId xmlns:a16="http://schemas.microsoft.com/office/drawing/2014/main" id="{C22334F3-24DA-782C-C25E-24BCC3F9B14A}"/>
                  </a:ext>
                </a:extLst>
              </p:cNvPr>
              <p:cNvSpPr/>
              <p:nvPr/>
            </p:nvSpPr>
            <p:spPr>
              <a:xfrm>
                <a:off x="736989" y="2298598"/>
                <a:ext cx="2376264" cy="2354537"/>
              </a:xfrm>
              <a:prstGeom prst="blockArc">
                <a:avLst>
                  <a:gd name="adj1" fmla="val 10800000"/>
                  <a:gd name="adj2" fmla="val 78694"/>
                  <a:gd name="adj3" fmla="val 12426"/>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grpSp>
        <p:sp>
          <p:nvSpPr>
            <p:cNvPr id="199" name="Isosceles Triangle 27">
              <a:extLst>
                <a:ext uri="{FF2B5EF4-FFF2-40B4-BE49-F238E27FC236}">
                  <a16:creationId xmlns:a16="http://schemas.microsoft.com/office/drawing/2014/main" id="{30ACC73A-310C-5D41-EAD0-5284B245380C}"/>
                </a:ext>
              </a:extLst>
            </p:cNvPr>
            <p:cNvSpPr/>
            <p:nvPr/>
          </p:nvSpPr>
          <p:spPr>
            <a:xfrm rot="10800000">
              <a:off x="11028169" y="3814010"/>
              <a:ext cx="560052" cy="359376"/>
            </a:xfrm>
            <a:prstGeom prst="triangle">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 name="Rectangle 35">
            <a:extLst>
              <a:ext uri="{FF2B5EF4-FFF2-40B4-BE49-F238E27FC236}">
                <a16:creationId xmlns:a16="http://schemas.microsoft.com/office/drawing/2014/main" id="{3410351E-7214-0D23-324F-20252AB480F6}"/>
              </a:ext>
            </a:extLst>
          </p:cNvPr>
          <p:cNvSpPr/>
          <p:nvPr/>
        </p:nvSpPr>
        <p:spPr>
          <a:xfrm>
            <a:off x="863697" y="5165519"/>
            <a:ext cx="2219429" cy="1015663"/>
          </a:xfrm>
          <a:prstGeom prst="rect">
            <a:avLst/>
          </a:prstGeom>
        </p:spPr>
        <p:txBody>
          <a:bodyPr wrap="square">
            <a:spAutoFit/>
          </a:bodyPr>
          <a:lstStyle/>
          <a:p>
            <a:pPr algn="ctr"/>
            <a:r>
              <a:rPr lang="it-IT" sz="1500" b="1" dirty="0">
                <a:latin typeface="Calibri" panose="020F0502020204030204" pitchFamily="34" charset="0"/>
                <a:cs typeface="Calibri" panose="020F0502020204030204" pitchFamily="34" charset="0"/>
              </a:rPr>
              <a:t>Intesa come la forma tradizionale di assistenza di base, come la cura delle ferite</a:t>
            </a:r>
            <a:r>
              <a:rPr lang="en-US" sz="1500" b="1" dirty="0">
                <a:latin typeface="Calibri" panose="020F0502020204030204" pitchFamily="34" charset="0"/>
                <a:cs typeface="Calibri" panose="020F0502020204030204" pitchFamily="34" charset="0"/>
              </a:rPr>
              <a:t>. </a:t>
            </a:r>
          </a:p>
        </p:txBody>
      </p:sp>
      <p:sp>
        <p:nvSpPr>
          <p:cNvPr id="208" name="TextBox 36">
            <a:extLst>
              <a:ext uri="{FF2B5EF4-FFF2-40B4-BE49-F238E27FC236}">
                <a16:creationId xmlns:a16="http://schemas.microsoft.com/office/drawing/2014/main" id="{05F2E97F-B5EC-18CB-7FA8-187105DC9BDA}"/>
              </a:ext>
            </a:extLst>
          </p:cNvPr>
          <p:cNvSpPr txBox="1"/>
          <p:nvPr/>
        </p:nvSpPr>
        <p:spPr>
          <a:xfrm>
            <a:off x="1620014" y="4807084"/>
            <a:ext cx="656525" cy="338554"/>
          </a:xfrm>
          <a:prstGeom prst="rect">
            <a:avLst/>
          </a:prstGeom>
          <a:noFill/>
        </p:spPr>
        <p:txBody>
          <a:bodyPr wrap="none" rtlCol="0">
            <a:spAutoFit/>
          </a:bodyPr>
          <a:lstStyle/>
          <a:p>
            <a:pPr algn="ctr"/>
            <a:r>
              <a:rPr lang="en-US" sz="1600" b="1" dirty="0" err="1">
                <a:solidFill>
                  <a:schemeClr val="tx2">
                    <a:lumMod val="75000"/>
                  </a:schemeClr>
                </a:solidFill>
              </a:rPr>
              <a:t>Fisico</a:t>
            </a:r>
            <a:endParaRPr lang="en-US" sz="1600" b="1" dirty="0">
              <a:solidFill>
                <a:schemeClr val="tx2">
                  <a:lumMod val="75000"/>
                </a:schemeClr>
              </a:solidFill>
            </a:endParaRPr>
          </a:p>
        </p:txBody>
      </p:sp>
      <p:sp>
        <p:nvSpPr>
          <p:cNvPr id="209" name="Rectangle 37">
            <a:extLst>
              <a:ext uri="{FF2B5EF4-FFF2-40B4-BE49-F238E27FC236}">
                <a16:creationId xmlns:a16="http://schemas.microsoft.com/office/drawing/2014/main" id="{9B41F222-6C0F-B3AE-9AF3-94DD3F25795D}"/>
              </a:ext>
            </a:extLst>
          </p:cNvPr>
          <p:cNvSpPr/>
          <p:nvPr/>
        </p:nvSpPr>
        <p:spPr>
          <a:xfrm>
            <a:off x="4842021" y="5093155"/>
            <a:ext cx="2523780" cy="1477328"/>
          </a:xfrm>
          <a:prstGeom prst="rect">
            <a:avLst/>
          </a:prstGeom>
        </p:spPr>
        <p:txBody>
          <a:bodyPr wrap="square">
            <a:spAutoFit/>
          </a:bodyPr>
          <a:lstStyle/>
          <a:p>
            <a:pPr algn="ctr"/>
            <a:r>
              <a:rPr lang="it-IT" sz="1500" b="1" dirty="0">
                <a:latin typeface="Calibri" panose="020F0502020204030204" pitchFamily="34" charset="0"/>
                <a:cs typeface="Calibri" panose="020F0502020204030204" pitchFamily="34" charset="0"/>
              </a:rPr>
              <a:t>Le persone non autonome possono soffrire di molti problemi emotivi che possono portare a problemi più gravi come la depressione.</a:t>
            </a:r>
            <a:r>
              <a:rPr lang="en-US" sz="1500" b="1" dirty="0">
                <a:latin typeface="Calibri" panose="020F0502020204030204" pitchFamily="34" charset="0"/>
                <a:cs typeface="Calibri" panose="020F0502020204030204" pitchFamily="34" charset="0"/>
              </a:rPr>
              <a:t>.</a:t>
            </a:r>
          </a:p>
        </p:txBody>
      </p:sp>
      <p:sp>
        <p:nvSpPr>
          <p:cNvPr id="210" name="TextBox 38">
            <a:extLst>
              <a:ext uri="{FF2B5EF4-FFF2-40B4-BE49-F238E27FC236}">
                <a16:creationId xmlns:a16="http://schemas.microsoft.com/office/drawing/2014/main" id="{39F0F65E-5616-C6C7-6F3B-B1FD13C9CD86}"/>
              </a:ext>
            </a:extLst>
          </p:cNvPr>
          <p:cNvSpPr txBox="1"/>
          <p:nvPr/>
        </p:nvSpPr>
        <p:spPr>
          <a:xfrm>
            <a:off x="5637032" y="4807084"/>
            <a:ext cx="888065" cy="338554"/>
          </a:xfrm>
          <a:prstGeom prst="rect">
            <a:avLst/>
          </a:prstGeom>
          <a:noFill/>
        </p:spPr>
        <p:txBody>
          <a:bodyPr wrap="none" rtlCol="0">
            <a:spAutoFit/>
          </a:bodyPr>
          <a:lstStyle/>
          <a:p>
            <a:pPr algn="ctr"/>
            <a:r>
              <a:rPr lang="en-US" sz="1600" b="1" dirty="0" err="1">
                <a:solidFill>
                  <a:schemeClr val="tx2">
                    <a:lumMod val="75000"/>
                  </a:schemeClr>
                </a:solidFill>
              </a:rPr>
              <a:t>Emotivo</a:t>
            </a:r>
            <a:endParaRPr lang="en-US" sz="1600" b="1" dirty="0">
              <a:solidFill>
                <a:schemeClr val="tx2">
                  <a:lumMod val="75000"/>
                </a:schemeClr>
              </a:solidFill>
            </a:endParaRPr>
          </a:p>
        </p:txBody>
      </p:sp>
      <p:sp>
        <p:nvSpPr>
          <p:cNvPr id="211" name="Rectangle 39">
            <a:extLst>
              <a:ext uri="{FF2B5EF4-FFF2-40B4-BE49-F238E27FC236}">
                <a16:creationId xmlns:a16="http://schemas.microsoft.com/office/drawing/2014/main" id="{F970DFD6-F56E-40F3-527E-10250D206C22}"/>
              </a:ext>
            </a:extLst>
          </p:cNvPr>
          <p:cNvSpPr/>
          <p:nvPr/>
        </p:nvSpPr>
        <p:spPr>
          <a:xfrm>
            <a:off x="8688106" y="5088801"/>
            <a:ext cx="3166248" cy="1477328"/>
          </a:xfrm>
          <a:prstGeom prst="rect">
            <a:avLst/>
          </a:prstGeom>
        </p:spPr>
        <p:txBody>
          <a:bodyPr wrap="square">
            <a:spAutoFit/>
          </a:bodyPr>
          <a:lstStyle/>
          <a:p>
            <a:pPr algn="ctr"/>
            <a:r>
              <a:rPr lang="it-IT" sz="1500" b="1" dirty="0">
                <a:latin typeface="Calibri" panose="020F0502020204030204" pitchFamily="34" charset="0"/>
                <a:cs typeface="Calibri" panose="020F0502020204030204" pitchFamily="34" charset="0"/>
              </a:rPr>
              <a:t>Il fatto che le persone di cui ci prendiamo cura non sono autonome non significa che non possano imparare cose nuove. Insegnare loro nuovi strumenti non è solo prendersi cura, è un diritto.</a:t>
            </a:r>
            <a:endParaRPr lang="en-US" sz="1500" b="1" dirty="0">
              <a:latin typeface="Calibri" panose="020F0502020204030204" pitchFamily="34" charset="0"/>
              <a:cs typeface="Calibri" panose="020F0502020204030204" pitchFamily="34" charset="0"/>
            </a:endParaRPr>
          </a:p>
        </p:txBody>
      </p:sp>
      <p:sp>
        <p:nvSpPr>
          <p:cNvPr id="212" name="TextBox 40">
            <a:extLst>
              <a:ext uri="{FF2B5EF4-FFF2-40B4-BE49-F238E27FC236}">
                <a16:creationId xmlns:a16="http://schemas.microsoft.com/office/drawing/2014/main" id="{1F1E6B6C-8D8E-F24E-8CD0-A00B9E53247B}"/>
              </a:ext>
            </a:extLst>
          </p:cNvPr>
          <p:cNvSpPr txBox="1"/>
          <p:nvPr/>
        </p:nvSpPr>
        <p:spPr>
          <a:xfrm>
            <a:off x="9496460" y="4857041"/>
            <a:ext cx="1532985" cy="338554"/>
          </a:xfrm>
          <a:prstGeom prst="rect">
            <a:avLst/>
          </a:prstGeom>
          <a:noFill/>
        </p:spPr>
        <p:txBody>
          <a:bodyPr wrap="none" rtlCol="0">
            <a:spAutoFit/>
          </a:bodyPr>
          <a:lstStyle/>
          <a:p>
            <a:pPr algn="ctr"/>
            <a:r>
              <a:rPr lang="en-US" sz="1600" b="1">
                <a:solidFill>
                  <a:schemeClr val="tx2">
                    <a:lumMod val="75000"/>
                  </a:schemeClr>
                </a:solidFill>
              </a:rPr>
              <a:t>Apprendimento</a:t>
            </a:r>
            <a:endParaRPr lang="vi-VN" sz="1600" b="1" dirty="0">
              <a:solidFill>
                <a:schemeClr val="tx2">
                  <a:lumMod val="75000"/>
                </a:schemeClr>
              </a:solidFill>
            </a:endParaRPr>
          </a:p>
        </p:txBody>
      </p:sp>
      <p:sp>
        <p:nvSpPr>
          <p:cNvPr id="213" name="Rectangle 41">
            <a:extLst>
              <a:ext uri="{FF2B5EF4-FFF2-40B4-BE49-F238E27FC236}">
                <a16:creationId xmlns:a16="http://schemas.microsoft.com/office/drawing/2014/main" id="{6D5828F9-4129-2B72-BEAE-441A1133AEEB}"/>
              </a:ext>
            </a:extLst>
          </p:cNvPr>
          <p:cNvSpPr/>
          <p:nvPr/>
        </p:nvSpPr>
        <p:spPr>
          <a:xfrm>
            <a:off x="2800859" y="2257659"/>
            <a:ext cx="2523781" cy="1477328"/>
          </a:xfrm>
          <a:prstGeom prst="rect">
            <a:avLst/>
          </a:prstGeom>
        </p:spPr>
        <p:txBody>
          <a:bodyPr wrap="square">
            <a:spAutoFit/>
          </a:bodyPr>
          <a:lstStyle/>
          <a:p>
            <a:pPr algn="ctr"/>
            <a:r>
              <a:rPr lang="it-IT" sz="1500" b="1" dirty="0">
                <a:latin typeface="Calibri" panose="020F0502020204030204" pitchFamily="34" charset="0"/>
                <a:cs typeface="Calibri" panose="020F0502020204030204" pitchFamily="34" charset="0"/>
              </a:rPr>
              <a:t>Le persone non autonome, in particolare gli anziani, richiedono che lavoriamo con loro su aspetti come la memoria, le funzioni esecutive...</a:t>
            </a:r>
            <a:endParaRPr lang="en-US" sz="1500" b="1" dirty="0">
              <a:latin typeface="Calibri" panose="020F0502020204030204" pitchFamily="34" charset="0"/>
              <a:cs typeface="Calibri" panose="020F0502020204030204" pitchFamily="34" charset="0"/>
            </a:endParaRPr>
          </a:p>
        </p:txBody>
      </p:sp>
      <p:sp>
        <p:nvSpPr>
          <p:cNvPr id="214" name="TextBox 42">
            <a:extLst>
              <a:ext uri="{FF2B5EF4-FFF2-40B4-BE49-F238E27FC236}">
                <a16:creationId xmlns:a16="http://schemas.microsoft.com/office/drawing/2014/main" id="{53CE517E-B31B-9966-91E4-8A6D4E92A40F}"/>
              </a:ext>
            </a:extLst>
          </p:cNvPr>
          <p:cNvSpPr txBox="1"/>
          <p:nvPr/>
        </p:nvSpPr>
        <p:spPr>
          <a:xfrm>
            <a:off x="3502431" y="3641910"/>
            <a:ext cx="989053" cy="338554"/>
          </a:xfrm>
          <a:prstGeom prst="rect">
            <a:avLst/>
          </a:prstGeom>
          <a:noFill/>
        </p:spPr>
        <p:txBody>
          <a:bodyPr wrap="none" rtlCol="0">
            <a:spAutoFit/>
          </a:bodyPr>
          <a:lstStyle/>
          <a:p>
            <a:pPr algn="ctr"/>
            <a:r>
              <a:rPr lang="en-US" sz="1600" b="1" dirty="0" err="1">
                <a:solidFill>
                  <a:schemeClr val="tx2">
                    <a:lumMod val="75000"/>
                  </a:schemeClr>
                </a:solidFill>
              </a:rPr>
              <a:t>Cognitivo</a:t>
            </a:r>
            <a:endParaRPr lang="en-US" sz="1600" b="1" dirty="0">
              <a:solidFill>
                <a:schemeClr val="tx2">
                  <a:lumMod val="75000"/>
                </a:schemeClr>
              </a:solidFill>
            </a:endParaRPr>
          </a:p>
        </p:txBody>
      </p:sp>
      <p:sp>
        <p:nvSpPr>
          <p:cNvPr id="215" name="Rectangle 43">
            <a:extLst>
              <a:ext uri="{FF2B5EF4-FFF2-40B4-BE49-F238E27FC236}">
                <a16:creationId xmlns:a16="http://schemas.microsoft.com/office/drawing/2014/main" id="{D770D45E-5FCA-492D-5A80-9161EC89E1EF}"/>
              </a:ext>
            </a:extLst>
          </p:cNvPr>
          <p:cNvSpPr/>
          <p:nvPr/>
        </p:nvSpPr>
        <p:spPr>
          <a:xfrm>
            <a:off x="6962153" y="2316466"/>
            <a:ext cx="2430721" cy="1246495"/>
          </a:xfrm>
          <a:prstGeom prst="rect">
            <a:avLst/>
          </a:prstGeom>
        </p:spPr>
        <p:txBody>
          <a:bodyPr wrap="square">
            <a:spAutoFit/>
          </a:bodyPr>
          <a:lstStyle/>
          <a:p>
            <a:pPr algn="ctr"/>
            <a:r>
              <a:rPr lang="it-IT" sz="1500" b="1" dirty="0">
                <a:latin typeface="Calibri" panose="020F0502020204030204" pitchFamily="34" charset="0"/>
                <a:cs typeface="Calibri" panose="020F0502020204030204" pitchFamily="34" charset="0"/>
              </a:rPr>
              <a:t>Può essere uno degli interventi più semplici e uno dei più efficaci, dobbiamo solo lavorare sull'ascolto attivo.</a:t>
            </a:r>
            <a:endParaRPr lang="en-US" sz="1500" b="1" dirty="0">
              <a:latin typeface="Calibri" panose="020F0502020204030204" pitchFamily="34" charset="0"/>
              <a:cs typeface="Calibri" panose="020F0502020204030204" pitchFamily="34" charset="0"/>
            </a:endParaRPr>
          </a:p>
        </p:txBody>
      </p:sp>
      <p:sp>
        <p:nvSpPr>
          <p:cNvPr id="216" name="TextBox 44">
            <a:extLst>
              <a:ext uri="{FF2B5EF4-FFF2-40B4-BE49-F238E27FC236}">
                <a16:creationId xmlns:a16="http://schemas.microsoft.com/office/drawing/2014/main" id="{3294EC9F-A9A5-B28A-8265-596E12A7BE01}"/>
              </a:ext>
            </a:extLst>
          </p:cNvPr>
          <p:cNvSpPr txBox="1"/>
          <p:nvPr/>
        </p:nvSpPr>
        <p:spPr>
          <a:xfrm>
            <a:off x="7634918" y="3541954"/>
            <a:ext cx="1141659" cy="338554"/>
          </a:xfrm>
          <a:prstGeom prst="rect">
            <a:avLst/>
          </a:prstGeom>
          <a:noFill/>
        </p:spPr>
        <p:txBody>
          <a:bodyPr wrap="none" rtlCol="0">
            <a:spAutoFit/>
          </a:bodyPr>
          <a:lstStyle/>
          <a:p>
            <a:pPr algn="ctr"/>
            <a:r>
              <a:rPr lang="en-US" sz="1600" b="1" dirty="0" err="1">
                <a:solidFill>
                  <a:schemeClr val="tx2">
                    <a:lumMod val="75000"/>
                  </a:schemeClr>
                </a:solidFill>
              </a:rPr>
              <a:t>Compagnia</a:t>
            </a:r>
            <a:endParaRPr lang="en-US" sz="1600" b="1" dirty="0">
              <a:solidFill>
                <a:schemeClr val="tx2">
                  <a:lumMod val="75000"/>
                </a:schemeClr>
              </a:solidFill>
            </a:endParaRPr>
          </a:p>
        </p:txBody>
      </p:sp>
      <p:pic>
        <p:nvPicPr>
          <p:cNvPr id="1026" name="Picture 2">
            <a:extLst>
              <a:ext uri="{FF2B5EF4-FFF2-40B4-BE49-F238E27FC236}">
                <a16:creationId xmlns:a16="http://schemas.microsoft.com/office/drawing/2014/main" id="{0E433DDF-E01B-9061-F2F0-18053F475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142" y="3819601"/>
            <a:ext cx="723602" cy="7236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465FEEE-5C35-245B-FAC4-654BDC7976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1186" y="4205302"/>
            <a:ext cx="693494" cy="6934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1F857CF-8730-616A-B0C4-0C185B8355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7998" y="3900504"/>
            <a:ext cx="802212" cy="80221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AF28351-9379-7AF8-598B-4286C837F4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7050" y="4074018"/>
            <a:ext cx="717394" cy="71739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544EBBB-B592-17D4-2E70-724CDC2A52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43698" y="3870099"/>
            <a:ext cx="800921" cy="80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32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wipe(left)">
                                      <p:cBhvr>
                                        <p:cTn id="7" dur="1000"/>
                                        <p:tgtEl>
                                          <p:spTgt spid="197"/>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92"/>
                                        </p:tgtEl>
                                        <p:attrNameLst>
                                          <p:attrName>style.visibility</p:attrName>
                                        </p:attrNameLst>
                                      </p:cBhvr>
                                      <p:to>
                                        <p:strVal val="visible"/>
                                      </p:to>
                                    </p:set>
                                    <p:anim calcmode="lin" valueType="num">
                                      <p:cBhvr>
                                        <p:cTn id="11" dur="500" fill="hold"/>
                                        <p:tgtEl>
                                          <p:spTgt spid="192"/>
                                        </p:tgtEl>
                                        <p:attrNameLst>
                                          <p:attrName>ppt_w</p:attrName>
                                        </p:attrNameLst>
                                      </p:cBhvr>
                                      <p:tavLst>
                                        <p:tav tm="0">
                                          <p:val>
                                            <p:fltVal val="0"/>
                                          </p:val>
                                        </p:tav>
                                        <p:tav tm="100000">
                                          <p:val>
                                            <p:strVal val="#ppt_w"/>
                                          </p:val>
                                        </p:tav>
                                      </p:tavLst>
                                    </p:anim>
                                    <p:anim calcmode="lin" valueType="num">
                                      <p:cBhvr>
                                        <p:cTn id="12" dur="500" fill="hold"/>
                                        <p:tgtEl>
                                          <p:spTgt spid="192"/>
                                        </p:tgtEl>
                                        <p:attrNameLst>
                                          <p:attrName>ppt_h</p:attrName>
                                        </p:attrNameLst>
                                      </p:cBhvr>
                                      <p:tavLst>
                                        <p:tav tm="0">
                                          <p:val>
                                            <p:fltVal val="0"/>
                                          </p:val>
                                        </p:tav>
                                        <p:tav tm="100000">
                                          <p:val>
                                            <p:strVal val="#ppt_h"/>
                                          </p:val>
                                        </p:tav>
                                      </p:tavLst>
                                    </p:anim>
                                    <p:animEffect transition="in" filter="fade">
                                      <p:cBhvr>
                                        <p:cTn id="13" dur="500"/>
                                        <p:tgtEl>
                                          <p:spTgt spid="192"/>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193"/>
                                        </p:tgtEl>
                                        <p:attrNameLst>
                                          <p:attrName>style.visibility</p:attrName>
                                        </p:attrNameLst>
                                      </p:cBhvr>
                                      <p:to>
                                        <p:strVal val="visible"/>
                                      </p:to>
                                    </p:set>
                                    <p:anim calcmode="lin" valueType="num">
                                      <p:cBhvr>
                                        <p:cTn id="17" dur="500" fill="hold"/>
                                        <p:tgtEl>
                                          <p:spTgt spid="193"/>
                                        </p:tgtEl>
                                        <p:attrNameLst>
                                          <p:attrName>ppt_w</p:attrName>
                                        </p:attrNameLst>
                                      </p:cBhvr>
                                      <p:tavLst>
                                        <p:tav tm="0">
                                          <p:val>
                                            <p:fltVal val="0"/>
                                          </p:val>
                                        </p:tav>
                                        <p:tav tm="100000">
                                          <p:val>
                                            <p:strVal val="#ppt_w"/>
                                          </p:val>
                                        </p:tav>
                                      </p:tavLst>
                                    </p:anim>
                                    <p:anim calcmode="lin" valueType="num">
                                      <p:cBhvr>
                                        <p:cTn id="18" dur="500" fill="hold"/>
                                        <p:tgtEl>
                                          <p:spTgt spid="193"/>
                                        </p:tgtEl>
                                        <p:attrNameLst>
                                          <p:attrName>ppt_h</p:attrName>
                                        </p:attrNameLst>
                                      </p:cBhvr>
                                      <p:tavLst>
                                        <p:tav tm="0">
                                          <p:val>
                                            <p:fltVal val="0"/>
                                          </p:val>
                                        </p:tav>
                                        <p:tav tm="100000">
                                          <p:val>
                                            <p:strVal val="#ppt_h"/>
                                          </p:val>
                                        </p:tav>
                                      </p:tavLst>
                                    </p:anim>
                                    <p:animEffect transition="in" filter="fade">
                                      <p:cBhvr>
                                        <p:cTn id="19" dur="500"/>
                                        <p:tgtEl>
                                          <p:spTgt spid="193"/>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194"/>
                                        </p:tgtEl>
                                        <p:attrNameLst>
                                          <p:attrName>style.visibility</p:attrName>
                                        </p:attrNameLst>
                                      </p:cBhvr>
                                      <p:to>
                                        <p:strVal val="visible"/>
                                      </p:to>
                                    </p:set>
                                    <p:anim calcmode="lin" valueType="num">
                                      <p:cBhvr>
                                        <p:cTn id="23" dur="500" fill="hold"/>
                                        <p:tgtEl>
                                          <p:spTgt spid="194"/>
                                        </p:tgtEl>
                                        <p:attrNameLst>
                                          <p:attrName>ppt_w</p:attrName>
                                        </p:attrNameLst>
                                      </p:cBhvr>
                                      <p:tavLst>
                                        <p:tav tm="0">
                                          <p:val>
                                            <p:fltVal val="0"/>
                                          </p:val>
                                        </p:tav>
                                        <p:tav tm="100000">
                                          <p:val>
                                            <p:strVal val="#ppt_w"/>
                                          </p:val>
                                        </p:tav>
                                      </p:tavLst>
                                    </p:anim>
                                    <p:anim calcmode="lin" valueType="num">
                                      <p:cBhvr>
                                        <p:cTn id="24" dur="500" fill="hold"/>
                                        <p:tgtEl>
                                          <p:spTgt spid="194"/>
                                        </p:tgtEl>
                                        <p:attrNameLst>
                                          <p:attrName>ppt_h</p:attrName>
                                        </p:attrNameLst>
                                      </p:cBhvr>
                                      <p:tavLst>
                                        <p:tav tm="0">
                                          <p:val>
                                            <p:fltVal val="0"/>
                                          </p:val>
                                        </p:tav>
                                        <p:tav tm="100000">
                                          <p:val>
                                            <p:strVal val="#ppt_h"/>
                                          </p:val>
                                        </p:tav>
                                      </p:tavLst>
                                    </p:anim>
                                    <p:animEffect transition="in" filter="fade">
                                      <p:cBhvr>
                                        <p:cTn id="25" dur="500"/>
                                        <p:tgtEl>
                                          <p:spTgt spid="194"/>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195"/>
                                        </p:tgtEl>
                                        <p:attrNameLst>
                                          <p:attrName>style.visibility</p:attrName>
                                        </p:attrNameLst>
                                      </p:cBhvr>
                                      <p:to>
                                        <p:strVal val="visible"/>
                                      </p:to>
                                    </p:set>
                                    <p:anim calcmode="lin" valueType="num">
                                      <p:cBhvr>
                                        <p:cTn id="29" dur="500" fill="hold"/>
                                        <p:tgtEl>
                                          <p:spTgt spid="195"/>
                                        </p:tgtEl>
                                        <p:attrNameLst>
                                          <p:attrName>ppt_w</p:attrName>
                                        </p:attrNameLst>
                                      </p:cBhvr>
                                      <p:tavLst>
                                        <p:tav tm="0">
                                          <p:val>
                                            <p:fltVal val="0"/>
                                          </p:val>
                                        </p:tav>
                                        <p:tav tm="100000">
                                          <p:val>
                                            <p:strVal val="#ppt_w"/>
                                          </p:val>
                                        </p:tav>
                                      </p:tavLst>
                                    </p:anim>
                                    <p:anim calcmode="lin" valueType="num">
                                      <p:cBhvr>
                                        <p:cTn id="30" dur="500" fill="hold"/>
                                        <p:tgtEl>
                                          <p:spTgt spid="195"/>
                                        </p:tgtEl>
                                        <p:attrNameLst>
                                          <p:attrName>ppt_h</p:attrName>
                                        </p:attrNameLst>
                                      </p:cBhvr>
                                      <p:tavLst>
                                        <p:tav tm="0">
                                          <p:val>
                                            <p:fltVal val="0"/>
                                          </p:val>
                                        </p:tav>
                                        <p:tav tm="100000">
                                          <p:val>
                                            <p:strVal val="#ppt_h"/>
                                          </p:val>
                                        </p:tav>
                                      </p:tavLst>
                                    </p:anim>
                                    <p:animEffect transition="in" filter="fade">
                                      <p:cBhvr>
                                        <p:cTn id="31" dur="500"/>
                                        <p:tgtEl>
                                          <p:spTgt spid="195"/>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196"/>
                                        </p:tgtEl>
                                        <p:attrNameLst>
                                          <p:attrName>style.visibility</p:attrName>
                                        </p:attrNameLst>
                                      </p:cBhvr>
                                      <p:to>
                                        <p:strVal val="visible"/>
                                      </p:to>
                                    </p:set>
                                    <p:anim calcmode="lin" valueType="num">
                                      <p:cBhvr>
                                        <p:cTn id="35" dur="500" fill="hold"/>
                                        <p:tgtEl>
                                          <p:spTgt spid="196"/>
                                        </p:tgtEl>
                                        <p:attrNameLst>
                                          <p:attrName>ppt_w</p:attrName>
                                        </p:attrNameLst>
                                      </p:cBhvr>
                                      <p:tavLst>
                                        <p:tav tm="0">
                                          <p:val>
                                            <p:fltVal val="0"/>
                                          </p:val>
                                        </p:tav>
                                        <p:tav tm="100000">
                                          <p:val>
                                            <p:strVal val="#ppt_w"/>
                                          </p:val>
                                        </p:tav>
                                      </p:tavLst>
                                    </p:anim>
                                    <p:anim calcmode="lin" valueType="num">
                                      <p:cBhvr>
                                        <p:cTn id="36" dur="500" fill="hold"/>
                                        <p:tgtEl>
                                          <p:spTgt spid="196"/>
                                        </p:tgtEl>
                                        <p:attrNameLst>
                                          <p:attrName>ppt_h</p:attrName>
                                        </p:attrNameLst>
                                      </p:cBhvr>
                                      <p:tavLst>
                                        <p:tav tm="0">
                                          <p:val>
                                            <p:fltVal val="0"/>
                                          </p:val>
                                        </p:tav>
                                        <p:tav tm="100000">
                                          <p:val>
                                            <p:strVal val="#ppt_h"/>
                                          </p:val>
                                        </p:tav>
                                      </p:tavLst>
                                    </p:anim>
                                    <p:animEffect transition="in" filter="fade">
                                      <p:cBhvr>
                                        <p:cTn id="37" dur="500"/>
                                        <p:tgtEl>
                                          <p:spTgt spid="19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8"/>
                                        </p:tgtEl>
                                        <p:attrNameLst>
                                          <p:attrName>style.visibility</p:attrName>
                                        </p:attrNameLst>
                                      </p:cBhvr>
                                      <p:to>
                                        <p:strVal val="visible"/>
                                      </p:to>
                                    </p:set>
                                    <p:animEffect transition="in" filter="barn(inVertical)">
                                      <p:cBhvr>
                                        <p:cTn id="40" dur="500"/>
                                        <p:tgtEl>
                                          <p:spTgt spid="208"/>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207"/>
                                        </p:tgtEl>
                                        <p:attrNameLst>
                                          <p:attrName>style.visibility</p:attrName>
                                        </p:attrNameLst>
                                      </p:cBhvr>
                                      <p:to>
                                        <p:strVal val="visible"/>
                                      </p:to>
                                    </p:set>
                                    <p:animEffect transition="in" filter="fade">
                                      <p:cBhvr>
                                        <p:cTn id="44" dur="500"/>
                                        <p:tgtEl>
                                          <p:spTgt spid="20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10"/>
                                        </p:tgtEl>
                                        <p:attrNameLst>
                                          <p:attrName>style.visibility</p:attrName>
                                        </p:attrNameLst>
                                      </p:cBhvr>
                                      <p:to>
                                        <p:strVal val="visible"/>
                                      </p:to>
                                    </p:set>
                                    <p:animEffect transition="in" filter="barn(inVertical)">
                                      <p:cBhvr>
                                        <p:cTn id="47" dur="500"/>
                                        <p:tgtEl>
                                          <p:spTgt spid="210"/>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209"/>
                                        </p:tgtEl>
                                        <p:attrNameLst>
                                          <p:attrName>style.visibility</p:attrName>
                                        </p:attrNameLst>
                                      </p:cBhvr>
                                      <p:to>
                                        <p:strVal val="visible"/>
                                      </p:to>
                                    </p:set>
                                    <p:animEffect transition="in" filter="fade">
                                      <p:cBhvr>
                                        <p:cTn id="51" dur="500"/>
                                        <p:tgtEl>
                                          <p:spTgt spid="20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12"/>
                                        </p:tgtEl>
                                        <p:attrNameLst>
                                          <p:attrName>style.visibility</p:attrName>
                                        </p:attrNameLst>
                                      </p:cBhvr>
                                      <p:to>
                                        <p:strVal val="visible"/>
                                      </p:to>
                                    </p:set>
                                    <p:animEffect transition="in" filter="barn(inVertical)">
                                      <p:cBhvr>
                                        <p:cTn id="54" dur="500"/>
                                        <p:tgtEl>
                                          <p:spTgt spid="212"/>
                                        </p:tgtEl>
                                      </p:cBhvr>
                                    </p:animEffect>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211"/>
                                        </p:tgtEl>
                                        <p:attrNameLst>
                                          <p:attrName>style.visibility</p:attrName>
                                        </p:attrNameLst>
                                      </p:cBhvr>
                                      <p:to>
                                        <p:strVal val="visible"/>
                                      </p:to>
                                    </p:set>
                                    <p:animEffect transition="in" filter="fade">
                                      <p:cBhvr>
                                        <p:cTn id="58" dur="500"/>
                                        <p:tgtEl>
                                          <p:spTgt spid="21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14"/>
                                        </p:tgtEl>
                                        <p:attrNameLst>
                                          <p:attrName>style.visibility</p:attrName>
                                        </p:attrNameLst>
                                      </p:cBhvr>
                                      <p:to>
                                        <p:strVal val="visible"/>
                                      </p:to>
                                    </p:set>
                                    <p:animEffect transition="in" filter="barn(inVertical)">
                                      <p:cBhvr>
                                        <p:cTn id="61" dur="500"/>
                                        <p:tgtEl>
                                          <p:spTgt spid="214"/>
                                        </p:tgtEl>
                                      </p:cBhvr>
                                    </p:animEffect>
                                  </p:childTnLst>
                                </p:cTn>
                              </p:par>
                            </p:childTnLst>
                          </p:cTn>
                        </p:par>
                        <p:par>
                          <p:cTn id="62" fill="hold">
                            <p:stCondLst>
                              <p:cond delay="5000"/>
                            </p:stCondLst>
                            <p:childTnLst>
                              <p:par>
                                <p:cTn id="63" presetID="10" presetClass="entr" presetSubtype="0" fill="hold" grpId="0" nodeType="afterEffect">
                                  <p:stCondLst>
                                    <p:cond delay="0"/>
                                  </p:stCondLst>
                                  <p:childTnLst>
                                    <p:set>
                                      <p:cBhvr>
                                        <p:cTn id="64" dur="1" fill="hold">
                                          <p:stCondLst>
                                            <p:cond delay="0"/>
                                          </p:stCondLst>
                                        </p:cTn>
                                        <p:tgtEl>
                                          <p:spTgt spid="213"/>
                                        </p:tgtEl>
                                        <p:attrNameLst>
                                          <p:attrName>style.visibility</p:attrName>
                                        </p:attrNameLst>
                                      </p:cBhvr>
                                      <p:to>
                                        <p:strVal val="visible"/>
                                      </p:to>
                                    </p:set>
                                    <p:animEffect transition="in" filter="fade">
                                      <p:cBhvr>
                                        <p:cTn id="65" dur="500"/>
                                        <p:tgtEl>
                                          <p:spTgt spid="213"/>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16"/>
                                        </p:tgtEl>
                                        <p:attrNameLst>
                                          <p:attrName>style.visibility</p:attrName>
                                        </p:attrNameLst>
                                      </p:cBhvr>
                                      <p:to>
                                        <p:strVal val="visible"/>
                                      </p:to>
                                    </p:set>
                                    <p:animEffect transition="in" filter="barn(inVertical)">
                                      <p:cBhvr>
                                        <p:cTn id="68" dur="500"/>
                                        <p:tgtEl>
                                          <p:spTgt spid="216"/>
                                        </p:tgtEl>
                                      </p:cBhvr>
                                    </p:animEffect>
                                  </p:childTnLst>
                                </p:cTn>
                              </p:par>
                            </p:childTnLst>
                          </p:cTn>
                        </p:par>
                        <p:par>
                          <p:cTn id="69" fill="hold">
                            <p:stCondLst>
                              <p:cond delay="5500"/>
                            </p:stCondLst>
                            <p:childTnLst>
                              <p:par>
                                <p:cTn id="70" presetID="10" presetClass="entr" presetSubtype="0" fill="hold" grpId="0" nodeType="afterEffect">
                                  <p:stCondLst>
                                    <p:cond delay="0"/>
                                  </p:stCondLst>
                                  <p:childTnLst>
                                    <p:set>
                                      <p:cBhvr>
                                        <p:cTn id="71" dur="1" fill="hold">
                                          <p:stCondLst>
                                            <p:cond delay="0"/>
                                          </p:stCondLst>
                                        </p:cTn>
                                        <p:tgtEl>
                                          <p:spTgt spid="215"/>
                                        </p:tgtEl>
                                        <p:attrNameLst>
                                          <p:attrName>style.visibility</p:attrName>
                                        </p:attrNameLst>
                                      </p:cBhvr>
                                      <p:to>
                                        <p:strVal val="visible"/>
                                      </p:to>
                                    </p:set>
                                    <p:animEffect transition="in" filter="fade">
                                      <p:cBhvr>
                                        <p:cTn id="72"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animBg="1"/>
      <p:bldP spid="193" grpId="0" animBg="1"/>
      <p:bldP spid="194" grpId="0" animBg="1"/>
      <p:bldP spid="195" grpId="0" animBg="1"/>
      <p:bldP spid="196" grpId="0" animBg="1"/>
      <p:bldP spid="207" grpId="0"/>
      <p:bldP spid="208" grpId="0"/>
      <p:bldP spid="209" grpId="0"/>
      <p:bldP spid="210" grpId="0"/>
      <p:bldP spid="211" grpId="0"/>
      <p:bldP spid="212" grpId="0"/>
      <p:bldP spid="213" grpId="0"/>
      <p:bldP spid="214" grpId="0"/>
      <p:bldP spid="215" grpId="0"/>
      <p:bldP spid="2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A971113-5282-370C-4EEC-114DBD139665}"/>
              </a:ext>
            </a:extLst>
          </p:cNvPr>
          <p:cNvSpPr/>
          <p:nvPr/>
        </p:nvSpPr>
        <p:spPr>
          <a:xfrm>
            <a:off x="365760" y="264161"/>
            <a:ext cx="11460480" cy="1209040"/>
          </a:xfrm>
          <a:prstGeom prst="rect">
            <a:avLst/>
          </a:prstGeom>
          <a:solidFill>
            <a:srgbClr val="7F3494"/>
          </a:solidFill>
          <a:ln>
            <a:solidFill>
              <a:srgbClr val="7F3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Marcador de texto 1">
            <a:extLst>
              <a:ext uri="{FF2B5EF4-FFF2-40B4-BE49-F238E27FC236}">
                <a16:creationId xmlns:a16="http://schemas.microsoft.com/office/drawing/2014/main" id="{8F5070CB-4D8E-F45A-64AA-5864E22D5CE6}"/>
              </a:ext>
            </a:extLst>
          </p:cNvPr>
          <p:cNvSpPr>
            <a:spLocks noGrp="1"/>
          </p:cNvSpPr>
          <p:nvPr>
            <p:ph type="body" idx="1"/>
          </p:nvPr>
        </p:nvSpPr>
        <p:spPr>
          <a:xfrm>
            <a:off x="579120" y="1725139"/>
            <a:ext cx="10814498" cy="3637280"/>
          </a:xfrm>
        </p:spPr>
        <p:txBody>
          <a:bodyPr/>
          <a:lstStyle/>
          <a:p>
            <a:pPr marL="571500" indent="-342900" algn="just">
              <a:buFont typeface="Arial" panose="020B0604020202020204" pitchFamily="34" charset="0"/>
              <a:buChar char="•"/>
            </a:pPr>
            <a:r>
              <a:rPr lang="it-IT" dirty="0"/>
              <a:t>Il Covid-19 ha PEGGIORATO LE CONDIZIONI DI LAVORO DEGLI OPERATORI SANITARI in tutto il mondo, a causa della carenza di attrezzature di biosicurezza, della scarsità di sistemi di controllo delle infezioni, della mancanza di programmi di riconoscimento e incentivi al lavoro, e infine dell'abuso fisico e psicologico e della discriminazione da parte dei pazienti, che ha un impatto sulla loro salute mentale</a:t>
            </a:r>
            <a:r>
              <a:rPr lang="en-US" dirty="0"/>
              <a:t>. </a:t>
            </a:r>
          </a:p>
          <a:p>
            <a:pPr marL="571500" indent="-342900" algn="just">
              <a:buFont typeface="Arial" panose="020B0604020202020204" pitchFamily="34" charset="0"/>
              <a:buChar char="•"/>
            </a:pPr>
            <a:r>
              <a:rPr lang="it-IT" dirty="0"/>
              <a:t>Secondo l'American Healthcare Association (AHCA) e il National Center for </a:t>
            </a:r>
            <a:r>
              <a:rPr lang="it-IT" dirty="0" err="1"/>
              <a:t>Assisted</a:t>
            </a:r>
            <a:r>
              <a:rPr lang="it-IT" dirty="0"/>
              <a:t> Living (NCAL), le strutture di assistenza a lungo termine stanno affrontando la peggiore crisi lavorativa di qualsiasi settore sanitario oggi.</a:t>
            </a:r>
          </a:p>
          <a:p>
            <a:pPr marL="571500" indent="-342900" algn="just">
              <a:buFont typeface="Arial" panose="020B0604020202020204" pitchFamily="34" charset="0"/>
              <a:buChar char="•"/>
            </a:pPr>
            <a:r>
              <a:rPr lang="it-IT" dirty="0"/>
              <a:t>E i dati del Bureau of Labour </a:t>
            </a:r>
            <a:r>
              <a:rPr lang="it-IT" dirty="0" err="1"/>
              <a:t>Statistics</a:t>
            </a:r>
            <a:r>
              <a:rPr lang="it-IT" dirty="0"/>
              <a:t> di novembre 2021 mostrano che LE STRUTTURE DI ASSISTENZA INFERMIERISTICA E RESIDENZIALE HANNO PERSO OLTRE 11.000 POSTI DI LAVORO</a:t>
            </a:r>
            <a:r>
              <a:rPr lang="en-US" dirty="0"/>
              <a:t>. </a:t>
            </a:r>
          </a:p>
        </p:txBody>
      </p:sp>
      <p:sp>
        <p:nvSpPr>
          <p:cNvPr id="3" name="Marcador de texto 2">
            <a:extLst>
              <a:ext uri="{FF2B5EF4-FFF2-40B4-BE49-F238E27FC236}">
                <a16:creationId xmlns:a16="http://schemas.microsoft.com/office/drawing/2014/main" id="{D8C65923-E164-F5B8-E02A-7EA3651C513D}"/>
              </a:ext>
            </a:extLst>
          </p:cNvPr>
          <p:cNvSpPr>
            <a:spLocks noGrp="1"/>
          </p:cNvSpPr>
          <p:nvPr>
            <p:ph type="body" idx="2"/>
          </p:nvPr>
        </p:nvSpPr>
        <p:spPr>
          <a:xfrm>
            <a:off x="798381" y="387831"/>
            <a:ext cx="10595237" cy="803654"/>
          </a:xfrm>
        </p:spPr>
        <p:txBody>
          <a:bodyPr/>
          <a:lstStyle/>
          <a:p>
            <a:pPr algn="ctr"/>
            <a:r>
              <a:rPr lang="it-IT" dirty="0">
                <a:latin typeface="Open Sans" panose="020B0606030504020204" pitchFamily="34" charset="0"/>
              </a:rPr>
              <a:t>La situazione degli operatori sanitari</a:t>
            </a:r>
            <a:endParaRPr lang="en-US" b="1" i="0" dirty="0">
              <a:effectLst/>
              <a:latin typeface="Open Sans" panose="020B0606030504020204" pitchFamily="34" charset="0"/>
            </a:endParaRPr>
          </a:p>
          <a:p>
            <a:pPr algn="ctr"/>
            <a:endParaRPr lang="es-ES" dirty="0"/>
          </a:p>
        </p:txBody>
      </p:sp>
      <p:pic>
        <p:nvPicPr>
          <p:cNvPr id="3076" name="Picture 4" descr="23,404 Drawing Of Healthcare Workers Illustrations &amp; Clip ...">
            <a:extLst>
              <a:ext uri="{FF2B5EF4-FFF2-40B4-BE49-F238E27FC236}">
                <a16:creationId xmlns:a16="http://schemas.microsoft.com/office/drawing/2014/main" id="{F12B565C-764C-FE05-81FE-6616EC5FED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61" t="11754" r="9236" b="10465"/>
          <a:stretch/>
        </p:blipFill>
        <p:spPr bwMode="auto">
          <a:xfrm>
            <a:off x="10411096" y="5731594"/>
            <a:ext cx="1415143" cy="78953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D85FAF75-A2B4-248F-1984-6E497A57BEA2}"/>
              </a:ext>
            </a:extLst>
          </p:cNvPr>
          <p:cNvPicPr>
            <a:picLocks noChangeAspect="1"/>
          </p:cNvPicPr>
          <p:nvPr/>
        </p:nvPicPr>
        <p:blipFill rotWithShape="1">
          <a:blip r:embed="rId3"/>
          <a:srcRect l="60500" t="25630" r="22750" b="54074"/>
          <a:stretch/>
        </p:blipFill>
        <p:spPr>
          <a:xfrm>
            <a:off x="11061709" y="42704"/>
            <a:ext cx="1096439" cy="747324"/>
          </a:xfrm>
          <a:prstGeom prst="rect">
            <a:avLst/>
          </a:prstGeom>
        </p:spPr>
      </p:pic>
    </p:spTree>
    <p:extLst>
      <p:ext uri="{BB962C8B-B14F-4D97-AF65-F5344CB8AC3E}">
        <p14:creationId xmlns:p14="http://schemas.microsoft.com/office/powerpoint/2010/main" val="113937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A971113-5282-370C-4EEC-114DBD139665}"/>
              </a:ext>
            </a:extLst>
          </p:cNvPr>
          <p:cNvSpPr/>
          <p:nvPr/>
        </p:nvSpPr>
        <p:spPr>
          <a:xfrm>
            <a:off x="365760" y="264161"/>
            <a:ext cx="11460480" cy="1239520"/>
          </a:xfrm>
          <a:prstGeom prst="rect">
            <a:avLst/>
          </a:prstGeom>
          <a:solidFill>
            <a:srgbClr val="7F3494"/>
          </a:solidFill>
          <a:ln>
            <a:solidFill>
              <a:srgbClr val="7F3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Marcador de texto 1">
            <a:extLst>
              <a:ext uri="{FF2B5EF4-FFF2-40B4-BE49-F238E27FC236}">
                <a16:creationId xmlns:a16="http://schemas.microsoft.com/office/drawing/2014/main" id="{8F5070CB-4D8E-F45A-64AA-5864E22D5CE6}"/>
              </a:ext>
            </a:extLst>
          </p:cNvPr>
          <p:cNvSpPr>
            <a:spLocks noGrp="1"/>
          </p:cNvSpPr>
          <p:nvPr>
            <p:ph type="body" idx="1"/>
          </p:nvPr>
        </p:nvSpPr>
        <p:spPr>
          <a:xfrm>
            <a:off x="688749" y="1503681"/>
            <a:ext cx="10814498" cy="747324"/>
          </a:xfrm>
        </p:spPr>
        <p:txBody>
          <a:bodyPr/>
          <a:lstStyle/>
          <a:p>
            <a:pPr marL="228600" indent="0" algn="ctr"/>
            <a:r>
              <a:rPr lang="en-US" sz="3600" b="1" dirty="0" err="1"/>
              <a:t>Educazione</a:t>
            </a:r>
            <a:endParaRPr lang="en-US" sz="3600" b="1" dirty="0"/>
          </a:p>
        </p:txBody>
      </p:sp>
      <p:sp>
        <p:nvSpPr>
          <p:cNvPr id="3" name="Marcador de texto 2">
            <a:extLst>
              <a:ext uri="{FF2B5EF4-FFF2-40B4-BE49-F238E27FC236}">
                <a16:creationId xmlns:a16="http://schemas.microsoft.com/office/drawing/2014/main" id="{D8C65923-E164-F5B8-E02A-7EA3651C513D}"/>
              </a:ext>
            </a:extLst>
          </p:cNvPr>
          <p:cNvSpPr>
            <a:spLocks noGrp="1"/>
          </p:cNvSpPr>
          <p:nvPr>
            <p:ph type="body" idx="2"/>
          </p:nvPr>
        </p:nvSpPr>
        <p:spPr>
          <a:xfrm>
            <a:off x="798380" y="140489"/>
            <a:ext cx="10595237" cy="803654"/>
          </a:xfrm>
        </p:spPr>
        <p:txBody>
          <a:bodyPr/>
          <a:lstStyle/>
          <a:p>
            <a:pPr algn="ctr"/>
            <a:r>
              <a:rPr lang="it-IT" dirty="0">
                <a:latin typeface="Open Sans" panose="020B0606030504020204" pitchFamily="34" charset="0"/>
              </a:rPr>
              <a:t>In che modo la tecnologia può aiutare il personale senior?</a:t>
            </a:r>
            <a:endParaRPr lang="en-US" b="1" i="0" dirty="0">
              <a:effectLst/>
              <a:latin typeface="Open Sans" panose="020B0606030504020204" pitchFamily="34" charset="0"/>
            </a:endParaRPr>
          </a:p>
        </p:txBody>
      </p:sp>
      <p:sp>
        <p:nvSpPr>
          <p:cNvPr id="5" name="Marcador de texto 1">
            <a:extLst>
              <a:ext uri="{FF2B5EF4-FFF2-40B4-BE49-F238E27FC236}">
                <a16:creationId xmlns:a16="http://schemas.microsoft.com/office/drawing/2014/main" id="{09FD0741-F4E1-C4EB-10C9-F8C8E2E071AF}"/>
              </a:ext>
            </a:extLst>
          </p:cNvPr>
          <p:cNvSpPr txBox="1">
            <a:spLocks/>
          </p:cNvSpPr>
          <p:nvPr/>
        </p:nvSpPr>
        <p:spPr>
          <a:xfrm>
            <a:off x="477519" y="2183663"/>
            <a:ext cx="11025728" cy="40342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lgn="just"/>
            <a:r>
              <a:rPr lang="it-IT" dirty="0"/>
              <a:t>Come Housing Care può aiutare... La generazione di leader della salute, dell'alloggio e dell'assistenza ha bisogno di sostegno se vogliono continuare a sviluppare se stessi, e quindi i loro team e servizi.</a:t>
            </a:r>
          </a:p>
          <a:p>
            <a:pPr marL="228600" indent="0" algn="just"/>
            <a:r>
              <a:rPr lang="it-IT" dirty="0"/>
              <a:t>La formazione dei professionisti all'interno di questi settori è fondamentale per consentire un cambiamento culturale in modo che il personale comprenda il valore e l'uso della tecnologia e come possa supportarli in un </a:t>
            </a:r>
            <a:r>
              <a:rPr lang="it-IT" dirty="0" err="1"/>
              <a:t>caregiving</a:t>
            </a:r>
            <a:r>
              <a:rPr lang="it-IT" dirty="0"/>
              <a:t> efficace, oltre a migliorare la qualità della vita delle persone assistite.</a:t>
            </a:r>
          </a:p>
          <a:p>
            <a:pPr marL="228600" indent="0" algn="just"/>
            <a:r>
              <a:rPr lang="it-IT" dirty="0"/>
              <a:t>Fornire loro la giusta tecnologia essere in grado di dare la loro opinione ogni settimana o mese per sapere cosa hanno sbagliato mentre stanno lavorando, come credono di poter migliorare le loro capacità ...</a:t>
            </a:r>
            <a:endParaRPr lang="en-US" dirty="0"/>
          </a:p>
          <a:p>
            <a:pPr marL="228600" indent="0" algn="just"/>
            <a:endParaRPr lang="en-US" dirty="0"/>
          </a:p>
          <a:p>
            <a:pPr marL="228600" indent="0" algn="just"/>
            <a:endParaRPr lang="en-US" dirty="0"/>
          </a:p>
        </p:txBody>
      </p:sp>
      <p:pic>
        <p:nvPicPr>
          <p:cNvPr id="7" name="Imagen 6">
            <a:extLst>
              <a:ext uri="{FF2B5EF4-FFF2-40B4-BE49-F238E27FC236}">
                <a16:creationId xmlns:a16="http://schemas.microsoft.com/office/drawing/2014/main" id="{A0420532-7FAA-6336-DC7D-BC84C3E14B4B}"/>
              </a:ext>
            </a:extLst>
          </p:cNvPr>
          <p:cNvPicPr>
            <a:picLocks noChangeAspect="1"/>
          </p:cNvPicPr>
          <p:nvPr/>
        </p:nvPicPr>
        <p:blipFill rotWithShape="1">
          <a:blip r:embed="rId2"/>
          <a:srcRect l="60500" t="25630" r="22750" b="54074"/>
          <a:stretch/>
        </p:blipFill>
        <p:spPr>
          <a:xfrm>
            <a:off x="11061709" y="42704"/>
            <a:ext cx="1096439" cy="747324"/>
          </a:xfrm>
          <a:prstGeom prst="rect">
            <a:avLst/>
          </a:prstGeom>
        </p:spPr>
      </p:pic>
    </p:spTree>
    <p:extLst>
      <p:ext uri="{BB962C8B-B14F-4D97-AF65-F5344CB8AC3E}">
        <p14:creationId xmlns:p14="http://schemas.microsoft.com/office/powerpoint/2010/main" val="897994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7"/>
          <p:cNvSpPr txBox="1">
            <a:spLocks noGrp="1"/>
          </p:cNvSpPr>
          <p:nvPr>
            <p:ph type="body" idx="1"/>
          </p:nvPr>
        </p:nvSpPr>
        <p:spPr>
          <a:xfrm>
            <a:off x="427670" y="1747126"/>
            <a:ext cx="5126463" cy="356565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None/>
            </a:pPr>
            <a:r>
              <a:rPr lang="en-US"/>
              <a:t>let the beauty of what                                                                            you love be what you do.</a:t>
            </a:r>
            <a:endParaRPr/>
          </a:p>
        </p:txBody>
      </p:sp>
      <p:sp>
        <p:nvSpPr>
          <p:cNvPr id="201" name="Google Shape;201;p7"/>
          <p:cNvSpPr txBox="1"/>
          <p:nvPr/>
        </p:nvSpPr>
        <p:spPr>
          <a:xfrm>
            <a:off x="0" y="4103398"/>
            <a:ext cx="6095999" cy="153265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2200"/>
              <a:buFont typeface="Arial"/>
              <a:buNone/>
            </a:pPr>
            <a:r>
              <a:rPr lang="en-US" sz="2200" b="1" i="0" u="none" strike="noStrike" cap="none">
                <a:solidFill>
                  <a:schemeClr val="lt1"/>
                </a:solidFill>
                <a:latin typeface="Calibri"/>
                <a:ea typeface="Calibri"/>
                <a:cs typeface="Calibri"/>
                <a:sym typeface="Calibri"/>
              </a:rPr>
              <a:t>RUMI</a:t>
            </a:r>
            <a:endParaRPr sz="1400" b="0" i="0" u="none" strike="noStrike" cap="none">
              <a:solidFill>
                <a:srgbClr val="000000"/>
              </a:solidFill>
              <a:latin typeface="Arial"/>
              <a:ea typeface="Arial"/>
              <a:cs typeface="Arial"/>
              <a:sym typeface="Arial"/>
            </a:endParaRPr>
          </a:p>
        </p:txBody>
      </p:sp>
      <p:sp>
        <p:nvSpPr>
          <p:cNvPr id="4" name="CuadroTexto 3">
            <a:extLst>
              <a:ext uri="{FF2B5EF4-FFF2-40B4-BE49-F238E27FC236}">
                <a16:creationId xmlns:a16="http://schemas.microsoft.com/office/drawing/2014/main" id="{A0B41C7C-9326-F35F-72F9-38787A667CC1}"/>
              </a:ext>
            </a:extLst>
          </p:cNvPr>
          <p:cNvSpPr txBox="1"/>
          <p:nvPr/>
        </p:nvSpPr>
        <p:spPr>
          <a:xfrm>
            <a:off x="1005840" y="2295878"/>
            <a:ext cx="4297680" cy="2308324"/>
          </a:xfrm>
          <a:prstGeom prst="rect">
            <a:avLst/>
          </a:prstGeom>
          <a:noFill/>
        </p:spPr>
        <p:txBody>
          <a:bodyPr wrap="square" rtlCol="0">
            <a:spAutoFit/>
          </a:bodyPr>
          <a:lstStyle/>
          <a:p>
            <a:r>
              <a:rPr lang="es-ES" sz="3600" b="1" dirty="0">
                <a:solidFill>
                  <a:schemeClr val="bg2"/>
                </a:solidFill>
                <a:latin typeface="Calibri" panose="020F0502020204030204" pitchFamily="34" charset="0"/>
                <a:cs typeface="Calibri" panose="020F0502020204030204" pitchFamily="34" charset="0"/>
              </a:rPr>
              <a:t>El cambio es siempre el resultado final de todo verdadero aprendizaje</a:t>
            </a:r>
          </a:p>
        </p:txBody>
      </p:sp>
      <p:pic>
        <p:nvPicPr>
          <p:cNvPr id="5124" name="Picture 4" descr="Características generales del envejecimiento y las personas mayores">
            <a:extLst>
              <a:ext uri="{FF2B5EF4-FFF2-40B4-BE49-F238E27FC236}">
                <a16:creationId xmlns:a16="http://schemas.microsoft.com/office/drawing/2014/main" id="{C0CF369C-2D0D-56FB-9BE9-11C46C964E15}"/>
              </a:ext>
            </a:extLst>
          </p:cNvPr>
          <p:cNvPicPr>
            <a:picLocks noGrp="1" noChangeAspect="1" noChangeArrowheads="1"/>
          </p:cNvPicPr>
          <p:nvPr>
            <p:ph type="pic" idx="2"/>
          </p:nvPr>
        </p:nvPicPr>
        <p:blipFill>
          <a:blip r:embed="rId3">
            <a:extLst>
              <a:ext uri="{28A0092B-C50C-407E-A947-70E740481C1C}">
                <a14:useLocalDpi xmlns:a14="http://schemas.microsoft.com/office/drawing/2010/main" val="0"/>
              </a:ext>
            </a:extLst>
          </a:blip>
          <a:srcRect t="9283" b="9283"/>
          <a:stretch>
            <a:fillRect/>
          </a:stretch>
        </p:blipFill>
        <p:spPr bwMode="auto">
          <a:xfrm>
            <a:off x="-1" y="2104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EA2EE2D6-C4F1-FF56-31B4-38F752798383}"/>
              </a:ext>
            </a:extLst>
          </p:cNvPr>
          <p:cNvSpPr txBox="1"/>
          <p:nvPr/>
        </p:nvSpPr>
        <p:spPr>
          <a:xfrm>
            <a:off x="-114196" y="451397"/>
            <a:ext cx="4683267" cy="4247317"/>
          </a:xfrm>
          <a:prstGeom prst="rect">
            <a:avLst/>
          </a:prstGeom>
          <a:noFill/>
        </p:spPr>
        <p:txBody>
          <a:bodyPr wrap="square" rtlCol="0">
            <a:spAutoFit/>
          </a:bodyPr>
          <a:lstStyle/>
          <a:p>
            <a:pPr algn="ctr"/>
            <a:r>
              <a:rPr lang="it-IT" sz="5400" b="1" i="1" dirty="0">
                <a:solidFill>
                  <a:schemeClr val="bg2"/>
                </a:solidFill>
                <a:latin typeface="Calibri" panose="020F0502020204030204" pitchFamily="34" charset="0"/>
                <a:cs typeface="Calibri" panose="020F0502020204030204" pitchFamily="34" charset="0"/>
              </a:rPr>
              <a:t>Il cambiamento è sempre il risultato di ogni vero apprendimento</a:t>
            </a:r>
            <a:endParaRPr lang="es-ES" sz="5400" b="1" dirty="0">
              <a:solidFill>
                <a:schemeClr val="bg2"/>
              </a:solidFill>
              <a:latin typeface="Calibri" panose="020F0502020204030204" pitchFamily="34" charset="0"/>
              <a:cs typeface="Calibri" panose="020F0502020204030204" pitchFamily="34" charset="0"/>
            </a:endParaRPr>
          </a:p>
        </p:txBody>
      </p:sp>
      <p:sp>
        <p:nvSpPr>
          <p:cNvPr id="7" name="CuadroTexto 6">
            <a:extLst>
              <a:ext uri="{FF2B5EF4-FFF2-40B4-BE49-F238E27FC236}">
                <a16:creationId xmlns:a16="http://schemas.microsoft.com/office/drawing/2014/main" id="{62C7FD3D-1885-366F-1E6B-1EB8A263E8B3}"/>
              </a:ext>
            </a:extLst>
          </p:cNvPr>
          <p:cNvSpPr txBox="1"/>
          <p:nvPr/>
        </p:nvSpPr>
        <p:spPr>
          <a:xfrm>
            <a:off x="1193823" y="5082289"/>
            <a:ext cx="2966720" cy="584775"/>
          </a:xfrm>
          <a:prstGeom prst="rect">
            <a:avLst/>
          </a:prstGeom>
          <a:noFill/>
        </p:spPr>
        <p:txBody>
          <a:bodyPr wrap="square" rtlCol="0">
            <a:spAutoFit/>
          </a:bodyPr>
          <a:lstStyle/>
          <a:p>
            <a:r>
              <a:rPr lang="es-ES" sz="3200" b="1" i="1" dirty="0">
                <a:solidFill>
                  <a:schemeClr val="bg2"/>
                </a:solidFill>
                <a:effectLst/>
                <a:latin typeface="Calibri" panose="020F0502020204030204" pitchFamily="34" charset="0"/>
                <a:cs typeface="Calibri" panose="020F0502020204030204" pitchFamily="34" charset="0"/>
              </a:rPr>
              <a:t>Leo </a:t>
            </a:r>
            <a:r>
              <a:rPr lang="es-ES" sz="3200" b="1" i="1" dirty="0" err="1">
                <a:solidFill>
                  <a:schemeClr val="bg2"/>
                </a:solidFill>
                <a:effectLst/>
                <a:latin typeface="Calibri" panose="020F0502020204030204" pitchFamily="34" charset="0"/>
                <a:cs typeface="Calibri" panose="020F0502020204030204" pitchFamily="34" charset="0"/>
              </a:rPr>
              <a:t>Buscaglia</a:t>
            </a:r>
            <a:endParaRPr lang="es-ES" sz="3200" b="1" i="1" dirty="0">
              <a:solidFill>
                <a:schemeClr val="bg2"/>
              </a:solidFill>
              <a:latin typeface="Calibri" panose="020F0502020204030204" pitchFamily="34" charset="0"/>
              <a:cs typeface="Calibri" panose="020F0502020204030204" pitchFamily="34" charset="0"/>
            </a:endParaRPr>
          </a:p>
        </p:txBody>
      </p:sp>
      <p:sp>
        <p:nvSpPr>
          <p:cNvPr id="8" name="Google Shape;225;p9">
            <a:extLst>
              <a:ext uri="{FF2B5EF4-FFF2-40B4-BE49-F238E27FC236}">
                <a16:creationId xmlns:a16="http://schemas.microsoft.com/office/drawing/2014/main" id="{C6FDC897-0694-5713-F6C0-287D456634B9}"/>
              </a:ext>
            </a:extLst>
          </p:cNvPr>
          <p:cNvSpPr/>
          <p:nvPr/>
        </p:nvSpPr>
        <p:spPr>
          <a:xfrm rot="10800000">
            <a:off x="4405348" y="4389956"/>
            <a:ext cx="656254" cy="428492"/>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 name="Google Shape;225;p9">
            <a:extLst>
              <a:ext uri="{FF2B5EF4-FFF2-40B4-BE49-F238E27FC236}">
                <a16:creationId xmlns:a16="http://schemas.microsoft.com/office/drawing/2014/main" id="{429CFDEE-0E28-C900-C9CA-A76214CA19AC}"/>
              </a:ext>
            </a:extLst>
          </p:cNvPr>
          <p:cNvSpPr/>
          <p:nvPr/>
        </p:nvSpPr>
        <p:spPr>
          <a:xfrm>
            <a:off x="167795" y="178848"/>
            <a:ext cx="519750" cy="37982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B427A7-2E81-27E9-CE8A-8A867E815764}"/>
              </a:ext>
            </a:extLst>
          </p:cNvPr>
          <p:cNvSpPr>
            <a:spLocks noGrp="1"/>
          </p:cNvSpPr>
          <p:nvPr>
            <p:ph type="body" sz="quarter" idx="18"/>
          </p:nvPr>
        </p:nvSpPr>
        <p:spPr>
          <a:xfrm>
            <a:off x="712320" y="1217241"/>
            <a:ext cx="10595237" cy="3849918"/>
          </a:xfrm>
        </p:spPr>
        <p:txBody>
          <a:bodyPr/>
          <a:lstStyle/>
          <a:p>
            <a:r>
              <a:rPr lang="it-IT" dirty="0"/>
              <a:t>La domotica (AAL) è un approccio nel settore sanitario che utilizza la </a:t>
            </a:r>
            <a:r>
              <a:rPr lang="it-IT" b="1" dirty="0"/>
              <a:t>tecnologia per supportare le persone nella loro vita quotidiana</a:t>
            </a:r>
            <a:r>
              <a:rPr lang="it-IT" dirty="0"/>
              <a:t>, in particolare gli anziani o quelli con condizioni croniche, per migliorare la loro qualità di vita, indipendenza e risultati generali di salute. AAL mira ad aiutare le persone a rimanere nelle proprie case o strutture di vita assistita, piuttosto che negli ospedali o nelle strutture di assistenza a tempo pieno</a:t>
            </a:r>
            <a:r>
              <a:rPr lang="en-US" dirty="0"/>
              <a:t>.</a:t>
            </a:r>
          </a:p>
          <a:p>
            <a:r>
              <a:rPr lang="it-IT" dirty="0"/>
              <a:t>La tecnologia AAL può essere integrata nella vita degli utenti tramite sistemi domestici intelligenti, sensori, allarmi o dispositivi indossabili e può monitorare lo stato di salute, il comportamento e i modelli di attività di un individuo</a:t>
            </a:r>
            <a:r>
              <a:rPr lang="en-US" dirty="0"/>
              <a:t>.</a:t>
            </a:r>
          </a:p>
          <a:p>
            <a:r>
              <a:rPr lang="it-IT" dirty="0"/>
              <a:t>Le soluzioni AAL possono anche promuovere l'interazione sociale, la stimolazione cognitiva e l'attività fisica, che sono essenziali per mantenere uno stile di vita sano e attivo</a:t>
            </a:r>
            <a:r>
              <a:rPr lang="en-US" dirty="0"/>
              <a:t>.</a:t>
            </a:r>
          </a:p>
          <a:p>
            <a:r>
              <a:rPr lang="it-IT" dirty="0"/>
              <a:t>Nel complesso, AAL offre un approccio innovativo e pratico per supportare le persone nella gestione della propria salute e nella vita indipendente, riducendo al contempo l'onere per i caregiver e gli operatori sanitari.</a:t>
            </a:r>
            <a:endParaRPr lang="en-IE" dirty="0"/>
          </a:p>
        </p:txBody>
      </p:sp>
      <p:sp>
        <p:nvSpPr>
          <p:cNvPr id="3" name="Text Placeholder 2">
            <a:extLst>
              <a:ext uri="{FF2B5EF4-FFF2-40B4-BE49-F238E27FC236}">
                <a16:creationId xmlns:a16="http://schemas.microsoft.com/office/drawing/2014/main" id="{CA0C66ED-E1AC-BD7B-34DF-9A66F880C940}"/>
              </a:ext>
            </a:extLst>
          </p:cNvPr>
          <p:cNvSpPr>
            <a:spLocks noGrp="1"/>
          </p:cNvSpPr>
          <p:nvPr>
            <p:ph type="body" sz="quarter" idx="16"/>
          </p:nvPr>
        </p:nvSpPr>
        <p:spPr>
          <a:xfrm>
            <a:off x="712320" y="524935"/>
            <a:ext cx="10595237" cy="803654"/>
          </a:xfrm>
        </p:spPr>
        <p:txBody>
          <a:bodyPr/>
          <a:lstStyle/>
          <a:p>
            <a:r>
              <a:rPr lang="en-IE" dirty="0" err="1"/>
              <a:t>Cos'è</a:t>
            </a:r>
            <a:r>
              <a:rPr lang="en-IE" dirty="0"/>
              <a:t> la </a:t>
            </a:r>
            <a:r>
              <a:rPr lang="en-IE" dirty="0" err="1"/>
              <a:t>domotica</a:t>
            </a:r>
            <a:r>
              <a:rPr lang="en-IE" dirty="0"/>
              <a:t>(AAL)</a:t>
            </a:r>
          </a:p>
        </p:txBody>
      </p:sp>
    </p:spTree>
    <p:extLst>
      <p:ext uri="{BB962C8B-B14F-4D97-AF65-F5344CB8AC3E}">
        <p14:creationId xmlns:p14="http://schemas.microsoft.com/office/powerpoint/2010/main" val="1033380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6"/>
          <p:cNvSpPr txBox="1">
            <a:spLocks noGrp="1"/>
          </p:cNvSpPr>
          <p:nvPr>
            <p:ph type="body" idx="2"/>
          </p:nvPr>
        </p:nvSpPr>
        <p:spPr>
          <a:xfrm>
            <a:off x="643812" y="459517"/>
            <a:ext cx="10595237" cy="803654"/>
          </a:xfrm>
          <a:prstGeom prst="rect">
            <a:avLst/>
          </a:prstGeom>
          <a:noFill/>
          <a:ln>
            <a:noFill/>
          </a:ln>
        </p:spPr>
        <p:txBody>
          <a:bodyPr spcFirstLastPara="1" wrap="square" lIns="91425" tIns="45700" rIns="91425" bIns="45700" anchor="t" anchorCtr="0">
            <a:noAutofit/>
          </a:bodyPr>
          <a:lstStyle/>
          <a:p>
            <a:pPr marL="0" lvl="0" indent="0">
              <a:spcBef>
                <a:spcPts val="0"/>
              </a:spcBef>
              <a:buClr>
                <a:schemeClr val="lt1"/>
              </a:buClr>
              <a:buSzPts val="4800"/>
            </a:pPr>
            <a:r>
              <a:rPr lang="en-US" dirty="0"/>
              <a:t>Digi-Human Senior Care MOOC</a:t>
            </a:r>
            <a:endParaRPr dirty="0"/>
          </a:p>
        </p:txBody>
      </p:sp>
      <p:sp>
        <p:nvSpPr>
          <p:cNvPr id="2" name="CuadroTexto 1">
            <a:extLst>
              <a:ext uri="{FF2B5EF4-FFF2-40B4-BE49-F238E27FC236}">
                <a16:creationId xmlns:a16="http://schemas.microsoft.com/office/drawing/2014/main" id="{C51FD195-43ED-A666-382C-59AC25DB6F37}"/>
              </a:ext>
            </a:extLst>
          </p:cNvPr>
          <p:cNvSpPr txBox="1"/>
          <p:nvPr/>
        </p:nvSpPr>
        <p:spPr>
          <a:xfrm>
            <a:off x="643812" y="1108057"/>
            <a:ext cx="10679213" cy="1938992"/>
          </a:xfrm>
          <a:prstGeom prst="rect">
            <a:avLst/>
          </a:prstGeom>
          <a:noFill/>
        </p:spPr>
        <p:txBody>
          <a:bodyPr wrap="square" rtlCol="0">
            <a:spAutoFit/>
          </a:bodyPr>
          <a:lstStyle/>
          <a:p>
            <a:pPr algn="just"/>
            <a:r>
              <a:rPr lang="it-IT" sz="2400" dirty="0">
                <a:latin typeface="Calibri" panose="020F0502020204030204" pitchFamily="34" charset="0"/>
                <a:cs typeface="Calibri" panose="020F0502020204030204" pitchFamily="34" charset="0"/>
              </a:rPr>
              <a:t>Il risultato del progetto è un corso di sviluppo professionale in modalità MOOC che fornisce agli operatori sanitari le competenze di base per assistere e prendersi cura degli anziani anche attraverso tecnologie di Ambient </a:t>
            </a:r>
            <a:r>
              <a:rPr lang="it-IT" sz="2400" dirty="0" err="1">
                <a:latin typeface="Calibri" panose="020F0502020204030204" pitchFamily="34" charset="0"/>
                <a:cs typeface="Calibri" panose="020F0502020204030204" pitchFamily="34" charset="0"/>
              </a:rPr>
              <a:t>Assisted</a:t>
            </a:r>
            <a:r>
              <a:rPr lang="it-IT" sz="2400" dirty="0">
                <a:latin typeface="Calibri" panose="020F0502020204030204" pitchFamily="34" charset="0"/>
                <a:cs typeface="Calibri" panose="020F0502020204030204" pitchFamily="34" charset="0"/>
              </a:rPr>
              <a:t> Living (AAL)</a:t>
            </a:r>
            <a:r>
              <a:rPr lang="en-US" sz="2400" dirty="0">
                <a:latin typeface="Calibri" panose="020F0502020204030204" pitchFamily="34" charset="0"/>
                <a:cs typeface="Calibri" panose="020F0502020204030204" pitchFamily="34" charset="0"/>
              </a:rPr>
              <a:t>. </a:t>
            </a:r>
          </a:p>
          <a:p>
            <a:pPr algn="just"/>
            <a:endParaRPr lang="en-US" sz="2400" dirty="0">
              <a:latin typeface="Calibri" panose="020F0502020204030204" pitchFamily="34" charset="0"/>
              <a:cs typeface="Calibri" panose="020F0502020204030204" pitchFamily="34" charset="0"/>
            </a:endParaRPr>
          </a:p>
          <a:p>
            <a:pPr algn="just"/>
            <a:r>
              <a:rPr lang="it-IT" sz="2400" dirty="0">
                <a:latin typeface="Calibri" panose="020F0502020204030204" pitchFamily="34" charset="0"/>
                <a:cs typeface="Calibri" panose="020F0502020204030204" pitchFamily="34" charset="0"/>
              </a:rPr>
              <a:t>Gli operatori sanitari, al termine del MOOC potranno</a:t>
            </a:r>
            <a:r>
              <a:rPr lang="en-US" sz="2400" dirty="0">
                <a:latin typeface="Calibri" panose="020F0502020204030204" pitchFamily="34" charset="0"/>
                <a:cs typeface="Calibri" panose="020F0502020204030204" pitchFamily="34" charset="0"/>
              </a:rPr>
              <a:t>:</a:t>
            </a:r>
          </a:p>
        </p:txBody>
      </p:sp>
      <p:sp>
        <p:nvSpPr>
          <p:cNvPr id="3" name="CuadroTexto 2">
            <a:extLst>
              <a:ext uri="{FF2B5EF4-FFF2-40B4-BE49-F238E27FC236}">
                <a16:creationId xmlns:a16="http://schemas.microsoft.com/office/drawing/2014/main" id="{9EF2A556-EEAB-383E-F662-DB557CFACD6F}"/>
              </a:ext>
            </a:extLst>
          </p:cNvPr>
          <p:cNvSpPr txBox="1"/>
          <p:nvPr/>
        </p:nvSpPr>
        <p:spPr>
          <a:xfrm>
            <a:off x="1744824" y="2772544"/>
            <a:ext cx="9442579" cy="3693319"/>
          </a:xfrm>
          <a:prstGeom prst="rect">
            <a:avLst/>
          </a:prstGeom>
          <a:noFill/>
        </p:spPr>
        <p:txBody>
          <a:bodyPr wrap="square" rtlCol="0">
            <a:spAutoFit/>
          </a:bodyPr>
          <a:lstStyle/>
          <a:p>
            <a:pPr algn="just"/>
            <a:endParaRPr lang="en-US" sz="2400" dirty="0">
              <a:latin typeface="Calibri" panose="020F0502020204030204" pitchFamily="34" charset="0"/>
              <a:cs typeface="Calibri" panose="020F0502020204030204" pitchFamily="34" charset="0"/>
            </a:endParaRPr>
          </a:p>
          <a:p>
            <a:pPr algn="just"/>
            <a:r>
              <a:rPr lang="it-IT" sz="2400" dirty="0">
                <a:latin typeface="Calibri" panose="020F0502020204030204" pitchFamily="34" charset="0"/>
                <a:cs typeface="Calibri" panose="020F0502020204030204" pitchFamily="34" charset="0"/>
              </a:rPr>
              <a:t>Testare i dispositivi AAL per assistere e prendersi cura degli anziani</a:t>
            </a:r>
            <a:r>
              <a:rPr lang="en-US" sz="2400" dirty="0">
                <a:latin typeface="Calibri" panose="020F0502020204030204" pitchFamily="34" charset="0"/>
                <a:cs typeface="Calibri" panose="020F0502020204030204" pitchFamily="34" charset="0"/>
              </a:rPr>
              <a:t>;</a:t>
            </a:r>
          </a:p>
          <a:p>
            <a:pPr algn="just"/>
            <a:endParaRPr lang="en-US" sz="2400" dirty="0">
              <a:latin typeface="Calibri" panose="020F0502020204030204" pitchFamily="34" charset="0"/>
              <a:cs typeface="Calibri" panose="020F0502020204030204" pitchFamily="34" charset="0"/>
            </a:endParaRPr>
          </a:p>
          <a:p>
            <a:pPr algn="just"/>
            <a:r>
              <a:rPr lang="it-IT" sz="2400" dirty="0">
                <a:latin typeface="Calibri" panose="020F0502020204030204" pitchFamily="34" charset="0"/>
                <a:cs typeface="Calibri" panose="020F0502020204030204" pitchFamily="34" charset="0"/>
              </a:rPr>
              <a:t>Fornire interventi di cura e trattamento attraverso l'uso di tecnologie AAL, con una forte componente umanizzata</a:t>
            </a:r>
            <a:r>
              <a:rPr lang="en-US" sz="2400" dirty="0">
                <a:latin typeface="Calibri" panose="020F0502020204030204" pitchFamily="34" charset="0"/>
                <a:cs typeface="Calibri" panose="020F0502020204030204" pitchFamily="34" charset="0"/>
              </a:rPr>
              <a:t>;</a:t>
            </a:r>
          </a:p>
          <a:p>
            <a:pPr algn="just"/>
            <a:endParaRPr lang="en-US" sz="2400" dirty="0">
              <a:latin typeface="Calibri" panose="020F0502020204030204" pitchFamily="34" charset="0"/>
              <a:cs typeface="Calibri" panose="020F0502020204030204" pitchFamily="34" charset="0"/>
            </a:endParaRPr>
          </a:p>
          <a:p>
            <a:pPr algn="just"/>
            <a:r>
              <a:rPr lang="it-IT" sz="2400" dirty="0">
                <a:latin typeface="Calibri" panose="020F0502020204030204" pitchFamily="34" charset="0"/>
                <a:cs typeface="Calibri" panose="020F0502020204030204" pitchFamily="34" charset="0"/>
              </a:rPr>
              <a:t>Gestire a livello base la multifunzionalità dei dispositivi</a:t>
            </a:r>
            <a:r>
              <a:rPr lang="en-US" sz="2400" dirty="0">
                <a:latin typeface="Calibri" panose="020F0502020204030204" pitchFamily="34" charset="0"/>
                <a:cs typeface="Calibri" panose="020F0502020204030204" pitchFamily="34" charset="0"/>
              </a:rPr>
              <a:t>;</a:t>
            </a:r>
          </a:p>
          <a:p>
            <a:pPr algn="just"/>
            <a:endParaRPr lang="en-US" sz="2400" dirty="0">
              <a:latin typeface="Calibri" panose="020F0502020204030204" pitchFamily="34" charset="0"/>
              <a:cs typeface="Calibri" panose="020F0502020204030204" pitchFamily="34" charset="0"/>
            </a:endParaRPr>
          </a:p>
          <a:p>
            <a:pPr algn="just"/>
            <a:r>
              <a:rPr lang="it-IT" sz="2400" dirty="0">
                <a:latin typeface="Calibri" panose="020F0502020204030204" pitchFamily="34" charset="0"/>
                <a:cs typeface="Calibri" panose="020F0502020204030204" pitchFamily="34" charset="0"/>
              </a:rPr>
              <a:t>comprendere e utilizzare alcuni dei dati prodotti dalle tecnologie</a:t>
            </a:r>
            <a:r>
              <a:rPr lang="en-US" sz="2400" dirty="0">
                <a:latin typeface="Calibri" panose="020F0502020204030204" pitchFamily="34" charset="0"/>
                <a:cs typeface="Calibri" panose="020F0502020204030204" pitchFamily="34" charset="0"/>
              </a:rPr>
              <a:t>.</a:t>
            </a:r>
          </a:p>
          <a:p>
            <a:endParaRPr lang="es-ES" dirty="0"/>
          </a:p>
        </p:txBody>
      </p:sp>
      <p:pic>
        <p:nvPicPr>
          <p:cNvPr id="5122" name="Picture 2">
            <a:extLst>
              <a:ext uri="{FF2B5EF4-FFF2-40B4-BE49-F238E27FC236}">
                <a16:creationId xmlns:a16="http://schemas.microsoft.com/office/drawing/2014/main" id="{A4F8F9BE-040A-7003-7B14-3B29B1C06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141" y="3044432"/>
            <a:ext cx="567612" cy="56761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C138DA7-0272-AC44-AF00-AB11753423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624" y="3914227"/>
            <a:ext cx="567612" cy="56761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3FC58686-AAD1-81C8-9C63-1D0BA295809F}"/>
              </a:ext>
            </a:extLst>
          </p:cNvPr>
          <p:cNvPicPr>
            <a:picLocks noChangeAspect="1"/>
          </p:cNvPicPr>
          <p:nvPr/>
        </p:nvPicPr>
        <p:blipFill>
          <a:blip r:embed="rId5"/>
          <a:stretch>
            <a:fillRect/>
          </a:stretch>
        </p:blipFill>
        <p:spPr>
          <a:xfrm>
            <a:off x="1108624" y="4836751"/>
            <a:ext cx="567612" cy="567612"/>
          </a:xfrm>
          <a:prstGeom prst="rect">
            <a:avLst/>
          </a:prstGeom>
        </p:spPr>
      </p:pic>
      <p:pic>
        <p:nvPicPr>
          <p:cNvPr id="5126" name="Picture 6">
            <a:extLst>
              <a:ext uri="{FF2B5EF4-FFF2-40B4-BE49-F238E27FC236}">
                <a16:creationId xmlns:a16="http://schemas.microsoft.com/office/drawing/2014/main" id="{B1668F7E-5124-26D7-6AEA-47640B1CA8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624" y="5647946"/>
            <a:ext cx="566057" cy="566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297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517FDB48-C2E2-E5DE-C8EE-A9777D792DBC}"/>
              </a:ext>
            </a:extLst>
          </p:cNvPr>
          <p:cNvSpPr>
            <a:spLocks noGrp="1"/>
          </p:cNvSpPr>
          <p:nvPr>
            <p:ph type="body" idx="2"/>
          </p:nvPr>
        </p:nvSpPr>
        <p:spPr>
          <a:xfrm>
            <a:off x="856964" y="726388"/>
            <a:ext cx="4422752" cy="803654"/>
          </a:xfrm>
        </p:spPr>
        <p:txBody>
          <a:bodyPr/>
          <a:lstStyle/>
          <a:p>
            <a:pPr algn="ctr"/>
            <a:r>
              <a:rPr lang="it-IT" dirty="0"/>
              <a:t>Il MOOC è composto da</a:t>
            </a:r>
            <a:r>
              <a:rPr lang="en-US" dirty="0"/>
              <a:t>:</a:t>
            </a:r>
            <a:endParaRPr lang="es-ES" dirty="0"/>
          </a:p>
        </p:txBody>
      </p:sp>
      <p:grpSp>
        <p:nvGrpSpPr>
          <p:cNvPr id="4" name="Group 546">
            <a:extLst>
              <a:ext uri="{FF2B5EF4-FFF2-40B4-BE49-F238E27FC236}">
                <a16:creationId xmlns:a16="http://schemas.microsoft.com/office/drawing/2014/main" id="{0D40962A-9B35-6CD7-2F56-FEEFF74E951B}"/>
              </a:ext>
            </a:extLst>
          </p:cNvPr>
          <p:cNvGrpSpPr/>
          <p:nvPr/>
        </p:nvGrpSpPr>
        <p:grpSpPr>
          <a:xfrm>
            <a:off x="5490358" y="998339"/>
            <a:ext cx="5881565" cy="4668789"/>
            <a:chOff x="5646839" y="2084286"/>
            <a:chExt cx="5881565" cy="4668789"/>
          </a:xfrm>
        </p:grpSpPr>
        <p:sp>
          <p:nvSpPr>
            <p:cNvPr id="5" name="Freeform 547">
              <a:extLst>
                <a:ext uri="{FF2B5EF4-FFF2-40B4-BE49-F238E27FC236}">
                  <a16:creationId xmlns:a16="http://schemas.microsoft.com/office/drawing/2014/main" id="{D401A0D4-6B7A-5F2D-6370-F018F373F65B}"/>
                </a:ext>
              </a:extLst>
            </p:cNvPr>
            <p:cNvSpPr>
              <a:spLocks noEditPoints="1"/>
            </p:cNvSpPr>
            <p:nvPr/>
          </p:nvSpPr>
          <p:spPr bwMode="auto">
            <a:xfrm>
              <a:off x="7540059" y="2084286"/>
              <a:ext cx="952312" cy="962903"/>
            </a:xfrm>
            <a:custGeom>
              <a:avLst/>
              <a:gdLst>
                <a:gd name="T0" fmla="*/ 0 w 457"/>
                <a:gd name="T1" fmla="*/ 250 h 500"/>
                <a:gd name="T2" fmla="*/ 228 w 457"/>
                <a:gd name="T3" fmla="*/ 500 h 500"/>
                <a:gd name="T4" fmla="*/ 457 w 457"/>
                <a:gd name="T5" fmla="*/ 250 h 500"/>
                <a:gd name="T6" fmla="*/ 228 w 457"/>
                <a:gd name="T7" fmla="*/ 0 h 500"/>
                <a:gd name="T8" fmla="*/ 0 w 457"/>
                <a:gd name="T9" fmla="*/ 250 h 500"/>
                <a:gd name="T10" fmla="*/ 60 w 457"/>
                <a:gd name="T11" fmla="*/ 250 h 500"/>
                <a:gd name="T12" fmla="*/ 228 w 457"/>
                <a:gd name="T13" fmla="*/ 66 h 500"/>
                <a:gd name="T14" fmla="*/ 397 w 457"/>
                <a:gd name="T15" fmla="*/ 250 h 500"/>
                <a:gd name="T16" fmla="*/ 228 w 457"/>
                <a:gd name="T17" fmla="*/ 434 h 500"/>
                <a:gd name="T18" fmla="*/ 60 w 457"/>
                <a:gd name="T19" fmla="*/ 25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 h="500">
                  <a:moveTo>
                    <a:pt x="0" y="250"/>
                  </a:moveTo>
                  <a:cubicBezTo>
                    <a:pt x="0" y="388"/>
                    <a:pt x="102" y="500"/>
                    <a:pt x="228" y="500"/>
                  </a:cubicBezTo>
                  <a:cubicBezTo>
                    <a:pt x="354" y="500"/>
                    <a:pt x="457" y="388"/>
                    <a:pt x="457" y="250"/>
                  </a:cubicBezTo>
                  <a:cubicBezTo>
                    <a:pt x="457" y="112"/>
                    <a:pt x="354" y="0"/>
                    <a:pt x="228" y="0"/>
                  </a:cubicBezTo>
                  <a:cubicBezTo>
                    <a:pt x="102" y="0"/>
                    <a:pt x="0" y="112"/>
                    <a:pt x="0" y="250"/>
                  </a:cubicBezTo>
                  <a:close/>
                  <a:moveTo>
                    <a:pt x="60" y="250"/>
                  </a:moveTo>
                  <a:cubicBezTo>
                    <a:pt x="60" y="148"/>
                    <a:pt x="135" y="66"/>
                    <a:pt x="228" y="66"/>
                  </a:cubicBezTo>
                  <a:cubicBezTo>
                    <a:pt x="321" y="66"/>
                    <a:pt x="397" y="148"/>
                    <a:pt x="397" y="250"/>
                  </a:cubicBezTo>
                  <a:cubicBezTo>
                    <a:pt x="397" y="352"/>
                    <a:pt x="321" y="434"/>
                    <a:pt x="228" y="434"/>
                  </a:cubicBezTo>
                  <a:cubicBezTo>
                    <a:pt x="135" y="434"/>
                    <a:pt x="60" y="352"/>
                    <a:pt x="60" y="25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548">
              <a:extLst>
                <a:ext uri="{FF2B5EF4-FFF2-40B4-BE49-F238E27FC236}">
                  <a16:creationId xmlns:a16="http://schemas.microsoft.com/office/drawing/2014/main" id="{2A61A8AA-BAB3-2222-FFC8-212F1115612A}"/>
                </a:ext>
              </a:extLst>
            </p:cNvPr>
            <p:cNvSpPr>
              <a:spLocks/>
            </p:cNvSpPr>
            <p:nvPr/>
          </p:nvSpPr>
          <p:spPr bwMode="auto">
            <a:xfrm>
              <a:off x="7264711" y="2355560"/>
              <a:ext cx="369846" cy="424427"/>
            </a:xfrm>
            <a:custGeom>
              <a:avLst/>
              <a:gdLst>
                <a:gd name="T0" fmla="*/ 192 w 192"/>
                <a:gd name="T1" fmla="*/ 58 h 220"/>
                <a:gd name="T2" fmla="*/ 134 w 192"/>
                <a:gd name="T3" fmla="*/ 0 h 220"/>
                <a:gd name="T4" fmla="*/ 58 w 192"/>
                <a:gd name="T5" fmla="*/ 0 h 220"/>
                <a:gd name="T6" fmla="*/ 0 w 192"/>
                <a:gd name="T7" fmla="*/ 58 h 220"/>
                <a:gd name="T8" fmla="*/ 0 w 192"/>
                <a:gd name="T9" fmla="*/ 162 h 220"/>
                <a:gd name="T10" fmla="*/ 58 w 192"/>
                <a:gd name="T11" fmla="*/ 220 h 220"/>
                <a:gd name="T12" fmla="*/ 134 w 192"/>
                <a:gd name="T13" fmla="*/ 220 h 220"/>
                <a:gd name="T14" fmla="*/ 192 w 192"/>
                <a:gd name="T15" fmla="*/ 162 h 220"/>
                <a:gd name="T16" fmla="*/ 192 w 192"/>
                <a:gd name="T17" fmla="*/ 5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220">
                  <a:moveTo>
                    <a:pt x="192" y="58"/>
                  </a:moveTo>
                  <a:cubicBezTo>
                    <a:pt x="192" y="26"/>
                    <a:pt x="166" y="0"/>
                    <a:pt x="134" y="0"/>
                  </a:cubicBezTo>
                  <a:cubicBezTo>
                    <a:pt x="58" y="0"/>
                    <a:pt x="58" y="0"/>
                    <a:pt x="58" y="0"/>
                  </a:cubicBezTo>
                  <a:cubicBezTo>
                    <a:pt x="26" y="0"/>
                    <a:pt x="0" y="26"/>
                    <a:pt x="0" y="58"/>
                  </a:cubicBezTo>
                  <a:cubicBezTo>
                    <a:pt x="0" y="162"/>
                    <a:pt x="0" y="162"/>
                    <a:pt x="0" y="162"/>
                  </a:cubicBezTo>
                  <a:cubicBezTo>
                    <a:pt x="0" y="194"/>
                    <a:pt x="26" y="220"/>
                    <a:pt x="58" y="220"/>
                  </a:cubicBezTo>
                  <a:cubicBezTo>
                    <a:pt x="134" y="220"/>
                    <a:pt x="134" y="220"/>
                    <a:pt x="134" y="220"/>
                  </a:cubicBezTo>
                  <a:cubicBezTo>
                    <a:pt x="166" y="220"/>
                    <a:pt x="192" y="194"/>
                    <a:pt x="192" y="162"/>
                  </a:cubicBezTo>
                  <a:lnTo>
                    <a:pt x="192" y="5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549">
              <a:extLst>
                <a:ext uri="{FF2B5EF4-FFF2-40B4-BE49-F238E27FC236}">
                  <a16:creationId xmlns:a16="http://schemas.microsoft.com/office/drawing/2014/main" id="{F1462342-9BA6-AEDC-9100-0D9F4A2BF673}"/>
                </a:ext>
              </a:extLst>
            </p:cNvPr>
            <p:cNvSpPr>
              <a:spLocks/>
            </p:cNvSpPr>
            <p:nvPr/>
          </p:nvSpPr>
          <p:spPr bwMode="auto">
            <a:xfrm>
              <a:off x="5646839" y="2502195"/>
              <a:ext cx="1756361" cy="146635"/>
            </a:xfrm>
            <a:custGeom>
              <a:avLst/>
              <a:gdLst>
                <a:gd name="T0" fmla="*/ 912 w 912"/>
                <a:gd name="T1" fmla="*/ 37 h 76"/>
                <a:gd name="T2" fmla="*/ 875 w 912"/>
                <a:gd name="T3" fmla="*/ 0 h 76"/>
                <a:gd name="T4" fmla="*/ 37 w 912"/>
                <a:gd name="T5" fmla="*/ 0 h 76"/>
                <a:gd name="T6" fmla="*/ 0 w 912"/>
                <a:gd name="T7" fmla="*/ 37 h 76"/>
                <a:gd name="T8" fmla="*/ 0 w 912"/>
                <a:gd name="T9" fmla="*/ 39 h 76"/>
                <a:gd name="T10" fmla="*/ 37 w 912"/>
                <a:gd name="T11" fmla="*/ 76 h 76"/>
                <a:gd name="T12" fmla="*/ 875 w 912"/>
                <a:gd name="T13" fmla="*/ 76 h 76"/>
                <a:gd name="T14" fmla="*/ 912 w 912"/>
                <a:gd name="T15" fmla="*/ 39 h 76"/>
                <a:gd name="T16" fmla="*/ 912 w 912"/>
                <a:gd name="T17" fmla="*/ 3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2" h="76">
                  <a:moveTo>
                    <a:pt x="912" y="37"/>
                  </a:moveTo>
                  <a:cubicBezTo>
                    <a:pt x="912" y="17"/>
                    <a:pt x="895" y="0"/>
                    <a:pt x="875" y="0"/>
                  </a:cubicBezTo>
                  <a:cubicBezTo>
                    <a:pt x="37" y="0"/>
                    <a:pt x="37" y="0"/>
                    <a:pt x="37" y="0"/>
                  </a:cubicBezTo>
                  <a:cubicBezTo>
                    <a:pt x="17" y="0"/>
                    <a:pt x="0" y="17"/>
                    <a:pt x="0" y="37"/>
                  </a:cubicBezTo>
                  <a:cubicBezTo>
                    <a:pt x="0" y="39"/>
                    <a:pt x="0" y="39"/>
                    <a:pt x="0" y="39"/>
                  </a:cubicBezTo>
                  <a:cubicBezTo>
                    <a:pt x="0" y="59"/>
                    <a:pt x="17" y="76"/>
                    <a:pt x="37" y="76"/>
                  </a:cubicBezTo>
                  <a:cubicBezTo>
                    <a:pt x="875" y="76"/>
                    <a:pt x="875" y="76"/>
                    <a:pt x="875" y="76"/>
                  </a:cubicBezTo>
                  <a:cubicBezTo>
                    <a:pt x="895" y="76"/>
                    <a:pt x="912" y="59"/>
                    <a:pt x="912" y="39"/>
                  </a:cubicBezTo>
                  <a:lnTo>
                    <a:pt x="912" y="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550">
              <a:extLst>
                <a:ext uri="{FF2B5EF4-FFF2-40B4-BE49-F238E27FC236}">
                  <a16:creationId xmlns:a16="http://schemas.microsoft.com/office/drawing/2014/main" id="{4EADCD2C-D8DF-3D26-E4B2-FE4091E6EFD8}"/>
                </a:ext>
              </a:extLst>
            </p:cNvPr>
            <p:cNvSpPr>
              <a:spLocks/>
            </p:cNvSpPr>
            <p:nvPr/>
          </p:nvSpPr>
          <p:spPr bwMode="auto">
            <a:xfrm>
              <a:off x="6224418" y="2455761"/>
              <a:ext cx="92054" cy="262314"/>
            </a:xfrm>
            <a:custGeom>
              <a:avLst/>
              <a:gdLst>
                <a:gd name="T0" fmla="*/ 48 w 48"/>
                <a:gd name="T1" fmla="*/ 23 h 136"/>
                <a:gd name="T2" fmla="*/ 25 w 48"/>
                <a:gd name="T3" fmla="*/ 0 h 136"/>
                <a:gd name="T4" fmla="*/ 23 w 48"/>
                <a:gd name="T5" fmla="*/ 0 h 136"/>
                <a:gd name="T6" fmla="*/ 0 w 48"/>
                <a:gd name="T7" fmla="*/ 23 h 136"/>
                <a:gd name="T8" fmla="*/ 0 w 48"/>
                <a:gd name="T9" fmla="*/ 113 h 136"/>
                <a:gd name="T10" fmla="*/ 23 w 48"/>
                <a:gd name="T11" fmla="*/ 136 h 136"/>
                <a:gd name="T12" fmla="*/ 25 w 48"/>
                <a:gd name="T13" fmla="*/ 136 h 136"/>
                <a:gd name="T14" fmla="*/ 48 w 48"/>
                <a:gd name="T15" fmla="*/ 113 h 136"/>
                <a:gd name="T16" fmla="*/ 48 w 48"/>
                <a:gd name="T17" fmla="*/ 2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36">
                  <a:moveTo>
                    <a:pt x="48" y="23"/>
                  </a:moveTo>
                  <a:cubicBezTo>
                    <a:pt x="48" y="10"/>
                    <a:pt x="38" y="0"/>
                    <a:pt x="25" y="0"/>
                  </a:cubicBezTo>
                  <a:cubicBezTo>
                    <a:pt x="23" y="0"/>
                    <a:pt x="23" y="0"/>
                    <a:pt x="23" y="0"/>
                  </a:cubicBezTo>
                  <a:cubicBezTo>
                    <a:pt x="10" y="0"/>
                    <a:pt x="0" y="10"/>
                    <a:pt x="0" y="23"/>
                  </a:cubicBezTo>
                  <a:cubicBezTo>
                    <a:pt x="0" y="113"/>
                    <a:pt x="0" y="113"/>
                    <a:pt x="0" y="113"/>
                  </a:cubicBezTo>
                  <a:cubicBezTo>
                    <a:pt x="0" y="126"/>
                    <a:pt x="10" y="136"/>
                    <a:pt x="23" y="136"/>
                  </a:cubicBezTo>
                  <a:cubicBezTo>
                    <a:pt x="25" y="136"/>
                    <a:pt x="25" y="136"/>
                    <a:pt x="25" y="136"/>
                  </a:cubicBezTo>
                  <a:cubicBezTo>
                    <a:pt x="38" y="136"/>
                    <a:pt x="48" y="126"/>
                    <a:pt x="48" y="113"/>
                  </a:cubicBezTo>
                  <a:lnTo>
                    <a:pt x="48" y="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Freeform 551">
              <a:extLst>
                <a:ext uri="{FF2B5EF4-FFF2-40B4-BE49-F238E27FC236}">
                  <a16:creationId xmlns:a16="http://schemas.microsoft.com/office/drawing/2014/main" id="{E1317011-5682-C55E-116B-AA8E84C7B382}"/>
                </a:ext>
              </a:extLst>
            </p:cNvPr>
            <p:cNvSpPr>
              <a:spLocks/>
            </p:cNvSpPr>
            <p:nvPr/>
          </p:nvSpPr>
          <p:spPr bwMode="auto">
            <a:xfrm>
              <a:off x="5761703" y="2617874"/>
              <a:ext cx="331558" cy="323411"/>
            </a:xfrm>
            <a:custGeom>
              <a:avLst/>
              <a:gdLst>
                <a:gd name="T0" fmla="*/ 45 w 172"/>
                <a:gd name="T1" fmla="*/ 0 h 168"/>
                <a:gd name="T2" fmla="*/ 128 w 172"/>
                <a:gd name="T3" fmla="*/ 0 h 168"/>
                <a:gd name="T4" fmla="*/ 172 w 172"/>
                <a:gd name="T5" fmla="*/ 42 h 168"/>
                <a:gd name="T6" fmla="*/ 172 w 172"/>
                <a:gd name="T7" fmla="*/ 121 h 168"/>
                <a:gd name="T8" fmla="*/ 140 w 172"/>
                <a:gd name="T9" fmla="*/ 164 h 168"/>
                <a:gd name="T10" fmla="*/ 140 w 172"/>
                <a:gd name="T11" fmla="*/ 91 h 168"/>
                <a:gd name="T12" fmla="*/ 120 w 172"/>
                <a:gd name="T13" fmla="*/ 72 h 168"/>
                <a:gd name="T14" fmla="*/ 118 w 172"/>
                <a:gd name="T15" fmla="*/ 72 h 168"/>
                <a:gd name="T16" fmla="*/ 100 w 172"/>
                <a:gd name="T17" fmla="*/ 91 h 168"/>
                <a:gd name="T18" fmla="*/ 100 w 172"/>
                <a:gd name="T19" fmla="*/ 168 h 168"/>
                <a:gd name="T20" fmla="*/ 64 w 172"/>
                <a:gd name="T21" fmla="*/ 168 h 168"/>
                <a:gd name="T22" fmla="*/ 64 w 172"/>
                <a:gd name="T23" fmla="*/ 91 h 168"/>
                <a:gd name="T24" fmla="*/ 45 w 172"/>
                <a:gd name="T25" fmla="*/ 72 h 168"/>
                <a:gd name="T26" fmla="*/ 43 w 172"/>
                <a:gd name="T27" fmla="*/ 72 h 168"/>
                <a:gd name="T28" fmla="*/ 24 w 172"/>
                <a:gd name="T29" fmla="*/ 91 h 168"/>
                <a:gd name="T30" fmla="*/ 24 w 172"/>
                <a:gd name="T31" fmla="*/ 162 h 168"/>
                <a:gd name="T32" fmla="*/ 0 w 172"/>
                <a:gd name="T33" fmla="*/ 121 h 168"/>
                <a:gd name="T34" fmla="*/ 0 w 172"/>
                <a:gd name="T35" fmla="*/ 42 h 168"/>
                <a:gd name="T36" fmla="*/ 45 w 172"/>
                <a:gd name="T3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168">
                  <a:moveTo>
                    <a:pt x="45" y="0"/>
                  </a:moveTo>
                  <a:cubicBezTo>
                    <a:pt x="128" y="0"/>
                    <a:pt x="128" y="0"/>
                    <a:pt x="128" y="0"/>
                  </a:cubicBezTo>
                  <a:cubicBezTo>
                    <a:pt x="153" y="0"/>
                    <a:pt x="172" y="17"/>
                    <a:pt x="172" y="42"/>
                  </a:cubicBezTo>
                  <a:cubicBezTo>
                    <a:pt x="172" y="121"/>
                    <a:pt x="172" y="121"/>
                    <a:pt x="172" y="121"/>
                  </a:cubicBezTo>
                  <a:cubicBezTo>
                    <a:pt x="172" y="142"/>
                    <a:pt x="160" y="159"/>
                    <a:pt x="140" y="164"/>
                  </a:cubicBezTo>
                  <a:cubicBezTo>
                    <a:pt x="140" y="91"/>
                    <a:pt x="140" y="91"/>
                    <a:pt x="140" y="91"/>
                  </a:cubicBezTo>
                  <a:cubicBezTo>
                    <a:pt x="140" y="78"/>
                    <a:pt x="130" y="72"/>
                    <a:pt x="120" y="72"/>
                  </a:cubicBezTo>
                  <a:cubicBezTo>
                    <a:pt x="118" y="72"/>
                    <a:pt x="118" y="72"/>
                    <a:pt x="118" y="72"/>
                  </a:cubicBezTo>
                  <a:cubicBezTo>
                    <a:pt x="109" y="72"/>
                    <a:pt x="100" y="78"/>
                    <a:pt x="100" y="91"/>
                  </a:cubicBezTo>
                  <a:cubicBezTo>
                    <a:pt x="100" y="168"/>
                    <a:pt x="100" y="168"/>
                    <a:pt x="100" y="168"/>
                  </a:cubicBezTo>
                  <a:cubicBezTo>
                    <a:pt x="64" y="168"/>
                    <a:pt x="64" y="168"/>
                    <a:pt x="64" y="168"/>
                  </a:cubicBezTo>
                  <a:cubicBezTo>
                    <a:pt x="64" y="91"/>
                    <a:pt x="64" y="91"/>
                    <a:pt x="64" y="91"/>
                  </a:cubicBezTo>
                  <a:cubicBezTo>
                    <a:pt x="64" y="78"/>
                    <a:pt x="55" y="72"/>
                    <a:pt x="45" y="72"/>
                  </a:cubicBezTo>
                  <a:cubicBezTo>
                    <a:pt x="43" y="72"/>
                    <a:pt x="43" y="72"/>
                    <a:pt x="43" y="72"/>
                  </a:cubicBezTo>
                  <a:cubicBezTo>
                    <a:pt x="33" y="72"/>
                    <a:pt x="24" y="78"/>
                    <a:pt x="24" y="91"/>
                  </a:cubicBezTo>
                  <a:cubicBezTo>
                    <a:pt x="24" y="162"/>
                    <a:pt x="24" y="162"/>
                    <a:pt x="24" y="162"/>
                  </a:cubicBezTo>
                  <a:cubicBezTo>
                    <a:pt x="8" y="155"/>
                    <a:pt x="0" y="139"/>
                    <a:pt x="0" y="121"/>
                  </a:cubicBezTo>
                  <a:cubicBezTo>
                    <a:pt x="0" y="42"/>
                    <a:pt x="0" y="42"/>
                    <a:pt x="0" y="42"/>
                  </a:cubicBezTo>
                  <a:cubicBezTo>
                    <a:pt x="0" y="17"/>
                    <a:pt x="20" y="0"/>
                    <a:pt x="4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52">
              <a:extLst>
                <a:ext uri="{FF2B5EF4-FFF2-40B4-BE49-F238E27FC236}">
                  <a16:creationId xmlns:a16="http://schemas.microsoft.com/office/drawing/2014/main" id="{D66D7218-242A-5725-6177-7C085AF653F0}"/>
                </a:ext>
              </a:extLst>
            </p:cNvPr>
            <p:cNvSpPr>
              <a:spLocks/>
            </p:cNvSpPr>
            <p:nvPr/>
          </p:nvSpPr>
          <p:spPr bwMode="auto">
            <a:xfrm rot="165895">
              <a:off x="7402684" y="3452662"/>
              <a:ext cx="1107103" cy="3300413"/>
            </a:xfrm>
            <a:custGeom>
              <a:avLst/>
              <a:gdLst>
                <a:gd name="T0" fmla="*/ 191 w 616"/>
                <a:gd name="T1" fmla="*/ 76 h 1524"/>
                <a:gd name="T2" fmla="*/ 287 w 616"/>
                <a:gd name="T3" fmla="*/ 7 h 1524"/>
                <a:gd name="T4" fmla="*/ 538 w 616"/>
                <a:gd name="T5" fmla="*/ 42 h 1524"/>
                <a:gd name="T6" fmla="*/ 610 w 616"/>
                <a:gd name="T7" fmla="*/ 135 h 1524"/>
                <a:gd name="T8" fmla="*/ 425 w 616"/>
                <a:gd name="T9" fmla="*/ 1445 h 1524"/>
                <a:gd name="T10" fmla="*/ 329 w 616"/>
                <a:gd name="T11" fmla="*/ 1517 h 1524"/>
                <a:gd name="T12" fmla="*/ 79 w 616"/>
                <a:gd name="T13" fmla="*/ 1482 h 1524"/>
                <a:gd name="T14" fmla="*/ 6 w 616"/>
                <a:gd name="T15" fmla="*/ 1386 h 1524"/>
                <a:gd name="T16" fmla="*/ 191 w 616"/>
                <a:gd name="T17" fmla="*/ 76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 h="1524">
                  <a:moveTo>
                    <a:pt x="191" y="76"/>
                  </a:moveTo>
                  <a:cubicBezTo>
                    <a:pt x="198" y="30"/>
                    <a:pt x="240" y="0"/>
                    <a:pt x="287" y="7"/>
                  </a:cubicBezTo>
                  <a:cubicBezTo>
                    <a:pt x="538" y="42"/>
                    <a:pt x="538" y="42"/>
                    <a:pt x="538" y="42"/>
                  </a:cubicBezTo>
                  <a:cubicBezTo>
                    <a:pt x="584" y="49"/>
                    <a:pt x="616" y="89"/>
                    <a:pt x="610" y="135"/>
                  </a:cubicBezTo>
                  <a:cubicBezTo>
                    <a:pt x="425" y="1445"/>
                    <a:pt x="425" y="1445"/>
                    <a:pt x="425" y="1445"/>
                  </a:cubicBezTo>
                  <a:cubicBezTo>
                    <a:pt x="419" y="1492"/>
                    <a:pt x="376" y="1524"/>
                    <a:pt x="329" y="1517"/>
                  </a:cubicBezTo>
                  <a:cubicBezTo>
                    <a:pt x="79" y="1482"/>
                    <a:pt x="79" y="1482"/>
                    <a:pt x="79" y="1482"/>
                  </a:cubicBezTo>
                  <a:cubicBezTo>
                    <a:pt x="32" y="1475"/>
                    <a:pt x="0" y="1433"/>
                    <a:pt x="6" y="1386"/>
                  </a:cubicBezTo>
                  <a:lnTo>
                    <a:pt x="191" y="76"/>
                  </a:lnTo>
                  <a:close/>
                </a:path>
              </a:pathLst>
            </a:custGeom>
            <a:solidFill>
              <a:srgbClr val="24BAA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553">
              <a:extLst>
                <a:ext uri="{FF2B5EF4-FFF2-40B4-BE49-F238E27FC236}">
                  <a16:creationId xmlns:a16="http://schemas.microsoft.com/office/drawing/2014/main" id="{FB2545D4-10B2-E82A-F225-7D7FDB65F07D}"/>
                </a:ext>
              </a:extLst>
            </p:cNvPr>
            <p:cNvSpPr>
              <a:spLocks/>
            </p:cNvSpPr>
            <p:nvPr/>
          </p:nvSpPr>
          <p:spPr bwMode="auto">
            <a:xfrm>
              <a:off x="7886281" y="3592996"/>
              <a:ext cx="250909" cy="250094"/>
            </a:xfrm>
            <a:custGeom>
              <a:avLst/>
              <a:gdLst>
                <a:gd name="T0" fmla="*/ 118 w 130"/>
                <a:gd name="T1" fmla="*/ 43 h 130"/>
                <a:gd name="T2" fmla="*/ 43 w 130"/>
                <a:gd name="T3" fmla="*/ 12 h 130"/>
                <a:gd name="T4" fmla="*/ 12 w 130"/>
                <a:gd name="T5" fmla="*/ 86 h 130"/>
                <a:gd name="T6" fmla="*/ 86 w 130"/>
                <a:gd name="T7" fmla="*/ 118 h 130"/>
                <a:gd name="T8" fmla="*/ 118 w 130"/>
                <a:gd name="T9" fmla="*/ 43 h 130"/>
              </a:gdLst>
              <a:ahLst/>
              <a:cxnLst>
                <a:cxn ang="0">
                  <a:pos x="T0" y="T1"/>
                </a:cxn>
                <a:cxn ang="0">
                  <a:pos x="T2" y="T3"/>
                </a:cxn>
                <a:cxn ang="0">
                  <a:pos x="T4" y="T5"/>
                </a:cxn>
                <a:cxn ang="0">
                  <a:pos x="T6" y="T7"/>
                </a:cxn>
                <a:cxn ang="0">
                  <a:pos x="T8" y="T9"/>
                </a:cxn>
              </a:cxnLst>
              <a:rect l="0" t="0" r="r" b="b"/>
              <a:pathLst>
                <a:path w="130" h="130">
                  <a:moveTo>
                    <a:pt x="118" y="43"/>
                  </a:moveTo>
                  <a:cubicBezTo>
                    <a:pt x="106" y="14"/>
                    <a:pt x="73" y="0"/>
                    <a:pt x="43" y="12"/>
                  </a:cubicBezTo>
                  <a:cubicBezTo>
                    <a:pt x="14" y="24"/>
                    <a:pt x="0" y="57"/>
                    <a:pt x="12" y="86"/>
                  </a:cubicBezTo>
                  <a:cubicBezTo>
                    <a:pt x="24" y="116"/>
                    <a:pt x="57" y="130"/>
                    <a:pt x="86" y="118"/>
                  </a:cubicBezTo>
                  <a:cubicBezTo>
                    <a:pt x="116" y="106"/>
                    <a:pt x="130" y="73"/>
                    <a:pt x="118" y="4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554">
              <a:extLst>
                <a:ext uri="{FF2B5EF4-FFF2-40B4-BE49-F238E27FC236}">
                  <a16:creationId xmlns:a16="http://schemas.microsoft.com/office/drawing/2014/main" id="{3F21BD63-021C-8DAD-8392-CCE82E212A18}"/>
                </a:ext>
              </a:extLst>
            </p:cNvPr>
            <p:cNvSpPr>
              <a:spLocks/>
            </p:cNvSpPr>
            <p:nvPr/>
          </p:nvSpPr>
          <p:spPr bwMode="auto">
            <a:xfrm>
              <a:off x="7886281" y="3600328"/>
              <a:ext cx="188996" cy="225655"/>
            </a:xfrm>
            <a:custGeom>
              <a:avLst/>
              <a:gdLst>
                <a:gd name="T0" fmla="*/ 66 w 98"/>
                <a:gd name="T1" fmla="*/ 17 h 117"/>
                <a:gd name="T2" fmla="*/ 98 w 98"/>
                <a:gd name="T3" fmla="*/ 14 h 117"/>
                <a:gd name="T4" fmla="*/ 43 w 98"/>
                <a:gd name="T5" fmla="*/ 8 h 117"/>
                <a:gd name="T6" fmla="*/ 12 w 98"/>
                <a:gd name="T7" fmla="*/ 82 h 117"/>
                <a:gd name="T8" fmla="*/ 54 w 98"/>
                <a:gd name="T9" fmla="*/ 117 h 117"/>
                <a:gd name="T10" fmla="*/ 35 w 98"/>
                <a:gd name="T11" fmla="*/ 92 h 117"/>
                <a:gd name="T12" fmla="*/ 66 w 98"/>
                <a:gd name="T13" fmla="*/ 17 h 117"/>
              </a:gdLst>
              <a:ahLst/>
              <a:cxnLst>
                <a:cxn ang="0">
                  <a:pos x="T0" y="T1"/>
                </a:cxn>
                <a:cxn ang="0">
                  <a:pos x="T2" y="T3"/>
                </a:cxn>
                <a:cxn ang="0">
                  <a:pos x="T4" y="T5"/>
                </a:cxn>
                <a:cxn ang="0">
                  <a:pos x="T6" y="T7"/>
                </a:cxn>
                <a:cxn ang="0">
                  <a:pos x="T8" y="T9"/>
                </a:cxn>
                <a:cxn ang="0">
                  <a:pos x="T10" y="T11"/>
                </a:cxn>
                <a:cxn ang="0">
                  <a:pos x="T12" y="T13"/>
                </a:cxn>
              </a:cxnLst>
              <a:rect l="0" t="0" r="r" b="b"/>
              <a:pathLst>
                <a:path w="98" h="117">
                  <a:moveTo>
                    <a:pt x="66" y="17"/>
                  </a:moveTo>
                  <a:cubicBezTo>
                    <a:pt x="77" y="13"/>
                    <a:pt x="88" y="12"/>
                    <a:pt x="98" y="14"/>
                  </a:cubicBezTo>
                  <a:cubicBezTo>
                    <a:pt x="83" y="3"/>
                    <a:pt x="62" y="0"/>
                    <a:pt x="43" y="8"/>
                  </a:cubicBezTo>
                  <a:cubicBezTo>
                    <a:pt x="14" y="20"/>
                    <a:pt x="0" y="53"/>
                    <a:pt x="12" y="82"/>
                  </a:cubicBezTo>
                  <a:cubicBezTo>
                    <a:pt x="19" y="101"/>
                    <a:pt x="36" y="114"/>
                    <a:pt x="54" y="117"/>
                  </a:cubicBezTo>
                  <a:cubicBezTo>
                    <a:pt x="46" y="111"/>
                    <a:pt x="39" y="102"/>
                    <a:pt x="35" y="92"/>
                  </a:cubicBezTo>
                  <a:cubicBezTo>
                    <a:pt x="23" y="63"/>
                    <a:pt x="37" y="29"/>
                    <a:pt x="66" y="17"/>
                  </a:cubicBezTo>
                  <a:close/>
                </a:path>
              </a:pathLst>
            </a:custGeom>
            <a:solidFill>
              <a:srgbClr val="133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555">
              <a:extLst>
                <a:ext uri="{FF2B5EF4-FFF2-40B4-BE49-F238E27FC236}">
                  <a16:creationId xmlns:a16="http://schemas.microsoft.com/office/drawing/2014/main" id="{44E74D63-5321-A7D4-28C6-A1610C2FB29D}"/>
                </a:ext>
              </a:extLst>
            </p:cNvPr>
            <p:cNvSpPr>
              <a:spLocks/>
            </p:cNvSpPr>
            <p:nvPr/>
          </p:nvSpPr>
          <p:spPr bwMode="auto">
            <a:xfrm>
              <a:off x="8165702" y="3361639"/>
              <a:ext cx="1466350" cy="2946547"/>
            </a:xfrm>
            <a:custGeom>
              <a:avLst/>
              <a:gdLst>
                <a:gd name="T0" fmla="*/ 12 w 761"/>
                <a:gd name="T1" fmla="*/ 175 h 1529"/>
                <a:gd name="T2" fmla="*/ 73 w 761"/>
                <a:gd name="T3" fmla="*/ 75 h 1529"/>
                <a:gd name="T4" fmla="*/ 319 w 761"/>
                <a:gd name="T5" fmla="*/ 12 h 1529"/>
                <a:gd name="T6" fmla="*/ 421 w 761"/>
                <a:gd name="T7" fmla="*/ 70 h 1529"/>
                <a:gd name="T8" fmla="*/ 750 w 761"/>
                <a:gd name="T9" fmla="*/ 1352 h 1529"/>
                <a:gd name="T10" fmla="*/ 689 w 761"/>
                <a:gd name="T11" fmla="*/ 1455 h 1529"/>
                <a:gd name="T12" fmla="*/ 443 w 761"/>
                <a:gd name="T13" fmla="*/ 1518 h 1529"/>
                <a:gd name="T14" fmla="*/ 340 w 761"/>
                <a:gd name="T15" fmla="*/ 1457 h 1529"/>
                <a:gd name="T16" fmla="*/ 12 w 761"/>
                <a:gd name="T17" fmla="*/ 175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1" h="1529">
                  <a:moveTo>
                    <a:pt x="12" y="175"/>
                  </a:moveTo>
                  <a:cubicBezTo>
                    <a:pt x="0" y="130"/>
                    <a:pt x="28" y="86"/>
                    <a:pt x="73" y="75"/>
                  </a:cubicBezTo>
                  <a:cubicBezTo>
                    <a:pt x="319" y="12"/>
                    <a:pt x="319" y="12"/>
                    <a:pt x="319" y="12"/>
                  </a:cubicBezTo>
                  <a:cubicBezTo>
                    <a:pt x="364" y="0"/>
                    <a:pt x="410" y="25"/>
                    <a:pt x="421" y="70"/>
                  </a:cubicBezTo>
                  <a:cubicBezTo>
                    <a:pt x="750" y="1352"/>
                    <a:pt x="750" y="1352"/>
                    <a:pt x="750" y="1352"/>
                  </a:cubicBezTo>
                  <a:cubicBezTo>
                    <a:pt x="761" y="1397"/>
                    <a:pt x="734" y="1443"/>
                    <a:pt x="689" y="1455"/>
                  </a:cubicBezTo>
                  <a:cubicBezTo>
                    <a:pt x="443" y="1518"/>
                    <a:pt x="443" y="1518"/>
                    <a:pt x="443" y="1518"/>
                  </a:cubicBezTo>
                  <a:cubicBezTo>
                    <a:pt x="398" y="1529"/>
                    <a:pt x="352" y="1502"/>
                    <a:pt x="340" y="1457"/>
                  </a:cubicBezTo>
                  <a:lnTo>
                    <a:pt x="12" y="175"/>
                  </a:ln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556">
              <a:extLst>
                <a:ext uri="{FF2B5EF4-FFF2-40B4-BE49-F238E27FC236}">
                  <a16:creationId xmlns:a16="http://schemas.microsoft.com/office/drawing/2014/main" id="{23A6B024-1E7F-B9E4-6292-B9099EAABDA7}"/>
                </a:ext>
              </a:extLst>
            </p:cNvPr>
            <p:cNvSpPr>
              <a:spLocks/>
            </p:cNvSpPr>
            <p:nvPr/>
          </p:nvSpPr>
          <p:spPr bwMode="auto">
            <a:xfrm>
              <a:off x="8419869" y="3562040"/>
              <a:ext cx="242762" cy="242762"/>
            </a:xfrm>
            <a:custGeom>
              <a:avLst/>
              <a:gdLst>
                <a:gd name="T0" fmla="*/ 104 w 126"/>
                <a:gd name="T1" fmla="*/ 23 h 126"/>
                <a:gd name="T2" fmla="*/ 23 w 126"/>
                <a:gd name="T3" fmla="*/ 22 h 126"/>
                <a:gd name="T4" fmla="*/ 22 w 126"/>
                <a:gd name="T5" fmla="*/ 103 h 126"/>
                <a:gd name="T6" fmla="*/ 103 w 126"/>
                <a:gd name="T7" fmla="*/ 104 h 126"/>
                <a:gd name="T8" fmla="*/ 104 w 126"/>
                <a:gd name="T9" fmla="*/ 23 h 126"/>
              </a:gdLst>
              <a:ahLst/>
              <a:cxnLst>
                <a:cxn ang="0">
                  <a:pos x="T0" y="T1"/>
                </a:cxn>
                <a:cxn ang="0">
                  <a:pos x="T2" y="T3"/>
                </a:cxn>
                <a:cxn ang="0">
                  <a:pos x="T4" y="T5"/>
                </a:cxn>
                <a:cxn ang="0">
                  <a:pos x="T6" y="T7"/>
                </a:cxn>
                <a:cxn ang="0">
                  <a:pos x="T8" y="T9"/>
                </a:cxn>
              </a:cxnLst>
              <a:rect l="0" t="0" r="r" b="b"/>
              <a:pathLst>
                <a:path w="126" h="126">
                  <a:moveTo>
                    <a:pt x="104" y="23"/>
                  </a:moveTo>
                  <a:cubicBezTo>
                    <a:pt x="82" y="1"/>
                    <a:pt x="45" y="0"/>
                    <a:pt x="23" y="22"/>
                  </a:cubicBezTo>
                  <a:cubicBezTo>
                    <a:pt x="0" y="44"/>
                    <a:pt x="0" y="81"/>
                    <a:pt x="22" y="103"/>
                  </a:cubicBezTo>
                  <a:cubicBezTo>
                    <a:pt x="44" y="126"/>
                    <a:pt x="80" y="126"/>
                    <a:pt x="103" y="104"/>
                  </a:cubicBezTo>
                  <a:cubicBezTo>
                    <a:pt x="126" y="82"/>
                    <a:pt x="126" y="46"/>
                    <a:pt x="104" y="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557">
              <a:extLst>
                <a:ext uri="{FF2B5EF4-FFF2-40B4-BE49-F238E27FC236}">
                  <a16:creationId xmlns:a16="http://schemas.microsoft.com/office/drawing/2014/main" id="{22C7C9C8-DC45-7E5E-EA83-F3AA54180A9C}"/>
                </a:ext>
              </a:extLst>
            </p:cNvPr>
            <p:cNvSpPr>
              <a:spLocks/>
            </p:cNvSpPr>
            <p:nvPr/>
          </p:nvSpPr>
          <p:spPr bwMode="auto">
            <a:xfrm>
              <a:off x="8419869" y="3567742"/>
              <a:ext cx="146635" cy="231357"/>
            </a:xfrm>
            <a:custGeom>
              <a:avLst/>
              <a:gdLst>
                <a:gd name="T0" fmla="*/ 48 w 76"/>
                <a:gd name="T1" fmla="*/ 20 h 120"/>
                <a:gd name="T2" fmla="*/ 76 w 76"/>
                <a:gd name="T3" fmla="*/ 4 h 120"/>
                <a:gd name="T4" fmla="*/ 23 w 76"/>
                <a:gd name="T5" fmla="*/ 19 h 120"/>
                <a:gd name="T6" fmla="*/ 22 w 76"/>
                <a:gd name="T7" fmla="*/ 100 h 120"/>
                <a:gd name="T8" fmla="*/ 75 w 76"/>
                <a:gd name="T9" fmla="*/ 116 h 120"/>
                <a:gd name="T10" fmla="*/ 47 w 76"/>
                <a:gd name="T11" fmla="*/ 100 h 120"/>
                <a:gd name="T12" fmla="*/ 48 w 76"/>
                <a:gd name="T13" fmla="*/ 20 h 120"/>
              </a:gdLst>
              <a:ahLst/>
              <a:cxnLst>
                <a:cxn ang="0">
                  <a:pos x="T0" y="T1"/>
                </a:cxn>
                <a:cxn ang="0">
                  <a:pos x="T2" y="T3"/>
                </a:cxn>
                <a:cxn ang="0">
                  <a:pos x="T4" y="T5"/>
                </a:cxn>
                <a:cxn ang="0">
                  <a:pos x="T6" y="T7"/>
                </a:cxn>
                <a:cxn ang="0">
                  <a:pos x="T8" y="T9"/>
                </a:cxn>
                <a:cxn ang="0">
                  <a:pos x="T10" y="T11"/>
                </a:cxn>
                <a:cxn ang="0">
                  <a:pos x="T12" y="T13"/>
                </a:cxn>
              </a:cxnLst>
              <a:rect l="0" t="0" r="r" b="b"/>
              <a:pathLst>
                <a:path w="76" h="120">
                  <a:moveTo>
                    <a:pt x="48" y="20"/>
                  </a:moveTo>
                  <a:cubicBezTo>
                    <a:pt x="56" y="12"/>
                    <a:pt x="66" y="7"/>
                    <a:pt x="76" y="4"/>
                  </a:cubicBezTo>
                  <a:cubicBezTo>
                    <a:pt x="58" y="0"/>
                    <a:pt x="37" y="5"/>
                    <a:pt x="23" y="19"/>
                  </a:cubicBezTo>
                  <a:cubicBezTo>
                    <a:pt x="0" y="41"/>
                    <a:pt x="0" y="78"/>
                    <a:pt x="22" y="100"/>
                  </a:cubicBezTo>
                  <a:cubicBezTo>
                    <a:pt x="36" y="115"/>
                    <a:pt x="56" y="120"/>
                    <a:pt x="75" y="116"/>
                  </a:cubicBezTo>
                  <a:cubicBezTo>
                    <a:pt x="65" y="114"/>
                    <a:pt x="55" y="109"/>
                    <a:pt x="47" y="100"/>
                  </a:cubicBezTo>
                  <a:cubicBezTo>
                    <a:pt x="25" y="78"/>
                    <a:pt x="25" y="42"/>
                    <a:pt x="48" y="20"/>
                  </a:cubicBezTo>
                  <a:close/>
                </a:path>
              </a:pathLst>
            </a:custGeom>
            <a:solidFill>
              <a:srgbClr val="133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558">
              <a:extLst>
                <a:ext uri="{FF2B5EF4-FFF2-40B4-BE49-F238E27FC236}">
                  <a16:creationId xmlns:a16="http://schemas.microsoft.com/office/drawing/2014/main" id="{712C7992-2F3A-B692-7C9B-2F00E82A8392}"/>
                </a:ext>
              </a:extLst>
            </p:cNvPr>
            <p:cNvSpPr>
              <a:spLocks/>
            </p:cNvSpPr>
            <p:nvPr/>
          </p:nvSpPr>
          <p:spPr bwMode="auto">
            <a:xfrm>
              <a:off x="8643893" y="3028451"/>
              <a:ext cx="2884511" cy="3358755"/>
            </a:xfrm>
            <a:custGeom>
              <a:avLst/>
              <a:gdLst>
                <a:gd name="T0" fmla="*/ 28 w 1187"/>
                <a:gd name="T1" fmla="*/ 296 h 1401"/>
                <a:gd name="T2" fmla="*/ 47 w 1187"/>
                <a:gd name="T3" fmla="*/ 180 h 1401"/>
                <a:gd name="T4" fmla="*/ 250 w 1187"/>
                <a:gd name="T5" fmla="*/ 28 h 1401"/>
                <a:gd name="T6" fmla="*/ 367 w 1187"/>
                <a:gd name="T7" fmla="*/ 43 h 1401"/>
                <a:gd name="T8" fmla="*/ 1159 w 1187"/>
                <a:gd name="T9" fmla="*/ 1103 h 1401"/>
                <a:gd name="T10" fmla="*/ 1142 w 1187"/>
                <a:gd name="T11" fmla="*/ 1221 h 1401"/>
                <a:gd name="T12" fmla="*/ 939 w 1187"/>
                <a:gd name="T13" fmla="*/ 1373 h 1401"/>
                <a:gd name="T14" fmla="*/ 821 w 1187"/>
                <a:gd name="T15" fmla="*/ 1356 h 1401"/>
                <a:gd name="T16" fmla="*/ 28 w 1187"/>
                <a:gd name="T17" fmla="*/ 296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7" h="1401">
                  <a:moveTo>
                    <a:pt x="28" y="296"/>
                  </a:moveTo>
                  <a:cubicBezTo>
                    <a:pt x="0" y="259"/>
                    <a:pt x="10" y="208"/>
                    <a:pt x="47" y="180"/>
                  </a:cubicBezTo>
                  <a:cubicBezTo>
                    <a:pt x="250" y="28"/>
                    <a:pt x="250" y="28"/>
                    <a:pt x="250" y="28"/>
                  </a:cubicBezTo>
                  <a:cubicBezTo>
                    <a:pt x="287" y="0"/>
                    <a:pt x="339" y="6"/>
                    <a:pt x="367" y="43"/>
                  </a:cubicBezTo>
                  <a:cubicBezTo>
                    <a:pt x="1159" y="1103"/>
                    <a:pt x="1159" y="1103"/>
                    <a:pt x="1159" y="1103"/>
                  </a:cubicBezTo>
                  <a:cubicBezTo>
                    <a:pt x="1187" y="1140"/>
                    <a:pt x="1179" y="1193"/>
                    <a:pt x="1142" y="1221"/>
                  </a:cubicBezTo>
                  <a:cubicBezTo>
                    <a:pt x="939" y="1373"/>
                    <a:pt x="939" y="1373"/>
                    <a:pt x="939" y="1373"/>
                  </a:cubicBezTo>
                  <a:cubicBezTo>
                    <a:pt x="902" y="1401"/>
                    <a:pt x="848" y="1393"/>
                    <a:pt x="821" y="1356"/>
                  </a:cubicBezTo>
                  <a:lnTo>
                    <a:pt x="28" y="296"/>
                  </a:lnTo>
                  <a:close/>
                </a:path>
              </a:pathLst>
            </a:custGeom>
            <a:solidFill>
              <a:srgbClr val="24BAA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559">
              <a:extLst>
                <a:ext uri="{FF2B5EF4-FFF2-40B4-BE49-F238E27FC236}">
                  <a16:creationId xmlns:a16="http://schemas.microsoft.com/office/drawing/2014/main" id="{4AFE9E6A-98BF-F27C-A139-35458466051F}"/>
                </a:ext>
              </a:extLst>
            </p:cNvPr>
            <p:cNvSpPr>
              <a:spLocks/>
            </p:cNvSpPr>
            <p:nvPr/>
          </p:nvSpPr>
          <p:spPr bwMode="auto">
            <a:xfrm>
              <a:off x="8893989" y="3324980"/>
              <a:ext cx="250094" cy="250909"/>
            </a:xfrm>
            <a:custGeom>
              <a:avLst/>
              <a:gdLst>
                <a:gd name="T0" fmla="*/ 87 w 130"/>
                <a:gd name="T1" fmla="*/ 12 h 130"/>
                <a:gd name="T2" fmla="*/ 12 w 130"/>
                <a:gd name="T3" fmla="*/ 42 h 130"/>
                <a:gd name="T4" fmla="*/ 42 w 130"/>
                <a:gd name="T5" fmla="*/ 118 h 130"/>
                <a:gd name="T6" fmla="*/ 117 w 130"/>
                <a:gd name="T7" fmla="*/ 88 h 130"/>
                <a:gd name="T8" fmla="*/ 87 w 130"/>
                <a:gd name="T9" fmla="*/ 12 h 130"/>
              </a:gdLst>
              <a:ahLst/>
              <a:cxnLst>
                <a:cxn ang="0">
                  <a:pos x="T0" y="T1"/>
                </a:cxn>
                <a:cxn ang="0">
                  <a:pos x="T2" y="T3"/>
                </a:cxn>
                <a:cxn ang="0">
                  <a:pos x="T4" y="T5"/>
                </a:cxn>
                <a:cxn ang="0">
                  <a:pos x="T6" y="T7"/>
                </a:cxn>
                <a:cxn ang="0">
                  <a:pos x="T8" y="T9"/>
                </a:cxn>
              </a:cxnLst>
              <a:rect l="0" t="0" r="r" b="b"/>
              <a:pathLst>
                <a:path w="130" h="130">
                  <a:moveTo>
                    <a:pt x="87" y="12"/>
                  </a:moveTo>
                  <a:cubicBezTo>
                    <a:pt x="58" y="0"/>
                    <a:pt x="24" y="13"/>
                    <a:pt x="12" y="42"/>
                  </a:cubicBezTo>
                  <a:cubicBezTo>
                    <a:pt x="0" y="71"/>
                    <a:pt x="13" y="105"/>
                    <a:pt x="42" y="118"/>
                  </a:cubicBezTo>
                  <a:cubicBezTo>
                    <a:pt x="71" y="130"/>
                    <a:pt x="105" y="117"/>
                    <a:pt x="117" y="88"/>
                  </a:cubicBezTo>
                  <a:cubicBezTo>
                    <a:pt x="130" y="58"/>
                    <a:pt x="116" y="25"/>
                    <a:pt x="87" y="1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560">
              <a:extLst>
                <a:ext uri="{FF2B5EF4-FFF2-40B4-BE49-F238E27FC236}">
                  <a16:creationId xmlns:a16="http://schemas.microsoft.com/office/drawing/2014/main" id="{829BE887-144D-91E9-2E92-822C470B6133}"/>
                </a:ext>
              </a:extLst>
            </p:cNvPr>
            <p:cNvSpPr>
              <a:spLocks/>
            </p:cNvSpPr>
            <p:nvPr/>
          </p:nvSpPr>
          <p:spPr bwMode="auto">
            <a:xfrm>
              <a:off x="8893989" y="3342087"/>
              <a:ext cx="186552" cy="225655"/>
            </a:xfrm>
            <a:custGeom>
              <a:avLst/>
              <a:gdLst>
                <a:gd name="T0" fmla="*/ 35 w 97"/>
                <a:gd name="T1" fmla="*/ 24 h 117"/>
                <a:gd name="T2" fmla="*/ 55 w 97"/>
                <a:gd name="T3" fmla="*/ 0 h 117"/>
                <a:gd name="T4" fmla="*/ 12 w 97"/>
                <a:gd name="T5" fmla="*/ 33 h 117"/>
                <a:gd name="T6" fmla="*/ 42 w 97"/>
                <a:gd name="T7" fmla="*/ 109 h 117"/>
                <a:gd name="T8" fmla="*/ 97 w 97"/>
                <a:gd name="T9" fmla="*/ 103 h 117"/>
                <a:gd name="T10" fmla="*/ 65 w 97"/>
                <a:gd name="T11" fmla="*/ 99 h 117"/>
                <a:gd name="T12" fmla="*/ 35 w 97"/>
                <a:gd name="T13" fmla="*/ 24 h 117"/>
              </a:gdLst>
              <a:ahLst/>
              <a:cxnLst>
                <a:cxn ang="0">
                  <a:pos x="T0" y="T1"/>
                </a:cxn>
                <a:cxn ang="0">
                  <a:pos x="T2" y="T3"/>
                </a:cxn>
                <a:cxn ang="0">
                  <a:pos x="T4" y="T5"/>
                </a:cxn>
                <a:cxn ang="0">
                  <a:pos x="T6" y="T7"/>
                </a:cxn>
                <a:cxn ang="0">
                  <a:pos x="T8" y="T9"/>
                </a:cxn>
                <a:cxn ang="0">
                  <a:pos x="T10" y="T11"/>
                </a:cxn>
                <a:cxn ang="0">
                  <a:pos x="T12" y="T13"/>
                </a:cxn>
              </a:cxnLst>
              <a:rect l="0" t="0" r="r" b="b"/>
              <a:pathLst>
                <a:path w="97" h="117">
                  <a:moveTo>
                    <a:pt x="35" y="24"/>
                  </a:moveTo>
                  <a:cubicBezTo>
                    <a:pt x="40" y="14"/>
                    <a:pt x="47" y="5"/>
                    <a:pt x="55" y="0"/>
                  </a:cubicBezTo>
                  <a:cubicBezTo>
                    <a:pt x="37" y="3"/>
                    <a:pt x="20" y="15"/>
                    <a:pt x="12" y="33"/>
                  </a:cubicBezTo>
                  <a:cubicBezTo>
                    <a:pt x="0" y="62"/>
                    <a:pt x="13" y="96"/>
                    <a:pt x="42" y="109"/>
                  </a:cubicBezTo>
                  <a:cubicBezTo>
                    <a:pt x="61" y="117"/>
                    <a:pt x="81" y="114"/>
                    <a:pt x="97" y="103"/>
                  </a:cubicBezTo>
                  <a:cubicBezTo>
                    <a:pt x="87" y="105"/>
                    <a:pt x="76" y="104"/>
                    <a:pt x="65" y="99"/>
                  </a:cubicBezTo>
                  <a:cubicBezTo>
                    <a:pt x="36" y="87"/>
                    <a:pt x="23" y="53"/>
                    <a:pt x="35" y="24"/>
                  </a:cubicBezTo>
                  <a:close/>
                </a:path>
              </a:pathLst>
            </a:custGeom>
            <a:solidFill>
              <a:srgbClr val="133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561">
              <a:extLst>
                <a:ext uri="{FF2B5EF4-FFF2-40B4-BE49-F238E27FC236}">
                  <a16:creationId xmlns:a16="http://schemas.microsoft.com/office/drawing/2014/main" id="{6E056BD1-F098-5437-8E09-443FA98A1F07}"/>
                </a:ext>
              </a:extLst>
            </p:cNvPr>
            <p:cNvSpPr>
              <a:spLocks/>
            </p:cNvSpPr>
            <p:nvPr/>
          </p:nvSpPr>
          <p:spPr bwMode="auto">
            <a:xfrm>
              <a:off x="7936788" y="2837826"/>
              <a:ext cx="132786" cy="801604"/>
            </a:xfrm>
            <a:custGeom>
              <a:avLst/>
              <a:gdLst>
                <a:gd name="T0" fmla="*/ 45 w 69"/>
                <a:gd name="T1" fmla="*/ 416 h 416"/>
                <a:gd name="T2" fmla="*/ 31 w 69"/>
                <a:gd name="T3" fmla="*/ 410 h 416"/>
                <a:gd name="T4" fmla="*/ 9 w 69"/>
                <a:gd name="T5" fmla="*/ 306 h 416"/>
                <a:gd name="T6" fmla="*/ 6 w 69"/>
                <a:gd name="T7" fmla="*/ 207 h 416"/>
                <a:gd name="T8" fmla="*/ 32 w 69"/>
                <a:gd name="T9" fmla="*/ 4 h 416"/>
                <a:gd name="T10" fmla="*/ 57 w 69"/>
                <a:gd name="T11" fmla="*/ 6 h 416"/>
                <a:gd name="T12" fmla="*/ 69 w 69"/>
                <a:gd name="T13" fmla="*/ 33 h 416"/>
                <a:gd name="T14" fmla="*/ 63 w 69"/>
                <a:gd name="T15" fmla="*/ 39 h 416"/>
                <a:gd name="T16" fmla="*/ 57 w 69"/>
                <a:gd name="T17" fmla="*/ 33 h 416"/>
                <a:gd name="T18" fmla="*/ 50 w 69"/>
                <a:gd name="T19" fmla="*/ 15 h 416"/>
                <a:gd name="T20" fmla="*/ 35 w 69"/>
                <a:gd name="T21" fmla="*/ 16 h 416"/>
                <a:gd name="T22" fmla="*/ 35 w 69"/>
                <a:gd name="T23" fmla="*/ 16 h 416"/>
                <a:gd name="T24" fmla="*/ 18 w 69"/>
                <a:gd name="T25" fmla="*/ 207 h 416"/>
                <a:gd name="T26" fmla="*/ 21 w 69"/>
                <a:gd name="T27" fmla="*/ 306 h 416"/>
                <a:gd name="T28" fmla="*/ 39 w 69"/>
                <a:gd name="T29" fmla="*/ 401 h 416"/>
                <a:gd name="T30" fmla="*/ 45 w 69"/>
                <a:gd name="T31" fmla="*/ 404 h 416"/>
                <a:gd name="T32" fmla="*/ 45 w 69"/>
                <a:gd name="T33" fmla="*/ 404 h 416"/>
                <a:gd name="T34" fmla="*/ 52 w 69"/>
                <a:gd name="T35" fmla="*/ 410 h 416"/>
                <a:gd name="T36" fmla="*/ 46 w 69"/>
                <a:gd name="T37" fmla="*/ 416 h 416"/>
                <a:gd name="T38" fmla="*/ 45 w 69"/>
                <a:gd name="T39" fmla="*/ 41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416">
                  <a:moveTo>
                    <a:pt x="45" y="416"/>
                  </a:moveTo>
                  <a:cubicBezTo>
                    <a:pt x="43" y="416"/>
                    <a:pt x="38" y="415"/>
                    <a:pt x="31" y="410"/>
                  </a:cubicBezTo>
                  <a:cubicBezTo>
                    <a:pt x="16" y="395"/>
                    <a:pt x="8" y="359"/>
                    <a:pt x="9" y="306"/>
                  </a:cubicBezTo>
                  <a:cubicBezTo>
                    <a:pt x="9" y="277"/>
                    <a:pt x="8" y="243"/>
                    <a:pt x="6" y="207"/>
                  </a:cubicBezTo>
                  <a:cubicBezTo>
                    <a:pt x="1" y="87"/>
                    <a:pt x="0" y="13"/>
                    <a:pt x="32" y="4"/>
                  </a:cubicBezTo>
                  <a:cubicBezTo>
                    <a:pt x="42" y="0"/>
                    <a:pt x="50" y="1"/>
                    <a:pt x="57" y="6"/>
                  </a:cubicBezTo>
                  <a:cubicBezTo>
                    <a:pt x="69" y="14"/>
                    <a:pt x="69" y="31"/>
                    <a:pt x="69" y="33"/>
                  </a:cubicBezTo>
                  <a:cubicBezTo>
                    <a:pt x="69" y="37"/>
                    <a:pt x="67" y="39"/>
                    <a:pt x="63" y="39"/>
                  </a:cubicBezTo>
                  <a:cubicBezTo>
                    <a:pt x="60" y="39"/>
                    <a:pt x="57" y="37"/>
                    <a:pt x="57" y="33"/>
                  </a:cubicBezTo>
                  <a:cubicBezTo>
                    <a:pt x="57" y="30"/>
                    <a:pt x="56" y="19"/>
                    <a:pt x="50" y="15"/>
                  </a:cubicBezTo>
                  <a:cubicBezTo>
                    <a:pt x="47" y="13"/>
                    <a:pt x="42" y="13"/>
                    <a:pt x="35" y="16"/>
                  </a:cubicBezTo>
                  <a:cubicBezTo>
                    <a:pt x="35" y="16"/>
                    <a:pt x="35" y="16"/>
                    <a:pt x="35" y="16"/>
                  </a:cubicBezTo>
                  <a:cubicBezTo>
                    <a:pt x="11" y="22"/>
                    <a:pt x="15" y="125"/>
                    <a:pt x="18" y="207"/>
                  </a:cubicBezTo>
                  <a:cubicBezTo>
                    <a:pt x="20" y="243"/>
                    <a:pt x="21" y="277"/>
                    <a:pt x="21" y="306"/>
                  </a:cubicBezTo>
                  <a:cubicBezTo>
                    <a:pt x="20" y="372"/>
                    <a:pt x="32" y="394"/>
                    <a:pt x="39" y="401"/>
                  </a:cubicBezTo>
                  <a:cubicBezTo>
                    <a:pt x="43" y="404"/>
                    <a:pt x="45" y="404"/>
                    <a:pt x="45" y="404"/>
                  </a:cubicBezTo>
                  <a:cubicBezTo>
                    <a:pt x="45" y="404"/>
                    <a:pt x="45" y="404"/>
                    <a:pt x="45" y="404"/>
                  </a:cubicBezTo>
                  <a:cubicBezTo>
                    <a:pt x="49" y="404"/>
                    <a:pt x="51" y="406"/>
                    <a:pt x="52" y="410"/>
                  </a:cubicBezTo>
                  <a:cubicBezTo>
                    <a:pt x="52" y="413"/>
                    <a:pt x="49" y="416"/>
                    <a:pt x="46" y="416"/>
                  </a:cubicBezTo>
                  <a:cubicBezTo>
                    <a:pt x="46" y="416"/>
                    <a:pt x="46" y="416"/>
                    <a:pt x="45" y="416"/>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562">
              <a:extLst>
                <a:ext uri="{FF2B5EF4-FFF2-40B4-BE49-F238E27FC236}">
                  <a16:creationId xmlns:a16="http://schemas.microsoft.com/office/drawing/2014/main" id="{47091445-07A8-79B6-7883-330B8A7CE661}"/>
                </a:ext>
              </a:extLst>
            </p:cNvPr>
            <p:cNvSpPr>
              <a:spLocks/>
            </p:cNvSpPr>
            <p:nvPr/>
          </p:nvSpPr>
          <p:spPr bwMode="auto">
            <a:xfrm>
              <a:off x="8058169" y="3034154"/>
              <a:ext cx="53766" cy="470046"/>
            </a:xfrm>
            <a:custGeom>
              <a:avLst/>
              <a:gdLst>
                <a:gd name="T0" fmla="*/ 12 w 28"/>
                <a:gd name="T1" fmla="*/ 244 h 244"/>
                <a:gd name="T2" fmla="*/ 11 w 28"/>
                <a:gd name="T3" fmla="*/ 244 h 244"/>
                <a:gd name="T4" fmla="*/ 6 w 28"/>
                <a:gd name="T5" fmla="*/ 237 h 244"/>
                <a:gd name="T6" fmla="*/ 1 w 28"/>
                <a:gd name="T7" fmla="*/ 7 h 244"/>
                <a:gd name="T8" fmla="*/ 6 w 28"/>
                <a:gd name="T9" fmla="*/ 0 h 244"/>
                <a:gd name="T10" fmla="*/ 13 w 28"/>
                <a:gd name="T11" fmla="*/ 5 h 244"/>
                <a:gd name="T12" fmla="*/ 18 w 28"/>
                <a:gd name="T13" fmla="*/ 239 h 244"/>
                <a:gd name="T14" fmla="*/ 12 w 28"/>
                <a:gd name="T15" fmla="*/ 244 h 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4">
                  <a:moveTo>
                    <a:pt x="12" y="244"/>
                  </a:moveTo>
                  <a:cubicBezTo>
                    <a:pt x="11" y="244"/>
                    <a:pt x="11" y="244"/>
                    <a:pt x="11" y="244"/>
                  </a:cubicBezTo>
                  <a:cubicBezTo>
                    <a:pt x="8" y="244"/>
                    <a:pt x="5" y="241"/>
                    <a:pt x="6" y="237"/>
                  </a:cubicBezTo>
                  <a:cubicBezTo>
                    <a:pt x="16" y="161"/>
                    <a:pt x="1" y="8"/>
                    <a:pt x="1" y="7"/>
                  </a:cubicBezTo>
                  <a:cubicBezTo>
                    <a:pt x="0" y="3"/>
                    <a:pt x="3" y="0"/>
                    <a:pt x="6" y="0"/>
                  </a:cubicBezTo>
                  <a:cubicBezTo>
                    <a:pt x="9" y="0"/>
                    <a:pt x="12" y="2"/>
                    <a:pt x="13" y="5"/>
                  </a:cubicBezTo>
                  <a:cubicBezTo>
                    <a:pt x="13" y="12"/>
                    <a:pt x="28" y="161"/>
                    <a:pt x="18" y="239"/>
                  </a:cubicBezTo>
                  <a:cubicBezTo>
                    <a:pt x="17" y="242"/>
                    <a:pt x="15" y="244"/>
                    <a:pt x="12" y="244"/>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563">
              <a:extLst>
                <a:ext uri="{FF2B5EF4-FFF2-40B4-BE49-F238E27FC236}">
                  <a16:creationId xmlns:a16="http://schemas.microsoft.com/office/drawing/2014/main" id="{0F36D4FA-C727-1836-073C-682BDE200746}"/>
                </a:ext>
              </a:extLst>
            </p:cNvPr>
            <p:cNvSpPr>
              <a:spLocks/>
            </p:cNvSpPr>
            <p:nvPr/>
          </p:nvSpPr>
          <p:spPr bwMode="auto">
            <a:xfrm>
              <a:off x="8058490" y="2811090"/>
              <a:ext cx="468417" cy="834190"/>
            </a:xfrm>
            <a:custGeom>
              <a:avLst/>
              <a:gdLst>
                <a:gd name="T0" fmla="*/ 238 w 243"/>
                <a:gd name="T1" fmla="*/ 431 h 433"/>
                <a:gd name="T2" fmla="*/ 222 w 243"/>
                <a:gd name="T3" fmla="*/ 430 h 433"/>
                <a:gd name="T4" fmla="*/ 151 w 243"/>
                <a:gd name="T5" fmla="*/ 333 h 433"/>
                <a:gd name="T6" fmla="*/ 100 w 243"/>
                <a:gd name="T7" fmla="*/ 232 h 433"/>
                <a:gd name="T8" fmla="*/ 23 w 243"/>
                <a:gd name="T9" fmla="*/ 11 h 433"/>
                <a:gd name="T10" fmla="*/ 47 w 243"/>
                <a:gd name="T11" fmla="*/ 1 h 433"/>
                <a:gd name="T12" fmla="*/ 72 w 243"/>
                <a:gd name="T13" fmla="*/ 25 h 433"/>
                <a:gd name="T14" fmla="*/ 69 w 243"/>
                <a:gd name="T15" fmla="*/ 34 h 433"/>
                <a:gd name="T16" fmla="*/ 61 w 243"/>
                <a:gd name="T17" fmla="*/ 30 h 433"/>
                <a:gd name="T18" fmla="*/ 46 w 243"/>
                <a:gd name="T19" fmla="*/ 15 h 433"/>
                <a:gd name="T20" fmla="*/ 33 w 243"/>
                <a:gd name="T21" fmla="*/ 21 h 433"/>
                <a:gd name="T22" fmla="*/ 32 w 243"/>
                <a:gd name="T23" fmla="*/ 22 h 433"/>
                <a:gd name="T24" fmla="*/ 111 w 243"/>
                <a:gd name="T25" fmla="*/ 226 h 433"/>
                <a:gd name="T26" fmla="*/ 162 w 243"/>
                <a:gd name="T27" fmla="*/ 328 h 433"/>
                <a:gd name="T28" fmla="*/ 225 w 243"/>
                <a:gd name="T29" fmla="*/ 417 h 433"/>
                <a:gd name="T30" fmla="*/ 232 w 243"/>
                <a:gd name="T31" fmla="*/ 418 h 433"/>
                <a:gd name="T32" fmla="*/ 232 w 243"/>
                <a:gd name="T33" fmla="*/ 418 h 433"/>
                <a:gd name="T34" fmla="*/ 241 w 243"/>
                <a:gd name="T35" fmla="*/ 421 h 433"/>
                <a:gd name="T36" fmla="*/ 239 w 243"/>
                <a:gd name="T37" fmla="*/ 430 h 433"/>
                <a:gd name="T38" fmla="*/ 238 w 243"/>
                <a:gd name="T39" fmla="*/ 43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3" h="433">
                  <a:moveTo>
                    <a:pt x="238" y="431"/>
                  </a:moveTo>
                  <a:cubicBezTo>
                    <a:pt x="236" y="432"/>
                    <a:pt x="231" y="433"/>
                    <a:pt x="222" y="430"/>
                  </a:cubicBezTo>
                  <a:cubicBezTo>
                    <a:pt x="201" y="422"/>
                    <a:pt x="177" y="388"/>
                    <a:pt x="151" y="333"/>
                  </a:cubicBezTo>
                  <a:cubicBezTo>
                    <a:pt x="137" y="302"/>
                    <a:pt x="119" y="268"/>
                    <a:pt x="100" y="232"/>
                  </a:cubicBezTo>
                  <a:cubicBezTo>
                    <a:pt x="37" y="110"/>
                    <a:pt x="0" y="34"/>
                    <a:pt x="23" y="11"/>
                  </a:cubicBezTo>
                  <a:cubicBezTo>
                    <a:pt x="31" y="3"/>
                    <a:pt x="39" y="0"/>
                    <a:pt x="47" y="1"/>
                  </a:cubicBezTo>
                  <a:cubicBezTo>
                    <a:pt x="62" y="5"/>
                    <a:pt x="71" y="23"/>
                    <a:pt x="72" y="25"/>
                  </a:cubicBezTo>
                  <a:cubicBezTo>
                    <a:pt x="73" y="28"/>
                    <a:pt x="72" y="32"/>
                    <a:pt x="69" y="34"/>
                  </a:cubicBezTo>
                  <a:cubicBezTo>
                    <a:pt x="66" y="35"/>
                    <a:pt x="63" y="34"/>
                    <a:pt x="61" y="30"/>
                  </a:cubicBezTo>
                  <a:cubicBezTo>
                    <a:pt x="59" y="26"/>
                    <a:pt x="53" y="16"/>
                    <a:pt x="46" y="15"/>
                  </a:cubicBezTo>
                  <a:cubicBezTo>
                    <a:pt x="42" y="14"/>
                    <a:pt x="37" y="16"/>
                    <a:pt x="33" y="21"/>
                  </a:cubicBezTo>
                  <a:cubicBezTo>
                    <a:pt x="32" y="21"/>
                    <a:pt x="32" y="21"/>
                    <a:pt x="32" y="22"/>
                  </a:cubicBezTo>
                  <a:cubicBezTo>
                    <a:pt x="13" y="39"/>
                    <a:pt x="67" y="143"/>
                    <a:pt x="111" y="226"/>
                  </a:cubicBezTo>
                  <a:cubicBezTo>
                    <a:pt x="130" y="263"/>
                    <a:pt x="148" y="297"/>
                    <a:pt x="162" y="328"/>
                  </a:cubicBezTo>
                  <a:cubicBezTo>
                    <a:pt x="194" y="397"/>
                    <a:pt x="215" y="413"/>
                    <a:pt x="225" y="417"/>
                  </a:cubicBezTo>
                  <a:cubicBezTo>
                    <a:pt x="230" y="419"/>
                    <a:pt x="232" y="418"/>
                    <a:pt x="232" y="418"/>
                  </a:cubicBezTo>
                  <a:cubicBezTo>
                    <a:pt x="232" y="418"/>
                    <a:pt x="232" y="418"/>
                    <a:pt x="232" y="418"/>
                  </a:cubicBezTo>
                  <a:cubicBezTo>
                    <a:pt x="235" y="417"/>
                    <a:pt x="239" y="418"/>
                    <a:pt x="241" y="421"/>
                  </a:cubicBezTo>
                  <a:cubicBezTo>
                    <a:pt x="243" y="425"/>
                    <a:pt x="242" y="429"/>
                    <a:pt x="239" y="430"/>
                  </a:cubicBezTo>
                  <a:cubicBezTo>
                    <a:pt x="239" y="430"/>
                    <a:pt x="239" y="430"/>
                    <a:pt x="238" y="431"/>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Freeform 564">
              <a:extLst>
                <a:ext uri="{FF2B5EF4-FFF2-40B4-BE49-F238E27FC236}">
                  <a16:creationId xmlns:a16="http://schemas.microsoft.com/office/drawing/2014/main" id="{11478C37-4DA3-EAAD-09B3-2AA972A9B4FA}"/>
                </a:ext>
              </a:extLst>
            </p:cNvPr>
            <p:cNvSpPr>
              <a:spLocks/>
            </p:cNvSpPr>
            <p:nvPr/>
          </p:nvSpPr>
          <p:spPr bwMode="auto">
            <a:xfrm>
              <a:off x="8257354" y="2972242"/>
              <a:ext cx="265572" cy="509149"/>
            </a:xfrm>
            <a:custGeom>
              <a:avLst/>
              <a:gdLst>
                <a:gd name="T0" fmla="*/ 134 w 138"/>
                <a:gd name="T1" fmla="*/ 263 h 264"/>
                <a:gd name="T2" fmla="*/ 133 w 138"/>
                <a:gd name="T3" fmla="*/ 263 h 264"/>
                <a:gd name="T4" fmla="*/ 125 w 138"/>
                <a:gd name="T5" fmla="*/ 258 h 264"/>
                <a:gd name="T6" fmla="*/ 2 w 138"/>
                <a:gd name="T7" fmla="*/ 11 h 264"/>
                <a:gd name="T8" fmla="*/ 3 w 138"/>
                <a:gd name="T9" fmla="*/ 1 h 264"/>
                <a:gd name="T10" fmla="*/ 12 w 138"/>
                <a:gd name="T11" fmla="*/ 4 h 264"/>
                <a:gd name="T12" fmla="*/ 136 w 138"/>
                <a:gd name="T13" fmla="*/ 254 h 264"/>
                <a:gd name="T14" fmla="*/ 134 w 138"/>
                <a:gd name="T15" fmla="*/ 263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264">
                  <a:moveTo>
                    <a:pt x="134" y="263"/>
                  </a:moveTo>
                  <a:cubicBezTo>
                    <a:pt x="133" y="263"/>
                    <a:pt x="133" y="263"/>
                    <a:pt x="133" y="263"/>
                  </a:cubicBezTo>
                  <a:cubicBezTo>
                    <a:pt x="130" y="264"/>
                    <a:pt x="126" y="262"/>
                    <a:pt x="125" y="258"/>
                  </a:cubicBezTo>
                  <a:cubicBezTo>
                    <a:pt x="94" y="171"/>
                    <a:pt x="3" y="12"/>
                    <a:pt x="2" y="11"/>
                  </a:cubicBezTo>
                  <a:cubicBezTo>
                    <a:pt x="0" y="7"/>
                    <a:pt x="0" y="3"/>
                    <a:pt x="3" y="1"/>
                  </a:cubicBezTo>
                  <a:cubicBezTo>
                    <a:pt x="6" y="0"/>
                    <a:pt x="10" y="1"/>
                    <a:pt x="12" y="4"/>
                  </a:cubicBezTo>
                  <a:cubicBezTo>
                    <a:pt x="16" y="11"/>
                    <a:pt x="105" y="166"/>
                    <a:pt x="136" y="254"/>
                  </a:cubicBezTo>
                  <a:cubicBezTo>
                    <a:pt x="138" y="258"/>
                    <a:pt x="136" y="261"/>
                    <a:pt x="134" y="263"/>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565">
              <a:extLst>
                <a:ext uri="{FF2B5EF4-FFF2-40B4-BE49-F238E27FC236}">
                  <a16:creationId xmlns:a16="http://schemas.microsoft.com/office/drawing/2014/main" id="{6A86194B-0A2F-BA6F-EC33-78A7480DBE17}"/>
                </a:ext>
              </a:extLst>
            </p:cNvPr>
            <p:cNvSpPr>
              <a:spLocks/>
            </p:cNvSpPr>
            <p:nvPr/>
          </p:nvSpPr>
          <p:spPr bwMode="auto">
            <a:xfrm>
              <a:off x="8175315" y="2721194"/>
              <a:ext cx="859444" cy="745394"/>
            </a:xfrm>
            <a:custGeom>
              <a:avLst/>
              <a:gdLst>
                <a:gd name="T0" fmla="*/ 444 w 446"/>
                <a:gd name="T1" fmla="*/ 382 h 387"/>
                <a:gd name="T2" fmla="*/ 428 w 446"/>
                <a:gd name="T3" fmla="*/ 386 h 387"/>
                <a:gd name="T4" fmla="*/ 306 w 446"/>
                <a:gd name="T5" fmla="*/ 310 h 387"/>
                <a:gd name="T6" fmla="*/ 204 w 446"/>
                <a:gd name="T7" fmla="*/ 222 h 387"/>
                <a:gd name="T8" fmla="*/ 12 w 446"/>
                <a:gd name="T9" fmla="*/ 19 h 387"/>
                <a:gd name="T10" fmla="*/ 30 w 446"/>
                <a:gd name="T11" fmla="*/ 1 h 387"/>
                <a:gd name="T12" fmla="*/ 67 w 446"/>
                <a:gd name="T13" fmla="*/ 17 h 387"/>
                <a:gd name="T14" fmla="*/ 69 w 446"/>
                <a:gd name="T15" fmla="*/ 27 h 387"/>
                <a:gd name="T16" fmla="*/ 59 w 446"/>
                <a:gd name="T17" fmla="*/ 26 h 387"/>
                <a:gd name="T18" fmla="*/ 36 w 446"/>
                <a:gd name="T19" fmla="*/ 15 h 387"/>
                <a:gd name="T20" fmla="*/ 26 w 446"/>
                <a:gd name="T21" fmla="*/ 27 h 387"/>
                <a:gd name="T22" fmla="*/ 26 w 446"/>
                <a:gd name="T23" fmla="*/ 27 h 387"/>
                <a:gd name="T24" fmla="*/ 211 w 446"/>
                <a:gd name="T25" fmla="*/ 213 h 387"/>
                <a:gd name="T26" fmla="*/ 315 w 446"/>
                <a:gd name="T27" fmla="*/ 301 h 387"/>
                <a:gd name="T28" fmla="*/ 424 w 446"/>
                <a:gd name="T29" fmla="*/ 372 h 387"/>
                <a:gd name="T30" fmla="*/ 431 w 446"/>
                <a:gd name="T31" fmla="*/ 371 h 387"/>
                <a:gd name="T32" fmla="*/ 431 w 446"/>
                <a:gd name="T33" fmla="*/ 371 h 387"/>
                <a:gd name="T34" fmla="*/ 441 w 446"/>
                <a:gd name="T35" fmla="*/ 371 h 387"/>
                <a:gd name="T36" fmla="*/ 444 w 446"/>
                <a:gd name="T37" fmla="*/ 381 h 387"/>
                <a:gd name="T38" fmla="*/ 444 w 446"/>
                <a:gd name="T39" fmla="*/ 38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6" h="387">
                  <a:moveTo>
                    <a:pt x="444" y="382"/>
                  </a:moveTo>
                  <a:cubicBezTo>
                    <a:pt x="442" y="383"/>
                    <a:pt x="438" y="387"/>
                    <a:pt x="428" y="386"/>
                  </a:cubicBezTo>
                  <a:cubicBezTo>
                    <a:pt x="403" y="385"/>
                    <a:pt x="361" y="358"/>
                    <a:pt x="306" y="310"/>
                  </a:cubicBezTo>
                  <a:cubicBezTo>
                    <a:pt x="277" y="283"/>
                    <a:pt x="241" y="254"/>
                    <a:pt x="204" y="222"/>
                  </a:cubicBezTo>
                  <a:cubicBezTo>
                    <a:pt x="77" y="117"/>
                    <a:pt x="0" y="51"/>
                    <a:pt x="12" y="19"/>
                  </a:cubicBezTo>
                  <a:cubicBezTo>
                    <a:pt x="15" y="8"/>
                    <a:pt x="21" y="2"/>
                    <a:pt x="30" y="1"/>
                  </a:cubicBezTo>
                  <a:cubicBezTo>
                    <a:pt x="47" y="0"/>
                    <a:pt x="65" y="16"/>
                    <a:pt x="67" y="17"/>
                  </a:cubicBezTo>
                  <a:cubicBezTo>
                    <a:pt x="70" y="20"/>
                    <a:pt x="71" y="25"/>
                    <a:pt x="69" y="27"/>
                  </a:cubicBezTo>
                  <a:cubicBezTo>
                    <a:pt x="67" y="30"/>
                    <a:pt x="62" y="29"/>
                    <a:pt x="59" y="26"/>
                  </a:cubicBezTo>
                  <a:cubicBezTo>
                    <a:pt x="55" y="23"/>
                    <a:pt x="44" y="15"/>
                    <a:pt x="36" y="15"/>
                  </a:cubicBezTo>
                  <a:cubicBezTo>
                    <a:pt x="31" y="16"/>
                    <a:pt x="28" y="20"/>
                    <a:pt x="26" y="27"/>
                  </a:cubicBezTo>
                  <a:cubicBezTo>
                    <a:pt x="26" y="27"/>
                    <a:pt x="26" y="27"/>
                    <a:pt x="26" y="27"/>
                  </a:cubicBezTo>
                  <a:cubicBezTo>
                    <a:pt x="17" y="51"/>
                    <a:pt x="124" y="141"/>
                    <a:pt x="211" y="213"/>
                  </a:cubicBezTo>
                  <a:cubicBezTo>
                    <a:pt x="249" y="244"/>
                    <a:pt x="285" y="274"/>
                    <a:pt x="315" y="301"/>
                  </a:cubicBezTo>
                  <a:cubicBezTo>
                    <a:pt x="382" y="361"/>
                    <a:pt x="412" y="372"/>
                    <a:pt x="424" y="372"/>
                  </a:cubicBezTo>
                  <a:cubicBezTo>
                    <a:pt x="429" y="373"/>
                    <a:pt x="431" y="371"/>
                    <a:pt x="431" y="371"/>
                  </a:cubicBezTo>
                  <a:cubicBezTo>
                    <a:pt x="431" y="371"/>
                    <a:pt x="431" y="371"/>
                    <a:pt x="431" y="371"/>
                  </a:cubicBezTo>
                  <a:cubicBezTo>
                    <a:pt x="433" y="368"/>
                    <a:pt x="438" y="368"/>
                    <a:pt x="441" y="371"/>
                  </a:cubicBezTo>
                  <a:cubicBezTo>
                    <a:pt x="445" y="374"/>
                    <a:pt x="446" y="378"/>
                    <a:pt x="444" y="381"/>
                  </a:cubicBezTo>
                  <a:cubicBezTo>
                    <a:pt x="444" y="381"/>
                    <a:pt x="444" y="381"/>
                    <a:pt x="444" y="382"/>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566">
              <a:extLst>
                <a:ext uri="{FF2B5EF4-FFF2-40B4-BE49-F238E27FC236}">
                  <a16:creationId xmlns:a16="http://schemas.microsoft.com/office/drawing/2014/main" id="{17038106-9B4E-A6EA-9B6B-EB14EC399781}"/>
                </a:ext>
              </a:extLst>
            </p:cNvPr>
            <p:cNvSpPr>
              <a:spLocks/>
            </p:cNvSpPr>
            <p:nvPr/>
          </p:nvSpPr>
          <p:spPr bwMode="auto">
            <a:xfrm>
              <a:off x="8413363" y="2817226"/>
              <a:ext cx="549066" cy="468417"/>
            </a:xfrm>
            <a:custGeom>
              <a:avLst/>
              <a:gdLst>
                <a:gd name="T0" fmla="*/ 283 w 285"/>
                <a:gd name="T1" fmla="*/ 241 h 243"/>
                <a:gd name="T2" fmla="*/ 283 w 285"/>
                <a:gd name="T3" fmla="*/ 241 h 243"/>
                <a:gd name="T4" fmla="*/ 272 w 285"/>
                <a:gd name="T5" fmla="*/ 238 h 243"/>
                <a:gd name="T6" fmla="*/ 6 w 285"/>
                <a:gd name="T7" fmla="*/ 14 h 243"/>
                <a:gd name="T8" fmla="*/ 2 w 285"/>
                <a:gd name="T9" fmla="*/ 3 h 243"/>
                <a:gd name="T10" fmla="*/ 13 w 285"/>
                <a:gd name="T11" fmla="*/ 3 h 243"/>
                <a:gd name="T12" fmla="*/ 281 w 285"/>
                <a:gd name="T13" fmla="*/ 231 h 243"/>
                <a:gd name="T14" fmla="*/ 283 w 285"/>
                <a:gd name="T15" fmla="*/ 241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243">
                  <a:moveTo>
                    <a:pt x="283" y="241"/>
                  </a:moveTo>
                  <a:cubicBezTo>
                    <a:pt x="283" y="241"/>
                    <a:pt x="283" y="241"/>
                    <a:pt x="283" y="241"/>
                  </a:cubicBezTo>
                  <a:cubicBezTo>
                    <a:pt x="280" y="243"/>
                    <a:pt x="275" y="242"/>
                    <a:pt x="272" y="238"/>
                  </a:cubicBezTo>
                  <a:cubicBezTo>
                    <a:pt x="191" y="155"/>
                    <a:pt x="8" y="15"/>
                    <a:pt x="6" y="14"/>
                  </a:cubicBezTo>
                  <a:cubicBezTo>
                    <a:pt x="2" y="11"/>
                    <a:pt x="0" y="6"/>
                    <a:pt x="2" y="3"/>
                  </a:cubicBezTo>
                  <a:cubicBezTo>
                    <a:pt x="4" y="0"/>
                    <a:pt x="9" y="0"/>
                    <a:pt x="13" y="3"/>
                  </a:cubicBezTo>
                  <a:cubicBezTo>
                    <a:pt x="20" y="9"/>
                    <a:pt x="199" y="146"/>
                    <a:pt x="281" y="231"/>
                  </a:cubicBezTo>
                  <a:cubicBezTo>
                    <a:pt x="285" y="234"/>
                    <a:pt x="285" y="238"/>
                    <a:pt x="283" y="241"/>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TextBox 568">
              <a:extLst>
                <a:ext uri="{FF2B5EF4-FFF2-40B4-BE49-F238E27FC236}">
                  <a16:creationId xmlns:a16="http://schemas.microsoft.com/office/drawing/2014/main" id="{EEFC0893-D16E-E99C-1D34-20C3AE429490}"/>
                </a:ext>
              </a:extLst>
            </p:cNvPr>
            <p:cNvSpPr txBox="1"/>
            <p:nvPr/>
          </p:nvSpPr>
          <p:spPr>
            <a:xfrm rot="16718241">
              <a:off x="6759606" y="5028511"/>
              <a:ext cx="2172663" cy="830997"/>
            </a:xfrm>
            <a:prstGeom prst="rect">
              <a:avLst/>
            </a:prstGeom>
            <a:noFill/>
          </p:spPr>
          <p:txBody>
            <a:bodyPr wrap="square" rtlCol="0">
              <a:spAutoFit/>
            </a:bodyPr>
            <a:lstStyle/>
            <a:p>
              <a:pPr algn="ctr"/>
              <a:r>
                <a:rPr lang="en-US" sz="2400" b="1">
                  <a:solidFill>
                    <a:schemeClr val="bg1"/>
                  </a:solidFill>
                  <a:latin typeface="+mj-lt"/>
                </a:rPr>
                <a:t>Ambiente di apprendimento</a:t>
              </a:r>
              <a:endParaRPr lang="en-US" sz="2400" b="1" dirty="0">
                <a:solidFill>
                  <a:schemeClr val="bg1"/>
                </a:solidFill>
                <a:latin typeface="+mj-lt"/>
              </a:endParaRPr>
            </a:p>
          </p:txBody>
        </p:sp>
        <p:sp>
          <p:nvSpPr>
            <p:cNvPr id="27" name="TextBox 569">
              <a:extLst>
                <a:ext uri="{FF2B5EF4-FFF2-40B4-BE49-F238E27FC236}">
                  <a16:creationId xmlns:a16="http://schemas.microsoft.com/office/drawing/2014/main" id="{22F56C15-2E31-9310-0821-E0AF8774E2C4}"/>
                </a:ext>
              </a:extLst>
            </p:cNvPr>
            <p:cNvSpPr txBox="1"/>
            <p:nvPr/>
          </p:nvSpPr>
          <p:spPr>
            <a:xfrm rot="4520413">
              <a:off x="8235490" y="4793419"/>
              <a:ext cx="1390317" cy="461665"/>
            </a:xfrm>
            <a:prstGeom prst="rect">
              <a:avLst/>
            </a:prstGeom>
            <a:noFill/>
          </p:spPr>
          <p:txBody>
            <a:bodyPr wrap="none" rtlCol="0">
              <a:spAutoFit/>
            </a:bodyPr>
            <a:lstStyle/>
            <a:p>
              <a:r>
                <a:rPr lang="en-US" sz="2400" b="1" dirty="0" err="1">
                  <a:solidFill>
                    <a:schemeClr val="bg1"/>
                  </a:solidFill>
                  <a:latin typeface="+mj-lt"/>
                </a:rPr>
                <a:t>Strumenti</a:t>
              </a:r>
              <a:endParaRPr lang="en-US" sz="2400" b="1" dirty="0">
                <a:solidFill>
                  <a:schemeClr val="bg1"/>
                </a:solidFill>
                <a:latin typeface="+mj-lt"/>
              </a:endParaRPr>
            </a:p>
          </p:txBody>
        </p:sp>
        <p:sp>
          <p:nvSpPr>
            <p:cNvPr id="28" name="TextBox 570">
              <a:extLst>
                <a:ext uri="{FF2B5EF4-FFF2-40B4-BE49-F238E27FC236}">
                  <a16:creationId xmlns:a16="http://schemas.microsoft.com/office/drawing/2014/main" id="{4632DB9B-E04D-07B1-967E-CE3BFD25BE07}"/>
                </a:ext>
              </a:extLst>
            </p:cNvPr>
            <p:cNvSpPr txBox="1"/>
            <p:nvPr/>
          </p:nvSpPr>
          <p:spPr>
            <a:xfrm rot="3201610">
              <a:off x="8345680" y="4582108"/>
              <a:ext cx="3578224" cy="461665"/>
            </a:xfrm>
            <a:prstGeom prst="rect">
              <a:avLst/>
            </a:prstGeom>
            <a:noFill/>
          </p:spPr>
          <p:txBody>
            <a:bodyPr wrap="none" rtlCol="0">
              <a:spAutoFit/>
            </a:bodyPr>
            <a:lstStyle/>
            <a:p>
              <a:pPr algn="ctr"/>
              <a:r>
                <a:rPr lang="en-US" sz="2400" b="1">
                  <a:solidFill>
                    <a:schemeClr val="bg1"/>
                  </a:solidFill>
                  <a:latin typeface="+mj-lt"/>
                </a:rPr>
                <a:t>Area dei contenuti formativi</a:t>
              </a:r>
              <a:endParaRPr lang="en-US" sz="2400" b="1" dirty="0">
                <a:solidFill>
                  <a:schemeClr val="bg1"/>
                </a:solidFill>
                <a:latin typeface="+mj-lt"/>
              </a:endParaRPr>
            </a:p>
          </p:txBody>
        </p:sp>
      </p:grpSp>
      <p:sp>
        <p:nvSpPr>
          <p:cNvPr id="29" name="TextBox 571">
            <a:extLst>
              <a:ext uri="{FF2B5EF4-FFF2-40B4-BE49-F238E27FC236}">
                <a16:creationId xmlns:a16="http://schemas.microsoft.com/office/drawing/2014/main" id="{1711E554-4712-DBFC-C728-46AA01EB409E}"/>
              </a:ext>
            </a:extLst>
          </p:cNvPr>
          <p:cNvSpPr txBox="1"/>
          <p:nvPr/>
        </p:nvSpPr>
        <p:spPr>
          <a:xfrm>
            <a:off x="1664780" y="2213743"/>
            <a:ext cx="3183949" cy="400110"/>
          </a:xfrm>
          <a:prstGeom prst="rect">
            <a:avLst/>
          </a:prstGeom>
          <a:noFill/>
        </p:spPr>
        <p:txBody>
          <a:bodyPr wrap="none" rtlCol="0">
            <a:spAutoFit/>
          </a:bodyPr>
          <a:lstStyle/>
          <a:p>
            <a:r>
              <a:rPr lang="en-US" sz="2000" b="1" dirty="0">
                <a:solidFill>
                  <a:srgbClr val="24BAA2"/>
                </a:solidFill>
                <a:latin typeface="Calibri" panose="020F0502020204030204" pitchFamily="34" charset="0"/>
                <a:cs typeface="Calibri" panose="020F0502020204030204" pitchFamily="34" charset="0"/>
              </a:rPr>
              <a:t>Area </a:t>
            </a:r>
            <a:r>
              <a:rPr lang="en-US" sz="2000" b="1" dirty="0" err="1">
                <a:solidFill>
                  <a:srgbClr val="24BAA2"/>
                </a:solidFill>
                <a:latin typeface="Calibri" panose="020F0502020204030204" pitchFamily="34" charset="0"/>
                <a:cs typeface="Calibri" panose="020F0502020204030204" pitchFamily="34" charset="0"/>
              </a:rPr>
              <a:t>dei</a:t>
            </a:r>
            <a:r>
              <a:rPr lang="en-US" sz="2000" b="1" dirty="0">
                <a:solidFill>
                  <a:srgbClr val="24BAA2"/>
                </a:solidFill>
                <a:latin typeface="Calibri" panose="020F0502020204030204" pitchFamily="34" charset="0"/>
                <a:cs typeface="Calibri" panose="020F0502020204030204" pitchFamily="34" charset="0"/>
              </a:rPr>
              <a:t> </a:t>
            </a:r>
            <a:r>
              <a:rPr lang="en-US" sz="2000" b="1" dirty="0" err="1">
                <a:solidFill>
                  <a:srgbClr val="24BAA2"/>
                </a:solidFill>
                <a:latin typeface="Calibri" panose="020F0502020204030204" pitchFamily="34" charset="0"/>
                <a:cs typeface="Calibri" panose="020F0502020204030204" pitchFamily="34" charset="0"/>
              </a:rPr>
              <a:t>contenuti</a:t>
            </a:r>
            <a:r>
              <a:rPr lang="en-US" sz="2000" b="1" dirty="0">
                <a:solidFill>
                  <a:srgbClr val="24BAA2"/>
                </a:solidFill>
                <a:latin typeface="Calibri" panose="020F0502020204030204" pitchFamily="34" charset="0"/>
                <a:cs typeface="Calibri" panose="020F0502020204030204" pitchFamily="34" charset="0"/>
              </a:rPr>
              <a:t> </a:t>
            </a:r>
            <a:r>
              <a:rPr lang="en-US" sz="2000" b="1" dirty="0" err="1">
                <a:solidFill>
                  <a:srgbClr val="24BAA2"/>
                </a:solidFill>
                <a:latin typeface="Calibri" panose="020F0502020204030204" pitchFamily="34" charset="0"/>
                <a:cs typeface="Calibri" panose="020F0502020204030204" pitchFamily="34" charset="0"/>
              </a:rPr>
              <a:t>formativi</a:t>
            </a:r>
            <a:endParaRPr lang="id-ID" sz="2000" b="1" dirty="0">
              <a:solidFill>
                <a:srgbClr val="24BAA2"/>
              </a:solidFill>
              <a:latin typeface="Calibri" panose="020F0502020204030204" pitchFamily="34" charset="0"/>
              <a:cs typeface="Calibri" panose="020F0502020204030204" pitchFamily="34" charset="0"/>
            </a:endParaRPr>
          </a:p>
        </p:txBody>
      </p:sp>
      <p:sp>
        <p:nvSpPr>
          <p:cNvPr id="30" name="TextBox 572">
            <a:extLst>
              <a:ext uri="{FF2B5EF4-FFF2-40B4-BE49-F238E27FC236}">
                <a16:creationId xmlns:a16="http://schemas.microsoft.com/office/drawing/2014/main" id="{239DE0D6-DCCA-9CFA-8F8D-0EB7627678D3}"/>
              </a:ext>
            </a:extLst>
          </p:cNvPr>
          <p:cNvSpPr txBox="1"/>
          <p:nvPr/>
        </p:nvSpPr>
        <p:spPr>
          <a:xfrm>
            <a:off x="1643862" y="2563534"/>
            <a:ext cx="5739716" cy="923330"/>
          </a:xfrm>
          <a:prstGeom prst="rect">
            <a:avLst/>
          </a:prstGeom>
          <a:noFill/>
        </p:spPr>
        <p:txBody>
          <a:bodyPr wrap="square" rtlCol="0">
            <a:spAutoFit/>
          </a:bodyPr>
          <a:lstStyle/>
          <a:p>
            <a:pPr algn="just"/>
            <a:r>
              <a:rPr lang="it-IT" b="1" dirty="0">
                <a:latin typeface="Calibri" panose="020F0502020204030204" pitchFamily="34" charset="0"/>
                <a:cs typeface="Calibri" panose="020F0502020204030204" pitchFamily="34" charset="0"/>
              </a:rPr>
              <a:t>Strutturato in 3 diversi moduli, approfondisce le nuove tecnologie e la loro applicazione nel settore della cura attraverso una metodologia teorica e pratica.</a:t>
            </a:r>
            <a:endParaRPr lang="en-US" sz="1800" b="1" dirty="0">
              <a:solidFill>
                <a:srgbClr val="7030A0"/>
              </a:solidFill>
              <a:latin typeface="Calibri" panose="020F0502020204030204" pitchFamily="34" charset="0"/>
              <a:cs typeface="Calibri" panose="020F0502020204030204" pitchFamily="34" charset="0"/>
            </a:endParaRPr>
          </a:p>
        </p:txBody>
      </p:sp>
      <p:sp>
        <p:nvSpPr>
          <p:cNvPr id="31" name="TextBox 573">
            <a:extLst>
              <a:ext uri="{FF2B5EF4-FFF2-40B4-BE49-F238E27FC236}">
                <a16:creationId xmlns:a16="http://schemas.microsoft.com/office/drawing/2014/main" id="{ED4868B3-6AD8-234E-152B-B8E94A79E573}"/>
              </a:ext>
            </a:extLst>
          </p:cNvPr>
          <p:cNvSpPr txBox="1"/>
          <p:nvPr/>
        </p:nvSpPr>
        <p:spPr>
          <a:xfrm>
            <a:off x="1663536" y="3583116"/>
            <a:ext cx="1467591" cy="400110"/>
          </a:xfrm>
          <a:prstGeom prst="rect">
            <a:avLst/>
          </a:prstGeom>
          <a:noFill/>
        </p:spPr>
        <p:txBody>
          <a:bodyPr wrap="square" rtlCol="0">
            <a:spAutoFit/>
          </a:bodyPr>
          <a:lstStyle/>
          <a:p>
            <a:r>
              <a:rPr lang="en-US" sz="2000" b="1" dirty="0" err="1">
                <a:solidFill>
                  <a:srgbClr val="24BAA2"/>
                </a:solidFill>
                <a:latin typeface="Calibri" panose="020F0502020204030204" pitchFamily="34" charset="0"/>
                <a:cs typeface="Calibri" panose="020F0502020204030204" pitchFamily="34" charset="0"/>
              </a:rPr>
              <a:t>Strumenti</a:t>
            </a:r>
            <a:endParaRPr lang="id-ID" sz="2000" b="1" dirty="0">
              <a:solidFill>
                <a:srgbClr val="24BAA2"/>
              </a:solidFill>
              <a:latin typeface="Calibri" panose="020F0502020204030204" pitchFamily="34" charset="0"/>
              <a:cs typeface="Calibri" panose="020F0502020204030204" pitchFamily="34" charset="0"/>
            </a:endParaRPr>
          </a:p>
        </p:txBody>
      </p:sp>
      <p:sp>
        <p:nvSpPr>
          <p:cNvPr id="32" name="TextBox 574">
            <a:extLst>
              <a:ext uri="{FF2B5EF4-FFF2-40B4-BE49-F238E27FC236}">
                <a16:creationId xmlns:a16="http://schemas.microsoft.com/office/drawing/2014/main" id="{5DB8B009-33D8-B163-663E-8C99C43987DA}"/>
              </a:ext>
            </a:extLst>
          </p:cNvPr>
          <p:cNvSpPr txBox="1"/>
          <p:nvPr/>
        </p:nvSpPr>
        <p:spPr>
          <a:xfrm>
            <a:off x="1663535" y="3852304"/>
            <a:ext cx="5300846" cy="923330"/>
          </a:xfrm>
          <a:prstGeom prst="rect">
            <a:avLst/>
          </a:prstGeom>
          <a:noFill/>
        </p:spPr>
        <p:txBody>
          <a:bodyPr wrap="square" rtlCol="0">
            <a:spAutoFit/>
          </a:bodyPr>
          <a:lstStyle/>
          <a:p>
            <a:pPr algn="just"/>
            <a:r>
              <a:rPr lang="it-IT" b="1" dirty="0">
                <a:latin typeface="Calibri" panose="020F0502020204030204" pitchFamily="34" charset="0"/>
                <a:cs typeface="Calibri" panose="020F0502020204030204" pitchFamily="34" charset="0"/>
              </a:rPr>
              <a:t>Il corso fornisce tutti i tipi di strumenti (video, infografiche, manuali) per facilitare l'apprendimento per lo studente.</a:t>
            </a:r>
            <a:endParaRPr lang="en-US" sz="1800" b="1" dirty="0">
              <a:latin typeface="Calibri" panose="020F0502020204030204" pitchFamily="34" charset="0"/>
              <a:cs typeface="Calibri" panose="020F0502020204030204" pitchFamily="34" charset="0"/>
            </a:endParaRPr>
          </a:p>
        </p:txBody>
      </p:sp>
      <p:sp>
        <p:nvSpPr>
          <p:cNvPr id="33" name="TextBox 575">
            <a:extLst>
              <a:ext uri="{FF2B5EF4-FFF2-40B4-BE49-F238E27FC236}">
                <a16:creationId xmlns:a16="http://schemas.microsoft.com/office/drawing/2014/main" id="{689CAA2D-DF4F-2C10-2FC6-AD60523B1203}"/>
              </a:ext>
            </a:extLst>
          </p:cNvPr>
          <p:cNvSpPr txBox="1"/>
          <p:nvPr/>
        </p:nvSpPr>
        <p:spPr>
          <a:xfrm>
            <a:off x="1663536" y="4981545"/>
            <a:ext cx="2596160" cy="338554"/>
          </a:xfrm>
          <a:prstGeom prst="rect">
            <a:avLst/>
          </a:prstGeom>
          <a:noFill/>
        </p:spPr>
        <p:txBody>
          <a:bodyPr wrap="none" rtlCol="0">
            <a:spAutoFit/>
          </a:bodyPr>
          <a:lstStyle/>
          <a:p>
            <a:r>
              <a:rPr lang="en-US" sz="1600" b="1">
                <a:solidFill>
                  <a:srgbClr val="24BAA2"/>
                </a:solidFill>
                <a:cs typeface="Lato Regular"/>
              </a:rPr>
              <a:t>Ambiente di apprendimento</a:t>
            </a:r>
            <a:endParaRPr lang="id-ID" sz="1600" b="1" dirty="0">
              <a:solidFill>
                <a:srgbClr val="24BAA2"/>
              </a:solidFill>
              <a:cs typeface="Lato Regular"/>
            </a:endParaRPr>
          </a:p>
        </p:txBody>
      </p:sp>
      <p:sp>
        <p:nvSpPr>
          <p:cNvPr id="34" name="TextBox 576">
            <a:extLst>
              <a:ext uri="{FF2B5EF4-FFF2-40B4-BE49-F238E27FC236}">
                <a16:creationId xmlns:a16="http://schemas.microsoft.com/office/drawing/2014/main" id="{6C5A13B1-39E5-AAFB-C0D4-FA1923892F6D}"/>
              </a:ext>
            </a:extLst>
          </p:cNvPr>
          <p:cNvSpPr txBox="1"/>
          <p:nvPr/>
        </p:nvSpPr>
        <p:spPr>
          <a:xfrm>
            <a:off x="1663534" y="5250733"/>
            <a:ext cx="5177085" cy="923330"/>
          </a:xfrm>
          <a:prstGeom prst="rect">
            <a:avLst/>
          </a:prstGeom>
          <a:noFill/>
        </p:spPr>
        <p:txBody>
          <a:bodyPr wrap="square" rtlCol="0">
            <a:spAutoFit/>
          </a:bodyPr>
          <a:lstStyle/>
          <a:p>
            <a:r>
              <a:rPr lang="it-IT" b="1" dirty="0">
                <a:latin typeface="Calibri" panose="020F0502020204030204" pitchFamily="34" charset="0"/>
                <a:cs typeface="Calibri" panose="020F0502020204030204" pitchFamily="34" charset="0"/>
              </a:rPr>
              <a:t>È stata creata una piattaforma di apprendimento professionale per renderlo più accessibile a qualsiasi tipo di operatore sanitario.</a:t>
            </a:r>
            <a:endParaRPr lang="en-US" sz="1800" b="1" dirty="0">
              <a:solidFill>
                <a:srgbClr val="7030A0"/>
              </a:solidFill>
              <a:latin typeface="Calibri" panose="020F0502020204030204" pitchFamily="34" charset="0"/>
              <a:cs typeface="Calibri" panose="020F0502020204030204" pitchFamily="34" charset="0"/>
            </a:endParaRPr>
          </a:p>
        </p:txBody>
      </p:sp>
      <p:grpSp>
        <p:nvGrpSpPr>
          <p:cNvPr id="35" name="Group 577">
            <a:extLst>
              <a:ext uri="{FF2B5EF4-FFF2-40B4-BE49-F238E27FC236}">
                <a16:creationId xmlns:a16="http://schemas.microsoft.com/office/drawing/2014/main" id="{AA472A47-1F14-DB9C-80A5-B0BD893298FB}"/>
              </a:ext>
            </a:extLst>
          </p:cNvPr>
          <p:cNvGrpSpPr/>
          <p:nvPr/>
        </p:nvGrpSpPr>
        <p:grpSpPr>
          <a:xfrm>
            <a:off x="858765" y="2274483"/>
            <a:ext cx="731330" cy="731330"/>
            <a:chOff x="858765" y="2076520"/>
            <a:chExt cx="731330" cy="731330"/>
          </a:xfrm>
        </p:grpSpPr>
        <p:sp>
          <p:nvSpPr>
            <p:cNvPr id="36" name="Oval 578">
              <a:extLst>
                <a:ext uri="{FF2B5EF4-FFF2-40B4-BE49-F238E27FC236}">
                  <a16:creationId xmlns:a16="http://schemas.microsoft.com/office/drawing/2014/main" id="{A72D860C-D907-7853-5C10-ACAEAAC0FD23}"/>
                </a:ext>
              </a:extLst>
            </p:cNvPr>
            <p:cNvSpPr/>
            <p:nvPr/>
          </p:nvSpPr>
          <p:spPr>
            <a:xfrm>
              <a:off x="858765" y="2076520"/>
              <a:ext cx="731330" cy="731330"/>
            </a:xfrm>
            <a:prstGeom prst="ellipse">
              <a:avLst/>
            </a:prstGeom>
            <a:solidFill>
              <a:srgbClr val="24B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579">
              <a:extLst>
                <a:ext uri="{FF2B5EF4-FFF2-40B4-BE49-F238E27FC236}">
                  <a16:creationId xmlns:a16="http://schemas.microsoft.com/office/drawing/2014/main" id="{E6BFCEF2-8B62-95D7-B0EB-673B05F4F63D}"/>
                </a:ext>
              </a:extLst>
            </p:cNvPr>
            <p:cNvGrpSpPr/>
            <p:nvPr/>
          </p:nvGrpSpPr>
          <p:grpSpPr>
            <a:xfrm>
              <a:off x="962086" y="2183481"/>
              <a:ext cx="517408" cy="517408"/>
              <a:chOff x="5978526" y="4030663"/>
              <a:chExt cx="239713" cy="239713"/>
            </a:xfrm>
            <a:solidFill>
              <a:schemeClr val="bg1"/>
            </a:solidFill>
          </p:grpSpPr>
          <p:sp>
            <p:nvSpPr>
              <p:cNvPr id="38" name="Freeform 424">
                <a:extLst>
                  <a:ext uri="{FF2B5EF4-FFF2-40B4-BE49-F238E27FC236}">
                    <a16:creationId xmlns:a16="http://schemas.microsoft.com/office/drawing/2014/main" id="{09EF9AE5-805E-8700-602E-4DA42F7CAAFF}"/>
                  </a:ext>
                </a:extLst>
              </p:cNvPr>
              <p:cNvSpPr>
                <a:spLocks/>
              </p:cNvSpPr>
              <p:nvPr/>
            </p:nvSpPr>
            <p:spPr bwMode="auto">
              <a:xfrm>
                <a:off x="6015038" y="4056063"/>
                <a:ext cx="26988" cy="26988"/>
              </a:xfrm>
              <a:custGeom>
                <a:avLst/>
                <a:gdLst>
                  <a:gd name="T0" fmla="*/ 6 w 7"/>
                  <a:gd name="T1" fmla="*/ 4 h 7"/>
                  <a:gd name="T2" fmla="*/ 4 w 7"/>
                  <a:gd name="T3" fmla="*/ 1 h 7"/>
                  <a:gd name="T4" fmla="*/ 1 w 7"/>
                  <a:gd name="T5" fmla="*/ 1 h 7"/>
                  <a:gd name="T6" fmla="*/ 1 w 7"/>
                  <a:gd name="T7" fmla="*/ 4 h 7"/>
                  <a:gd name="T8" fmla="*/ 4 w 7"/>
                  <a:gd name="T9" fmla="*/ 7 h 7"/>
                  <a:gd name="T10" fmla="*/ 6 w 7"/>
                  <a:gd name="T11" fmla="*/ 7 h 7"/>
                  <a:gd name="T12" fmla="*/ 6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4"/>
                    </a:moveTo>
                    <a:cubicBezTo>
                      <a:pt x="4" y="1"/>
                      <a:pt x="4" y="1"/>
                      <a:pt x="4" y="1"/>
                    </a:cubicBezTo>
                    <a:cubicBezTo>
                      <a:pt x="3" y="0"/>
                      <a:pt x="2" y="0"/>
                      <a:pt x="1" y="1"/>
                    </a:cubicBezTo>
                    <a:cubicBezTo>
                      <a:pt x="0" y="2"/>
                      <a:pt x="0" y="3"/>
                      <a:pt x="1" y="4"/>
                    </a:cubicBezTo>
                    <a:cubicBezTo>
                      <a:pt x="4" y="7"/>
                      <a:pt x="4" y="7"/>
                      <a:pt x="4" y="7"/>
                    </a:cubicBezTo>
                    <a:cubicBezTo>
                      <a:pt x="4" y="7"/>
                      <a:pt x="6" y="7"/>
                      <a:pt x="6" y="7"/>
                    </a:cubicBezTo>
                    <a:cubicBezTo>
                      <a:pt x="7" y="6"/>
                      <a:pt x="7" y="5"/>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9" name="Freeform 425">
                <a:extLst>
                  <a:ext uri="{FF2B5EF4-FFF2-40B4-BE49-F238E27FC236}">
                    <a16:creationId xmlns:a16="http://schemas.microsoft.com/office/drawing/2014/main" id="{583FFF1C-2C39-FA2C-5EF6-7B364040C917}"/>
                  </a:ext>
                </a:extLst>
              </p:cNvPr>
              <p:cNvSpPr>
                <a:spLocks/>
              </p:cNvSpPr>
              <p:nvPr/>
            </p:nvSpPr>
            <p:spPr bwMode="auto">
              <a:xfrm>
                <a:off x="5978526" y="4135438"/>
                <a:ext cx="28575" cy="14288"/>
              </a:xfrm>
              <a:custGeom>
                <a:avLst/>
                <a:gdLst>
                  <a:gd name="T0" fmla="*/ 6 w 8"/>
                  <a:gd name="T1" fmla="*/ 0 h 4"/>
                  <a:gd name="T2" fmla="*/ 2 w 8"/>
                  <a:gd name="T3" fmla="*/ 0 h 4"/>
                  <a:gd name="T4" fmla="*/ 0 w 8"/>
                  <a:gd name="T5" fmla="*/ 2 h 4"/>
                  <a:gd name="T6" fmla="*/ 2 w 8"/>
                  <a:gd name="T7" fmla="*/ 4 h 4"/>
                  <a:gd name="T8" fmla="*/ 6 w 8"/>
                  <a:gd name="T9" fmla="*/ 4 h 4"/>
                  <a:gd name="T10" fmla="*/ 8 w 8"/>
                  <a:gd name="T11" fmla="*/ 2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426">
                <a:extLst>
                  <a:ext uri="{FF2B5EF4-FFF2-40B4-BE49-F238E27FC236}">
                    <a16:creationId xmlns:a16="http://schemas.microsoft.com/office/drawing/2014/main" id="{AF1A87BA-C91F-4136-EA21-E502F08D456A}"/>
                  </a:ext>
                </a:extLst>
              </p:cNvPr>
              <p:cNvSpPr>
                <a:spLocks/>
              </p:cNvSpPr>
              <p:nvPr/>
            </p:nvSpPr>
            <p:spPr bwMode="auto">
              <a:xfrm>
                <a:off x="6188076" y="4149725"/>
                <a:ext cx="30163" cy="15875"/>
              </a:xfrm>
              <a:custGeom>
                <a:avLst/>
                <a:gdLst>
                  <a:gd name="T0" fmla="*/ 6 w 8"/>
                  <a:gd name="T1" fmla="*/ 0 h 4"/>
                  <a:gd name="T2" fmla="*/ 2 w 8"/>
                  <a:gd name="T3" fmla="*/ 0 h 4"/>
                  <a:gd name="T4" fmla="*/ 0 w 8"/>
                  <a:gd name="T5" fmla="*/ 2 h 4"/>
                  <a:gd name="T6" fmla="*/ 2 w 8"/>
                  <a:gd name="T7" fmla="*/ 4 h 4"/>
                  <a:gd name="T8" fmla="*/ 6 w 8"/>
                  <a:gd name="T9" fmla="*/ 4 h 4"/>
                  <a:gd name="T10" fmla="*/ 8 w 8"/>
                  <a:gd name="T11" fmla="*/ 2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1" name="Freeform 427">
                <a:extLst>
                  <a:ext uri="{FF2B5EF4-FFF2-40B4-BE49-F238E27FC236}">
                    <a16:creationId xmlns:a16="http://schemas.microsoft.com/office/drawing/2014/main" id="{89728A94-0E3A-51E0-9677-749ED2F6C3F0}"/>
                  </a:ext>
                </a:extLst>
              </p:cNvPr>
              <p:cNvSpPr>
                <a:spLocks/>
              </p:cNvSpPr>
              <p:nvPr/>
            </p:nvSpPr>
            <p:spPr bwMode="auto">
              <a:xfrm>
                <a:off x="6165851" y="4067175"/>
                <a:ext cx="25400" cy="26988"/>
              </a:xfrm>
              <a:custGeom>
                <a:avLst/>
                <a:gdLst>
                  <a:gd name="T0" fmla="*/ 6 w 7"/>
                  <a:gd name="T1" fmla="*/ 1 h 7"/>
                  <a:gd name="T2" fmla="*/ 3 w 7"/>
                  <a:gd name="T3" fmla="*/ 1 h 7"/>
                  <a:gd name="T4" fmla="*/ 0 w 7"/>
                  <a:gd name="T5" fmla="*/ 4 h 7"/>
                  <a:gd name="T6" fmla="*/ 0 w 7"/>
                  <a:gd name="T7" fmla="*/ 6 h 7"/>
                  <a:gd name="T8" fmla="*/ 3 w 7"/>
                  <a:gd name="T9" fmla="*/ 6 h 7"/>
                  <a:gd name="T10" fmla="*/ 6 w 7"/>
                  <a:gd name="T11" fmla="*/ 4 h 7"/>
                  <a:gd name="T12" fmla="*/ 6 w 7"/>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1"/>
                    </a:moveTo>
                    <a:cubicBezTo>
                      <a:pt x="5" y="0"/>
                      <a:pt x="4" y="0"/>
                      <a:pt x="3" y="1"/>
                    </a:cubicBezTo>
                    <a:cubicBezTo>
                      <a:pt x="0" y="4"/>
                      <a:pt x="0" y="4"/>
                      <a:pt x="0" y="4"/>
                    </a:cubicBezTo>
                    <a:cubicBezTo>
                      <a:pt x="0" y="4"/>
                      <a:pt x="0" y="6"/>
                      <a:pt x="0" y="6"/>
                    </a:cubicBezTo>
                    <a:cubicBezTo>
                      <a:pt x="1" y="7"/>
                      <a:pt x="2" y="7"/>
                      <a:pt x="3" y="6"/>
                    </a:cubicBezTo>
                    <a:cubicBezTo>
                      <a:pt x="6" y="4"/>
                      <a:pt x="6" y="4"/>
                      <a:pt x="6" y="4"/>
                    </a:cubicBezTo>
                    <a:cubicBezTo>
                      <a:pt x="7" y="3"/>
                      <a:pt x="7" y="2"/>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Freeform 428">
                <a:extLst>
                  <a:ext uri="{FF2B5EF4-FFF2-40B4-BE49-F238E27FC236}">
                    <a16:creationId xmlns:a16="http://schemas.microsoft.com/office/drawing/2014/main" id="{4095DB06-600D-142E-882D-7559BC843366}"/>
                  </a:ext>
                </a:extLst>
              </p:cNvPr>
              <p:cNvSpPr>
                <a:spLocks/>
              </p:cNvSpPr>
              <p:nvPr/>
            </p:nvSpPr>
            <p:spPr bwMode="auto">
              <a:xfrm>
                <a:off x="6097588" y="4030663"/>
                <a:ext cx="15875" cy="28575"/>
              </a:xfrm>
              <a:custGeom>
                <a:avLst/>
                <a:gdLst>
                  <a:gd name="T0" fmla="*/ 2 w 4"/>
                  <a:gd name="T1" fmla="*/ 8 h 8"/>
                  <a:gd name="T2" fmla="*/ 3 w 4"/>
                  <a:gd name="T3" fmla="*/ 7 h 8"/>
                  <a:gd name="T4" fmla="*/ 4 w 4"/>
                  <a:gd name="T5" fmla="*/ 6 h 8"/>
                  <a:gd name="T6" fmla="*/ 4 w 4"/>
                  <a:gd name="T7" fmla="*/ 2 h 8"/>
                  <a:gd name="T8" fmla="*/ 2 w 4"/>
                  <a:gd name="T9" fmla="*/ 0 h 8"/>
                  <a:gd name="T10" fmla="*/ 0 w 4"/>
                  <a:gd name="T11" fmla="*/ 1 h 8"/>
                  <a:gd name="T12" fmla="*/ 0 w 4"/>
                  <a:gd name="T13" fmla="*/ 2 h 8"/>
                  <a:gd name="T14" fmla="*/ 0 w 4"/>
                  <a:gd name="T15" fmla="*/ 6 h 8"/>
                  <a:gd name="T16" fmla="*/ 2 w 4"/>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2" y="8"/>
                    </a:moveTo>
                    <a:cubicBezTo>
                      <a:pt x="3" y="8"/>
                      <a:pt x="3" y="8"/>
                      <a:pt x="3" y="7"/>
                    </a:cubicBezTo>
                    <a:cubicBezTo>
                      <a:pt x="4" y="7"/>
                      <a:pt x="4" y="7"/>
                      <a:pt x="4" y="6"/>
                    </a:cubicBezTo>
                    <a:cubicBezTo>
                      <a:pt x="4" y="2"/>
                      <a:pt x="4" y="2"/>
                      <a:pt x="4" y="2"/>
                    </a:cubicBezTo>
                    <a:cubicBezTo>
                      <a:pt x="4" y="1"/>
                      <a:pt x="3" y="0"/>
                      <a:pt x="2" y="0"/>
                    </a:cubicBezTo>
                    <a:cubicBezTo>
                      <a:pt x="1" y="0"/>
                      <a:pt x="0" y="1"/>
                      <a:pt x="0" y="1"/>
                    </a:cubicBezTo>
                    <a:cubicBezTo>
                      <a:pt x="0" y="2"/>
                      <a:pt x="0" y="2"/>
                      <a:pt x="0" y="2"/>
                    </a:cubicBezTo>
                    <a:cubicBezTo>
                      <a:pt x="0" y="6"/>
                      <a:pt x="0" y="6"/>
                      <a:pt x="0" y="6"/>
                    </a:cubicBezTo>
                    <a:cubicBezTo>
                      <a:pt x="0" y="7"/>
                      <a:pt x="1" y="8"/>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429">
                <a:extLst>
                  <a:ext uri="{FF2B5EF4-FFF2-40B4-BE49-F238E27FC236}">
                    <a16:creationId xmlns:a16="http://schemas.microsoft.com/office/drawing/2014/main" id="{301A34B3-C36B-3AC8-DA6F-5BE8CCD92E1B}"/>
                  </a:ext>
                </a:extLst>
              </p:cNvPr>
              <p:cNvSpPr>
                <a:spLocks noEditPoints="1"/>
              </p:cNvSpPr>
              <p:nvPr/>
            </p:nvSpPr>
            <p:spPr bwMode="auto">
              <a:xfrm>
                <a:off x="6037263" y="4089400"/>
                <a:ext cx="120650" cy="136525"/>
              </a:xfrm>
              <a:custGeom>
                <a:avLst/>
                <a:gdLst>
                  <a:gd name="T0" fmla="*/ 16 w 32"/>
                  <a:gd name="T1" fmla="*/ 0 h 36"/>
                  <a:gd name="T2" fmla="*/ 0 w 32"/>
                  <a:gd name="T3" fmla="*/ 16 h 36"/>
                  <a:gd name="T4" fmla="*/ 8 w 32"/>
                  <a:gd name="T5" fmla="*/ 30 h 36"/>
                  <a:gd name="T6" fmla="*/ 8 w 32"/>
                  <a:gd name="T7" fmla="*/ 36 h 36"/>
                  <a:gd name="T8" fmla="*/ 24 w 32"/>
                  <a:gd name="T9" fmla="*/ 36 h 36"/>
                  <a:gd name="T10" fmla="*/ 24 w 32"/>
                  <a:gd name="T11" fmla="*/ 30 h 36"/>
                  <a:gd name="T12" fmla="*/ 32 w 32"/>
                  <a:gd name="T13" fmla="*/ 16 h 36"/>
                  <a:gd name="T14" fmla="*/ 16 w 32"/>
                  <a:gd name="T15" fmla="*/ 0 h 36"/>
                  <a:gd name="T16" fmla="*/ 22 w 32"/>
                  <a:gd name="T17" fmla="*/ 26 h 36"/>
                  <a:gd name="T18" fmla="*/ 20 w 32"/>
                  <a:gd name="T19" fmla="*/ 27 h 36"/>
                  <a:gd name="T20" fmla="*/ 20 w 32"/>
                  <a:gd name="T21" fmla="*/ 30 h 36"/>
                  <a:gd name="T22" fmla="*/ 20 w 32"/>
                  <a:gd name="T23" fmla="*/ 32 h 36"/>
                  <a:gd name="T24" fmla="*/ 12 w 32"/>
                  <a:gd name="T25" fmla="*/ 32 h 36"/>
                  <a:gd name="T26" fmla="*/ 12 w 32"/>
                  <a:gd name="T27" fmla="*/ 30 h 36"/>
                  <a:gd name="T28" fmla="*/ 12 w 32"/>
                  <a:gd name="T29" fmla="*/ 27 h 36"/>
                  <a:gd name="T30" fmla="*/ 10 w 32"/>
                  <a:gd name="T31" fmla="*/ 26 h 36"/>
                  <a:gd name="T32" fmla="*/ 4 w 32"/>
                  <a:gd name="T33" fmla="*/ 16 h 36"/>
                  <a:gd name="T34" fmla="*/ 16 w 32"/>
                  <a:gd name="T35" fmla="*/ 4 h 36"/>
                  <a:gd name="T36" fmla="*/ 28 w 32"/>
                  <a:gd name="T37" fmla="*/ 16 h 36"/>
                  <a:gd name="T38" fmla="*/ 22 w 32"/>
                  <a:gd name="T39"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6">
                    <a:moveTo>
                      <a:pt x="16" y="0"/>
                    </a:moveTo>
                    <a:cubicBezTo>
                      <a:pt x="7" y="0"/>
                      <a:pt x="0" y="7"/>
                      <a:pt x="0" y="16"/>
                    </a:cubicBezTo>
                    <a:cubicBezTo>
                      <a:pt x="0" y="22"/>
                      <a:pt x="3" y="27"/>
                      <a:pt x="8" y="30"/>
                    </a:cubicBezTo>
                    <a:cubicBezTo>
                      <a:pt x="8" y="36"/>
                      <a:pt x="8" y="36"/>
                      <a:pt x="8" y="36"/>
                    </a:cubicBezTo>
                    <a:cubicBezTo>
                      <a:pt x="24" y="36"/>
                      <a:pt x="24" y="36"/>
                      <a:pt x="24" y="36"/>
                    </a:cubicBezTo>
                    <a:cubicBezTo>
                      <a:pt x="24" y="30"/>
                      <a:pt x="24" y="30"/>
                      <a:pt x="24" y="30"/>
                    </a:cubicBezTo>
                    <a:cubicBezTo>
                      <a:pt x="29" y="27"/>
                      <a:pt x="32" y="22"/>
                      <a:pt x="32" y="16"/>
                    </a:cubicBezTo>
                    <a:cubicBezTo>
                      <a:pt x="32" y="7"/>
                      <a:pt x="25" y="0"/>
                      <a:pt x="16" y="0"/>
                    </a:cubicBezTo>
                    <a:close/>
                    <a:moveTo>
                      <a:pt x="22" y="26"/>
                    </a:moveTo>
                    <a:cubicBezTo>
                      <a:pt x="20" y="27"/>
                      <a:pt x="20" y="27"/>
                      <a:pt x="20" y="27"/>
                    </a:cubicBezTo>
                    <a:cubicBezTo>
                      <a:pt x="20" y="30"/>
                      <a:pt x="20" y="30"/>
                      <a:pt x="20" y="30"/>
                    </a:cubicBezTo>
                    <a:cubicBezTo>
                      <a:pt x="20" y="32"/>
                      <a:pt x="20" y="32"/>
                      <a:pt x="20" y="32"/>
                    </a:cubicBezTo>
                    <a:cubicBezTo>
                      <a:pt x="12" y="32"/>
                      <a:pt x="12" y="32"/>
                      <a:pt x="12" y="32"/>
                    </a:cubicBezTo>
                    <a:cubicBezTo>
                      <a:pt x="12" y="30"/>
                      <a:pt x="12" y="30"/>
                      <a:pt x="12" y="30"/>
                    </a:cubicBezTo>
                    <a:cubicBezTo>
                      <a:pt x="12" y="27"/>
                      <a:pt x="12" y="27"/>
                      <a:pt x="12" y="27"/>
                    </a:cubicBezTo>
                    <a:cubicBezTo>
                      <a:pt x="10" y="26"/>
                      <a:pt x="10" y="26"/>
                      <a:pt x="10" y="26"/>
                    </a:cubicBezTo>
                    <a:cubicBezTo>
                      <a:pt x="6" y="24"/>
                      <a:pt x="4" y="20"/>
                      <a:pt x="4" y="16"/>
                    </a:cubicBezTo>
                    <a:cubicBezTo>
                      <a:pt x="4" y="9"/>
                      <a:pt x="9" y="4"/>
                      <a:pt x="16" y="4"/>
                    </a:cubicBezTo>
                    <a:cubicBezTo>
                      <a:pt x="23" y="4"/>
                      <a:pt x="28" y="9"/>
                      <a:pt x="28" y="16"/>
                    </a:cubicBezTo>
                    <a:cubicBezTo>
                      <a:pt x="28" y="20"/>
                      <a:pt x="26" y="24"/>
                      <a:pt x="2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sp>
            <p:nvSpPr>
              <p:cNvPr id="44" name="Freeform 430">
                <a:extLst>
                  <a:ext uri="{FF2B5EF4-FFF2-40B4-BE49-F238E27FC236}">
                    <a16:creationId xmlns:a16="http://schemas.microsoft.com/office/drawing/2014/main" id="{1BB0BE5F-A74F-610F-1A87-0F49AB4690D7}"/>
                  </a:ext>
                </a:extLst>
              </p:cNvPr>
              <p:cNvSpPr>
                <a:spLocks/>
              </p:cNvSpPr>
              <p:nvPr/>
            </p:nvSpPr>
            <p:spPr bwMode="auto">
              <a:xfrm>
                <a:off x="6067426" y="4240213"/>
                <a:ext cx="60325" cy="30163"/>
              </a:xfrm>
              <a:custGeom>
                <a:avLst/>
                <a:gdLst>
                  <a:gd name="T0" fmla="*/ 0 w 16"/>
                  <a:gd name="T1" fmla="*/ 4 h 8"/>
                  <a:gd name="T2" fmla="*/ 4 w 16"/>
                  <a:gd name="T3" fmla="*/ 4 h 8"/>
                  <a:gd name="T4" fmla="*/ 4 w 16"/>
                  <a:gd name="T5" fmla="*/ 4 h 8"/>
                  <a:gd name="T6" fmla="*/ 8 w 16"/>
                  <a:gd name="T7" fmla="*/ 8 h 8"/>
                  <a:gd name="T8" fmla="*/ 12 w 16"/>
                  <a:gd name="T9" fmla="*/ 4 h 8"/>
                  <a:gd name="T10" fmla="*/ 12 w 16"/>
                  <a:gd name="T11" fmla="*/ 4 h 8"/>
                  <a:gd name="T12" fmla="*/ 16 w 16"/>
                  <a:gd name="T13" fmla="*/ 4 h 8"/>
                  <a:gd name="T14" fmla="*/ 16 w 16"/>
                  <a:gd name="T15" fmla="*/ 0 h 8"/>
                  <a:gd name="T16" fmla="*/ 0 w 16"/>
                  <a:gd name="T17" fmla="*/ 0 h 8"/>
                  <a:gd name="T18" fmla="*/ 0 w 16"/>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8">
                    <a:moveTo>
                      <a:pt x="0" y="4"/>
                    </a:moveTo>
                    <a:cubicBezTo>
                      <a:pt x="4" y="4"/>
                      <a:pt x="4" y="4"/>
                      <a:pt x="4" y="4"/>
                    </a:cubicBezTo>
                    <a:cubicBezTo>
                      <a:pt x="4" y="4"/>
                      <a:pt x="4" y="4"/>
                      <a:pt x="4" y="4"/>
                    </a:cubicBezTo>
                    <a:cubicBezTo>
                      <a:pt x="4" y="6"/>
                      <a:pt x="6" y="8"/>
                      <a:pt x="8" y="8"/>
                    </a:cubicBezTo>
                    <a:cubicBezTo>
                      <a:pt x="10" y="8"/>
                      <a:pt x="12" y="6"/>
                      <a:pt x="12" y="4"/>
                    </a:cubicBezTo>
                    <a:cubicBezTo>
                      <a:pt x="12" y="4"/>
                      <a:pt x="12" y="4"/>
                      <a:pt x="12" y="4"/>
                    </a:cubicBezTo>
                    <a:cubicBezTo>
                      <a:pt x="16" y="4"/>
                      <a:pt x="16" y="4"/>
                      <a:pt x="16" y="4"/>
                    </a:cubicBezTo>
                    <a:cubicBezTo>
                      <a:pt x="16" y="0"/>
                      <a:pt x="16" y="0"/>
                      <a:pt x="16" y="0"/>
                    </a:cubicBezTo>
                    <a:cubicBezTo>
                      <a:pt x="0" y="0"/>
                      <a:pt x="0" y="0"/>
                      <a:pt x="0" y="0"/>
                    </a:cubicBez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45" name="Group 587">
            <a:extLst>
              <a:ext uri="{FF2B5EF4-FFF2-40B4-BE49-F238E27FC236}">
                <a16:creationId xmlns:a16="http://schemas.microsoft.com/office/drawing/2014/main" id="{FF3D7C8B-0D62-9C08-5FB8-54AD476B3113}"/>
              </a:ext>
            </a:extLst>
          </p:cNvPr>
          <p:cNvGrpSpPr/>
          <p:nvPr/>
        </p:nvGrpSpPr>
        <p:grpSpPr>
          <a:xfrm>
            <a:off x="856963" y="5005847"/>
            <a:ext cx="731330" cy="731330"/>
            <a:chOff x="856963" y="4807884"/>
            <a:chExt cx="731330" cy="731330"/>
          </a:xfrm>
        </p:grpSpPr>
        <p:sp>
          <p:nvSpPr>
            <p:cNvPr id="46" name="Oval 588">
              <a:extLst>
                <a:ext uri="{FF2B5EF4-FFF2-40B4-BE49-F238E27FC236}">
                  <a16:creationId xmlns:a16="http://schemas.microsoft.com/office/drawing/2014/main" id="{08BA381B-7D29-73EF-B94C-F3284AB10EC6}"/>
                </a:ext>
              </a:extLst>
            </p:cNvPr>
            <p:cNvSpPr/>
            <p:nvPr/>
          </p:nvSpPr>
          <p:spPr>
            <a:xfrm>
              <a:off x="856963" y="4807884"/>
              <a:ext cx="731330" cy="731330"/>
            </a:xfrm>
            <a:prstGeom prst="ellipse">
              <a:avLst/>
            </a:prstGeom>
            <a:solidFill>
              <a:srgbClr val="24B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589">
              <a:extLst>
                <a:ext uri="{FF2B5EF4-FFF2-40B4-BE49-F238E27FC236}">
                  <a16:creationId xmlns:a16="http://schemas.microsoft.com/office/drawing/2014/main" id="{AAC62B7E-C353-D402-1EFB-AEDCEA5FCDF6}"/>
                </a:ext>
              </a:extLst>
            </p:cNvPr>
            <p:cNvGrpSpPr/>
            <p:nvPr/>
          </p:nvGrpSpPr>
          <p:grpSpPr>
            <a:xfrm rot="2700000">
              <a:off x="1073865" y="4925675"/>
              <a:ext cx="287901" cy="501715"/>
              <a:chOff x="4732338" y="4783138"/>
              <a:chExt cx="703263" cy="1225551"/>
            </a:xfrm>
            <a:solidFill>
              <a:schemeClr val="bg1"/>
            </a:solidFill>
          </p:grpSpPr>
          <p:sp>
            <p:nvSpPr>
              <p:cNvPr id="48" name="Freeform 30">
                <a:extLst>
                  <a:ext uri="{FF2B5EF4-FFF2-40B4-BE49-F238E27FC236}">
                    <a16:creationId xmlns:a16="http://schemas.microsoft.com/office/drawing/2014/main" id="{90B018DA-BB53-E295-5CEA-C2954011A5AB}"/>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Freeform 31">
                <a:extLst>
                  <a:ext uri="{FF2B5EF4-FFF2-40B4-BE49-F238E27FC236}">
                    <a16:creationId xmlns:a16="http://schemas.microsoft.com/office/drawing/2014/main" id="{5D34574B-14CE-1BE3-0837-28F48FD93BD6}"/>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0" name="Freeform 32">
                <a:extLst>
                  <a:ext uri="{FF2B5EF4-FFF2-40B4-BE49-F238E27FC236}">
                    <a16:creationId xmlns:a16="http://schemas.microsoft.com/office/drawing/2014/main" id="{DBBAF2A1-C2EE-82DE-9DBE-039ACBE24BF9}"/>
                  </a:ext>
                </a:extLst>
              </p:cNvPr>
              <p:cNvSpPr>
                <a:spLocks noEditPoints="1"/>
              </p:cNvSpPr>
              <p:nvPr/>
            </p:nvSpPr>
            <p:spPr bwMode="auto">
              <a:xfrm>
                <a:off x="4973641" y="5649914"/>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51" name="Group 593">
            <a:extLst>
              <a:ext uri="{FF2B5EF4-FFF2-40B4-BE49-F238E27FC236}">
                <a16:creationId xmlns:a16="http://schemas.microsoft.com/office/drawing/2014/main" id="{4E11316F-E221-3861-7F51-693AF9C0439B}"/>
              </a:ext>
            </a:extLst>
          </p:cNvPr>
          <p:cNvGrpSpPr/>
          <p:nvPr/>
        </p:nvGrpSpPr>
        <p:grpSpPr>
          <a:xfrm>
            <a:off x="856963" y="3640165"/>
            <a:ext cx="731330" cy="731330"/>
            <a:chOff x="856963" y="3442202"/>
            <a:chExt cx="731330" cy="731330"/>
          </a:xfrm>
        </p:grpSpPr>
        <p:sp>
          <p:nvSpPr>
            <p:cNvPr id="52" name="Oval 594">
              <a:extLst>
                <a:ext uri="{FF2B5EF4-FFF2-40B4-BE49-F238E27FC236}">
                  <a16:creationId xmlns:a16="http://schemas.microsoft.com/office/drawing/2014/main" id="{A5E6F7C8-2136-17B4-FB2E-C1E77426319D}"/>
                </a:ext>
              </a:extLst>
            </p:cNvPr>
            <p:cNvSpPr/>
            <p:nvPr/>
          </p:nvSpPr>
          <p:spPr>
            <a:xfrm>
              <a:off x="856963" y="3442202"/>
              <a:ext cx="731330" cy="73133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95">
              <a:extLst>
                <a:ext uri="{FF2B5EF4-FFF2-40B4-BE49-F238E27FC236}">
                  <a16:creationId xmlns:a16="http://schemas.microsoft.com/office/drawing/2014/main" id="{3060B80E-EA99-6651-8789-7E5BEB854CC5}"/>
                </a:ext>
              </a:extLst>
            </p:cNvPr>
            <p:cNvGrpSpPr/>
            <p:nvPr/>
          </p:nvGrpSpPr>
          <p:grpSpPr>
            <a:xfrm>
              <a:off x="1011116" y="3561803"/>
              <a:ext cx="417024" cy="475193"/>
              <a:chOff x="4616451" y="1741488"/>
              <a:chExt cx="2959100" cy="3371850"/>
            </a:xfrm>
            <a:solidFill>
              <a:schemeClr val="bg1"/>
            </a:solidFill>
          </p:grpSpPr>
          <p:sp>
            <p:nvSpPr>
              <p:cNvPr id="54" name="Freeform 5">
                <a:extLst>
                  <a:ext uri="{FF2B5EF4-FFF2-40B4-BE49-F238E27FC236}">
                    <a16:creationId xmlns:a16="http://schemas.microsoft.com/office/drawing/2014/main" id="{7ED14AEF-5116-0B3C-C6A1-F46349B1845C}"/>
                  </a:ext>
                </a:extLst>
              </p:cNvPr>
              <p:cNvSpPr>
                <a:spLocks noEditPoints="1"/>
              </p:cNvSpPr>
              <p:nvPr/>
            </p:nvSpPr>
            <p:spPr bwMode="auto">
              <a:xfrm>
                <a:off x="4616451" y="1741488"/>
                <a:ext cx="2959100" cy="3371850"/>
              </a:xfrm>
              <a:custGeom>
                <a:avLst/>
                <a:gdLst>
                  <a:gd name="T0" fmla="*/ 578 w 786"/>
                  <a:gd name="T1" fmla="*/ 28 h 896"/>
                  <a:gd name="T2" fmla="*/ 205 w 786"/>
                  <a:gd name="T3" fmla="*/ 59 h 896"/>
                  <a:gd name="T4" fmla="*/ 67 w 786"/>
                  <a:gd name="T5" fmla="*/ 236 h 896"/>
                  <a:gd name="T6" fmla="*/ 68 w 786"/>
                  <a:gd name="T7" fmla="*/ 346 h 896"/>
                  <a:gd name="T8" fmla="*/ 70 w 786"/>
                  <a:gd name="T9" fmla="*/ 356 h 896"/>
                  <a:gd name="T10" fmla="*/ 39 w 786"/>
                  <a:gd name="T11" fmla="*/ 406 h 896"/>
                  <a:gd name="T12" fmla="*/ 14 w 786"/>
                  <a:gd name="T13" fmla="*/ 441 h 896"/>
                  <a:gd name="T14" fmla="*/ 14 w 786"/>
                  <a:gd name="T15" fmla="*/ 442 h 896"/>
                  <a:gd name="T16" fmla="*/ 36 w 786"/>
                  <a:gd name="T17" fmla="*/ 540 h 896"/>
                  <a:gd name="T18" fmla="*/ 50 w 786"/>
                  <a:gd name="T19" fmla="*/ 587 h 896"/>
                  <a:gd name="T20" fmla="*/ 75 w 786"/>
                  <a:gd name="T21" fmla="*/ 649 h 896"/>
                  <a:gd name="T22" fmla="*/ 74 w 786"/>
                  <a:gd name="T23" fmla="*/ 694 h 896"/>
                  <a:gd name="T24" fmla="*/ 169 w 786"/>
                  <a:gd name="T25" fmla="*/ 773 h 896"/>
                  <a:gd name="T26" fmla="*/ 244 w 786"/>
                  <a:gd name="T27" fmla="*/ 830 h 896"/>
                  <a:gd name="T28" fmla="*/ 618 w 786"/>
                  <a:gd name="T29" fmla="*/ 896 h 896"/>
                  <a:gd name="T30" fmla="*/ 686 w 786"/>
                  <a:gd name="T31" fmla="*/ 814 h 896"/>
                  <a:gd name="T32" fmla="*/ 664 w 786"/>
                  <a:gd name="T33" fmla="*/ 637 h 896"/>
                  <a:gd name="T34" fmla="*/ 777 w 786"/>
                  <a:gd name="T35" fmla="*/ 417 h 896"/>
                  <a:gd name="T36" fmla="*/ 706 w 786"/>
                  <a:gd name="T37" fmla="*/ 118 h 896"/>
                  <a:gd name="T38" fmla="*/ 627 w 786"/>
                  <a:gd name="T39" fmla="*/ 606 h 896"/>
                  <a:gd name="T40" fmla="*/ 639 w 786"/>
                  <a:gd name="T41" fmla="*/ 823 h 896"/>
                  <a:gd name="T42" fmla="*/ 618 w 786"/>
                  <a:gd name="T43" fmla="*/ 847 h 896"/>
                  <a:gd name="T44" fmla="*/ 292 w 786"/>
                  <a:gd name="T45" fmla="*/ 827 h 896"/>
                  <a:gd name="T46" fmla="*/ 260 w 786"/>
                  <a:gd name="T47" fmla="*/ 706 h 896"/>
                  <a:gd name="T48" fmla="*/ 169 w 786"/>
                  <a:gd name="T49" fmla="*/ 725 h 896"/>
                  <a:gd name="T50" fmla="*/ 101 w 786"/>
                  <a:gd name="T51" fmla="*/ 604 h 896"/>
                  <a:gd name="T52" fmla="*/ 110 w 786"/>
                  <a:gd name="T53" fmla="*/ 568 h 896"/>
                  <a:gd name="T54" fmla="*/ 86 w 786"/>
                  <a:gd name="T55" fmla="*/ 555 h 896"/>
                  <a:gd name="T56" fmla="*/ 94 w 786"/>
                  <a:gd name="T57" fmla="*/ 519 h 896"/>
                  <a:gd name="T58" fmla="*/ 65 w 786"/>
                  <a:gd name="T59" fmla="*/ 501 h 896"/>
                  <a:gd name="T60" fmla="*/ 55 w 786"/>
                  <a:gd name="T61" fmla="*/ 467 h 896"/>
                  <a:gd name="T62" fmla="*/ 112 w 786"/>
                  <a:gd name="T63" fmla="*/ 381 h 896"/>
                  <a:gd name="T64" fmla="*/ 115 w 786"/>
                  <a:gd name="T65" fmla="*/ 335 h 896"/>
                  <a:gd name="T66" fmla="*/ 114 w 786"/>
                  <a:gd name="T67" fmla="*/ 248 h 896"/>
                  <a:gd name="T68" fmla="*/ 729 w 786"/>
                  <a:gd name="T69" fmla="*/ 41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6" h="896">
                    <a:moveTo>
                      <a:pt x="706" y="118"/>
                    </a:moveTo>
                    <a:cubicBezTo>
                      <a:pt x="672" y="79"/>
                      <a:pt x="629" y="49"/>
                      <a:pt x="578" y="28"/>
                    </a:cubicBezTo>
                    <a:cubicBezTo>
                      <a:pt x="531" y="10"/>
                      <a:pt x="478" y="0"/>
                      <a:pt x="425" y="0"/>
                    </a:cubicBezTo>
                    <a:cubicBezTo>
                      <a:pt x="346" y="0"/>
                      <a:pt x="268" y="21"/>
                      <a:pt x="205" y="59"/>
                    </a:cubicBezTo>
                    <a:cubicBezTo>
                      <a:pt x="171" y="79"/>
                      <a:pt x="142" y="104"/>
                      <a:pt x="119" y="133"/>
                    </a:cubicBezTo>
                    <a:cubicBezTo>
                      <a:pt x="94" y="164"/>
                      <a:pt x="77" y="198"/>
                      <a:pt x="67" y="236"/>
                    </a:cubicBezTo>
                    <a:cubicBezTo>
                      <a:pt x="59" y="268"/>
                      <a:pt x="58" y="305"/>
                      <a:pt x="65" y="335"/>
                    </a:cubicBezTo>
                    <a:cubicBezTo>
                      <a:pt x="68" y="346"/>
                      <a:pt x="68" y="346"/>
                      <a:pt x="68" y="346"/>
                    </a:cubicBezTo>
                    <a:cubicBezTo>
                      <a:pt x="68" y="349"/>
                      <a:pt x="69" y="352"/>
                      <a:pt x="70" y="354"/>
                    </a:cubicBezTo>
                    <a:cubicBezTo>
                      <a:pt x="70" y="355"/>
                      <a:pt x="70" y="356"/>
                      <a:pt x="70" y="356"/>
                    </a:cubicBezTo>
                    <a:cubicBezTo>
                      <a:pt x="68" y="360"/>
                      <a:pt x="68" y="360"/>
                      <a:pt x="68" y="360"/>
                    </a:cubicBezTo>
                    <a:cubicBezTo>
                      <a:pt x="61" y="375"/>
                      <a:pt x="50" y="390"/>
                      <a:pt x="39" y="406"/>
                    </a:cubicBezTo>
                    <a:cubicBezTo>
                      <a:pt x="31" y="417"/>
                      <a:pt x="22" y="428"/>
                      <a:pt x="14" y="441"/>
                    </a:cubicBezTo>
                    <a:cubicBezTo>
                      <a:pt x="14" y="441"/>
                      <a:pt x="14" y="441"/>
                      <a:pt x="14" y="441"/>
                    </a:cubicBezTo>
                    <a:cubicBezTo>
                      <a:pt x="14" y="441"/>
                      <a:pt x="14" y="441"/>
                      <a:pt x="14" y="441"/>
                    </a:cubicBezTo>
                    <a:cubicBezTo>
                      <a:pt x="14" y="442"/>
                      <a:pt x="14" y="442"/>
                      <a:pt x="14" y="442"/>
                    </a:cubicBezTo>
                    <a:cubicBezTo>
                      <a:pt x="3" y="459"/>
                      <a:pt x="0" y="481"/>
                      <a:pt x="6" y="501"/>
                    </a:cubicBezTo>
                    <a:cubicBezTo>
                      <a:pt x="11" y="517"/>
                      <a:pt x="22" y="531"/>
                      <a:pt x="36" y="540"/>
                    </a:cubicBezTo>
                    <a:cubicBezTo>
                      <a:pt x="35" y="553"/>
                      <a:pt x="37" y="565"/>
                      <a:pt x="43" y="576"/>
                    </a:cubicBezTo>
                    <a:cubicBezTo>
                      <a:pt x="45" y="580"/>
                      <a:pt x="47" y="584"/>
                      <a:pt x="50" y="587"/>
                    </a:cubicBezTo>
                    <a:cubicBezTo>
                      <a:pt x="48" y="603"/>
                      <a:pt x="52" y="619"/>
                      <a:pt x="62" y="632"/>
                    </a:cubicBezTo>
                    <a:cubicBezTo>
                      <a:pt x="75" y="649"/>
                      <a:pt x="75" y="649"/>
                      <a:pt x="75" y="649"/>
                    </a:cubicBezTo>
                    <a:cubicBezTo>
                      <a:pt x="75" y="652"/>
                      <a:pt x="75" y="654"/>
                      <a:pt x="74" y="657"/>
                    </a:cubicBezTo>
                    <a:cubicBezTo>
                      <a:pt x="74" y="667"/>
                      <a:pt x="73" y="680"/>
                      <a:pt x="74" y="694"/>
                    </a:cubicBezTo>
                    <a:cubicBezTo>
                      <a:pt x="77" y="715"/>
                      <a:pt x="85" y="732"/>
                      <a:pt x="97" y="746"/>
                    </a:cubicBezTo>
                    <a:cubicBezTo>
                      <a:pt x="114" y="764"/>
                      <a:pt x="139" y="773"/>
                      <a:pt x="169" y="773"/>
                    </a:cubicBezTo>
                    <a:cubicBezTo>
                      <a:pt x="189" y="773"/>
                      <a:pt x="212" y="769"/>
                      <a:pt x="240" y="761"/>
                    </a:cubicBezTo>
                    <a:cubicBezTo>
                      <a:pt x="241" y="779"/>
                      <a:pt x="243" y="801"/>
                      <a:pt x="244" y="830"/>
                    </a:cubicBezTo>
                    <a:cubicBezTo>
                      <a:pt x="246" y="867"/>
                      <a:pt x="276" y="896"/>
                      <a:pt x="313" y="896"/>
                    </a:cubicBezTo>
                    <a:cubicBezTo>
                      <a:pt x="618" y="896"/>
                      <a:pt x="618" y="896"/>
                      <a:pt x="618" y="896"/>
                    </a:cubicBezTo>
                    <a:cubicBezTo>
                      <a:pt x="638" y="896"/>
                      <a:pt x="658" y="887"/>
                      <a:pt x="671" y="871"/>
                    </a:cubicBezTo>
                    <a:cubicBezTo>
                      <a:pt x="684" y="855"/>
                      <a:pt x="690" y="834"/>
                      <a:pt x="686" y="814"/>
                    </a:cubicBezTo>
                    <a:cubicBezTo>
                      <a:pt x="658" y="658"/>
                      <a:pt x="658" y="658"/>
                      <a:pt x="658" y="658"/>
                    </a:cubicBezTo>
                    <a:cubicBezTo>
                      <a:pt x="657" y="650"/>
                      <a:pt x="659" y="643"/>
                      <a:pt x="664" y="637"/>
                    </a:cubicBezTo>
                    <a:cubicBezTo>
                      <a:pt x="686" y="610"/>
                      <a:pt x="712" y="578"/>
                      <a:pt x="733" y="541"/>
                    </a:cubicBezTo>
                    <a:cubicBezTo>
                      <a:pt x="756" y="501"/>
                      <a:pt x="770" y="460"/>
                      <a:pt x="777" y="417"/>
                    </a:cubicBezTo>
                    <a:cubicBezTo>
                      <a:pt x="786" y="355"/>
                      <a:pt x="784" y="298"/>
                      <a:pt x="772" y="247"/>
                    </a:cubicBezTo>
                    <a:cubicBezTo>
                      <a:pt x="759" y="198"/>
                      <a:pt x="737" y="154"/>
                      <a:pt x="706" y="118"/>
                    </a:cubicBezTo>
                    <a:close/>
                    <a:moveTo>
                      <a:pt x="729" y="410"/>
                    </a:moveTo>
                    <a:cubicBezTo>
                      <a:pt x="717" y="491"/>
                      <a:pt x="674" y="550"/>
                      <a:pt x="627" y="606"/>
                    </a:cubicBezTo>
                    <a:cubicBezTo>
                      <a:pt x="613" y="622"/>
                      <a:pt x="607" y="645"/>
                      <a:pt x="611" y="666"/>
                    </a:cubicBezTo>
                    <a:cubicBezTo>
                      <a:pt x="639" y="823"/>
                      <a:pt x="639" y="823"/>
                      <a:pt x="639" y="823"/>
                    </a:cubicBezTo>
                    <a:cubicBezTo>
                      <a:pt x="640" y="829"/>
                      <a:pt x="638" y="835"/>
                      <a:pt x="634" y="840"/>
                    </a:cubicBezTo>
                    <a:cubicBezTo>
                      <a:pt x="630" y="845"/>
                      <a:pt x="624" y="847"/>
                      <a:pt x="618" y="847"/>
                    </a:cubicBezTo>
                    <a:cubicBezTo>
                      <a:pt x="313" y="847"/>
                      <a:pt x="313" y="847"/>
                      <a:pt x="313" y="847"/>
                    </a:cubicBezTo>
                    <a:cubicBezTo>
                      <a:pt x="302" y="847"/>
                      <a:pt x="293" y="839"/>
                      <a:pt x="292" y="827"/>
                    </a:cubicBezTo>
                    <a:cubicBezTo>
                      <a:pt x="290" y="774"/>
                      <a:pt x="286" y="742"/>
                      <a:pt x="284" y="724"/>
                    </a:cubicBezTo>
                    <a:cubicBezTo>
                      <a:pt x="284" y="715"/>
                      <a:pt x="272" y="706"/>
                      <a:pt x="260" y="706"/>
                    </a:cubicBezTo>
                    <a:cubicBezTo>
                      <a:pt x="258" y="706"/>
                      <a:pt x="256" y="706"/>
                      <a:pt x="254" y="707"/>
                    </a:cubicBezTo>
                    <a:cubicBezTo>
                      <a:pt x="216" y="720"/>
                      <a:pt x="189" y="725"/>
                      <a:pt x="169" y="725"/>
                    </a:cubicBezTo>
                    <a:cubicBezTo>
                      <a:pt x="95" y="725"/>
                      <a:pt x="134" y="648"/>
                      <a:pt x="120" y="629"/>
                    </a:cubicBezTo>
                    <a:cubicBezTo>
                      <a:pt x="101" y="604"/>
                      <a:pt x="101" y="604"/>
                      <a:pt x="101" y="604"/>
                    </a:cubicBezTo>
                    <a:cubicBezTo>
                      <a:pt x="96" y="597"/>
                      <a:pt x="96" y="589"/>
                      <a:pt x="100" y="583"/>
                    </a:cubicBezTo>
                    <a:cubicBezTo>
                      <a:pt x="110" y="568"/>
                      <a:pt x="110" y="568"/>
                      <a:pt x="110" y="568"/>
                    </a:cubicBezTo>
                    <a:cubicBezTo>
                      <a:pt x="98" y="565"/>
                      <a:pt x="98" y="565"/>
                      <a:pt x="98" y="565"/>
                    </a:cubicBezTo>
                    <a:cubicBezTo>
                      <a:pt x="93" y="563"/>
                      <a:pt x="89" y="560"/>
                      <a:pt x="86" y="555"/>
                    </a:cubicBezTo>
                    <a:cubicBezTo>
                      <a:pt x="84" y="550"/>
                      <a:pt x="84" y="545"/>
                      <a:pt x="86" y="540"/>
                    </a:cubicBezTo>
                    <a:cubicBezTo>
                      <a:pt x="94" y="519"/>
                      <a:pt x="94" y="519"/>
                      <a:pt x="94" y="519"/>
                    </a:cubicBezTo>
                    <a:cubicBezTo>
                      <a:pt x="95" y="517"/>
                      <a:pt x="94" y="514"/>
                      <a:pt x="92" y="513"/>
                    </a:cubicBezTo>
                    <a:cubicBezTo>
                      <a:pt x="65" y="501"/>
                      <a:pt x="65" y="501"/>
                      <a:pt x="65" y="501"/>
                    </a:cubicBezTo>
                    <a:cubicBezTo>
                      <a:pt x="59" y="499"/>
                      <a:pt x="54" y="493"/>
                      <a:pt x="52" y="487"/>
                    </a:cubicBezTo>
                    <a:cubicBezTo>
                      <a:pt x="50" y="480"/>
                      <a:pt x="51" y="473"/>
                      <a:pt x="55" y="467"/>
                    </a:cubicBezTo>
                    <a:cubicBezTo>
                      <a:pt x="55" y="466"/>
                      <a:pt x="55" y="466"/>
                      <a:pt x="55" y="466"/>
                    </a:cubicBezTo>
                    <a:cubicBezTo>
                      <a:pt x="73" y="438"/>
                      <a:pt x="97" y="412"/>
                      <a:pt x="112" y="381"/>
                    </a:cubicBezTo>
                    <a:cubicBezTo>
                      <a:pt x="118" y="368"/>
                      <a:pt x="118" y="368"/>
                      <a:pt x="118" y="368"/>
                    </a:cubicBezTo>
                    <a:cubicBezTo>
                      <a:pt x="122" y="359"/>
                      <a:pt x="117" y="345"/>
                      <a:pt x="115" y="335"/>
                    </a:cubicBezTo>
                    <a:cubicBezTo>
                      <a:pt x="112" y="325"/>
                      <a:pt x="112" y="325"/>
                      <a:pt x="112" y="325"/>
                    </a:cubicBezTo>
                    <a:cubicBezTo>
                      <a:pt x="107" y="301"/>
                      <a:pt x="108" y="271"/>
                      <a:pt x="114" y="248"/>
                    </a:cubicBezTo>
                    <a:cubicBezTo>
                      <a:pt x="146" y="120"/>
                      <a:pt x="286" y="48"/>
                      <a:pt x="425" y="48"/>
                    </a:cubicBezTo>
                    <a:cubicBezTo>
                      <a:pt x="597" y="48"/>
                      <a:pt x="767" y="158"/>
                      <a:pt x="729"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5" name="Freeform 6">
                <a:extLst>
                  <a:ext uri="{FF2B5EF4-FFF2-40B4-BE49-F238E27FC236}">
                    <a16:creationId xmlns:a16="http://schemas.microsoft.com/office/drawing/2014/main" id="{A62C67FD-40A5-EE49-E2F4-E70B81B06AAF}"/>
                  </a:ext>
                </a:extLst>
              </p:cNvPr>
              <p:cNvSpPr>
                <a:spLocks/>
              </p:cNvSpPr>
              <p:nvPr/>
            </p:nvSpPr>
            <p:spPr bwMode="auto">
              <a:xfrm>
                <a:off x="5184776" y="2062163"/>
                <a:ext cx="2085975" cy="1700213"/>
              </a:xfrm>
              <a:custGeom>
                <a:avLst/>
                <a:gdLst>
                  <a:gd name="T0" fmla="*/ 367 w 554"/>
                  <a:gd name="T1" fmla="*/ 21 h 452"/>
                  <a:gd name="T2" fmla="*/ 325 w 554"/>
                  <a:gd name="T3" fmla="*/ 5 h 452"/>
                  <a:gd name="T4" fmla="*/ 298 w 554"/>
                  <a:gd name="T5" fmla="*/ 11 h 452"/>
                  <a:gd name="T6" fmla="*/ 267 w 554"/>
                  <a:gd name="T7" fmla="*/ 0 h 452"/>
                  <a:gd name="T8" fmla="*/ 243 w 554"/>
                  <a:gd name="T9" fmla="*/ 7 h 452"/>
                  <a:gd name="T10" fmla="*/ 223 w 554"/>
                  <a:gd name="T11" fmla="*/ 5 h 452"/>
                  <a:gd name="T12" fmla="*/ 168 w 554"/>
                  <a:gd name="T13" fmla="*/ 24 h 452"/>
                  <a:gd name="T14" fmla="*/ 163 w 554"/>
                  <a:gd name="T15" fmla="*/ 24 h 452"/>
                  <a:gd name="T16" fmla="*/ 96 w 554"/>
                  <a:gd name="T17" fmla="*/ 54 h 452"/>
                  <a:gd name="T18" fmla="*/ 38 w 554"/>
                  <a:gd name="T19" fmla="*/ 123 h 452"/>
                  <a:gd name="T20" fmla="*/ 15 w 554"/>
                  <a:gd name="T21" fmla="*/ 156 h 452"/>
                  <a:gd name="T22" fmla="*/ 15 w 554"/>
                  <a:gd name="T23" fmla="*/ 161 h 452"/>
                  <a:gd name="T24" fmla="*/ 0 w 554"/>
                  <a:gd name="T25" fmla="*/ 210 h 452"/>
                  <a:gd name="T26" fmla="*/ 39 w 554"/>
                  <a:gd name="T27" fmla="*/ 282 h 452"/>
                  <a:gd name="T28" fmla="*/ 103 w 554"/>
                  <a:gd name="T29" fmla="*/ 327 h 452"/>
                  <a:gd name="T30" fmla="*/ 135 w 554"/>
                  <a:gd name="T31" fmla="*/ 319 h 452"/>
                  <a:gd name="T32" fmla="*/ 177 w 554"/>
                  <a:gd name="T33" fmla="*/ 344 h 452"/>
                  <a:gd name="T34" fmla="*/ 260 w 554"/>
                  <a:gd name="T35" fmla="*/ 403 h 452"/>
                  <a:gd name="T36" fmla="*/ 296 w 554"/>
                  <a:gd name="T37" fmla="*/ 395 h 452"/>
                  <a:gd name="T38" fmla="*/ 391 w 554"/>
                  <a:gd name="T39" fmla="*/ 452 h 452"/>
                  <a:gd name="T40" fmla="*/ 492 w 554"/>
                  <a:gd name="T41" fmla="*/ 382 h 452"/>
                  <a:gd name="T42" fmla="*/ 549 w 554"/>
                  <a:gd name="T43" fmla="*/ 287 h 452"/>
                  <a:gd name="T44" fmla="*/ 547 w 554"/>
                  <a:gd name="T45" fmla="*/ 267 h 452"/>
                  <a:gd name="T46" fmla="*/ 554 w 554"/>
                  <a:gd name="T47" fmla="*/ 235 h 452"/>
                  <a:gd name="T48" fmla="*/ 536 w 554"/>
                  <a:gd name="T49" fmla="*/ 185 h 452"/>
                  <a:gd name="T50" fmla="*/ 537 w 554"/>
                  <a:gd name="T51" fmla="*/ 174 h 452"/>
                  <a:gd name="T52" fmla="*/ 493 w 554"/>
                  <a:gd name="T53" fmla="*/ 106 h 452"/>
                  <a:gd name="T54" fmla="*/ 367 w 554"/>
                  <a:gd name="T55" fmla="*/ 2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54" h="452">
                    <a:moveTo>
                      <a:pt x="367" y="21"/>
                    </a:moveTo>
                    <a:cubicBezTo>
                      <a:pt x="356" y="11"/>
                      <a:pt x="341" y="5"/>
                      <a:pt x="325" y="5"/>
                    </a:cubicBezTo>
                    <a:cubicBezTo>
                      <a:pt x="315" y="5"/>
                      <a:pt x="306" y="7"/>
                      <a:pt x="298" y="11"/>
                    </a:cubicBezTo>
                    <a:cubicBezTo>
                      <a:pt x="289" y="4"/>
                      <a:pt x="279" y="0"/>
                      <a:pt x="267" y="0"/>
                    </a:cubicBezTo>
                    <a:cubicBezTo>
                      <a:pt x="258" y="0"/>
                      <a:pt x="250" y="3"/>
                      <a:pt x="243" y="7"/>
                    </a:cubicBezTo>
                    <a:cubicBezTo>
                      <a:pt x="237" y="5"/>
                      <a:pt x="230" y="5"/>
                      <a:pt x="223" y="5"/>
                    </a:cubicBezTo>
                    <a:cubicBezTo>
                      <a:pt x="203" y="5"/>
                      <a:pt x="183" y="12"/>
                      <a:pt x="168" y="24"/>
                    </a:cubicBezTo>
                    <a:cubicBezTo>
                      <a:pt x="166" y="24"/>
                      <a:pt x="165" y="24"/>
                      <a:pt x="163" y="24"/>
                    </a:cubicBezTo>
                    <a:cubicBezTo>
                      <a:pt x="136" y="24"/>
                      <a:pt x="112" y="36"/>
                      <a:pt x="96" y="54"/>
                    </a:cubicBezTo>
                    <a:cubicBezTo>
                      <a:pt x="63" y="60"/>
                      <a:pt x="38" y="89"/>
                      <a:pt x="38" y="123"/>
                    </a:cubicBezTo>
                    <a:cubicBezTo>
                      <a:pt x="24" y="128"/>
                      <a:pt x="15" y="141"/>
                      <a:pt x="15" y="156"/>
                    </a:cubicBezTo>
                    <a:cubicBezTo>
                      <a:pt x="15" y="158"/>
                      <a:pt x="15" y="159"/>
                      <a:pt x="15" y="161"/>
                    </a:cubicBezTo>
                    <a:cubicBezTo>
                      <a:pt x="6" y="175"/>
                      <a:pt x="0" y="192"/>
                      <a:pt x="0" y="210"/>
                    </a:cubicBezTo>
                    <a:cubicBezTo>
                      <a:pt x="0" y="240"/>
                      <a:pt x="16" y="266"/>
                      <a:pt x="39" y="282"/>
                    </a:cubicBezTo>
                    <a:cubicBezTo>
                      <a:pt x="48" y="308"/>
                      <a:pt x="74" y="327"/>
                      <a:pt x="103" y="327"/>
                    </a:cubicBezTo>
                    <a:cubicBezTo>
                      <a:pt x="115" y="327"/>
                      <a:pt x="126" y="324"/>
                      <a:pt x="135" y="319"/>
                    </a:cubicBezTo>
                    <a:cubicBezTo>
                      <a:pt x="145" y="332"/>
                      <a:pt x="160" y="341"/>
                      <a:pt x="177" y="344"/>
                    </a:cubicBezTo>
                    <a:cubicBezTo>
                      <a:pt x="189" y="378"/>
                      <a:pt x="222" y="403"/>
                      <a:pt x="260" y="403"/>
                    </a:cubicBezTo>
                    <a:cubicBezTo>
                      <a:pt x="273" y="403"/>
                      <a:pt x="285" y="400"/>
                      <a:pt x="296" y="395"/>
                    </a:cubicBezTo>
                    <a:cubicBezTo>
                      <a:pt x="314" y="429"/>
                      <a:pt x="350" y="452"/>
                      <a:pt x="391" y="452"/>
                    </a:cubicBezTo>
                    <a:cubicBezTo>
                      <a:pt x="437" y="452"/>
                      <a:pt x="477" y="423"/>
                      <a:pt x="492" y="382"/>
                    </a:cubicBezTo>
                    <a:cubicBezTo>
                      <a:pt x="526" y="364"/>
                      <a:pt x="549" y="328"/>
                      <a:pt x="549" y="287"/>
                    </a:cubicBezTo>
                    <a:cubicBezTo>
                      <a:pt x="549" y="280"/>
                      <a:pt x="548" y="274"/>
                      <a:pt x="547" y="267"/>
                    </a:cubicBezTo>
                    <a:cubicBezTo>
                      <a:pt x="552" y="257"/>
                      <a:pt x="554" y="246"/>
                      <a:pt x="554" y="235"/>
                    </a:cubicBezTo>
                    <a:cubicBezTo>
                      <a:pt x="554" y="216"/>
                      <a:pt x="547" y="199"/>
                      <a:pt x="536" y="185"/>
                    </a:cubicBezTo>
                    <a:cubicBezTo>
                      <a:pt x="536" y="182"/>
                      <a:pt x="537" y="178"/>
                      <a:pt x="537" y="174"/>
                    </a:cubicBezTo>
                    <a:cubicBezTo>
                      <a:pt x="537" y="144"/>
                      <a:pt x="519" y="118"/>
                      <a:pt x="493" y="106"/>
                    </a:cubicBezTo>
                    <a:cubicBezTo>
                      <a:pt x="472" y="57"/>
                      <a:pt x="423" y="22"/>
                      <a:pt x="367"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Tree>
    <p:extLst>
      <p:ext uri="{BB962C8B-B14F-4D97-AF65-F5344CB8AC3E}">
        <p14:creationId xmlns:p14="http://schemas.microsoft.com/office/powerpoint/2010/main" val="29210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p:cTn id="25" dur="500" fill="hold"/>
                                        <p:tgtEl>
                                          <p:spTgt spid="51"/>
                                        </p:tgtEl>
                                        <p:attrNameLst>
                                          <p:attrName>ppt_w</p:attrName>
                                        </p:attrNameLst>
                                      </p:cBhvr>
                                      <p:tavLst>
                                        <p:tav tm="0">
                                          <p:val>
                                            <p:fltVal val="0"/>
                                          </p:val>
                                        </p:tav>
                                        <p:tav tm="100000">
                                          <p:val>
                                            <p:strVal val="#ppt_w"/>
                                          </p:val>
                                        </p:tav>
                                      </p:tavLst>
                                    </p:anim>
                                    <p:anim calcmode="lin" valueType="num">
                                      <p:cBhvr>
                                        <p:cTn id="26" dur="500" fill="hold"/>
                                        <p:tgtEl>
                                          <p:spTgt spid="51"/>
                                        </p:tgtEl>
                                        <p:attrNameLst>
                                          <p:attrName>ppt_h</p:attrName>
                                        </p:attrNameLst>
                                      </p:cBhvr>
                                      <p:tavLst>
                                        <p:tav tm="0">
                                          <p:val>
                                            <p:fltVal val="0"/>
                                          </p:val>
                                        </p:tav>
                                        <p:tav tm="100000">
                                          <p:val>
                                            <p:strVal val="#ppt_h"/>
                                          </p:val>
                                        </p:tav>
                                      </p:tavLst>
                                    </p:anim>
                                    <p:animEffect transition="in" filter="fade">
                                      <p:cBhvr>
                                        <p:cTn id="27" dur="500"/>
                                        <p:tgtEl>
                                          <p:spTgt spid="5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par>
                          <p:cTn id="34" fill="hold">
                            <p:stCondLst>
                              <p:cond delay="2000"/>
                            </p:stCondLst>
                            <p:childTnLst>
                              <p:par>
                                <p:cTn id="35" presetID="53" presetClass="entr" presetSubtype="16" fill="hold" nodeType="after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p:cTn id="37" dur="500" fill="hold"/>
                                        <p:tgtEl>
                                          <p:spTgt spid="45"/>
                                        </p:tgtEl>
                                        <p:attrNameLst>
                                          <p:attrName>ppt_w</p:attrName>
                                        </p:attrNameLst>
                                      </p:cBhvr>
                                      <p:tavLst>
                                        <p:tav tm="0">
                                          <p:val>
                                            <p:fltVal val="0"/>
                                          </p:val>
                                        </p:tav>
                                        <p:tav tm="100000">
                                          <p:val>
                                            <p:strVal val="#ppt_w"/>
                                          </p:val>
                                        </p:tav>
                                      </p:tavLst>
                                    </p:anim>
                                    <p:anim calcmode="lin" valueType="num">
                                      <p:cBhvr>
                                        <p:cTn id="38" dur="500" fill="hold"/>
                                        <p:tgtEl>
                                          <p:spTgt spid="45"/>
                                        </p:tgtEl>
                                        <p:attrNameLst>
                                          <p:attrName>ppt_h</p:attrName>
                                        </p:attrNameLst>
                                      </p:cBhvr>
                                      <p:tavLst>
                                        <p:tav tm="0">
                                          <p:val>
                                            <p:fltVal val="0"/>
                                          </p:val>
                                        </p:tav>
                                        <p:tav tm="100000">
                                          <p:val>
                                            <p:strVal val="#ppt_h"/>
                                          </p:val>
                                        </p:tav>
                                      </p:tavLst>
                                    </p:anim>
                                    <p:animEffect transition="in" filter="fade">
                                      <p:cBhvr>
                                        <p:cTn id="39" dur="500"/>
                                        <p:tgtEl>
                                          <p:spTgt spid="4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1055871-A45B-40C6-F388-32B69EC2D83E}"/>
              </a:ext>
            </a:extLst>
          </p:cNvPr>
          <p:cNvSpPr>
            <a:spLocks noGrp="1"/>
          </p:cNvSpPr>
          <p:nvPr>
            <p:ph type="body" idx="2"/>
          </p:nvPr>
        </p:nvSpPr>
        <p:spPr>
          <a:xfrm>
            <a:off x="278738" y="257832"/>
            <a:ext cx="10595237" cy="803654"/>
          </a:xfrm>
        </p:spPr>
        <p:txBody>
          <a:bodyPr/>
          <a:lstStyle/>
          <a:p>
            <a:r>
              <a:rPr lang="es-ES" dirty="0"/>
              <a:t>La </a:t>
            </a:r>
            <a:r>
              <a:rPr lang="es-ES" dirty="0" err="1"/>
              <a:t>struttura</a:t>
            </a:r>
            <a:r>
              <a:rPr lang="es-ES" dirty="0"/>
              <a:t> del </a:t>
            </a:r>
            <a:r>
              <a:rPr lang="es-ES" dirty="0" err="1"/>
              <a:t>Mooc</a:t>
            </a:r>
            <a:endParaRPr lang="es-ES" dirty="0"/>
          </a:p>
        </p:txBody>
      </p:sp>
      <p:grpSp>
        <p:nvGrpSpPr>
          <p:cNvPr id="4" name="Grupo 3">
            <a:extLst>
              <a:ext uri="{FF2B5EF4-FFF2-40B4-BE49-F238E27FC236}">
                <a16:creationId xmlns:a16="http://schemas.microsoft.com/office/drawing/2014/main" id="{AD3BBEC0-2A76-55E9-F943-C67CC3AF925F}"/>
              </a:ext>
            </a:extLst>
          </p:cNvPr>
          <p:cNvGrpSpPr/>
          <p:nvPr/>
        </p:nvGrpSpPr>
        <p:grpSpPr>
          <a:xfrm flipV="1">
            <a:off x="666077" y="3656847"/>
            <a:ext cx="844478" cy="256531"/>
            <a:chOff x="3144483" y="1759184"/>
            <a:chExt cx="540470" cy="164181"/>
          </a:xfrm>
        </p:grpSpPr>
        <p:sp>
          <p:nvSpPr>
            <p:cNvPr id="5" name="Forma libre: forma 4">
              <a:extLst>
                <a:ext uri="{FF2B5EF4-FFF2-40B4-BE49-F238E27FC236}">
                  <a16:creationId xmlns:a16="http://schemas.microsoft.com/office/drawing/2014/main" id="{A2BBFA36-2DEC-B39C-D401-9A6A91FA366C}"/>
                </a:ext>
              </a:extLst>
            </p:cNvPr>
            <p:cNvSpPr/>
            <p:nvPr/>
          </p:nvSpPr>
          <p:spPr>
            <a:xfrm rot="18900000">
              <a:off x="3144483" y="1759187"/>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rma libre: forma 5">
              <a:extLst>
                <a:ext uri="{FF2B5EF4-FFF2-40B4-BE49-F238E27FC236}">
                  <a16:creationId xmlns:a16="http://schemas.microsoft.com/office/drawing/2014/main" id="{387AD89B-6E69-C167-9794-DEBFBD1F6459}"/>
                </a:ext>
              </a:extLst>
            </p:cNvPr>
            <p:cNvSpPr/>
            <p:nvPr/>
          </p:nvSpPr>
          <p:spPr>
            <a:xfrm rot="18900000">
              <a:off x="3332629" y="1759186"/>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24B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rma libre: forma 6">
              <a:extLst>
                <a:ext uri="{FF2B5EF4-FFF2-40B4-BE49-F238E27FC236}">
                  <a16:creationId xmlns:a16="http://schemas.microsoft.com/office/drawing/2014/main" id="{49A17005-1C97-B8EF-2F8B-EE1B5FA8EC51}"/>
                </a:ext>
              </a:extLst>
            </p:cNvPr>
            <p:cNvSpPr/>
            <p:nvPr/>
          </p:nvSpPr>
          <p:spPr>
            <a:xfrm rot="18900000">
              <a:off x="3520775" y="1759184"/>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4">
            <a:extLst>
              <a:ext uri="{FF2B5EF4-FFF2-40B4-BE49-F238E27FC236}">
                <a16:creationId xmlns:a16="http://schemas.microsoft.com/office/drawing/2014/main" id="{CF75119D-73B0-7D2D-6720-B9C99EF5A8EB}"/>
              </a:ext>
            </a:extLst>
          </p:cNvPr>
          <p:cNvGrpSpPr>
            <a:grpSpLocks noChangeAspect="1"/>
          </p:cNvGrpSpPr>
          <p:nvPr/>
        </p:nvGrpSpPr>
        <p:grpSpPr bwMode="auto">
          <a:xfrm>
            <a:off x="957489" y="1066477"/>
            <a:ext cx="10394266" cy="5363891"/>
            <a:chOff x="1435" y="1011"/>
            <a:chExt cx="6015" cy="3104"/>
          </a:xfrm>
        </p:grpSpPr>
        <p:sp>
          <p:nvSpPr>
            <p:cNvPr id="9" name="Freeform 5">
              <a:extLst>
                <a:ext uri="{FF2B5EF4-FFF2-40B4-BE49-F238E27FC236}">
                  <a16:creationId xmlns:a16="http://schemas.microsoft.com/office/drawing/2014/main" id="{0D0B0FAE-E0DC-3535-DF66-FE4D7DAB606A}"/>
                </a:ext>
              </a:extLst>
            </p:cNvPr>
            <p:cNvSpPr>
              <a:spLocks/>
            </p:cNvSpPr>
            <p:nvPr/>
          </p:nvSpPr>
          <p:spPr bwMode="auto">
            <a:xfrm>
              <a:off x="5614" y="2773"/>
              <a:ext cx="1786" cy="1001"/>
            </a:xfrm>
            <a:custGeom>
              <a:avLst/>
              <a:gdLst>
                <a:gd name="T0" fmla="*/ 587 w 587"/>
                <a:gd name="T1" fmla="*/ 60 h 722"/>
                <a:gd name="T2" fmla="*/ 587 w 587"/>
                <a:gd name="T3" fmla="*/ 662 h 722"/>
                <a:gd name="T4" fmla="*/ 527 w 587"/>
                <a:gd name="T5" fmla="*/ 722 h 722"/>
                <a:gd name="T6" fmla="*/ 60 w 587"/>
                <a:gd name="T7" fmla="*/ 722 h 722"/>
                <a:gd name="T8" fmla="*/ 0 w 587"/>
                <a:gd name="T9" fmla="*/ 662 h 722"/>
                <a:gd name="T10" fmla="*/ 0 w 587"/>
                <a:gd name="T11" fmla="*/ 388 h 722"/>
                <a:gd name="T12" fmla="*/ 33 w 587"/>
                <a:gd name="T13" fmla="*/ 388 h 722"/>
                <a:gd name="T14" fmla="*/ 33 w 587"/>
                <a:gd name="T15" fmla="*/ 649 h 722"/>
                <a:gd name="T16" fmla="*/ 73 w 587"/>
                <a:gd name="T17" fmla="*/ 689 h 722"/>
                <a:gd name="T18" fmla="*/ 514 w 587"/>
                <a:gd name="T19" fmla="*/ 689 h 722"/>
                <a:gd name="T20" fmla="*/ 554 w 587"/>
                <a:gd name="T21" fmla="*/ 649 h 722"/>
                <a:gd name="T22" fmla="*/ 554 w 587"/>
                <a:gd name="T23" fmla="*/ 74 h 722"/>
                <a:gd name="T24" fmla="*/ 514 w 587"/>
                <a:gd name="T25" fmla="*/ 34 h 722"/>
                <a:gd name="T26" fmla="*/ 73 w 587"/>
                <a:gd name="T27" fmla="*/ 34 h 722"/>
                <a:gd name="T28" fmla="*/ 33 w 587"/>
                <a:gd name="T29" fmla="*/ 74 h 722"/>
                <a:gd name="T30" fmla="*/ 33 w 587"/>
                <a:gd name="T31" fmla="*/ 268 h 722"/>
                <a:gd name="T32" fmla="*/ 0 w 587"/>
                <a:gd name="T33" fmla="*/ 268 h 722"/>
                <a:gd name="T34" fmla="*/ 0 w 587"/>
                <a:gd name="T35" fmla="*/ 60 h 722"/>
                <a:gd name="T36" fmla="*/ 60 w 587"/>
                <a:gd name="T37" fmla="*/ 0 h 722"/>
                <a:gd name="T38" fmla="*/ 527 w 587"/>
                <a:gd name="T39" fmla="*/ 0 h 722"/>
                <a:gd name="T40" fmla="*/ 587 w 587"/>
                <a:gd name="T41" fmla="*/ 6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7" h="722">
                  <a:moveTo>
                    <a:pt x="587" y="60"/>
                  </a:moveTo>
                  <a:cubicBezTo>
                    <a:pt x="587" y="662"/>
                    <a:pt x="587" y="662"/>
                    <a:pt x="587" y="662"/>
                  </a:cubicBezTo>
                  <a:cubicBezTo>
                    <a:pt x="587" y="695"/>
                    <a:pt x="560" y="722"/>
                    <a:pt x="527" y="722"/>
                  </a:cubicBezTo>
                  <a:cubicBezTo>
                    <a:pt x="60" y="722"/>
                    <a:pt x="60" y="722"/>
                    <a:pt x="60" y="722"/>
                  </a:cubicBezTo>
                  <a:cubicBezTo>
                    <a:pt x="26" y="722"/>
                    <a:pt x="0" y="695"/>
                    <a:pt x="0" y="662"/>
                  </a:cubicBezTo>
                  <a:cubicBezTo>
                    <a:pt x="0" y="388"/>
                    <a:pt x="0" y="388"/>
                    <a:pt x="0" y="388"/>
                  </a:cubicBezTo>
                  <a:cubicBezTo>
                    <a:pt x="33" y="388"/>
                    <a:pt x="33" y="388"/>
                    <a:pt x="33" y="388"/>
                  </a:cubicBezTo>
                  <a:cubicBezTo>
                    <a:pt x="33" y="649"/>
                    <a:pt x="33" y="649"/>
                    <a:pt x="33" y="649"/>
                  </a:cubicBezTo>
                  <a:cubicBezTo>
                    <a:pt x="33" y="671"/>
                    <a:pt x="51" y="689"/>
                    <a:pt x="73" y="689"/>
                  </a:cubicBezTo>
                  <a:cubicBezTo>
                    <a:pt x="514" y="689"/>
                    <a:pt x="514" y="689"/>
                    <a:pt x="514" y="689"/>
                  </a:cubicBezTo>
                  <a:cubicBezTo>
                    <a:pt x="536" y="689"/>
                    <a:pt x="554" y="671"/>
                    <a:pt x="554" y="649"/>
                  </a:cubicBezTo>
                  <a:cubicBezTo>
                    <a:pt x="554" y="74"/>
                    <a:pt x="554" y="74"/>
                    <a:pt x="554" y="74"/>
                  </a:cubicBezTo>
                  <a:cubicBezTo>
                    <a:pt x="554" y="51"/>
                    <a:pt x="536" y="34"/>
                    <a:pt x="514" y="34"/>
                  </a:cubicBezTo>
                  <a:cubicBezTo>
                    <a:pt x="73" y="34"/>
                    <a:pt x="73" y="34"/>
                    <a:pt x="73" y="34"/>
                  </a:cubicBezTo>
                  <a:cubicBezTo>
                    <a:pt x="51" y="34"/>
                    <a:pt x="33" y="51"/>
                    <a:pt x="33" y="74"/>
                  </a:cubicBezTo>
                  <a:cubicBezTo>
                    <a:pt x="33" y="268"/>
                    <a:pt x="33" y="268"/>
                    <a:pt x="33" y="268"/>
                  </a:cubicBezTo>
                  <a:cubicBezTo>
                    <a:pt x="0" y="268"/>
                    <a:pt x="0" y="268"/>
                    <a:pt x="0" y="268"/>
                  </a:cubicBezTo>
                  <a:cubicBezTo>
                    <a:pt x="0" y="60"/>
                    <a:pt x="0" y="60"/>
                    <a:pt x="0" y="60"/>
                  </a:cubicBezTo>
                  <a:cubicBezTo>
                    <a:pt x="0" y="27"/>
                    <a:pt x="26" y="0"/>
                    <a:pt x="60" y="0"/>
                  </a:cubicBezTo>
                  <a:cubicBezTo>
                    <a:pt x="527" y="0"/>
                    <a:pt x="527" y="0"/>
                    <a:pt x="527" y="0"/>
                  </a:cubicBezTo>
                  <a:cubicBezTo>
                    <a:pt x="560" y="0"/>
                    <a:pt x="587" y="27"/>
                    <a:pt x="587" y="60"/>
                  </a:cubicBezTo>
                  <a:close/>
                </a:path>
              </a:pathLst>
            </a:custGeom>
            <a:solidFill>
              <a:srgbClr val="7F3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Rectangle 8">
              <a:extLst>
                <a:ext uri="{FF2B5EF4-FFF2-40B4-BE49-F238E27FC236}">
                  <a16:creationId xmlns:a16="http://schemas.microsoft.com/office/drawing/2014/main" id="{59DC91EC-9606-D926-0768-7ADF6ECAF4B2}"/>
                </a:ext>
              </a:extLst>
            </p:cNvPr>
            <p:cNvSpPr>
              <a:spLocks noChangeArrowheads="1"/>
            </p:cNvSpPr>
            <p:nvPr/>
          </p:nvSpPr>
          <p:spPr bwMode="auto">
            <a:xfrm>
              <a:off x="5596" y="3084"/>
              <a:ext cx="116" cy="273"/>
            </a:xfrm>
            <a:prstGeom prst="rect">
              <a:avLst/>
            </a:prstGeom>
            <a:solidFill>
              <a:srgbClr val="7F3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9">
              <a:extLst>
                <a:ext uri="{FF2B5EF4-FFF2-40B4-BE49-F238E27FC236}">
                  <a16:creationId xmlns:a16="http://schemas.microsoft.com/office/drawing/2014/main" id="{D43BA102-99EB-CE16-7438-43EB4C7A218D}"/>
                </a:ext>
              </a:extLst>
            </p:cNvPr>
            <p:cNvSpPr>
              <a:spLocks/>
            </p:cNvSpPr>
            <p:nvPr/>
          </p:nvSpPr>
          <p:spPr bwMode="auto">
            <a:xfrm>
              <a:off x="4617" y="2444"/>
              <a:ext cx="997" cy="671"/>
            </a:xfrm>
            <a:custGeom>
              <a:avLst/>
              <a:gdLst>
                <a:gd name="T0" fmla="*/ 561 w 561"/>
                <a:gd name="T1" fmla="*/ 337 h 457"/>
                <a:gd name="T2" fmla="*/ 561 w 561"/>
                <a:gd name="T3" fmla="*/ 457 h 457"/>
                <a:gd name="T4" fmla="*/ 60 w 561"/>
                <a:gd name="T5" fmla="*/ 457 h 457"/>
                <a:gd name="T6" fmla="*/ 0 w 561"/>
                <a:gd name="T7" fmla="*/ 397 h 457"/>
                <a:gd name="T8" fmla="*/ 0 w 561"/>
                <a:gd name="T9" fmla="*/ 0 h 457"/>
                <a:gd name="T10" fmla="*/ 120 w 561"/>
                <a:gd name="T11" fmla="*/ 0 h 457"/>
                <a:gd name="T12" fmla="*/ 120 w 561"/>
                <a:gd name="T13" fmla="*/ 337 h 457"/>
                <a:gd name="T14" fmla="*/ 561 w 561"/>
                <a:gd name="T15" fmla="*/ 337 h 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1" h="457">
                  <a:moveTo>
                    <a:pt x="561" y="337"/>
                  </a:moveTo>
                  <a:cubicBezTo>
                    <a:pt x="561" y="457"/>
                    <a:pt x="561" y="457"/>
                    <a:pt x="561" y="457"/>
                  </a:cubicBezTo>
                  <a:cubicBezTo>
                    <a:pt x="60" y="457"/>
                    <a:pt x="60" y="457"/>
                    <a:pt x="60" y="457"/>
                  </a:cubicBezTo>
                  <a:cubicBezTo>
                    <a:pt x="27" y="457"/>
                    <a:pt x="0" y="430"/>
                    <a:pt x="0" y="397"/>
                  </a:cubicBezTo>
                  <a:cubicBezTo>
                    <a:pt x="0" y="0"/>
                    <a:pt x="0" y="0"/>
                    <a:pt x="0" y="0"/>
                  </a:cubicBezTo>
                  <a:cubicBezTo>
                    <a:pt x="120" y="0"/>
                    <a:pt x="120" y="0"/>
                    <a:pt x="120" y="0"/>
                  </a:cubicBezTo>
                  <a:cubicBezTo>
                    <a:pt x="120" y="337"/>
                    <a:pt x="120" y="337"/>
                    <a:pt x="120" y="337"/>
                  </a:cubicBezTo>
                  <a:lnTo>
                    <a:pt x="561" y="337"/>
                  </a:lnTo>
                  <a:close/>
                </a:path>
              </a:pathLst>
            </a:custGeom>
            <a:solidFill>
              <a:srgbClr val="24BA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a:extLst>
                <a:ext uri="{FF2B5EF4-FFF2-40B4-BE49-F238E27FC236}">
                  <a16:creationId xmlns:a16="http://schemas.microsoft.com/office/drawing/2014/main" id="{5EAB8066-0422-C148-B705-7E990F7CB9EF}"/>
                </a:ext>
              </a:extLst>
            </p:cNvPr>
            <p:cNvSpPr>
              <a:spLocks/>
            </p:cNvSpPr>
            <p:nvPr/>
          </p:nvSpPr>
          <p:spPr bwMode="auto">
            <a:xfrm>
              <a:off x="4027" y="1011"/>
              <a:ext cx="1169" cy="1437"/>
            </a:xfrm>
            <a:custGeom>
              <a:avLst/>
              <a:gdLst>
                <a:gd name="T0" fmla="*/ 588 w 588"/>
                <a:gd name="T1" fmla="*/ 60 h 722"/>
                <a:gd name="T2" fmla="*/ 588 w 588"/>
                <a:gd name="T3" fmla="*/ 662 h 722"/>
                <a:gd name="T4" fmla="*/ 528 w 588"/>
                <a:gd name="T5" fmla="*/ 722 h 722"/>
                <a:gd name="T6" fmla="*/ 389 w 588"/>
                <a:gd name="T7" fmla="*/ 722 h 722"/>
                <a:gd name="T8" fmla="*/ 389 w 588"/>
                <a:gd name="T9" fmla="*/ 689 h 722"/>
                <a:gd name="T10" fmla="*/ 515 w 588"/>
                <a:gd name="T11" fmla="*/ 689 h 722"/>
                <a:gd name="T12" fmla="*/ 555 w 588"/>
                <a:gd name="T13" fmla="*/ 649 h 722"/>
                <a:gd name="T14" fmla="*/ 555 w 588"/>
                <a:gd name="T15" fmla="*/ 73 h 722"/>
                <a:gd name="T16" fmla="*/ 515 w 588"/>
                <a:gd name="T17" fmla="*/ 33 h 722"/>
                <a:gd name="T18" fmla="*/ 74 w 588"/>
                <a:gd name="T19" fmla="*/ 33 h 722"/>
                <a:gd name="T20" fmla="*/ 34 w 588"/>
                <a:gd name="T21" fmla="*/ 73 h 722"/>
                <a:gd name="T22" fmla="*/ 34 w 588"/>
                <a:gd name="T23" fmla="*/ 301 h 722"/>
                <a:gd name="T24" fmla="*/ 0 w 588"/>
                <a:gd name="T25" fmla="*/ 301 h 722"/>
                <a:gd name="T26" fmla="*/ 0 w 588"/>
                <a:gd name="T27" fmla="*/ 60 h 722"/>
                <a:gd name="T28" fmla="*/ 60 w 588"/>
                <a:gd name="T29" fmla="*/ 0 h 722"/>
                <a:gd name="T30" fmla="*/ 528 w 588"/>
                <a:gd name="T31" fmla="*/ 0 h 722"/>
                <a:gd name="T32" fmla="*/ 588 w 588"/>
                <a:gd name="T33" fmla="*/ 6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8" h="722">
                  <a:moveTo>
                    <a:pt x="588" y="60"/>
                  </a:moveTo>
                  <a:cubicBezTo>
                    <a:pt x="588" y="662"/>
                    <a:pt x="588" y="662"/>
                    <a:pt x="588" y="662"/>
                  </a:cubicBezTo>
                  <a:cubicBezTo>
                    <a:pt x="588" y="695"/>
                    <a:pt x="561" y="722"/>
                    <a:pt x="528" y="722"/>
                  </a:cubicBezTo>
                  <a:cubicBezTo>
                    <a:pt x="389" y="722"/>
                    <a:pt x="389" y="722"/>
                    <a:pt x="389" y="722"/>
                  </a:cubicBezTo>
                  <a:cubicBezTo>
                    <a:pt x="389" y="689"/>
                    <a:pt x="389" y="689"/>
                    <a:pt x="389" y="689"/>
                  </a:cubicBezTo>
                  <a:cubicBezTo>
                    <a:pt x="515" y="689"/>
                    <a:pt x="515" y="689"/>
                    <a:pt x="515" y="689"/>
                  </a:cubicBezTo>
                  <a:cubicBezTo>
                    <a:pt x="537" y="689"/>
                    <a:pt x="555" y="671"/>
                    <a:pt x="555" y="649"/>
                  </a:cubicBezTo>
                  <a:cubicBezTo>
                    <a:pt x="555" y="73"/>
                    <a:pt x="555" y="73"/>
                    <a:pt x="555" y="73"/>
                  </a:cubicBezTo>
                  <a:cubicBezTo>
                    <a:pt x="555" y="51"/>
                    <a:pt x="537" y="33"/>
                    <a:pt x="515" y="33"/>
                  </a:cubicBezTo>
                  <a:cubicBezTo>
                    <a:pt x="74" y="33"/>
                    <a:pt x="74" y="33"/>
                    <a:pt x="74" y="33"/>
                  </a:cubicBezTo>
                  <a:cubicBezTo>
                    <a:pt x="52" y="33"/>
                    <a:pt x="34" y="51"/>
                    <a:pt x="34" y="73"/>
                  </a:cubicBezTo>
                  <a:cubicBezTo>
                    <a:pt x="34" y="301"/>
                    <a:pt x="34" y="301"/>
                    <a:pt x="34" y="301"/>
                  </a:cubicBezTo>
                  <a:cubicBezTo>
                    <a:pt x="0" y="301"/>
                    <a:pt x="0" y="301"/>
                    <a:pt x="0" y="301"/>
                  </a:cubicBezTo>
                  <a:cubicBezTo>
                    <a:pt x="0" y="60"/>
                    <a:pt x="0" y="60"/>
                    <a:pt x="0" y="60"/>
                  </a:cubicBezTo>
                  <a:cubicBezTo>
                    <a:pt x="0" y="27"/>
                    <a:pt x="27" y="0"/>
                    <a:pt x="60" y="0"/>
                  </a:cubicBezTo>
                  <a:cubicBezTo>
                    <a:pt x="528" y="0"/>
                    <a:pt x="528" y="0"/>
                    <a:pt x="528" y="0"/>
                  </a:cubicBezTo>
                  <a:cubicBezTo>
                    <a:pt x="561" y="0"/>
                    <a:pt x="588" y="27"/>
                    <a:pt x="588" y="60"/>
                  </a:cubicBezTo>
                  <a:close/>
                </a:path>
              </a:pathLst>
            </a:custGeom>
            <a:solidFill>
              <a:srgbClr val="24BA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4EF62055-5DC1-64F5-9EDD-9C5A3F6702F4}"/>
                </a:ext>
              </a:extLst>
            </p:cNvPr>
            <p:cNvSpPr>
              <a:spLocks/>
            </p:cNvSpPr>
            <p:nvPr/>
          </p:nvSpPr>
          <p:spPr bwMode="auto">
            <a:xfrm>
              <a:off x="4095" y="1077"/>
              <a:ext cx="1036" cy="1305"/>
            </a:xfrm>
            <a:custGeom>
              <a:avLst/>
              <a:gdLst>
                <a:gd name="T0" fmla="*/ 521 w 521"/>
                <a:gd name="T1" fmla="*/ 40 h 656"/>
                <a:gd name="T2" fmla="*/ 521 w 521"/>
                <a:gd name="T3" fmla="*/ 616 h 656"/>
                <a:gd name="T4" fmla="*/ 481 w 521"/>
                <a:gd name="T5" fmla="*/ 656 h 656"/>
                <a:gd name="T6" fmla="*/ 355 w 521"/>
                <a:gd name="T7" fmla="*/ 656 h 656"/>
                <a:gd name="T8" fmla="*/ 355 w 521"/>
                <a:gd name="T9" fmla="*/ 328 h 656"/>
                <a:gd name="T10" fmla="*/ 295 w 521"/>
                <a:gd name="T11" fmla="*/ 268 h 656"/>
                <a:gd name="T12" fmla="*/ 0 w 521"/>
                <a:gd name="T13" fmla="*/ 268 h 656"/>
                <a:gd name="T14" fmla="*/ 0 w 521"/>
                <a:gd name="T15" fmla="*/ 40 h 656"/>
                <a:gd name="T16" fmla="*/ 40 w 521"/>
                <a:gd name="T17" fmla="*/ 0 h 656"/>
                <a:gd name="T18" fmla="*/ 481 w 521"/>
                <a:gd name="T19" fmla="*/ 0 h 656"/>
                <a:gd name="T20" fmla="*/ 521 w 521"/>
                <a:gd name="T21" fmla="*/ 4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656">
                  <a:moveTo>
                    <a:pt x="521" y="40"/>
                  </a:moveTo>
                  <a:cubicBezTo>
                    <a:pt x="521" y="616"/>
                    <a:pt x="521" y="616"/>
                    <a:pt x="521" y="616"/>
                  </a:cubicBezTo>
                  <a:cubicBezTo>
                    <a:pt x="521" y="638"/>
                    <a:pt x="503" y="656"/>
                    <a:pt x="481" y="656"/>
                  </a:cubicBezTo>
                  <a:cubicBezTo>
                    <a:pt x="355" y="656"/>
                    <a:pt x="355" y="656"/>
                    <a:pt x="355" y="656"/>
                  </a:cubicBezTo>
                  <a:cubicBezTo>
                    <a:pt x="355" y="328"/>
                    <a:pt x="355" y="328"/>
                    <a:pt x="355" y="328"/>
                  </a:cubicBezTo>
                  <a:cubicBezTo>
                    <a:pt x="355" y="295"/>
                    <a:pt x="328" y="268"/>
                    <a:pt x="295" y="268"/>
                  </a:cubicBezTo>
                  <a:cubicBezTo>
                    <a:pt x="0" y="268"/>
                    <a:pt x="0" y="268"/>
                    <a:pt x="0" y="268"/>
                  </a:cubicBezTo>
                  <a:cubicBezTo>
                    <a:pt x="0" y="40"/>
                    <a:pt x="0" y="40"/>
                    <a:pt x="0" y="40"/>
                  </a:cubicBezTo>
                  <a:cubicBezTo>
                    <a:pt x="0" y="18"/>
                    <a:pt x="18" y="0"/>
                    <a:pt x="40" y="0"/>
                  </a:cubicBezTo>
                  <a:cubicBezTo>
                    <a:pt x="481" y="0"/>
                    <a:pt x="481" y="0"/>
                    <a:pt x="481" y="0"/>
                  </a:cubicBezTo>
                  <a:cubicBezTo>
                    <a:pt x="503" y="0"/>
                    <a:pt x="521" y="18"/>
                    <a:pt x="521" y="40"/>
                  </a:cubicBez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2">
              <a:extLst>
                <a:ext uri="{FF2B5EF4-FFF2-40B4-BE49-F238E27FC236}">
                  <a16:creationId xmlns:a16="http://schemas.microsoft.com/office/drawing/2014/main" id="{31EE3E34-18A4-C30C-4DD1-9E65F72047F0}"/>
                </a:ext>
              </a:extLst>
            </p:cNvPr>
            <p:cNvSpPr>
              <a:spLocks noChangeArrowheads="1"/>
            </p:cNvSpPr>
            <p:nvPr/>
          </p:nvSpPr>
          <p:spPr bwMode="auto">
            <a:xfrm>
              <a:off x="4562" y="2382"/>
              <a:ext cx="239" cy="66"/>
            </a:xfrm>
            <a:prstGeom prst="rect">
              <a:avLst/>
            </a:prstGeom>
            <a:solidFill>
              <a:srgbClr val="24BA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a:extLst>
                <a:ext uri="{FF2B5EF4-FFF2-40B4-BE49-F238E27FC236}">
                  <a16:creationId xmlns:a16="http://schemas.microsoft.com/office/drawing/2014/main" id="{976D928D-F33C-2053-5DE4-AA4ABCF3CAD3}"/>
                </a:ext>
              </a:extLst>
            </p:cNvPr>
            <p:cNvSpPr>
              <a:spLocks/>
            </p:cNvSpPr>
            <p:nvPr/>
          </p:nvSpPr>
          <p:spPr bwMode="auto">
            <a:xfrm>
              <a:off x="4095" y="1610"/>
              <a:ext cx="706" cy="772"/>
            </a:xfrm>
            <a:custGeom>
              <a:avLst/>
              <a:gdLst>
                <a:gd name="T0" fmla="*/ 355 w 355"/>
                <a:gd name="T1" fmla="*/ 60 h 388"/>
                <a:gd name="T2" fmla="*/ 355 w 355"/>
                <a:gd name="T3" fmla="*/ 388 h 388"/>
                <a:gd name="T4" fmla="*/ 235 w 355"/>
                <a:gd name="T5" fmla="*/ 388 h 388"/>
                <a:gd name="T6" fmla="*/ 235 w 355"/>
                <a:gd name="T7" fmla="*/ 120 h 388"/>
                <a:gd name="T8" fmla="*/ 0 w 355"/>
                <a:gd name="T9" fmla="*/ 120 h 388"/>
                <a:gd name="T10" fmla="*/ 0 w 355"/>
                <a:gd name="T11" fmla="*/ 0 h 388"/>
                <a:gd name="T12" fmla="*/ 295 w 355"/>
                <a:gd name="T13" fmla="*/ 0 h 388"/>
                <a:gd name="T14" fmla="*/ 355 w 355"/>
                <a:gd name="T15" fmla="*/ 60 h 3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88">
                  <a:moveTo>
                    <a:pt x="355" y="60"/>
                  </a:moveTo>
                  <a:cubicBezTo>
                    <a:pt x="355" y="388"/>
                    <a:pt x="355" y="388"/>
                    <a:pt x="355" y="388"/>
                  </a:cubicBezTo>
                  <a:cubicBezTo>
                    <a:pt x="235" y="388"/>
                    <a:pt x="235" y="388"/>
                    <a:pt x="235" y="388"/>
                  </a:cubicBezTo>
                  <a:cubicBezTo>
                    <a:pt x="235" y="120"/>
                    <a:pt x="235" y="120"/>
                    <a:pt x="235" y="120"/>
                  </a:cubicBezTo>
                  <a:cubicBezTo>
                    <a:pt x="0" y="120"/>
                    <a:pt x="0" y="120"/>
                    <a:pt x="0" y="120"/>
                  </a:cubicBezTo>
                  <a:cubicBezTo>
                    <a:pt x="0" y="0"/>
                    <a:pt x="0" y="0"/>
                    <a:pt x="0" y="0"/>
                  </a:cubicBezTo>
                  <a:cubicBezTo>
                    <a:pt x="295" y="0"/>
                    <a:pt x="295" y="0"/>
                    <a:pt x="295" y="0"/>
                  </a:cubicBezTo>
                  <a:cubicBezTo>
                    <a:pt x="328" y="0"/>
                    <a:pt x="355" y="27"/>
                    <a:pt x="355" y="60"/>
                  </a:cubicBez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a:extLst>
                <a:ext uri="{FF2B5EF4-FFF2-40B4-BE49-F238E27FC236}">
                  <a16:creationId xmlns:a16="http://schemas.microsoft.com/office/drawing/2014/main" id="{124878DC-DFDD-7A51-D0DF-0165EDED2BAE}"/>
                </a:ext>
              </a:extLst>
            </p:cNvPr>
            <p:cNvSpPr>
              <a:spLocks/>
            </p:cNvSpPr>
            <p:nvPr/>
          </p:nvSpPr>
          <p:spPr bwMode="auto">
            <a:xfrm>
              <a:off x="4027" y="1849"/>
              <a:ext cx="535" cy="599"/>
            </a:xfrm>
            <a:custGeom>
              <a:avLst/>
              <a:gdLst>
                <a:gd name="T0" fmla="*/ 269 w 269"/>
                <a:gd name="T1" fmla="*/ 268 h 301"/>
                <a:gd name="T2" fmla="*/ 269 w 269"/>
                <a:gd name="T3" fmla="*/ 301 h 301"/>
                <a:gd name="T4" fmla="*/ 60 w 269"/>
                <a:gd name="T5" fmla="*/ 301 h 301"/>
                <a:gd name="T6" fmla="*/ 0 w 269"/>
                <a:gd name="T7" fmla="*/ 241 h 301"/>
                <a:gd name="T8" fmla="*/ 0 w 269"/>
                <a:gd name="T9" fmla="*/ 0 h 301"/>
                <a:gd name="T10" fmla="*/ 34 w 269"/>
                <a:gd name="T11" fmla="*/ 0 h 301"/>
                <a:gd name="T12" fmla="*/ 34 w 269"/>
                <a:gd name="T13" fmla="*/ 228 h 301"/>
                <a:gd name="T14" fmla="*/ 74 w 269"/>
                <a:gd name="T15" fmla="*/ 268 h 301"/>
                <a:gd name="T16" fmla="*/ 269 w 269"/>
                <a:gd name="T17" fmla="*/ 26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301">
                  <a:moveTo>
                    <a:pt x="269" y="268"/>
                  </a:moveTo>
                  <a:cubicBezTo>
                    <a:pt x="269" y="301"/>
                    <a:pt x="269" y="301"/>
                    <a:pt x="269" y="301"/>
                  </a:cubicBezTo>
                  <a:cubicBezTo>
                    <a:pt x="60" y="301"/>
                    <a:pt x="60" y="301"/>
                    <a:pt x="60" y="301"/>
                  </a:cubicBezTo>
                  <a:cubicBezTo>
                    <a:pt x="27" y="301"/>
                    <a:pt x="0" y="274"/>
                    <a:pt x="0" y="241"/>
                  </a:cubicBezTo>
                  <a:cubicBezTo>
                    <a:pt x="0" y="0"/>
                    <a:pt x="0" y="0"/>
                    <a:pt x="0" y="0"/>
                  </a:cubicBezTo>
                  <a:cubicBezTo>
                    <a:pt x="34" y="0"/>
                    <a:pt x="34" y="0"/>
                    <a:pt x="34" y="0"/>
                  </a:cubicBezTo>
                  <a:cubicBezTo>
                    <a:pt x="34" y="228"/>
                    <a:pt x="34" y="228"/>
                    <a:pt x="34" y="228"/>
                  </a:cubicBezTo>
                  <a:cubicBezTo>
                    <a:pt x="34" y="250"/>
                    <a:pt x="52" y="268"/>
                    <a:pt x="74" y="268"/>
                  </a:cubicBezTo>
                  <a:lnTo>
                    <a:pt x="269" y="268"/>
                  </a:lnTo>
                  <a:close/>
                </a:path>
              </a:pathLst>
            </a:custGeom>
            <a:solidFill>
              <a:srgbClr val="24BA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a:extLst>
                <a:ext uri="{FF2B5EF4-FFF2-40B4-BE49-F238E27FC236}">
                  <a16:creationId xmlns:a16="http://schemas.microsoft.com/office/drawing/2014/main" id="{6DC26273-81AC-C3FA-4A56-154058A194B9}"/>
                </a:ext>
              </a:extLst>
            </p:cNvPr>
            <p:cNvSpPr>
              <a:spLocks/>
            </p:cNvSpPr>
            <p:nvPr/>
          </p:nvSpPr>
          <p:spPr bwMode="auto">
            <a:xfrm>
              <a:off x="4095" y="1849"/>
              <a:ext cx="467" cy="533"/>
            </a:xfrm>
            <a:custGeom>
              <a:avLst/>
              <a:gdLst>
                <a:gd name="T0" fmla="*/ 235 w 235"/>
                <a:gd name="T1" fmla="*/ 0 h 268"/>
                <a:gd name="T2" fmla="*/ 235 w 235"/>
                <a:gd name="T3" fmla="*/ 268 h 268"/>
                <a:gd name="T4" fmla="*/ 40 w 235"/>
                <a:gd name="T5" fmla="*/ 268 h 268"/>
                <a:gd name="T6" fmla="*/ 0 w 235"/>
                <a:gd name="T7" fmla="*/ 228 h 268"/>
                <a:gd name="T8" fmla="*/ 0 w 235"/>
                <a:gd name="T9" fmla="*/ 0 h 268"/>
                <a:gd name="T10" fmla="*/ 235 w 235"/>
                <a:gd name="T11" fmla="*/ 0 h 268"/>
              </a:gdLst>
              <a:ahLst/>
              <a:cxnLst>
                <a:cxn ang="0">
                  <a:pos x="T0" y="T1"/>
                </a:cxn>
                <a:cxn ang="0">
                  <a:pos x="T2" y="T3"/>
                </a:cxn>
                <a:cxn ang="0">
                  <a:pos x="T4" y="T5"/>
                </a:cxn>
                <a:cxn ang="0">
                  <a:pos x="T6" y="T7"/>
                </a:cxn>
                <a:cxn ang="0">
                  <a:pos x="T8" y="T9"/>
                </a:cxn>
                <a:cxn ang="0">
                  <a:pos x="T10" y="T11"/>
                </a:cxn>
              </a:cxnLst>
              <a:rect l="0" t="0" r="r" b="b"/>
              <a:pathLst>
                <a:path w="235" h="268">
                  <a:moveTo>
                    <a:pt x="235" y="0"/>
                  </a:moveTo>
                  <a:cubicBezTo>
                    <a:pt x="235" y="268"/>
                    <a:pt x="235" y="268"/>
                    <a:pt x="235" y="268"/>
                  </a:cubicBezTo>
                  <a:cubicBezTo>
                    <a:pt x="40" y="268"/>
                    <a:pt x="40" y="268"/>
                    <a:pt x="40" y="268"/>
                  </a:cubicBezTo>
                  <a:cubicBezTo>
                    <a:pt x="18" y="268"/>
                    <a:pt x="0" y="250"/>
                    <a:pt x="0" y="228"/>
                  </a:cubicBezTo>
                  <a:cubicBezTo>
                    <a:pt x="0" y="0"/>
                    <a:pt x="0" y="0"/>
                    <a:pt x="0" y="0"/>
                  </a:cubicBezTo>
                  <a:lnTo>
                    <a:pt x="235"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Rectangle 16">
              <a:extLst>
                <a:ext uri="{FF2B5EF4-FFF2-40B4-BE49-F238E27FC236}">
                  <a16:creationId xmlns:a16="http://schemas.microsoft.com/office/drawing/2014/main" id="{1FD14E1A-5A3D-CCED-2920-1B32954B205E}"/>
                </a:ext>
              </a:extLst>
            </p:cNvPr>
            <p:cNvSpPr>
              <a:spLocks noChangeArrowheads="1"/>
            </p:cNvSpPr>
            <p:nvPr/>
          </p:nvSpPr>
          <p:spPr bwMode="auto">
            <a:xfrm>
              <a:off x="4027" y="1610"/>
              <a:ext cx="68" cy="239"/>
            </a:xfrm>
            <a:prstGeom prst="rect">
              <a:avLst/>
            </a:prstGeom>
            <a:solidFill>
              <a:srgbClr val="24BA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a:extLst>
                <a:ext uri="{FF2B5EF4-FFF2-40B4-BE49-F238E27FC236}">
                  <a16:creationId xmlns:a16="http://schemas.microsoft.com/office/drawing/2014/main" id="{ACED68E6-C086-B938-AEB0-4297FA4AC5B1}"/>
                </a:ext>
              </a:extLst>
            </p:cNvPr>
            <p:cNvSpPr>
              <a:spLocks/>
            </p:cNvSpPr>
            <p:nvPr/>
          </p:nvSpPr>
          <p:spPr bwMode="auto">
            <a:xfrm>
              <a:off x="3222" y="1610"/>
              <a:ext cx="805" cy="1025"/>
            </a:xfrm>
            <a:custGeom>
              <a:avLst/>
              <a:gdLst>
                <a:gd name="T0" fmla="*/ 405 w 405"/>
                <a:gd name="T1" fmla="*/ 0 h 497"/>
                <a:gd name="T2" fmla="*/ 405 w 405"/>
                <a:gd name="T3" fmla="*/ 120 h 497"/>
                <a:gd name="T4" fmla="*/ 120 w 405"/>
                <a:gd name="T5" fmla="*/ 120 h 497"/>
                <a:gd name="T6" fmla="*/ 120 w 405"/>
                <a:gd name="T7" fmla="*/ 497 h 497"/>
                <a:gd name="T8" fmla="*/ 0 w 405"/>
                <a:gd name="T9" fmla="*/ 497 h 497"/>
                <a:gd name="T10" fmla="*/ 0 w 405"/>
                <a:gd name="T11" fmla="*/ 60 h 497"/>
                <a:gd name="T12" fmla="*/ 60 w 405"/>
                <a:gd name="T13" fmla="*/ 0 h 497"/>
                <a:gd name="T14" fmla="*/ 405 w 405"/>
                <a:gd name="T15" fmla="*/ 0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5" h="497">
                  <a:moveTo>
                    <a:pt x="405" y="0"/>
                  </a:moveTo>
                  <a:cubicBezTo>
                    <a:pt x="405" y="120"/>
                    <a:pt x="405" y="120"/>
                    <a:pt x="405" y="120"/>
                  </a:cubicBezTo>
                  <a:cubicBezTo>
                    <a:pt x="120" y="120"/>
                    <a:pt x="120" y="120"/>
                    <a:pt x="120" y="120"/>
                  </a:cubicBezTo>
                  <a:cubicBezTo>
                    <a:pt x="120" y="497"/>
                    <a:pt x="120" y="497"/>
                    <a:pt x="120" y="497"/>
                  </a:cubicBezTo>
                  <a:cubicBezTo>
                    <a:pt x="0" y="497"/>
                    <a:pt x="0" y="497"/>
                    <a:pt x="0" y="497"/>
                  </a:cubicBezTo>
                  <a:cubicBezTo>
                    <a:pt x="0" y="60"/>
                    <a:pt x="0" y="60"/>
                    <a:pt x="0" y="60"/>
                  </a:cubicBezTo>
                  <a:cubicBezTo>
                    <a:pt x="0" y="27"/>
                    <a:pt x="27" y="0"/>
                    <a:pt x="60" y="0"/>
                  </a:cubicBezTo>
                  <a:lnTo>
                    <a:pt x="405" y="0"/>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9">
              <a:extLst>
                <a:ext uri="{FF2B5EF4-FFF2-40B4-BE49-F238E27FC236}">
                  <a16:creationId xmlns:a16="http://schemas.microsoft.com/office/drawing/2014/main" id="{1D8040C1-BE41-B28B-0CE4-B71E2F70960F}"/>
                </a:ext>
              </a:extLst>
            </p:cNvPr>
            <p:cNvSpPr>
              <a:spLocks/>
            </p:cNvSpPr>
            <p:nvPr/>
          </p:nvSpPr>
          <p:spPr bwMode="auto">
            <a:xfrm>
              <a:off x="3514" y="3596"/>
              <a:ext cx="519" cy="519"/>
            </a:xfrm>
            <a:custGeom>
              <a:avLst/>
              <a:gdLst>
                <a:gd name="T0" fmla="*/ 229 w 261"/>
                <a:gd name="T1" fmla="*/ 104 h 261"/>
                <a:gd name="T2" fmla="*/ 209 w 261"/>
                <a:gd name="T3" fmla="*/ 36 h 261"/>
                <a:gd name="T4" fmla="*/ 221 w 261"/>
                <a:gd name="T5" fmla="*/ 0 h 261"/>
                <a:gd name="T6" fmla="*/ 261 w 261"/>
                <a:gd name="T7" fmla="*/ 104 h 261"/>
                <a:gd name="T8" fmla="*/ 104 w 261"/>
                <a:gd name="T9" fmla="*/ 261 h 261"/>
                <a:gd name="T10" fmla="*/ 0 w 261"/>
                <a:gd name="T11" fmla="*/ 221 h 261"/>
                <a:gd name="T12" fmla="*/ 59 w 261"/>
                <a:gd name="T13" fmla="*/ 221 h 261"/>
                <a:gd name="T14" fmla="*/ 104 w 261"/>
                <a:gd name="T15" fmla="*/ 229 h 261"/>
                <a:gd name="T16" fmla="*/ 229 w 261"/>
                <a:gd name="T17" fmla="*/ 10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261">
                  <a:moveTo>
                    <a:pt x="229" y="104"/>
                  </a:moveTo>
                  <a:cubicBezTo>
                    <a:pt x="229" y="79"/>
                    <a:pt x="222" y="56"/>
                    <a:pt x="209" y="36"/>
                  </a:cubicBezTo>
                  <a:cubicBezTo>
                    <a:pt x="221" y="0"/>
                    <a:pt x="221" y="0"/>
                    <a:pt x="221" y="0"/>
                  </a:cubicBezTo>
                  <a:cubicBezTo>
                    <a:pt x="246" y="28"/>
                    <a:pt x="261" y="64"/>
                    <a:pt x="261" y="104"/>
                  </a:cubicBezTo>
                  <a:cubicBezTo>
                    <a:pt x="261" y="190"/>
                    <a:pt x="190" y="261"/>
                    <a:pt x="104" y="261"/>
                  </a:cubicBezTo>
                  <a:cubicBezTo>
                    <a:pt x="64" y="261"/>
                    <a:pt x="28" y="246"/>
                    <a:pt x="0" y="221"/>
                  </a:cubicBezTo>
                  <a:cubicBezTo>
                    <a:pt x="59" y="221"/>
                    <a:pt x="59" y="221"/>
                    <a:pt x="59" y="221"/>
                  </a:cubicBezTo>
                  <a:cubicBezTo>
                    <a:pt x="73" y="226"/>
                    <a:pt x="88" y="229"/>
                    <a:pt x="104" y="229"/>
                  </a:cubicBezTo>
                  <a:cubicBezTo>
                    <a:pt x="173" y="229"/>
                    <a:pt x="229" y="173"/>
                    <a:pt x="229" y="104"/>
                  </a:cubicBez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0">
              <a:extLst>
                <a:ext uri="{FF2B5EF4-FFF2-40B4-BE49-F238E27FC236}">
                  <a16:creationId xmlns:a16="http://schemas.microsoft.com/office/drawing/2014/main" id="{3AFDA073-8DDF-3611-829B-7CCD0EEFD8B8}"/>
                </a:ext>
              </a:extLst>
            </p:cNvPr>
            <p:cNvSpPr>
              <a:spLocks/>
            </p:cNvSpPr>
            <p:nvPr/>
          </p:nvSpPr>
          <p:spPr bwMode="auto">
            <a:xfrm>
              <a:off x="3902" y="3548"/>
              <a:ext cx="26" cy="30"/>
            </a:xfrm>
            <a:custGeom>
              <a:avLst/>
              <a:gdLst>
                <a:gd name="T0" fmla="*/ 13 w 13"/>
                <a:gd name="T1" fmla="*/ 10 h 15"/>
                <a:gd name="T2" fmla="*/ 0 w 13"/>
                <a:gd name="T3" fmla="*/ 15 h 15"/>
                <a:gd name="T4" fmla="*/ 0 w 13"/>
                <a:gd name="T5" fmla="*/ 0 h 15"/>
                <a:gd name="T6" fmla="*/ 13 w 13"/>
                <a:gd name="T7" fmla="*/ 10 h 15"/>
              </a:gdLst>
              <a:ahLst/>
              <a:cxnLst>
                <a:cxn ang="0">
                  <a:pos x="T0" y="T1"/>
                </a:cxn>
                <a:cxn ang="0">
                  <a:pos x="T2" y="T3"/>
                </a:cxn>
                <a:cxn ang="0">
                  <a:pos x="T4" y="T5"/>
                </a:cxn>
                <a:cxn ang="0">
                  <a:pos x="T6" y="T7"/>
                </a:cxn>
              </a:cxnLst>
              <a:rect l="0" t="0" r="r" b="b"/>
              <a:pathLst>
                <a:path w="13" h="15">
                  <a:moveTo>
                    <a:pt x="13" y="10"/>
                  </a:moveTo>
                  <a:cubicBezTo>
                    <a:pt x="0" y="15"/>
                    <a:pt x="0" y="15"/>
                    <a:pt x="0" y="15"/>
                  </a:cubicBezTo>
                  <a:cubicBezTo>
                    <a:pt x="0" y="0"/>
                    <a:pt x="0" y="0"/>
                    <a:pt x="0" y="0"/>
                  </a:cubicBezTo>
                  <a:cubicBezTo>
                    <a:pt x="4" y="4"/>
                    <a:pt x="9" y="7"/>
                    <a:pt x="13" y="10"/>
                  </a:cubicBezTo>
                  <a:close/>
                </a:path>
              </a:pathLst>
            </a:custGeom>
            <a:solidFill>
              <a:srgbClr val="FB2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1">
              <a:extLst>
                <a:ext uri="{FF2B5EF4-FFF2-40B4-BE49-F238E27FC236}">
                  <a16:creationId xmlns:a16="http://schemas.microsoft.com/office/drawing/2014/main" id="{59ACF686-D44D-1489-1CCE-4DEA09CE079E}"/>
                </a:ext>
              </a:extLst>
            </p:cNvPr>
            <p:cNvSpPr>
              <a:spLocks/>
            </p:cNvSpPr>
            <p:nvPr/>
          </p:nvSpPr>
          <p:spPr bwMode="auto">
            <a:xfrm>
              <a:off x="3837" y="3512"/>
              <a:ext cx="65" cy="82"/>
            </a:xfrm>
            <a:custGeom>
              <a:avLst/>
              <a:gdLst>
                <a:gd name="T0" fmla="*/ 33 w 33"/>
                <a:gd name="T1" fmla="*/ 18 h 41"/>
                <a:gd name="T2" fmla="*/ 33 w 33"/>
                <a:gd name="T3" fmla="*/ 33 h 41"/>
                <a:gd name="T4" fmla="*/ 10 w 33"/>
                <a:gd name="T5" fmla="*/ 41 h 41"/>
                <a:gd name="T6" fmla="*/ 0 w 33"/>
                <a:gd name="T7" fmla="*/ 35 h 41"/>
                <a:gd name="T8" fmla="*/ 0 w 33"/>
                <a:gd name="T9" fmla="*/ 0 h 41"/>
                <a:gd name="T10" fmla="*/ 33 w 33"/>
                <a:gd name="T11" fmla="*/ 18 h 41"/>
              </a:gdLst>
              <a:ahLst/>
              <a:cxnLst>
                <a:cxn ang="0">
                  <a:pos x="T0" y="T1"/>
                </a:cxn>
                <a:cxn ang="0">
                  <a:pos x="T2" y="T3"/>
                </a:cxn>
                <a:cxn ang="0">
                  <a:pos x="T4" y="T5"/>
                </a:cxn>
                <a:cxn ang="0">
                  <a:pos x="T6" y="T7"/>
                </a:cxn>
                <a:cxn ang="0">
                  <a:pos x="T8" y="T9"/>
                </a:cxn>
                <a:cxn ang="0">
                  <a:pos x="T10" y="T11"/>
                </a:cxn>
              </a:cxnLst>
              <a:rect l="0" t="0" r="r" b="b"/>
              <a:pathLst>
                <a:path w="33" h="41">
                  <a:moveTo>
                    <a:pt x="33" y="18"/>
                  </a:moveTo>
                  <a:cubicBezTo>
                    <a:pt x="33" y="33"/>
                    <a:pt x="33" y="33"/>
                    <a:pt x="33" y="33"/>
                  </a:cubicBezTo>
                  <a:cubicBezTo>
                    <a:pt x="10" y="41"/>
                    <a:pt x="10" y="41"/>
                    <a:pt x="10" y="41"/>
                  </a:cubicBezTo>
                  <a:cubicBezTo>
                    <a:pt x="7" y="39"/>
                    <a:pt x="3" y="37"/>
                    <a:pt x="0" y="35"/>
                  </a:cubicBezTo>
                  <a:cubicBezTo>
                    <a:pt x="0" y="0"/>
                    <a:pt x="0" y="0"/>
                    <a:pt x="0" y="0"/>
                  </a:cubicBezTo>
                  <a:cubicBezTo>
                    <a:pt x="12" y="5"/>
                    <a:pt x="23" y="11"/>
                    <a:pt x="33" y="18"/>
                  </a:cubicBez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2">
              <a:extLst>
                <a:ext uri="{FF2B5EF4-FFF2-40B4-BE49-F238E27FC236}">
                  <a16:creationId xmlns:a16="http://schemas.microsoft.com/office/drawing/2014/main" id="{DDE48417-C587-E20D-A74C-E8025BDC6764}"/>
                </a:ext>
              </a:extLst>
            </p:cNvPr>
            <p:cNvSpPr>
              <a:spLocks/>
            </p:cNvSpPr>
            <p:nvPr/>
          </p:nvSpPr>
          <p:spPr bwMode="auto">
            <a:xfrm>
              <a:off x="3461" y="2599"/>
              <a:ext cx="441" cy="949"/>
            </a:xfrm>
            <a:custGeom>
              <a:avLst/>
              <a:gdLst>
                <a:gd name="T0" fmla="*/ 222 w 222"/>
                <a:gd name="T1" fmla="*/ 60 h 477"/>
                <a:gd name="T2" fmla="*/ 222 w 222"/>
                <a:gd name="T3" fmla="*/ 477 h 477"/>
                <a:gd name="T4" fmla="*/ 189 w 222"/>
                <a:gd name="T5" fmla="*/ 459 h 477"/>
                <a:gd name="T6" fmla="*/ 189 w 222"/>
                <a:gd name="T7" fmla="*/ 73 h 477"/>
                <a:gd name="T8" fmla="*/ 149 w 222"/>
                <a:gd name="T9" fmla="*/ 33 h 477"/>
                <a:gd name="T10" fmla="*/ 0 w 222"/>
                <a:gd name="T11" fmla="*/ 33 h 477"/>
                <a:gd name="T12" fmla="*/ 0 w 222"/>
                <a:gd name="T13" fmla="*/ 0 h 477"/>
                <a:gd name="T14" fmla="*/ 162 w 222"/>
                <a:gd name="T15" fmla="*/ 0 h 477"/>
                <a:gd name="T16" fmla="*/ 222 w 222"/>
                <a:gd name="T17" fmla="*/ 6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477">
                  <a:moveTo>
                    <a:pt x="222" y="60"/>
                  </a:moveTo>
                  <a:cubicBezTo>
                    <a:pt x="222" y="477"/>
                    <a:pt x="222" y="477"/>
                    <a:pt x="222" y="477"/>
                  </a:cubicBezTo>
                  <a:cubicBezTo>
                    <a:pt x="212" y="470"/>
                    <a:pt x="201" y="464"/>
                    <a:pt x="189" y="459"/>
                  </a:cubicBezTo>
                  <a:cubicBezTo>
                    <a:pt x="189" y="73"/>
                    <a:pt x="189" y="73"/>
                    <a:pt x="189" y="73"/>
                  </a:cubicBezTo>
                  <a:cubicBezTo>
                    <a:pt x="189" y="51"/>
                    <a:pt x="171" y="33"/>
                    <a:pt x="149" y="33"/>
                  </a:cubicBezTo>
                  <a:cubicBezTo>
                    <a:pt x="0" y="33"/>
                    <a:pt x="0" y="33"/>
                    <a:pt x="0" y="33"/>
                  </a:cubicBezTo>
                  <a:cubicBezTo>
                    <a:pt x="0" y="0"/>
                    <a:pt x="0" y="0"/>
                    <a:pt x="0" y="0"/>
                  </a:cubicBezTo>
                  <a:cubicBezTo>
                    <a:pt x="162" y="0"/>
                    <a:pt x="162" y="0"/>
                    <a:pt x="162" y="0"/>
                  </a:cubicBezTo>
                  <a:cubicBezTo>
                    <a:pt x="195" y="0"/>
                    <a:pt x="222" y="27"/>
                    <a:pt x="222" y="60"/>
                  </a:cubicBez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6">
              <a:extLst>
                <a:ext uri="{FF2B5EF4-FFF2-40B4-BE49-F238E27FC236}">
                  <a16:creationId xmlns:a16="http://schemas.microsoft.com/office/drawing/2014/main" id="{0235D3D9-4D5E-74EA-A534-7803CA9FBCD3}"/>
                </a:ext>
              </a:extLst>
            </p:cNvPr>
            <p:cNvSpPr>
              <a:spLocks/>
            </p:cNvSpPr>
            <p:nvPr/>
          </p:nvSpPr>
          <p:spPr bwMode="auto">
            <a:xfrm>
              <a:off x="3409" y="3490"/>
              <a:ext cx="428" cy="480"/>
            </a:xfrm>
            <a:custGeom>
              <a:avLst/>
              <a:gdLst>
                <a:gd name="T0" fmla="*/ 215 w 215"/>
                <a:gd name="T1" fmla="*/ 11 h 241"/>
                <a:gd name="T2" fmla="*/ 215 w 215"/>
                <a:gd name="T3" fmla="*/ 46 h 241"/>
                <a:gd name="T4" fmla="*/ 157 w 215"/>
                <a:gd name="T5" fmla="*/ 32 h 241"/>
                <a:gd name="T6" fmla="*/ 32 w 215"/>
                <a:gd name="T7" fmla="*/ 157 h 241"/>
                <a:gd name="T8" fmla="*/ 64 w 215"/>
                <a:gd name="T9" fmla="*/ 241 h 241"/>
                <a:gd name="T10" fmla="*/ 25 w 215"/>
                <a:gd name="T11" fmla="*/ 241 h 241"/>
                <a:gd name="T12" fmla="*/ 0 w 215"/>
                <a:gd name="T13" fmla="*/ 157 h 241"/>
                <a:gd name="T14" fmla="*/ 157 w 215"/>
                <a:gd name="T15" fmla="*/ 0 h 241"/>
                <a:gd name="T16" fmla="*/ 215 w 215"/>
                <a:gd name="T17" fmla="*/ 1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241">
                  <a:moveTo>
                    <a:pt x="215" y="11"/>
                  </a:moveTo>
                  <a:cubicBezTo>
                    <a:pt x="215" y="46"/>
                    <a:pt x="215" y="46"/>
                    <a:pt x="215" y="46"/>
                  </a:cubicBezTo>
                  <a:cubicBezTo>
                    <a:pt x="197" y="37"/>
                    <a:pt x="178" y="32"/>
                    <a:pt x="157" y="32"/>
                  </a:cubicBezTo>
                  <a:cubicBezTo>
                    <a:pt x="88" y="32"/>
                    <a:pt x="32" y="88"/>
                    <a:pt x="32" y="157"/>
                  </a:cubicBezTo>
                  <a:cubicBezTo>
                    <a:pt x="32" y="189"/>
                    <a:pt x="44" y="219"/>
                    <a:pt x="64" y="241"/>
                  </a:cubicBezTo>
                  <a:cubicBezTo>
                    <a:pt x="25" y="241"/>
                    <a:pt x="25" y="241"/>
                    <a:pt x="25" y="241"/>
                  </a:cubicBezTo>
                  <a:cubicBezTo>
                    <a:pt x="9" y="217"/>
                    <a:pt x="0" y="188"/>
                    <a:pt x="0" y="157"/>
                  </a:cubicBezTo>
                  <a:cubicBezTo>
                    <a:pt x="0" y="71"/>
                    <a:pt x="71" y="0"/>
                    <a:pt x="157" y="0"/>
                  </a:cubicBezTo>
                  <a:cubicBezTo>
                    <a:pt x="177" y="0"/>
                    <a:pt x="197" y="4"/>
                    <a:pt x="215" y="11"/>
                  </a:cubicBez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7">
              <a:extLst>
                <a:ext uri="{FF2B5EF4-FFF2-40B4-BE49-F238E27FC236}">
                  <a16:creationId xmlns:a16="http://schemas.microsoft.com/office/drawing/2014/main" id="{578D8E51-7C9A-D369-623B-01E8984B9573}"/>
                </a:ext>
              </a:extLst>
            </p:cNvPr>
            <p:cNvSpPr>
              <a:spLocks/>
            </p:cNvSpPr>
            <p:nvPr/>
          </p:nvSpPr>
          <p:spPr bwMode="auto">
            <a:xfrm>
              <a:off x="2799" y="2665"/>
              <a:ext cx="1038" cy="1305"/>
            </a:xfrm>
            <a:custGeom>
              <a:avLst/>
              <a:gdLst>
                <a:gd name="T0" fmla="*/ 522 w 522"/>
                <a:gd name="T1" fmla="*/ 40 h 656"/>
                <a:gd name="T2" fmla="*/ 522 w 522"/>
                <a:gd name="T3" fmla="*/ 426 h 656"/>
                <a:gd name="T4" fmla="*/ 464 w 522"/>
                <a:gd name="T5" fmla="*/ 415 h 656"/>
                <a:gd name="T6" fmla="*/ 307 w 522"/>
                <a:gd name="T7" fmla="*/ 572 h 656"/>
                <a:gd name="T8" fmla="*/ 332 w 522"/>
                <a:gd name="T9" fmla="*/ 656 h 656"/>
                <a:gd name="T10" fmla="*/ 40 w 522"/>
                <a:gd name="T11" fmla="*/ 656 h 656"/>
                <a:gd name="T12" fmla="*/ 0 w 522"/>
                <a:gd name="T13" fmla="*/ 616 h 656"/>
                <a:gd name="T14" fmla="*/ 0 w 522"/>
                <a:gd name="T15" fmla="*/ 348 h 656"/>
                <a:gd name="T16" fmla="*/ 273 w 522"/>
                <a:gd name="T17" fmla="*/ 348 h 656"/>
                <a:gd name="T18" fmla="*/ 333 w 522"/>
                <a:gd name="T19" fmla="*/ 288 h 656"/>
                <a:gd name="T20" fmla="*/ 333 w 522"/>
                <a:gd name="T21" fmla="*/ 0 h 656"/>
                <a:gd name="T22" fmla="*/ 482 w 522"/>
                <a:gd name="T23" fmla="*/ 0 h 656"/>
                <a:gd name="T24" fmla="*/ 522 w 522"/>
                <a:gd name="T25" fmla="*/ 4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2" h="656">
                  <a:moveTo>
                    <a:pt x="522" y="40"/>
                  </a:moveTo>
                  <a:cubicBezTo>
                    <a:pt x="522" y="426"/>
                    <a:pt x="522" y="426"/>
                    <a:pt x="522" y="426"/>
                  </a:cubicBezTo>
                  <a:cubicBezTo>
                    <a:pt x="504" y="419"/>
                    <a:pt x="484" y="415"/>
                    <a:pt x="464" y="415"/>
                  </a:cubicBezTo>
                  <a:cubicBezTo>
                    <a:pt x="378" y="415"/>
                    <a:pt x="307" y="486"/>
                    <a:pt x="307" y="572"/>
                  </a:cubicBezTo>
                  <a:cubicBezTo>
                    <a:pt x="307" y="603"/>
                    <a:pt x="316" y="632"/>
                    <a:pt x="332" y="656"/>
                  </a:cubicBezTo>
                  <a:cubicBezTo>
                    <a:pt x="40" y="656"/>
                    <a:pt x="40" y="656"/>
                    <a:pt x="40" y="656"/>
                  </a:cubicBezTo>
                  <a:cubicBezTo>
                    <a:pt x="18" y="656"/>
                    <a:pt x="0" y="638"/>
                    <a:pt x="0" y="616"/>
                  </a:cubicBezTo>
                  <a:cubicBezTo>
                    <a:pt x="0" y="348"/>
                    <a:pt x="0" y="348"/>
                    <a:pt x="0" y="348"/>
                  </a:cubicBezTo>
                  <a:cubicBezTo>
                    <a:pt x="273" y="348"/>
                    <a:pt x="273" y="348"/>
                    <a:pt x="273" y="348"/>
                  </a:cubicBezTo>
                  <a:cubicBezTo>
                    <a:pt x="306" y="348"/>
                    <a:pt x="333" y="321"/>
                    <a:pt x="333" y="288"/>
                  </a:cubicBezTo>
                  <a:cubicBezTo>
                    <a:pt x="333" y="0"/>
                    <a:pt x="333" y="0"/>
                    <a:pt x="333" y="0"/>
                  </a:cubicBezTo>
                  <a:cubicBezTo>
                    <a:pt x="482" y="0"/>
                    <a:pt x="482" y="0"/>
                    <a:pt x="482" y="0"/>
                  </a:cubicBezTo>
                  <a:cubicBezTo>
                    <a:pt x="504" y="0"/>
                    <a:pt x="522" y="18"/>
                    <a:pt x="522" y="40"/>
                  </a:cubicBez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8">
              <a:extLst>
                <a:ext uri="{FF2B5EF4-FFF2-40B4-BE49-F238E27FC236}">
                  <a16:creationId xmlns:a16="http://schemas.microsoft.com/office/drawing/2014/main" id="{9B046421-E30E-1114-379A-FA1AAF92A7B2}"/>
                </a:ext>
              </a:extLst>
            </p:cNvPr>
            <p:cNvSpPr>
              <a:spLocks/>
            </p:cNvSpPr>
            <p:nvPr/>
          </p:nvSpPr>
          <p:spPr bwMode="auto">
            <a:xfrm>
              <a:off x="3459" y="3970"/>
              <a:ext cx="173" cy="65"/>
            </a:xfrm>
            <a:custGeom>
              <a:avLst/>
              <a:gdLst>
                <a:gd name="T0" fmla="*/ 87 w 87"/>
                <a:gd name="T1" fmla="*/ 33 h 33"/>
                <a:gd name="T2" fmla="*/ 28 w 87"/>
                <a:gd name="T3" fmla="*/ 33 h 33"/>
                <a:gd name="T4" fmla="*/ 0 w 87"/>
                <a:gd name="T5" fmla="*/ 0 h 33"/>
                <a:gd name="T6" fmla="*/ 39 w 87"/>
                <a:gd name="T7" fmla="*/ 0 h 33"/>
                <a:gd name="T8" fmla="*/ 87 w 87"/>
                <a:gd name="T9" fmla="*/ 33 h 33"/>
              </a:gdLst>
              <a:ahLst/>
              <a:cxnLst>
                <a:cxn ang="0">
                  <a:pos x="T0" y="T1"/>
                </a:cxn>
                <a:cxn ang="0">
                  <a:pos x="T2" y="T3"/>
                </a:cxn>
                <a:cxn ang="0">
                  <a:pos x="T4" y="T5"/>
                </a:cxn>
                <a:cxn ang="0">
                  <a:pos x="T6" y="T7"/>
                </a:cxn>
                <a:cxn ang="0">
                  <a:pos x="T8" y="T9"/>
                </a:cxn>
              </a:cxnLst>
              <a:rect l="0" t="0" r="r" b="b"/>
              <a:pathLst>
                <a:path w="87" h="33">
                  <a:moveTo>
                    <a:pt x="87" y="33"/>
                  </a:moveTo>
                  <a:cubicBezTo>
                    <a:pt x="28" y="33"/>
                    <a:pt x="28" y="33"/>
                    <a:pt x="28" y="33"/>
                  </a:cubicBezTo>
                  <a:cubicBezTo>
                    <a:pt x="17" y="23"/>
                    <a:pt x="7" y="12"/>
                    <a:pt x="0" y="0"/>
                  </a:cubicBezTo>
                  <a:cubicBezTo>
                    <a:pt x="39" y="0"/>
                    <a:pt x="39" y="0"/>
                    <a:pt x="39" y="0"/>
                  </a:cubicBezTo>
                  <a:cubicBezTo>
                    <a:pt x="52" y="14"/>
                    <a:pt x="68" y="26"/>
                    <a:pt x="87" y="33"/>
                  </a:cubicBezTo>
                  <a:close/>
                </a:path>
              </a:pathLst>
            </a:custGeom>
            <a:solidFill>
              <a:srgbClr val="7030A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9">
              <a:extLst>
                <a:ext uri="{FF2B5EF4-FFF2-40B4-BE49-F238E27FC236}">
                  <a16:creationId xmlns:a16="http://schemas.microsoft.com/office/drawing/2014/main" id="{E09A5B1A-8E8F-682D-A76C-ABECE454723C}"/>
                </a:ext>
              </a:extLst>
            </p:cNvPr>
            <p:cNvSpPr>
              <a:spLocks/>
            </p:cNvSpPr>
            <p:nvPr/>
          </p:nvSpPr>
          <p:spPr bwMode="auto">
            <a:xfrm>
              <a:off x="2733" y="3357"/>
              <a:ext cx="781" cy="678"/>
            </a:xfrm>
            <a:custGeom>
              <a:avLst/>
              <a:gdLst>
                <a:gd name="T0" fmla="*/ 393 w 393"/>
                <a:gd name="T1" fmla="*/ 341 h 341"/>
                <a:gd name="T2" fmla="*/ 60 w 393"/>
                <a:gd name="T3" fmla="*/ 341 h 341"/>
                <a:gd name="T4" fmla="*/ 0 w 393"/>
                <a:gd name="T5" fmla="*/ 281 h 341"/>
                <a:gd name="T6" fmla="*/ 0 w 393"/>
                <a:gd name="T7" fmla="*/ 0 h 341"/>
                <a:gd name="T8" fmla="*/ 33 w 393"/>
                <a:gd name="T9" fmla="*/ 0 h 341"/>
                <a:gd name="T10" fmla="*/ 33 w 393"/>
                <a:gd name="T11" fmla="*/ 268 h 341"/>
                <a:gd name="T12" fmla="*/ 73 w 393"/>
                <a:gd name="T13" fmla="*/ 308 h 341"/>
                <a:gd name="T14" fmla="*/ 365 w 393"/>
                <a:gd name="T15" fmla="*/ 308 h 341"/>
                <a:gd name="T16" fmla="*/ 393 w 393"/>
                <a:gd name="T1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3" h="341">
                  <a:moveTo>
                    <a:pt x="393" y="341"/>
                  </a:moveTo>
                  <a:cubicBezTo>
                    <a:pt x="60" y="341"/>
                    <a:pt x="60" y="341"/>
                    <a:pt x="60" y="341"/>
                  </a:cubicBezTo>
                  <a:cubicBezTo>
                    <a:pt x="27" y="341"/>
                    <a:pt x="0" y="314"/>
                    <a:pt x="0" y="281"/>
                  </a:cubicBezTo>
                  <a:cubicBezTo>
                    <a:pt x="0" y="0"/>
                    <a:pt x="0" y="0"/>
                    <a:pt x="0" y="0"/>
                  </a:cubicBezTo>
                  <a:cubicBezTo>
                    <a:pt x="33" y="0"/>
                    <a:pt x="33" y="0"/>
                    <a:pt x="33" y="0"/>
                  </a:cubicBezTo>
                  <a:cubicBezTo>
                    <a:pt x="33" y="268"/>
                    <a:pt x="33" y="268"/>
                    <a:pt x="33" y="268"/>
                  </a:cubicBezTo>
                  <a:cubicBezTo>
                    <a:pt x="33" y="290"/>
                    <a:pt x="51" y="308"/>
                    <a:pt x="73" y="308"/>
                  </a:cubicBezTo>
                  <a:cubicBezTo>
                    <a:pt x="365" y="308"/>
                    <a:pt x="365" y="308"/>
                    <a:pt x="365" y="308"/>
                  </a:cubicBezTo>
                  <a:cubicBezTo>
                    <a:pt x="372" y="320"/>
                    <a:pt x="382" y="331"/>
                    <a:pt x="393" y="341"/>
                  </a:cubicBez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0">
              <a:extLst>
                <a:ext uri="{FF2B5EF4-FFF2-40B4-BE49-F238E27FC236}">
                  <a16:creationId xmlns:a16="http://schemas.microsoft.com/office/drawing/2014/main" id="{634AFA0C-BC97-3B87-B025-4BA181A95971}"/>
                </a:ext>
              </a:extLst>
            </p:cNvPr>
            <p:cNvSpPr>
              <a:spLocks/>
            </p:cNvSpPr>
            <p:nvPr/>
          </p:nvSpPr>
          <p:spPr bwMode="auto">
            <a:xfrm>
              <a:off x="2799" y="2665"/>
              <a:ext cx="662" cy="692"/>
            </a:xfrm>
            <a:custGeom>
              <a:avLst/>
              <a:gdLst>
                <a:gd name="T0" fmla="*/ 333 w 333"/>
                <a:gd name="T1" fmla="*/ 0 h 348"/>
                <a:gd name="T2" fmla="*/ 333 w 333"/>
                <a:gd name="T3" fmla="*/ 288 h 348"/>
                <a:gd name="T4" fmla="*/ 273 w 333"/>
                <a:gd name="T5" fmla="*/ 348 h 348"/>
                <a:gd name="T6" fmla="*/ 0 w 333"/>
                <a:gd name="T7" fmla="*/ 348 h 348"/>
                <a:gd name="T8" fmla="*/ 0 w 333"/>
                <a:gd name="T9" fmla="*/ 228 h 348"/>
                <a:gd name="T10" fmla="*/ 213 w 333"/>
                <a:gd name="T11" fmla="*/ 228 h 348"/>
                <a:gd name="T12" fmla="*/ 213 w 333"/>
                <a:gd name="T13" fmla="*/ 0 h 348"/>
                <a:gd name="T14" fmla="*/ 333 w 333"/>
                <a:gd name="T15" fmla="*/ 0 h 3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 h="348">
                  <a:moveTo>
                    <a:pt x="333" y="0"/>
                  </a:moveTo>
                  <a:cubicBezTo>
                    <a:pt x="333" y="288"/>
                    <a:pt x="333" y="288"/>
                    <a:pt x="333" y="288"/>
                  </a:cubicBezTo>
                  <a:cubicBezTo>
                    <a:pt x="333" y="321"/>
                    <a:pt x="306" y="348"/>
                    <a:pt x="273" y="348"/>
                  </a:cubicBezTo>
                  <a:cubicBezTo>
                    <a:pt x="0" y="348"/>
                    <a:pt x="0" y="348"/>
                    <a:pt x="0" y="348"/>
                  </a:cubicBezTo>
                  <a:cubicBezTo>
                    <a:pt x="0" y="228"/>
                    <a:pt x="0" y="228"/>
                    <a:pt x="0" y="228"/>
                  </a:cubicBezTo>
                  <a:cubicBezTo>
                    <a:pt x="213" y="228"/>
                    <a:pt x="213" y="228"/>
                    <a:pt x="213" y="228"/>
                  </a:cubicBezTo>
                  <a:cubicBezTo>
                    <a:pt x="213" y="0"/>
                    <a:pt x="213" y="0"/>
                    <a:pt x="213" y="0"/>
                  </a:cubicBezTo>
                  <a:lnTo>
                    <a:pt x="33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31">
              <a:extLst>
                <a:ext uri="{FF2B5EF4-FFF2-40B4-BE49-F238E27FC236}">
                  <a16:creationId xmlns:a16="http://schemas.microsoft.com/office/drawing/2014/main" id="{F650271F-79E6-24E4-9E43-0F5D8A1D012B}"/>
                </a:ext>
              </a:extLst>
            </p:cNvPr>
            <p:cNvSpPr>
              <a:spLocks noChangeArrowheads="1"/>
            </p:cNvSpPr>
            <p:nvPr/>
          </p:nvSpPr>
          <p:spPr bwMode="auto">
            <a:xfrm>
              <a:off x="3222" y="2599"/>
              <a:ext cx="239" cy="66"/>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2">
              <a:extLst>
                <a:ext uri="{FF2B5EF4-FFF2-40B4-BE49-F238E27FC236}">
                  <a16:creationId xmlns:a16="http://schemas.microsoft.com/office/drawing/2014/main" id="{F563AB34-9C42-6E74-20B5-031EED7FA4F8}"/>
                </a:ext>
              </a:extLst>
            </p:cNvPr>
            <p:cNvSpPr>
              <a:spLocks/>
            </p:cNvSpPr>
            <p:nvPr/>
          </p:nvSpPr>
          <p:spPr bwMode="auto">
            <a:xfrm>
              <a:off x="2799" y="2665"/>
              <a:ext cx="423" cy="453"/>
            </a:xfrm>
            <a:custGeom>
              <a:avLst/>
              <a:gdLst>
                <a:gd name="T0" fmla="*/ 213 w 213"/>
                <a:gd name="T1" fmla="*/ 0 h 228"/>
                <a:gd name="T2" fmla="*/ 213 w 213"/>
                <a:gd name="T3" fmla="*/ 228 h 228"/>
                <a:gd name="T4" fmla="*/ 0 w 213"/>
                <a:gd name="T5" fmla="*/ 228 h 228"/>
                <a:gd name="T6" fmla="*/ 0 w 213"/>
                <a:gd name="T7" fmla="*/ 40 h 228"/>
                <a:gd name="T8" fmla="*/ 40 w 213"/>
                <a:gd name="T9" fmla="*/ 0 h 228"/>
                <a:gd name="T10" fmla="*/ 213 w 213"/>
                <a:gd name="T11" fmla="*/ 0 h 228"/>
              </a:gdLst>
              <a:ahLst/>
              <a:cxnLst>
                <a:cxn ang="0">
                  <a:pos x="T0" y="T1"/>
                </a:cxn>
                <a:cxn ang="0">
                  <a:pos x="T2" y="T3"/>
                </a:cxn>
                <a:cxn ang="0">
                  <a:pos x="T4" y="T5"/>
                </a:cxn>
                <a:cxn ang="0">
                  <a:pos x="T6" y="T7"/>
                </a:cxn>
                <a:cxn ang="0">
                  <a:pos x="T8" y="T9"/>
                </a:cxn>
                <a:cxn ang="0">
                  <a:pos x="T10" y="T11"/>
                </a:cxn>
              </a:cxnLst>
              <a:rect l="0" t="0" r="r" b="b"/>
              <a:pathLst>
                <a:path w="213" h="228">
                  <a:moveTo>
                    <a:pt x="213" y="0"/>
                  </a:moveTo>
                  <a:cubicBezTo>
                    <a:pt x="213" y="228"/>
                    <a:pt x="213" y="228"/>
                    <a:pt x="213" y="228"/>
                  </a:cubicBezTo>
                  <a:cubicBezTo>
                    <a:pt x="0" y="228"/>
                    <a:pt x="0" y="228"/>
                    <a:pt x="0" y="228"/>
                  </a:cubicBezTo>
                  <a:cubicBezTo>
                    <a:pt x="0" y="40"/>
                    <a:pt x="0" y="40"/>
                    <a:pt x="0" y="40"/>
                  </a:cubicBezTo>
                  <a:cubicBezTo>
                    <a:pt x="0" y="18"/>
                    <a:pt x="18" y="0"/>
                    <a:pt x="40" y="0"/>
                  </a:cubicBezTo>
                  <a:lnTo>
                    <a:pt x="21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3">
              <a:extLst>
                <a:ext uri="{FF2B5EF4-FFF2-40B4-BE49-F238E27FC236}">
                  <a16:creationId xmlns:a16="http://schemas.microsoft.com/office/drawing/2014/main" id="{63F4C4F0-2239-72E7-0EA8-3C223F01FF36}"/>
                </a:ext>
              </a:extLst>
            </p:cNvPr>
            <p:cNvSpPr>
              <a:spLocks/>
            </p:cNvSpPr>
            <p:nvPr/>
          </p:nvSpPr>
          <p:spPr bwMode="auto">
            <a:xfrm>
              <a:off x="2733" y="2599"/>
              <a:ext cx="489" cy="519"/>
            </a:xfrm>
            <a:custGeom>
              <a:avLst/>
              <a:gdLst>
                <a:gd name="T0" fmla="*/ 246 w 246"/>
                <a:gd name="T1" fmla="*/ 0 h 261"/>
                <a:gd name="T2" fmla="*/ 246 w 246"/>
                <a:gd name="T3" fmla="*/ 33 h 261"/>
                <a:gd name="T4" fmla="*/ 73 w 246"/>
                <a:gd name="T5" fmla="*/ 33 h 261"/>
                <a:gd name="T6" fmla="*/ 33 w 246"/>
                <a:gd name="T7" fmla="*/ 73 h 261"/>
                <a:gd name="T8" fmla="*/ 33 w 246"/>
                <a:gd name="T9" fmla="*/ 261 h 261"/>
                <a:gd name="T10" fmla="*/ 0 w 246"/>
                <a:gd name="T11" fmla="*/ 261 h 261"/>
                <a:gd name="T12" fmla="*/ 0 w 246"/>
                <a:gd name="T13" fmla="*/ 60 h 261"/>
                <a:gd name="T14" fmla="*/ 60 w 246"/>
                <a:gd name="T15" fmla="*/ 0 h 261"/>
                <a:gd name="T16" fmla="*/ 246 w 246"/>
                <a:gd name="T1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61">
                  <a:moveTo>
                    <a:pt x="246" y="0"/>
                  </a:moveTo>
                  <a:cubicBezTo>
                    <a:pt x="246" y="33"/>
                    <a:pt x="246" y="33"/>
                    <a:pt x="246" y="33"/>
                  </a:cubicBezTo>
                  <a:cubicBezTo>
                    <a:pt x="73" y="33"/>
                    <a:pt x="73" y="33"/>
                    <a:pt x="73" y="33"/>
                  </a:cubicBezTo>
                  <a:cubicBezTo>
                    <a:pt x="51" y="33"/>
                    <a:pt x="33" y="51"/>
                    <a:pt x="33" y="73"/>
                  </a:cubicBezTo>
                  <a:cubicBezTo>
                    <a:pt x="33" y="261"/>
                    <a:pt x="33" y="261"/>
                    <a:pt x="33" y="261"/>
                  </a:cubicBezTo>
                  <a:cubicBezTo>
                    <a:pt x="0" y="261"/>
                    <a:pt x="0" y="261"/>
                    <a:pt x="0" y="261"/>
                  </a:cubicBezTo>
                  <a:cubicBezTo>
                    <a:pt x="0" y="60"/>
                    <a:pt x="0" y="60"/>
                    <a:pt x="0" y="60"/>
                  </a:cubicBezTo>
                  <a:cubicBezTo>
                    <a:pt x="0" y="27"/>
                    <a:pt x="27" y="0"/>
                    <a:pt x="60" y="0"/>
                  </a:cubicBezTo>
                  <a:lnTo>
                    <a:pt x="246" y="0"/>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34">
              <a:extLst>
                <a:ext uri="{FF2B5EF4-FFF2-40B4-BE49-F238E27FC236}">
                  <a16:creationId xmlns:a16="http://schemas.microsoft.com/office/drawing/2014/main" id="{8E7A5F78-342B-33CD-F683-754265459B0A}"/>
                </a:ext>
              </a:extLst>
            </p:cNvPr>
            <p:cNvSpPr>
              <a:spLocks noChangeArrowheads="1"/>
            </p:cNvSpPr>
            <p:nvPr/>
          </p:nvSpPr>
          <p:spPr bwMode="auto">
            <a:xfrm>
              <a:off x="2733" y="3118"/>
              <a:ext cx="66" cy="239"/>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5">
              <a:extLst>
                <a:ext uri="{FF2B5EF4-FFF2-40B4-BE49-F238E27FC236}">
                  <a16:creationId xmlns:a16="http://schemas.microsoft.com/office/drawing/2014/main" id="{543AD854-8D0B-D08C-F317-692BE9B6F9A7}"/>
                </a:ext>
              </a:extLst>
            </p:cNvPr>
            <p:cNvSpPr>
              <a:spLocks/>
            </p:cNvSpPr>
            <p:nvPr/>
          </p:nvSpPr>
          <p:spPr bwMode="auto">
            <a:xfrm>
              <a:off x="1900" y="2448"/>
              <a:ext cx="833" cy="909"/>
            </a:xfrm>
            <a:custGeom>
              <a:avLst/>
              <a:gdLst>
                <a:gd name="T0" fmla="*/ 419 w 419"/>
                <a:gd name="T1" fmla="*/ 337 h 457"/>
                <a:gd name="T2" fmla="*/ 419 w 419"/>
                <a:gd name="T3" fmla="*/ 457 h 457"/>
                <a:gd name="T4" fmla="*/ 60 w 419"/>
                <a:gd name="T5" fmla="*/ 457 h 457"/>
                <a:gd name="T6" fmla="*/ 0 w 419"/>
                <a:gd name="T7" fmla="*/ 397 h 457"/>
                <a:gd name="T8" fmla="*/ 0 w 419"/>
                <a:gd name="T9" fmla="*/ 0 h 457"/>
                <a:gd name="T10" fmla="*/ 120 w 419"/>
                <a:gd name="T11" fmla="*/ 0 h 457"/>
                <a:gd name="T12" fmla="*/ 120 w 419"/>
                <a:gd name="T13" fmla="*/ 337 h 457"/>
                <a:gd name="T14" fmla="*/ 419 w 419"/>
                <a:gd name="T15" fmla="*/ 337 h 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 h="457">
                  <a:moveTo>
                    <a:pt x="419" y="337"/>
                  </a:moveTo>
                  <a:cubicBezTo>
                    <a:pt x="419" y="457"/>
                    <a:pt x="419" y="457"/>
                    <a:pt x="419" y="457"/>
                  </a:cubicBezTo>
                  <a:cubicBezTo>
                    <a:pt x="60" y="457"/>
                    <a:pt x="60" y="457"/>
                    <a:pt x="60" y="457"/>
                  </a:cubicBezTo>
                  <a:cubicBezTo>
                    <a:pt x="27" y="457"/>
                    <a:pt x="0" y="430"/>
                    <a:pt x="0" y="397"/>
                  </a:cubicBezTo>
                  <a:cubicBezTo>
                    <a:pt x="0" y="0"/>
                    <a:pt x="0" y="0"/>
                    <a:pt x="0" y="0"/>
                  </a:cubicBezTo>
                  <a:cubicBezTo>
                    <a:pt x="120" y="0"/>
                    <a:pt x="120" y="0"/>
                    <a:pt x="120" y="0"/>
                  </a:cubicBezTo>
                  <a:cubicBezTo>
                    <a:pt x="120" y="337"/>
                    <a:pt x="120" y="337"/>
                    <a:pt x="120" y="337"/>
                  </a:cubicBezTo>
                  <a:lnTo>
                    <a:pt x="419" y="337"/>
                  </a:lnTo>
                  <a:close/>
                </a:path>
              </a:pathLst>
            </a:custGeom>
            <a:solidFill>
              <a:srgbClr val="24BA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6">
              <a:extLst>
                <a:ext uri="{FF2B5EF4-FFF2-40B4-BE49-F238E27FC236}">
                  <a16:creationId xmlns:a16="http://schemas.microsoft.com/office/drawing/2014/main" id="{6F21EFE5-454D-BFE3-AE00-D46ECE4E571E}"/>
                </a:ext>
              </a:extLst>
            </p:cNvPr>
            <p:cNvSpPr>
              <a:spLocks/>
            </p:cNvSpPr>
            <p:nvPr/>
          </p:nvSpPr>
          <p:spPr bwMode="auto">
            <a:xfrm>
              <a:off x="1435" y="1011"/>
              <a:ext cx="1169" cy="1437"/>
            </a:xfrm>
            <a:custGeom>
              <a:avLst/>
              <a:gdLst>
                <a:gd name="T0" fmla="*/ 588 w 588"/>
                <a:gd name="T1" fmla="*/ 60 h 722"/>
                <a:gd name="T2" fmla="*/ 588 w 588"/>
                <a:gd name="T3" fmla="*/ 662 h 722"/>
                <a:gd name="T4" fmla="*/ 528 w 588"/>
                <a:gd name="T5" fmla="*/ 722 h 722"/>
                <a:gd name="T6" fmla="*/ 354 w 588"/>
                <a:gd name="T7" fmla="*/ 722 h 722"/>
                <a:gd name="T8" fmla="*/ 354 w 588"/>
                <a:gd name="T9" fmla="*/ 689 h 722"/>
                <a:gd name="T10" fmla="*/ 514 w 588"/>
                <a:gd name="T11" fmla="*/ 689 h 722"/>
                <a:gd name="T12" fmla="*/ 554 w 588"/>
                <a:gd name="T13" fmla="*/ 649 h 722"/>
                <a:gd name="T14" fmla="*/ 554 w 588"/>
                <a:gd name="T15" fmla="*/ 73 h 722"/>
                <a:gd name="T16" fmla="*/ 514 w 588"/>
                <a:gd name="T17" fmla="*/ 33 h 722"/>
                <a:gd name="T18" fmla="*/ 73 w 588"/>
                <a:gd name="T19" fmla="*/ 33 h 722"/>
                <a:gd name="T20" fmla="*/ 33 w 588"/>
                <a:gd name="T21" fmla="*/ 73 h 722"/>
                <a:gd name="T22" fmla="*/ 33 w 588"/>
                <a:gd name="T23" fmla="*/ 649 h 722"/>
                <a:gd name="T24" fmla="*/ 73 w 588"/>
                <a:gd name="T25" fmla="*/ 689 h 722"/>
                <a:gd name="T26" fmla="*/ 234 w 588"/>
                <a:gd name="T27" fmla="*/ 689 h 722"/>
                <a:gd name="T28" fmla="*/ 234 w 588"/>
                <a:gd name="T29" fmla="*/ 722 h 722"/>
                <a:gd name="T30" fmla="*/ 60 w 588"/>
                <a:gd name="T31" fmla="*/ 722 h 722"/>
                <a:gd name="T32" fmla="*/ 0 w 588"/>
                <a:gd name="T33" fmla="*/ 662 h 722"/>
                <a:gd name="T34" fmla="*/ 0 w 588"/>
                <a:gd name="T35" fmla="*/ 60 h 722"/>
                <a:gd name="T36" fmla="*/ 60 w 588"/>
                <a:gd name="T37" fmla="*/ 0 h 722"/>
                <a:gd name="T38" fmla="*/ 528 w 588"/>
                <a:gd name="T39" fmla="*/ 0 h 722"/>
                <a:gd name="T40" fmla="*/ 588 w 588"/>
                <a:gd name="T41" fmla="*/ 6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8" h="722">
                  <a:moveTo>
                    <a:pt x="588" y="60"/>
                  </a:moveTo>
                  <a:cubicBezTo>
                    <a:pt x="588" y="662"/>
                    <a:pt x="588" y="662"/>
                    <a:pt x="588" y="662"/>
                  </a:cubicBezTo>
                  <a:cubicBezTo>
                    <a:pt x="588" y="695"/>
                    <a:pt x="561" y="722"/>
                    <a:pt x="528" y="722"/>
                  </a:cubicBezTo>
                  <a:cubicBezTo>
                    <a:pt x="354" y="722"/>
                    <a:pt x="354" y="722"/>
                    <a:pt x="354" y="722"/>
                  </a:cubicBezTo>
                  <a:cubicBezTo>
                    <a:pt x="354" y="689"/>
                    <a:pt x="354" y="689"/>
                    <a:pt x="354" y="689"/>
                  </a:cubicBezTo>
                  <a:cubicBezTo>
                    <a:pt x="514" y="689"/>
                    <a:pt x="514" y="689"/>
                    <a:pt x="514" y="689"/>
                  </a:cubicBezTo>
                  <a:cubicBezTo>
                    <a:pt x="536" y="689"/>
                    <a:pt x="554" y="671"/>
                    <a:pt x="554" y="649"/>
                  </a:cubicBezTo>
                  <a:cubicBezTo>
                    <a:pt x="554" y="73"/>
                    <a:pt x="554" y="73"/>
                    <a:pt x="554" y="73"/>
                  </a:cubicBezTo>
                  <a:cubicBezTo>
                    <a:pt x="554" y="51"/>
                    <a:pt x="536" y="33"/>
                    <a:pt x="514" y="33"/>
                  </a:cubicBezTo>
                  <a:cubicBezTo>
                    <a:pt x="73" y="33"/>
                    <a:pt x="73" y="33"/>
                    <a:pt x="73" y="33"/>
                  </a:cubicBezTo>
                  <a:cubicBezTo>
                    <a:pt x="51" y="33"/>
                    <a:pt x="33" y="51"/>
                    <a:pt x="33" y="73"/>
                  </a:cubicBezTo>
                  <a:cubicBezTo>
                    <a:pt x="33" y="649"/>
                    <a:pt x="33" y="649"/>
                    <a:pt x="33" y="649"/>
                  </a:cubicBezTo>
                  <a:cubicBezTo>
                    <a:pt x="33" y="671"/>
                    <a:pt x="51" y="689"/>
                    <a:pt x="73" y="689"/>
                  </a:cubicBezTo>
                  <a:cubicBezTo>
                    <a:pt x="234" y="689"/>
                    <a:pt x="234" y="689"/>
                    <a:pt x="234" y="689"/>
                  </a:cubicBezTo>
                  <a:cubicBezTo>
                    <a:pt x="234" y="722"/>
                    <a:pt x="234" y="722"/>
                    <a:pt x="234" y="722"/>
                  </a:cubicBezTo>
                  <a:cubicBezTo>
                    <a:pt x="60" y="722"/>
                    <a:pt x="60" y="722"/>
                    <a:pt x="60" y="722"/>
                  </a:cubicBezTo>
                  <a:cubicBezTo>
                    <a:pt x="27" y="722"/>
                    <a:pt x="0" y="695"/>
                    <a:pt x="0" y="662"/>
                  </a:cubicBezTo>
                  <a:cubicBezTo>
                    <a:pt x="0" y="60"/>
                    <a:pt x="0" y="60"/>
                    <a:pt x="0" y="60"/>
                  </a:cubicBezTo>
                  <a:cubicBezTo>
                    <a:pt x="0" y="27"/>
                    <a:pt x="27" y="0"/>
                    <a:pt x="60" y="0"/>
                  </a:cubicBezTo>
                  <a:cubicBezTo>
                    <a:pt x="528" y="0"/>
                    <a:pt x="528" y="0"/>
                    <a:pt x="528" y="0"/>
                  </a:cubicBezTo>
                  <a:cubicBezTo>
                    <a:pt x="561" y="0"/>
                    <a:pt x="588" y="27"/>
                    <a:pt x="588" y="60"/>
                  </a:cubicBezTo>
                  <a:close/>
                </a:path>
              </a:pathLst>
            </a:custGeom>
            <a:solidFill>
              <a:srgbClr val="24BA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7">
              <a:extLst>
                <a:ext uri="{FF2B5EF4-FFF2-40B4-BE49-F238E27FC236}">
                  <a16:creationId xmlns:a16="http://schemas.microsoft.com/office/drawing/2014/main" id="{86CF2E30-BA4F-726F-7C71-BE6B4D5E90EC}"/>
                </a:ext>
              </a:extLst>
            </p:cNvPr>
            <p:cNvSpPr>
              <a:spLocks/>
            </p:cNvSpPr>
            <p:nvPr/>
          </p:nvSpPr>
          <p:spPr bwMode="auto">
            <a:xfrm>
              <a:off x="1501" y="1077"/>
              <a:ext cx="1035" cy="1305"/>
            </a:xfrm>
            <a:custGeom>
              <a:avLst/>
              <a:gdLst>
                <a:gd name="T0" fmla="*/ 521 w 521"/>
                <a:gd name="T1" fmla="*/ 40 h 656"/>
                <a:gd name="T2" fmla="*/ 521 w 521"/>
                <a:gd name="T3" fmla="*/ 616 h 656"/>
                <a:gd name="T4" fmla="*/ 481 w 521"/>
                <a:gd name="T5" fmla="*/ 656 h 656"/>
                <a:gd name="T6" fmla="*/ 321 w 521"/>
                <a:gd name="T7" fmla="*/ 656 h 656"/>
                <a:gd name="T8" fmla="*/ 321 w 521"/>
                <a:gd name="T9" fmla="*/ 328 h 656"/>
                <a:gd name="T10" fmla="*/ 261 w 521"/>
                <a:gd name="T11" fmla="*/ 268 h 656"/>
                <a:gd name="T12" fmla="*/ 201 w 521"/>
                <a:gd name="T13" fmla="*/ 328 h 656"/>
                <a:gd name="T14" fmla="*/ 201 w 521"/>
                <a:gd name="T15" fmla="*/ 656 h 656"/>
                <a:gd name="T16" fmla="*/ 40 w 521"/>
                <a:gd name="T17" fmla="*/ 656 h 656"/>
                <a:gd name="T18" fmla="*/ 0 w 521"/>
                <a:gd name="T19" fmla="*/ 616 h 656"/>
                <a:gd name="T20" fmla="*/ 0 w 521"/>
                <a:gd name="T21" fmla="*/ 40 h 656"/>
                <a:gd name="T22" fmla="*/ 40 w 521"/>
                <a:gd name="T23" fmla="*/ 0 h 656"/>
                <a:gd name="T24" fmla="*/ 481 w 521"/>
                <a:gd name="T25" fmla="*/ 0 h 656"/>
                <a:gd name="T26" fmla="*/ 521 w 521"/>
                <a:gd name="T27" fmla="*/ 4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1" h="656">
                  <a:moveTo>
                    <a:pt x="521" y="40"/>
                  </a:moveTo>
                  <a:cubicBezTo>
                    <a:pt x="521" y="616"/>
                    <a:pt x="521" y="616"/>
                    <a:pt x="521" y="616"/>
                  </a:cubicBezTo>
                  <a:cubicBezTo>
                    <a:pt x="521" y="638"/>
                    <a:pt x="503" y="656"/>
                    <a:pt x="481" y="656"/>
                  </a:cubicBezTo>
                  <a:cubicBezTo>
                    <a:pt x="321" y="656"/>
                    <a:pt x="321" y="656"/>
                    <a:pt x="321" y="656"/>
                  </a:cubicBezTo>
                  <a:cubicBezTo>
                    <a:pt x="321" y="328"/>
                    <a:pt x="321" y="328"/>
                    <a:pt x="321" y="328"/>
                  </a:cubicBezTo>
                  <a:cubicBezTo>
                    <a:pt x="321" y="295"/>
                    <a:pt x="294" y="268"/>
                    <a:pt x="261" y="268"/>
                  </a:cubicBezTo>
                  <a:cubicBezTo>
                    <a:pt x="228" y="268"/>
                    <a:pt x="201" y="295"/>
                    <a:pt x="201" y="328"/>
                  </a:cubicBezTo>
                  <a:cubicBezTo>
                    <a:pt x="201" y="656"/>
                    <a:pt x="201" y="656"/>
                    <a:pt x="201" y="656"/>
                  </a:cubicBezTo>
                  <a:cubicBezTo>
                    <a:pt x="40" y="656"/>
                    <a:pt x="40" y="656"/>
                    <a:pt x="40" y="656"/>
                  </a:cubicBezTo>
                  <a:cubicBezTo>
                    <a:pt x="18" y="656"/>
                    <a:pt x="0" y="638"/>
                    <a:pt x="0" y="616"/>
                  </a:cubicBezTo>
                  <a:cubicBezTo>
                    <a:pt x="0" y="40"/>
                    <a:pt x="0" y="40"/>
                    <a:pt x="0" y="40"/>
                  </a:cubicBezTo>
                  <a:cubicBezTo>
                    <a:pt x="0" y="18"/>
                    <a:pt x="18" y="0"/>
                    <a:pt x="40" y="0"/>
                  </a:cubicBezTo>
                  <a:cubicBezTo>
                    <a:pt x="481" y="0"/>
                    <a:pt x="481" y="0"/>
                    <a:pt x="481" y="0"/>
                  </a:cubicBezTo>
                  <a:cubicBezTo>
                    <a:pt x="503" y="0"/>
                    <a:pt x="521" y="18"/>
                    <a:pt x="521" y="40"/>
                  </a:cubicBez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8">
              <a:extLst>
                <a:ext uri="{FF2B5EF4-FFF2-40B4-BE49-F238E27FC236}">
                  <a16:creationId xmlns:a16="http://schemas.microsoft.com/office/drawing/2014/main" id="{6415734E-62A6-E3B6-D286-93B3F2FFDE9F}"/>
                </a:ext>
              </a:extLst>
            </p:cNvPr>
            <p:cNvSpPr>
              <a:spLocks noChangeArrowheads="1"/>
            </p:cNvSpPr>
            <p:nvPr/>
          </p:nvSpPr>
          <p:spPr bwMode="auto">
            <a:xfrm>
              <a:off x="1900" y="2382"/>
              <a:ext cx="239" cy="66"/>
            </a:xfrm>
            <a:prstGeom prst="rect">
              <a:avLst/>
            </a:prstGeom>
            <a:solidFill>
              <a:srgbClr val="24BA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9">
              <a:extLst>
                <a:ext uri="{FF2B5EF4-FFF2-40B4-BE49-F238E27FC236}">
                  <a16:creationId xmlns:a16="http://schemas.microsoft.com/office/drawing/2014/main" id="{53B61FA6-5283-F4BE-2719-7600E852C7F6}"/>
                </a:ext>
              </a:extLst>
            </p:cNvPr>
            <p:cNvSpPr>
              <a:spLocks/>
            </p:cNvSpPr>
            <p:nvPr/>
          </p:nvSpPr>
          <p:spPr bwMode="auto">
            <a:xfrm>
              <a:off x="1900" y="1610"/>
              <a:ext cx="239" cy="772"/>
            </a:xfrm>
            <a:custGeom>
              <a:avLst/>
              <a:gdLst>
                <a:gd name="T0" fmla="*/ 120 w 120"/>
                <a:gd name="T1" fmla="*/ 60 h 388"/>
                <a:gd name="T2" fmla="*/ 120 w 120"/>
                <a:gd name="T3" fmla="*/ 388 h 388"/>
                <a:gd name="T4" fmla="*/ 0 w 120"/>
                <a:gd name="T5" fmla="*/ 388 h 388"/>
                <a:gd name="T6" fmla="*/ 0 w 120"/>
                <a:gd name="T7" fmla="*/ 60 h 388"/>
                <a:gd name="T8" fmla="*/ 60 w 120"/>
                <a:gd name="T9" fmla="*/ 0 h 388"/>
                <a:gd name="T10" fmla="*/ 120 w 120"/>
                <a:gd name="T11" fmla="*/ 60 h 388"/>
              </a:gdLst>
              <a:ahLst/>
              <a:cxnLst>
                <a:cxn ang="0">
                  <a:pos x="T0" y="T1"/>
                </a:cxn>
                <a:cxn ang="0">
                  <a:pos x="T2" y="T3"/>
                </a:cxn>
                <a:cxn ang="0">
                  <a:pos x="T4" y="T5"/>
                </a:cxn>
                <a:cxn ang="0">
                  <a:pos x="T6" y="T7"/>
                </a:cxn>
                <a:cxn ang="0">
                  <a:pos x="T8" y="T9"/>
                </a:cxn>
                <a:cxn ang="0">
                  <a:pos x="T10" y="T11"/>
                </a:cxn>
              </a:cxnLst>
              <a:rect l="0" t="0" r="r" b="b"/>
              <a:pathLst>
                <a:path w="120" h="388">
                  <a:moveTo>
                    <a:pt x="120" y="60"/>
                  </a:moveTo>
                  <a:cubicBezTo>
                    <a:pt x="120" y="388"/>
                    <a:pt x="120" y="388"/>
                    <a:pt x="120" y="388"/>
                  </a:cubicBezTo>
                  <a:cubicBezTo>
                    <a:pt x="0" y="388"/>
                    <a:pt x="0" y="388"/>
                    <a:pt x="0" y="388"/>
                  </a:cubicBezTo>
                  <a:cubicBezTo>
                    <a:pt x="0" y="60"/>
                    <a:pt x="0" y="60"/>
                    <a:pt x="0" y="60"/>
                  </a:cubicBezTo>
                  <a:cubicBezTo>
                    <a:pt x="0" y="27"/>
                    <a:pt x="27" y="0"/>
                    <a:pt x="60" y="0"/>
                  </a:cubicBezTo>
                  <a:cubicBezTo>
                    <a:pt x="93" y="0"/>
                    <a:pt x="120" y="27"/>
                    <a:pt x="120" y="60"/>
                  </a:cubicBez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40">
              <a:extLst>
                <a:ext uri="{FF2B5EF4-FFF2-40B4-BE49-F238E27FC236}">
                  <a16:creationId xmlns:a16="http://schemas.microsoft.com/office/drawing/2014/main" id="{6BF361EA-4FFA-C09D-0E40-D20AEBA81DBF}"/>
                </a:ext>
              </a:extLst>
            </p:cNvPr>
            <p:cNvSpPr>
              <a:spLocks noChangeArrowheads="1"/>
            </p:cNvSpPr>
            <p:nvPr/>
          </p:nvSpPr>
          <p:spPr bwMode="auto">
            <a:xfrm>
              <a:off x="2103" y="1902"/>
              <a:ext cx="622" cy="625"/>
            </a:xfrm>
            <a:prstGeom prst="ellipse">
              <a:avLst/>
            </a:prstGeom>
            <a:solidFill>
              <a:srgbClr val="24BA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1">
              <a:extLst>
                <a:ext uri="{FF2B5EF4-FFF2-40B4-BE49-F238E27FC236}">
                  <a16:creationId xmlns:a16="http://schemas.microsoft.com/office/drawing/2014/main" id="{9429BAD1-F655-E388-D154-1B91C74A635A}"/>
                </a:ext>
              </a:extLst>
            </p:cNvPr>
            <p:cNvSpPr>
              <a:spLocks/>
            </p:cNvSpPr>
            <p:nvPr/>
          </p:nvSpPr>
          <p:spPr bwMode="auto">
            <a:xfrm>
              <a:off x="2172" y="1966"/>
              <a:ext cx="499" cy="498"/>
            </a:xfrm>
            <a:custGeom>
              <a:avLst/>
              <a:gdLst>
                <a:gd name="T0" fmla="*/ 231 w 251"/>
                <a:gd name="T1" fmla="*/ 193 h 250"/>
                <a:gd name="T2" fmla="*/ 251 w 251"/>
                <a:gd name="T3" fmla="*/ 125 h 250"/>
                <a:gd name="T4" fmla="*/ 126 w 251"/>
                <a:gd name="T5" fmla="*/ 0 h 250"/>
                <a:gd name="T6" fmla="*/ 0 w 251"/>
                <a:gd name="T7" fmla="*/ 125 h 250"/>
                <a:gd name="T8" fmla="*/ 126 w 251"/>
                <a:gd name="T9" fmla="*/ 250 h 250"/>
                <a:gd name="T10" fmla="*/ 194 w 251"/>
                <a:gd name="T11" fmla="*/ 230 h 250"/>
                <a:gd name="T12" fmla="*/ 250 w 251"/>
                <a:gd name="T13" fmla="*/ 250 h 250"/>
                <a:gd name="T14" fmla="*/ 231 w 251"/>
                <a:gd name="T15" fmla="*/ 193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 h="250">
                  <a:moveTo>
                    <a:pt x="231" y="193"/>
                  </a:moveTo>
                  <a:cubicBezTo>
                    <a:pt x="244" y="173"/>
                    <a:pt x="251" y="150"/>
                    <a:pt x="251" y="125"/>
                  </a:cubicBezTo>
                  <a:cubicBezTo>
                    <a:pt x="251" y="56"/>
                    <a:pt x="195" y="0"/>
                    <a:pt x="126" y="0"/>
                  </a:cubicBezTo>
                  <a:cubicBezTo>
                    <a:pt x="56" y="0"/>
                    <a:pt x="0" y="56"/>
                    <a:pt x="0" y="125"/>
                  </a:cubicBezTo>
                  <a:cubicBezTo>
                    <a:pt x="0" y="194"/>
                    <a:pt x="56" y="250"/>
                    <a:pt x="126" y="250"/>
                  </a:cubicBezTo>
                  <a:cubicBezTo>
                    <a:pt x="151" y="250"/>
                    <a:pt x="174" y="243"/>
                    <a:pt x="194" y="230"/>
                  </a:cubicBezTo>
                  <a:cubicBezTo>
                    <a:pt x="250" y="250"/>
                    <a:pt x="250" y="250"/>
                    <a:pt x="250" y="250"/>
                  </a:cubicBezTo>
                  <a:lnTo>
                    <a:pt x="231" y="193"/>
                  </a:lnTo>
                  <a:close/>
                </a:path>
              </a:pathLst>
            </a:custGeom>
            <a:solidFill>
              <a:schemeClr val="bg1"/>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42">
              <a:extLst>
                <a:ext uri="{FF2B5EF4-FFF2-40B4-BE49-F238E27FC236}">
                  <a16:creationId xmlns:a16="http://schemas.microsoft.com/office/drawing/2014/main" id="{42B222E6-BC07-2E64-0A78-0F79C8AA47DE}"/>
                </a:ext>
              </a:extLst>
            </p:cNvPr>
            <p:cNvSpPr>
              <a:spLocks noChangeArrowheads="1"/>
            </p:cNvSpPr>
            <p:nvPr/>
          </p:nvSpPr>
          <p:spPr bwMode="auto">
            <a:xfrm>
              <a:off x="4695" y="1902"/>
              <a:ext cx="625" cy="625"/>
            </a:xfrm>
            <a:prstGeom prst="ellipse">
              <a:avLst/>
            </a:prstGeom>
            <a:solidFill>
              <a:srgbClr val="24BA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3">
              <a:extLst>
                <a:ext uri="{FF2B5EF4-FFF2-40B4-BE49-F238E27FC236}">
                  <a16:creationId xmlns:a16="http://schemas.microsoft.com/office/drawing/2014/main" id="{966DB7B2-A3AC-5B1D-6D22-188D727AFE26}"/>
                </a:ext>
              </a:extLst>
            </p:cNvPr>
            <p:cNvSpPr>
              <a:spLocks/>
            </p:cNvSpPr>
            <p:nvPr/>
          </p:nvSpPr>
          <p:spPr bwMode="auto">
            <a:xfrm>
              <a:off x="4759" y="1966"/>
              <a:ext cx="497" cy="498"/>
            </a:xfrm>
            <a:custGeom>
              <a:avLst/>
              <a:gdLst>
                <a:gd name="T0" fmla="*/ 230 w 250"/>
                <a:gd name="T1" fmla="*/ 193 h 250"/>
                <a:gd name="T2" fmla="*/ 250 w 250"/>
                <a:gd name="T3" fmla="*/ 125 h 250"/>
                <a:gd name="T4" fmla="*/ 125 w 250"/>
                <a:gd name="T5" fmla="*/ 0 h 250"/>
                <a:gd name="T6" fmla="*/ 0 w 250"/>
                <a:gd name="T7" fmla="*/ 125 h 250"/>
                <a:gd name="T8" fmla="*/ 125 w 250"/>
                <a:gd name="T9" fmla="*/ 250 h 250"/>
                <a:gd name="T10" fmla="*/ 193 w 250"/>
                <a:gd name="T11" fmla="*/ 230 h 250"/>
                <a:gd name="T12" fmla="*/ 250 w 250"/>
                <a:gd name="T13" fmla="*/ 250 h 250"/>
                <a:gd name="T14" fmla="*/ 230 w 250"/>
                <a:gd name="T15" fmla="*/ 193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30" y="193"/>
                  </a:moveTo>
                  <a:cubicBezTo>
                    <a:pt x="243" y="173"/>
                    <a:pt x="250" y="150"/>
                    <a:pt x="250" y="125"/>
                  </a:cubicBezTo>
                  <a:cubicBezTo>
                    <a:pt x="250" y="56"/>
                    <a:pt x="194" y="0"/>
                    <a:pt x="125" y="0"/>
                  </a:cubicBezTo>
                  <a:cubicBezTo>
                    <a:pt x="56" y="0"/>
                    <a:pt x="0" y="56"/>
                    <a:pt x="0" y="125"/>
                  </a:cubicBezTo>
                  <a:cubicBezTo>
                    <a:pt x="0" y="194"/>
                    <a:pt x="56" y="250"/>
                    <a:pt x="125" y="250"/>
                  </a:cubicBezTo>
                  <a:cubicBezTo>
                    <a:pt x="150" y="250"/>
                    <a:pt x="173" y="243"/>
                    <a:pt x="193" y="230"/>
                  </a:cubicBezTo>
                  <a:cubicBezTo>
                    <a:pt x="250" y="250"/>
                    <a:pt x="250" y="250"/>
                    <a:pt x="250" y="250"/>
                  </a:cubicBezTo>
                  <a:lnTo>
                    <a:pt x="230" y="193"/>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Oval 44">
              <a:extLst>
                <a:ext uri="{FF2B5EF4-FFF2-40B4-BE49-F238E27FC236}">
                  <a16:creationId xmlns:a16="http://schemas.microsoft.com/office/drawing/2014/main" id="{E9F8C417-2D69-48D7-AE3B-74268868BD53}"/>
                </a:ext>
              </a:extLst>
            </p:cNvPr>
            <p:cNvSpPr>
              <a:spLocks noChangeArrowheads="1"/>
            </p:cNvSpPr>
            <p:nvPr/>
          </p:nvSpPr>
          <p:spPr bwMode="auto">
            <a:xfrm>
              <a:off x="6945" y="3568"/>
              <a:ext cx="505" cy="503"/>
            </a:xfrm>
            <a:prstGeom prst="ellipse">
              <a:avLst/>
            </a:prstGeom>
            <a:solidFill>
              <a:srgbClr val="7F3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5" name="Freeform 41">
            <a:extLst>
              <a:ext uri="{FF2B5EF4-FFF2-40B4-BE49-F238E27FC236}">
                <a16:creationId xmlns:a16="http://schemas.microsoft.com/office/drawing/2014/main" id="{85EB272A-4052-56F3-8E7C-1B1058FFCBFC}"/>
              </a:ext>
            </a:extLst>
          </p:cNvPr>
          <p:cNvSpPr>
            <a:spLocks/>
          </p:cNvSpPr>
          <p:nvPr/>
        </p:nvSpPr>
        <p:spPr bwMode="auto">
          <a:xfrm rot="16200000">
            <a:off x="4519290" y="5524438"/>
            <a:ext cx="792162" cy="790575"/>
          </a:xfrm>
          <a:custGeom>
            <a:avLst/>
            <a:gdLst>
              <a:gd name="T0" fmla="*/ 231 w 251"/>
              <a:gd name="T1" fmla="*/ 193 h 250"/>
              <a:gd name="T2" fmla="*/ 251 w 251"/>
              <a:gd name="T3" fmla="*/ 125 h 250"/>
              <a:gd name="T4" fmla="*/ 126 w 251"/>
              <a:gd name="T5" fmla="*/ 0 h 250"/>
              <a:gd name="T6" fmla="*/ 0 w 251"/>
              <a:gd name="T7" fmla="*/ 125 h 250"/>
              <a:gd name="T8" fmla="*/ 126 w 251"/>
              <a:gd name="T9" fmla="*/ 250 h 250"/>
              <a:gd name="T10" fmla="*/ 194 w 251"/>
              <a:gd name="T11" fmla="*/ 230 h 250"/>
              <a:gd name="T12" fmla="*/ 250 w 251"/>
              <a:gd name="T13" fmla="*/ 250 h 250"/>
              <a:gd name="T14" fmla="*/ 231 w 251"/>
              <a:gd name="T15" fmla="*/ 193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 h="250">
                <a:moveTo>
                  <a:pt x="231" y="193"/>
                </a:moveTo>
                <a:cubicBezTo>
                  <a:pt x="244" y="173"/>
                  <a:pt x="251" y="150"/>
                  <a:pt x="251" y="125"/>
                </a:cubicBezTo>
                <a:cubicBezTo>
                  <a:pt x="251" y="56"/>
                  <a:pt x="195" y="0"/>
                  <a:pt x="126" y="0"/>
                </a:cubicBezTo>
                <a:cubicBezTo>
                  <a:pt x="56" y="0"/>
                  <a:pt x="0" y="56"/>
                  <a:pt x="0" y="125"/>
                </a:cubicBezTo>
                <a:cubicBezTo>
                  <a:pt x="0" y="194"/>
                  <a:pt x="56" y="250"/>
                  <a:pt x="126" y="250"/>
                </a:cubicBezTo>
                <a:cubicBezTo>
                  <a:pt x="151" y="250"/>
                  <a:pt x="174" y="243"/>
                  <a:pt x="194" y="230"/>
                </a:cubicBezTo>
                <a:cubicBezTo>
                  <a:pt x="250" y="250"/>
                  <a:pt x="250" y="250"/>
                  <a:pt x="250" y="250"/>
                </a:cubicBezTo>
                <a:lnTo>
                  <a:pt x="231" y="193"/>
                </a:lnTo>
                <a:close/>
              </a:path>
            </a:pathLst>
          </a:custGeom>
          <a:solidFill>
            <a:schemeClr val="bg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6" name="Oval 44">
            <a:extLst>
              <a:ext uri="{FF2B5EF4-FFF2-40B4-BE49-F238E27FC236}">
                <a16:creationId xmlns:a16="http://schemas.microsoft.com/office/drawing/2014/main" id="{6F40940E-E1FB-3DED-AB84-8B34057B3569}"/>
              </a:ext>
            </a:extLst>
          </p:cNvPr>
          <p:cNvSpPr>
            <a:spLocks noChangeArrowheads="1"/>
          </p:cNvSpPr>
          <p:nvPr/>
        </p:nvSpPr>
        <p:spPr bwMode="auto">
          <a:xfrm>
            <a:off x="10600955" y="5600647"/>
            <a:ext cx="702872" cy="700089"/>
          </a:xfrm>
          <a:prstGeom prst="ellipse">
            <a:avLst/>
          </a:prstGeom>
          <a:solidFill>
            <a:srgbClr val="D0CECE"/>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47" name="Grupo 46">
            <a:extLst>
              <a:ext uri="{FF2B5EF4-FFF2-40B4-BE49-F238E27FC236}">
                <a16:creationId xmlns:a16="http://schemas.microsoft.com/office/drawing/2014/main" id="{6B09DC40-61F9-281D-DBE4-43F595E66F41}"/>
              </a:ext>
            </a:extLst>
          </p:cNvPr>
          <p:cNvGrpSpPr/>
          <p:nvPr/>
        </p:nvGrpSpPr>
        <p:grpSpPr>
          <a:xfrm flipV="1">
            <a:off x="3296687" y="1608405"/>
            <a:ext cx="844478" cy="256531"/>
            <a:chOff x="3144483" y="1759184"/>
            <a:chExt cx="540470" cy="164181"/>
          </a:xfrm>
          <a:solidFill>
            <a:srgbClr val="24BAA2"/>
          </a:solidFill>
        </p:grpSpPr>
        <p:sp>
          <p:nvSpPr>
            <p:cNvPr id="48" name="Forma libre: forma 47">
              <a:extLst>
                <a:ext uri="{FF2B5EF4-FFF2-40B4-BE49-F238E27FC236}">
                  <a16:creationId xmlns:a16="http://schemas.microsoft.com/office/drawing/2014/main" id="{DCB8A50D-9B8F-63F5-AC53-B93DB2D0000E}"/>
                </a:ext>
              </a:extLst>
            </p:cNvPr>
            <p:cNvSpPr/>
            <p:nvPr/>
          </p:nvSpPr>
          <p:spPr>
            <a:xfrm rot="18900000">
              <a:off x="3144483" y="1759187"/>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orma libre: forma 48">
              <a:extLst>
                <a:ext uri="{FF2B5EF4-FFF2-40B4-BE49-F238E27FC236}">
                  <a16:creationId xmlns:a16="http://schemas.microsoft.com/office/drawing/2014/main" id="{0943F0C0-26E9-1E0E-1CE3-F9EC09809B21}"/>
                </a:ext>
              </a:extLst>
            </p:cNvPr>
            <p:cNvSpPr/>
            <p:nvPr/>
          </p:nvSpPr>
          <p:spPr>
            <a:xfrm rot="18900000">
              <a:off x="3332629" y="1759186"/>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orma libre: forma 49">
              <a:extLst>
                <a:ext uri="{FF2B5EF4-FFF2-40B4-BE49-F238E27FC236}">
                  <a16:creationId xmlns:a16="http://schemas.microsoft.com/office/drawing/2014/main" id="{E9F42BEE-5A46-C545-1060-90B7CF47595A}"/>
                </a:ext>
              </a:extLst>
            </p:cNvPr>
            <p:cNvSpPr/>
            <p:nvPr/>
          </p:nvSpPr>
          <p:spPr>
            <a:xfrm rot="18900000">
              <a:off x="3520775" y="1759184"/>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CuadroTexto 58">
            <a:extLst>
              <a:ext uri="{FF2B5EF4-FFF2-40B4-BE49-F238E27FC236}">
                <a16:creationId xmlns:a16="http://schemas.microsoft.com/office/drawing/2014/main" id="{6EBD5A3B-862D-E05F-AAAD-C1DA7A560BAB}"/>
              </a:ext>
            </a:extLst>
          </p:cNvPr>
          <p:cNvSpPr txBox="1"/>
          <p:nvPr/>
        </p:nvSpPr>
        <p:spPr>
          <a:xfrm>
            <a:off x="1104665" y="1195549"/>
            <a:ext cx="1777221" cy="502702"/>
          </a:xfrm>
          <a:prstGeom prst="rect">
            <a:avLst/>
          </a:prstGeom>
          <a:noFill/>
        </p:spPr>
        <p:txBody>
          <a:bodyPr wrap="square" rtlCol="0">
            <a:spAutoFit/>
          </a:bodyPr>
          <a:lstStyle/>
          <a:p>
            <a:pPr>
              <a:lnSpc>
                <a:spcPts val="3200"/>
              </a:lnSpc>
            </a:pPr>
            <a:r>
              <a:rPr lang="en-US" sz="2800" b="1">
                <a:solidFill>
                  <a:schemeClr val="bg1">
                    <a:lumMod val="50000"/>
                  </a:schemeClr>
                </a:solidFill>
              </a:rPr>
              <a:t>Modulo 1</a:t>
            </a:r>
            <a:endParaRPr lang="en-US" sz="3600" b="1" dirty="0">
              <a:solidFill>
                <a:schemeClr val="bg1">
                  <a:lumMod val="50000"/>
                </a:schemeClr>
              </a:solidFill>
            </a:endParaRPr>
          </a:p>
        </p:txBody>
      </p:sp>
      <p:sp>
        <p:nvSpPr>
          <p:cNvPr id="60" name="CuadroTexto 59">
            <a:extLst>
              <a:ext uri="{FF2B5EF4-FFF2-40B4-BE49-F238E27FC236}">
                <a16:creationId xmlns:a16="http://schemas.microsoft.com/office/drawing/2014/main" id="{0B789015-0571-3D2B-1A63-CA94D3F56E82}"/>
              </a:ext>
            </a:extLst>
          </p:cNvPr>
          <p:cNvSpPr txBox="1"/>
          <p:nvPr/>
        </p:nvSpPr>
        <p:spPr>
          <a:xfrm>
            <a:off x="3378219" y="3951575"/>
            <a:ext cx="1859668" cy="502702"/>
          </a:xfrm>
          <a:prstGeom prst="rect">
            <a:avLst/>
          </a:prstGeom>
          <a:noFill/>
        </p:spPr>
        <p:txBody>
          <a:bodyPr wrap="square" rtlCol="0">
            <a:spAutoFit/>
          </a:bodyPr>
          <a:lstStyle/>
          <a:p>
            <a:pPr>
              <a:lnSpc>
                <a:spcPts val="3200"/>
              </a:lnSpc>
            </a:pPr>
            <a:r>
              <a:rPr lang="en-US" sz="2800" b="1">
                <a:solidFill>
                  <a:schemeClr val="bg1">
                    <a:lumMod val="50000"/>
                  </a:schemeClr>
                </a:solidFill>
              </a:rPr>
              <a:t>Modulo 2</a:t>
            </a:r>
            <a:endParaRPr lang="en-US" sz="3600" b="1" dirty="0">
              <a:solidFill>
                <a:schemeClr val="bg1">
                  <a:lumMod val="50000"/>
                </a:schemeClr>
              </a:solidFill>
            </a:endParaRPr>
          </a:p>
        </p:txBody>
      </p:sp>
      <p:sp>
        <p:nvSpPr>
          <p:cNvPr id="61" name="CuadroTexto 60">
            <a:extLst>
              <a:ext uri="{FF2B5EF4-FFF2-40B4-BE49-F238E27FC236}">
                <a16:creationId xmlns:a16="http://schemas.microsoft.com/office/drawing/2014/main" id="{29E89D7D-F9E3-AF75-2207-E2E964428A62}"/>
              </a:ext>
            </a:extLst>
          </p:cNvPr>
          <p:cNvSpPr txBox="1"/>
          <p:nvPr/>
        </p:nvSpPr>
        <p:spPr>
          <a:xfrm>
            <a:off x="5656362" y="1129175"/>
            <a:ext cx="1620957" cy="502702"/>
          </a:xfrm>
          <a:prstGeom prst="rect">
            <a:avLst/>
          </a:prstGeom>
          <a:noFill/>
        </p:spPr>
        <p:txBody>
          <a:bodyPr wrap="none" rtlCol="0">
            <a:spAutoFit/>
          </a:bodyPr>
          <a:lstStyle/>
          <a:p>
            <a:pPr>
              <a:lnSpc>
                <a:spcPts val="3200"/>
              </a:lnSpc>
            </a:pPr>
            <a:r>
              <a:rPr lang="en-US" sz="2800" b="1">
                <a:solidFill>
                  <a:schemeClr val="bg1">
                    <a:lumMod val="50000"/>
                  </a:schemeClr>
                </a:solidFill>
              </a:rPr>
              <a:t>Modulo 3</a:t>
            </a:r>
            <a:endParaRPr lang="en-US" sz="3600" b="1" dirty="0">
              <a:solidFill>
                <a:schemeClr val="bg1">
                  <a:lumMod val="50000"/>
                </a:schemeClr>
              </a:solidFill>
            </a:endParaRPr>
          </a:p>
        </p:txBody>
      </p:sp>
      <p:sp>
        <p:nvSpPr>
          <p:cNvPr id="63" name="TextBox 154">
            <a:extLst>
              <a:ext uri="{FF2B5EF4-FFF2-40B4-BE49-F238E27FC236}">
                <a16:creationId xmlns:a16="http://schemas.microsoft.com/office/drawing/2014/main" id="{357179BB-6D9E-3B10-2B11-485DF980FE46}"/>
              </a:ext>
            </a:extLst>
          </p:cNvPr>
          <p:cNvSpPr txBox="1">
            <a:spLocks noChangeArrowheads="1"/>
          </p:cNvSpPr>
          <p:nvPr/>
        </p:nvSpPr>
        <p:spPr bwMode="auto">
          <a:xfrm>
            <a:off x="1005385" y="1670926"/>
            <a:ext cx="1897917" cy="84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lnSpc>
                <a:spcPct val="110000"/>
              </a:lnSpc>
            </a:pPr>
            <a:r>
              <a:rPr lang="en-GB" sz="2000" b="1">
                <a:latin typeface="Calibri" panose="020F0502020204030204" pitchFamily="34" charset="0"/>
                <a:cs typeface="Calibri" panose="020F0502020204030204" pitchFamily="34" charset="0"/>
              </a:rPr>
              <a:t>Alfabetizzazione digitale</a:t>
            </a:r>
            <a:endParaRPr lang="en-US" altLang="es-MX" sz="2000" dirty="0">
              <a:latin typeface="Lato" panose="020F0502020204030203" pitchFamily="34" charset="0"/>
              <a:cs typeface="Calibri Light" panose="020F0302020204030204" pitchFamily="34" charset="0"/>
            </a:endParaRPr>
          </a:p>
        </p:txBody>
      </p:sp>
      <p:sp>
        <p:nvSpPr>
          <p:cNvPr id="64" name="TextBox 154">
            <a:extLst>
              <a:ext uri="{FF2B5EF4-FFF2-40B4-BE49-F238E27FC236}">
                <a16:creationId xmlns:a16="http://schemas.microsoft.com/office/drawing/2014/main" id="{55B09228-DB12-70E3-8E01-C5BBB80D44B4}"/>
              </a:ext>
            </a:extLst>
          </p:cNvPr>
          <p:cNvSpPr txBox="1">
            <a:spLocks noChangeArrowheads="1"/>
          </p:cNvSpPr>
          <p:nvPr/>
        </p:nvSpPr>
        <p:spPr bwMode="auto">
          <a:xfrm>
            <a:off x="3385147" y="4382274"/>
            <a:ext cx="1730244" cy="115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lnSpc>
                <a:spcPct val="107000"/>
              </a:lnSpc>
              <a:spcAft>
                <a:spcPts val="800"/>
              </a:spcAft>
            </a:pPr>
            <a:r>
              <a:rPr lang="en-GB" sz="2000" b="1">
                <a:latin typeface="Calibri" panose="020F0502020204030204" pitchFamily="34" charset="0"/>
                <a:cs typeface="Calibri" panose="020F0502020204030204" pitchFamily="34" charset="0"/>
              </a:rPr>
              <a:t>Competenze digitali umane</a:t>
            </a:r>
            <a:endParaRPr lang="es-ES" sz="2000" b="1" dirty="0">
              <a:latin typeface="Calibri" panose="020F0502020204030204" pitchFamily="34" charset="0"/>
              <a:cs typeface="Calibri" panose="020F0502020204030204" pitchFamily="34" charset="0"/>
            </a:endParaRPr>
          </a:p>
        </p:txBody>
      </p:sp>
      <p:sp>
        <p:nvSpPr>
          <p:cNvPr id="65" name="TextBox 154">
            <a:extLst>
              <a:ext uri="{FF2B5EF4-FFF2-40B4-BE49-F238E27FC236}">
                <a16:creationId xmlns:a16="http://schemas.microsoft.com/office/drawing/2014/main" id="{E69121EC-5BA6-5855-6D71-BCC529F1AFEB}"/>
              </a:ext>
            </a:extLst>
          </p:cNvPr>
          <p:cNvSpPr txBox="1">
            <a:spLocks noChangeArrowheads="1"/>
          </p:cNvSpPr>
          <p:nvPr/>
        </p:nvSpPr>
        <p:spPr bwMode="auto">
          <a:xfrm>
            <a:off x="5410263" y="1522618"/>
            <a:ext cx="2091810" cy="152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lnSpc>
                <a:spcPct val="110000"/>
              </a:lnSpc>
            </a:pPr>
            <a:r>
              <a:rPr lang="it-IT" sz="2000" b="1">
                <a:latin typeface="Calibri" panose="020F0502020204030204" pitchFamily="34" charset="0"/>
                <a:ea typeface="Calibri" panose="020F0502020204030204" pitchFamily="34" charset="0"/>
                <a:cs typeface="Calibri" panose="020F0502020204030204" pitchFamily="34" charset="0"/>
              </a:rPr>
              <a:t>Settore sanitario delle tecnologie digitali</a:t>
            </a:r>
            <a:endParaRPr lang="en-US" altLang="es-MX" sz="2000" b="1" dirty="0">
              <a:latin typeface="Calibri" panose="020F0502020204030204" pitchFamily="34" charset="0"/>
              <a:cs typeface="Calibri" panose="020F0502020204030204" pitchFamily="34" charset="0"/>
            </a:endParaRPr>
          </a:p>
        </p:txBody>
      </p:sp>
      <p:grpSp>
        <p:nvGrpSpPr>
          <p:cNvPr id="67" name="Group 47">
            <a:extLst>
              <a:ext uri="{FF2B5EF4-FFF2-40B4-BE49-F238E27FC236}">
                <a16:creationId xmlns:a16="http://schemas.microsoft.com/office/drawing/2014/main" id="{3DE59307-33DA-3CC3-5970-D463131734EC}"/>
              </a:ext>
            </a:extLst>
          </p:cNvPr>
          <p:cNvGrpSpPr>
            <a:grpSpLocks noChangeAspect="1"/>
          </p:cNvGrpSpPr>
          <p:nvPr/>
        </p:nvGrpSpPr>
        <p:grpSpPr bwMode="auto">
          <a:xfrm>
            <a:off x="2480746" y="2850591"/>
            <a:ext cx="390525" cy="575088"/>
            <a:chOff x="2323" y="1983"/>
            <a:chExt cx="292" cy="430"/>
          </a:xfrm>
          <a:solidFill>
            <a:srgbClr val="24BAA2"/>
          </a:solidFill>
        </p:grpSpPr>
        <p:sp>
          <p:nvSpPr>
            <p:cNvPr id="68" name="Freeform 48">
              <a:extLst>
                <a:ext uri="{FF2B5EF4-FFF2-40B4-BE49-F238E27FC236}">
                  <a16:creationId xmlns:a16="http://schemas.microsoft.com/office/drawing/2014/main" id="{10607F47-77B6-C7BE-B42A-F0DF641928E0}"/>
                </a:ext>
              </a:extLst>
            </p:cNvPr>
            <p:cNvSpPr>
              <a:spLocks/>
            </p:cNvSpPr>
            <p:nvPr/>
          </p:nvSpPr>
          <p:spPr bwMode="auto">
            <a:xfrm>
              <a:off x="2401" y="2306"/>
              <a:ext cx="134" cy="32"/>
            </a:xfrm>
            <a:custGeom>
              <a:avLst/>
              <a:gdLst>
                <a:gd name="T0" fmla="*/ 49 w 55"/>
                <a:gd name="T1" fmla="*/ 13 h 13"/>
                <a:gd name="T2" fmla="*/ 7 w 55"/>
                <a:gd name="T3" fmla="*/ 13 h 13"/>
                <a:gd name="T4" fmla="*/ 0 w 55"/>
                <a:gd name="T5" fmla="*/ 7 h 13"/>
                <a:gd name="T6" fmla="*/ 0 w 55"/>
                <a:gd name="T7" fmla="*/ 7 h 13"/>
                <a:gd name="T8" fmla="*/ 7 w 55"/>
                <a:gd name="T9" fmla="*/ 0 h 13"/>
                <a:gd name="T10" fmla="*/ 49 w 55"/>
                <a:gd name="T11" fmla="*/ 0 h 13"/>
                <a:gd name="T12" fmla="*/ 55 w 55"/>
                <a:gd name="T13" fmla="*/ 7 h 13"/>
                <a:gd name="T14" fmla="*/ 55 w 55"/>
                <a:gd name="T15" fmla="*/ 7 h 13"/>
                <a:gd name="T16" fmla="*/ 49 w 55"/>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3">
                  <a:moveTo>
                    <a:pt x="49" y="13"/>
                  </a:moveTo>
                  <a:cubicBezTo>
                    <a:pt x="7" y="13"/>
                    <a:pt x="7" y="13"/>
                    <a:pt x="7" y="13"/>
                  </a:cubicBezTo>
                  <a:cubicBezTo>
                    <a:pt x="3" y="13"/>
                    <a:pt x="0" y="10"/>
                    <a:pt x="0" y="7"/>
                  </a:cubicBezTo>
                  <a:cubicBezTo>
                    <a:pt x="0" y="7"/>
                    <a:pt x="0" y="7"/>
                    <a:pt x="0" y="7"/>
                  </a:cubicBezTo>
                  <a:cubicBezTo>
                    <a:pt x="0" y="3"/>
                    <a:pt x="3" y="0"/>
                    <a:pt x="7" y="0"/>
                  </a:cubicBezTo>
                  <a:cubicBezTo>
                    <a:pt x="49" y="0"/>
                    <a:pt x="49" y="0"/>
                    <a:pt x="49" y="0"/>
                  </a:cubicBezTo>
                  <a:cubicBezTo>
                    <a:pt x="52" y="0"/>
                    <a:pt x="55" y="3"/>
                    <a:pt x="55" y="7"/>
                  </a:cubicBezTo>
                  <a:cubicBezTo>
                    <a:pt x="55" y="7"/>
                    <a:pt x="55" y="7"/>
                    <a:pt x="55" y="7"/>
                  </a:cubicBezTo>
                  <a:cubicBezTo>
                    <a:pt x="55" y="10"/>
                    <a:pt x="52" y="13"/>
                    <a:pt x="4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49">
              <a:extLst>
                <a:ext uri="{FF2B5EF4-FFF2-40B4-BE49-F238E27FC236}">
                  <a16:creationId xmlns:a16="http://schemas.microsoft.com/office/drawing/2014/main" id="{E230FD15-9540-3EC8-5BAE-9BA9585D9233}"/>
                </a:ext>
              </a:extLst>
            </p:cNvPr>
            <p:cNvSpPr>
              <a:spLocks/>
            </p:cNvSpPr>
            <p:nvPr/>
          </p:nvSpPr>
          <p:spPr bwMode="auto">
            <a:xfrm>
              <a:off x="2401" y="2350"/>
              <a:ext cx="134" cy="34"/>
            </a:xfrm>
            <a:custGeom>
              <a:avLst/>
              <a:gdLst>
                <a:gd name="T0" fmla="*/ 49 w 55"/>
                <a:gd name="T1" fmla="*/ 14 h 14"/>
                <a:gd name="T2" fmla="*/ 7 w 55"/>
                <a:gd name="T3" fmla="*/ 14 h 14"/>
                <a:gd name="T4" fmla="*/ 0 w 55"/>
                <a:gd name="T5" fmla="*/ 7 h 14"/>
                <a:gd name="T6" fmla="*/ 0 w 55"/>
                <a:gd name="T7" fmla="*/ 7 h 14"/>
                <a:gd name="T8" fmla="*/ 7 w 55"/>
                <a:gd name="T9" fmla="*/ 0 h 14"/>
                <a:gd name="T10" fmla="*/ 49 w 55"/>
                <a:gd name="T11" fmla="*/ 0 h 14"/>
                <a:gd name="T12" fmla="*/ 55 w 55"/>
                <a:gd name="T13" fmla="*/ 7 h 14"/>
                <a:gd name="T14" fmla="*/ 55 w 55"/>
                <a:gd name="T15" fmla="*/ 7 h 14"/>
                <a:gd name="T16" fmla="*/ 49 w 55"/>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4">
                  <a:moveTo>
                    <a:pt x="49" y="14"/>
                  </a:moveTo>
                  <a:cubicBezTo>
                    <a:pt x="7" y="14"/>
                    <a:pt x="7" y="14"/>
                    <a:pt x="7" y="14"/>
                  </a:cubicBezTo>
                  <a:cubicBezTo>
                    <a:pt x="3" y="14"/>
                    <a:pt x="0" y="11"/>
                    <a:pt x="0" y="7"/>
                  </a:cubicBezTo>
                  <a:cubicBezTo>
                    <a:pt x="0" y="7"/>
                    <a:pt x="0" y="7"/>
                    <a:pt x="0" y="7"/>
                  </a:cubicBezTo>
                  <a:cubicBezTo>
                    <a:pt x="0" y="3"/>
                    <a:pt x="3" y="0"/>
                    <a:pt x="7" y="0"/>
                  </a:cubicBezTo>
                  <a:cubicBezTo>
                    <a:pt x="49" y="0"/>
                    <a:pt x="49" y="0"/>
                    <a:pt x="49" y="0"/>
                  </a:cubicBezTo>
                  <a:cubicBezTo>
                    <a:pt x="52" y="0"/>
                    <a:pt x="55" y="3"/>
                    <a:pt x="55" y="7"/>
                  </a:cubicBezTo>
                  <a:cubicBezTo>
                    <a:pt x="55" y="7"/>
                    <a:pt x="55" y="7"/>
                    <a:pt x="55" y="7"/>
                  </a:cubicBezTo>
                  <a:cubicBezTo>
                    <a:pt x="55" y="11"/>
                    <a:pt x="52" y="14"/>
                    <a:pt x="4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50">
              <a:extLst>
                <a:ext uri="{FF2B5EF4-FFF2-40B4-BE49-F238E27FC236}">
                  <a16:creationId xmlns:a16="http://schemas.microsoft.com/office/drawing/2014/main" id="{BB392BAD-A06F-470B-2346-EE23A8A8B98B}"/>
                </a:ext>
              </a:extLst>
            </p:cNvPr>
            <p:cNvSpPr>
              <a:spLocks/>
            </p:cNvSpPr>
            <p:nvPr/>
          </p:nvSpPr>
          <p:spPr bwMode="auto">
            <a:xfrm>
              <a:off x="2452" y="2396"/>
              <a:ext cx="34" cy="17"/>
            </a:xfrm>
            <a:custGeom>
              <a:avLst/>
              <a:gdLst>
                <a:gd name="T0" fmla="*/ 0 w 14"/>
                <a:gd name="T1" fmla="*/ 0 h 7"/>
                <a:gd name="T2" fmla="*/ 7 w 14"/>
                <a:gd name="T3" fmla="*/ 7 h 7"/>
                <a:gd name="T4" fmla="*/ 14 w 14"/>
                <a:gd name="T5" fmla="*/ 0 h 7"/>
                <a:gd name="T6" fmla="*/ 0 w 14"/>
                <a:gd name="T7" fmla="*/ 0 h 7"/>
              </a:gdLst>
              <a:ahLst/>
              <a:cxnLst>
                <a:cxn ang="0">
                  <a:pos x="T0" y="T1"/>
                </a:cxn>
                <a:cxn ang="0">
                  <a:pos x="T2" y="T3"/>
                </a:cxn>
                <a:cxn ang="0">
                  <a:pos x="T4" y="T5"/>
                </a:cxn>
                <a:cxn ang="0">
                  <a:pos x="T6" y="T7"/>
                </a:cxn>
              </a:cxnLst>
              <a:rect l="0" t="0" r="r" b="b"/>
              <a:pathLst>
                <a:path w="14" h="7">
                  <a:moveTo>
                    <a:pt x="0" y="0"/>
                  </a:moveTo>
                  <a:cubicBezTo>
                    <a:pt x="0" y="4"/>
                    <a:pt x="3" y="7"/>
                    <a:pt x="7" y="7"/>
                  </a:cubicBezTo>
                  <a:cubicBezTo>
                    <a:pt x="11" y="7"/>
                    <a:pt x="14" y="4"/>
                    <a:pt x="14"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51">
              <a:extLst>
                <a:ext uri="{FF2B5EF4-FFF2-40B4-BE49-F238E27FC236}">
                  <a16:creationId xmlns:a16="http://schemas.microsoft.com/office/drawing/2014/main" id="{12CD0121-ACA8-C80D-5830-44A7E4FDFD4F}"/>
                </a:ext>
              </a:extLst>
            </p:cNvPr>
            <p:cNvSpPr>
              <a:spLocks/>
            </p:cNvSpPr>
            <p:nvPr/>
          </p:nvSpPr>
          <p:spPr bwMode="auto">
            <a:xfrm>
              <a:off x="2323" y="1983"/>
              <a:ext cx="292" cy="311"/>
            </a:xfrm>
            <a:custGeom>
              <a:avLst/>
              <a:gdLst>
                <a:gd name="T0" fmla="*/ 60 w 120"/>
                <a:gd name="T1" fmla="*/ 0 h 129"/>
                <a:gd name="T2" fmla="*/ 0 w 120"/>
                <a:gd name="T3" fmla="*/ 60 h 129"/>
                <a:gd name="T4" fmla="*/ 32 w 120"/>
                <a:gd name="T5" fmla="*/ 129 h 129"/>
                <a:gd name="T6" fmla="*/ 48 w 120"/>
                <a:gd name="T7" fmla="*/ 129 h 129"/>
                <a:gd name="T8" fmla="*/ 48 w 120"/>
                <a:gd name="T9" fmla="*/ 90 h 129"/>
                <a:gd name="T10" fmla="*/ 43 w 120"/>
                <a:gd name="T11" fmla="*/ 84 h 129"/>
                <a:gd name="T12" fmla="*/ 50 w 120"/>
                <a:gd name="T13" fmla="*/ 77 h 129"/>
                <a:gd name="T14" fmla="*/ 58 w 120"/>
                <a:gd name="T15" fmla="*/ 84 h 129"/>
                <a:gd name="T16" fmla="*/ 53 w 120"/>
                <a:gd name="T17" fmla="*/ 90 h 129"/>
                <a:gd name="T18" fmla="*/ 53 w 120"/>
                <a:gd name="T19" fmla="*/ 129 h 129"/>
                <a:gd name="T20" fmla="*/ 67 w 120"/>
                <a:gd name="T21" fmla="*/ 129 h 129"/>
                <a:gd name="T22" fmla="*/ 67 w 120"/>
                <a:gd name="T23" fmla="*/ 74 h 129"/>
                <a:gd name="T24" fmla="*/ 62 w 120"/>
                <a:gd name="T25" fmla="*/ 67 h 129"/>
                <a:gd name="T26" fmla="*/ 69 w 120"/>
                <a:gd name="T27" fmla="*/ 60 h 129"/>
                <a:gd name="T28" fmla="*/ 76 w 120"/>
                <a:gd name="T29" fmla="*/ 67 h 129"/>
                <a:gd name="T30" fmla="*/ 72 w 120"/>
                <a:gd name="T31" fmla="*/ 74 h 129"/>
                <a:gd name="T32" fmla="*/ 72 w 120"/>
                <a:gd name="T33" fmla="*/ 129 h 129"/>
                <a:gd name="T34" fmla="*/ 87 w 120"/>
                <a:gd name="T35" fmla="*/ 129 h 129"/>
                <a:gd name="T36" fmla="*/ 120 w 120"/>
                <a:gd name="T37" fmla="*/ 60 h 129"/>
                <a:gd name="T38" fmla="*/ 60 w 120"/>
                <a:gd name="T3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129">
                  <a:moveTo>
                    <a:pt x="60" y="0"/>
                  </a:moveTo>
                  <a:cubicBezTo>
                    <a:pt x="27" y="0"/>
                    <a:pt x="0" y="27"/>
                    <a:pt x="0" y="60"/>
                  </a:cubicBezTo>
                  <a:cubicBezTo>
                    <a:pt x="0" y="84"/>
                    <a:pt x="13" y="113"/>
                    <a:pt x="32" y="129"/>
                  </a:cubicBezTo>
                  <a:cubicBezTo>
                    <a:pt x="48" y="129"/>
                    <a:pt x="48" y="129"/>
                    <a:pt x="48" y="129"/>
                  </a:cubicBezTo>
                  <a:cubicBezTo>
                    <a:pt x="48" y="90"/>
                    <a:pt x="48" y="90"/>
                    <a:pt x="48" y="90"/>
                  </a:cubicBezTo>
                  <a:cubicBezTo>
                    <a:pt x="45" y="89"/>
                    <a:pt x="43" y="87"/>
                    <a:pt x="43" y="84"/>
                  </a:cubicBezTo>
                  <a:cubicBezTo>
                    <a:pt x="43" y="80"/>
                    <a:pt x="46" y="77"/>
                    <a:pt x="50" y="77"/>
                  </a:cubicBezTo>
                  <a:cubicBezTo>
                    <a:pt x="54" y="77"/>
                    <a:pt x="58" y="80"/>
                    <a:pt x="58" y="84"/>
                  </a:cubicBezTo>
                  <a:cubicBezTo>
                    <a:pt x="58" y="87"/>
                    <a:pt x="56" y="89"/>
                    <a:pt x="53" y="90"/>
                  </a:cubicBezTo>
                  <a:cubicBezTo>
                    <a:pt x="53" y="129"/>
                    <a:pt x="53" y="129"/>
                    <a:pt x="53" y="129"/>
                  </a:cubicBezTo>
                  <a:cubicBezTo>
                    <a:pt x="67" y="129"/>
                    <a:pt x="67" y="129"/>
                    <a:pt x="67" y="129"/>
                  </a:cubicBezTo>
                  <a:cubicBezTo>
                    <a:pt x="67" y="74"/>
                    <a:pt x="67" y="74"/>
                    <a:pt x="67" y="74"/>
                  </a:cubicBezTo>
                  <a:cubicBezTo>
                    <a:pt x="64" y="73"/>
                    <a:pt x="62" y="70"/>
                    <a:pt x="62" y="67"/>
                  </a:cubicBezTo>
                  <a:cubicBezTo>
                    <a:pt x="62" y="63"/>
                    <a:pt x="65" y="60"/>
                    <a:pt x="69" y="60"/>
                  </a:cubicBezTo>
                  <a:cubicBezTo>
                    <a:pt x="73" y="60"/>
                    <a:pt x="76" y="63"/>
                    <a:pt x="76" y="67"/>
                  </a:cubicBezTo>
                  <a:cubicBezTo>
                    <a:pt x="76" y="70"/>
                    <a:pt x="74" y="73"/>
                    <a:pt x="72" y="74"/>
                  </a:cubicBezTo>
                  <a:cubicBezTo>
                    <a:pt x="72" y="129"/>
                    <a:pt x="72" y="129"/>
                    <a:pt x="72" y="129"/>
                  </a:cubicBezTo>
                  <a:cubicBezTo>
                    <a:pt x="87" y="129"/>
                    <a:pt x="87" y="129"/>
                    <a:pt x="87" y="129"/>
                  </a:cubicBezTo>
                  <a:cubicBezTo>
                    <a:pt x="107" y="113"/>
                    <a:pt x="120" y="84"/>
                    <a:pt x="120" y="60"/>
                  </a:cubicBezTo>
                  <a:cubicBezTo>
                    <a:pt x="120" y="27"/>
                    <a:pt x="93"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2" name="Grupo 71">
            <a:extLst>
              <a:ext uri="{FF2B5EF4-FFF2-40B4-BE49-F238E27FC236}">
                <a16:creationId xmlns:a16="http://schemas.microsoft.com/office/drawing/2014/main" id="{4AD87183-272E-8512-8405-9285DFE1F514}"/>
              </a:ext>
            </a:extLst>
          </p:cNvPr>
          <p:cNvGrpSpPr/>
          <p:nvPr/>
        </p:nvGrpSpPr>
        <p:grpSpPr>
          <a:xfrm>
            <a:off x="4687221" y="5582458"/>
            <a:ext cx="474663" cy="596677"/>
            <a:chOff x="6619890" y="5067524"/>
            <a:chExt cx="474663" cy="596677"/>
          </a:xfrm>
        </p:grpSpPr>
        <p:sp>
          <p:nvSpPr>
            <p:cNvPr id="73" name="Freeform 55">
              <a:extLst>
                <a:ext uri="{FF2B5EF4-FFF2-40B4-BE49-F238E27FC236}">
                  <a16:creationId xmlns:a16="http://schemas.microsoft.com/office/drawing/2014/main" id="{73587990-17A9-09F2-D95E-5816DD2B50FE}"/>
                </a:ext>
              </a:extLst>
            </p:cNvPr>
            <p:cNvSpPr>
              <a:spLocks/>
            </p:cNvSpPr>
            <p:nvPr/>
          </p:nvSpPr>
          <p:spPr bwMode="auto">
            <a:xfrm>
              <a:off x="6619890" y="5537723"/>
              <a:ext cx="471687" cy="126478"/>
            </a:xfrm>
            <a:custGeom>
              <a:avLst/>
              <a:gdLst>
                <a:gd name="T0" fmla="*/ 71 w 141"/>
                <a:gd name="T1" fmla="*/ 28 h 38"/>
                <a:gd name="T2" fmla="*/ 12 w 141"/>
                <a:gd name="T3" fmla="*/ 0 h 38"/>
                <a:gd name="T4" fmla="*/ 1 w 141"/>
                <a:gd name="T5" fmla="*/ 29 h 38"/>
                <a:gd name="T6" fmla="*/ 9 w 141"/>
                <a:gd name="T7" fmla="*/ 38 h 38"/>
                <a:gd name="T8" fmla="*/ 133 w 141"/>
                <a:gd name="T9" fmla="*/ 38 h 38"/>
                <a:gd name="T10" fmla="*/ 141 w 141"/>
                <a:gd name="T11" fmla="*/ 29 h 38"/>
                <a:gd name="T12" fmla="*/ 130 w 141"/>
                <a:gd name="T13" fmla="*/ 0 h 38"/>
                <a:gd name="T14" fmla="*/ 71 w 141"/>
                <a:gd name="T15" fmla="*/ 2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38">
                  <a:moveTo>
                    <a:pt x="71" y="28"/>
                  </a:moveTo>
                  <a:cubicBezTo>
                    <a:pt x="47" y="28"/>
                    <a:pt x="26" y="17"/>
                    <a:pt x="12" y="0"/>
                  </a:cubicBezTo>
                  <a:cubicBezTo>
                    <a:pt x="6" y="8"/>
                    <a:pt x="2" y="18"/>
                    <a:pt x="1" y="29"/>
                  </a:cubicBezTo>
                  <a:cubicBezTo>
                    <a:pt x="0" y="34"/>
                    <a:pt x="4" y="38"/>
                    <a:pt x="9" y="38"/>
                  </a:cubicBezTo>
                  <a:cubicBezTo>
                    <a:pt x="133" y="38"/>
                    <a:pt x="133" y="38"/>
                    <a:pt x="133" y="38"/>
                  </a:cubicBezTo>
                  <a:cubicBezTo>
                    <a:pt x="138" y="38"/>
                    <a:pt x="141" y="34"/>
                    <a:pt x="141" y="29"/>
                  </a:cubicBezTo>
                  <a:cubicBezTo>
                    <a:pt x="139" y="18"/>
                    <a:pt x="136" y="8"/>
                    <a:pt x="130" y="0"/>
                  </a:cubicBezTo>
                  <a:cubicBezTo>
                    <a:pt x="116" y="17"/>
                    <a:pt x="95" y="28"/>
                    <a:pt x="71" y="28"/>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56">
              <a:extLst>
                <a:ext uri="{FF2B5EF4-FFF2-40B4-BE49-F238E27FC236}">
                  <a16:creationId xmlns:a16="http://schemas.microsoft.com/office/drawing/2014/main" id="{1EE31467-6883-AA88-278B-73AC6171A605}"/>
                </a:ext>
              </a:extLst>
            </p:cNvPr>
            <p:cNvSpPr>
              <a:spLocks noEditPoints="1"/>
            </p:cNvSpPr>
            <p:nvPr/>
          </p:nvSpPr>
          <p:spPr bwMode="auto">
            <a:xfrm>
              <a:off x="6619890" y="5067524"/>
              <a:ext cx="474663" cy="547574"/>
            </a:xfrm>
            <a:custGeom>
              <a:avLst/>
              <a:gdLst>
                <a:gd name="T0" fmla="*/ 76 w 142"/>
                <a:gd name="T1" fmla="*/ 23 h 164"/>
                <a:gd name="T2" fmla="*/ 76 w 142"/>
                <a:gd name="T3" fmla="*/ 13 h 164"/>
                <a:gd name="T4" fmla="*/ 79 w 142"/>
                <a:gd name="T5" fmla="*/ 13 h 164"/>
                <a:gd name="T6" fmla="*/ 82 w 142"/>
                <a:gd name="T7" fmla="*/ 10 h 164"/>
                <a:gd name="T8" fmla="*/ 79 w 142"/>
                <a:gd name="T9" fmla="*/ 7 h 164"/>
                <a:gd name="T10" fmla="*/ 78 w 142"/>
                <a:gd name="T11" fmla="*/ 7 h 164"/>
                <a:gd name="T12" fmla="*/ 71 w 142"/>
                <a:gd name="T13" fmla="*/ 0 h 164"/>
                <a:gd name="T14" fmla="*/ 64 w 142"/>
                <a:gd name="T15" fmla="*/ 7 h 164"/>
                <a:gd name="T16" fmla="*/ 63 w 142"/>
                <a:gd name="T17" fmla="*/ 7 h 164"/>
                <a:gd name="T18" fmla="*/ 60 w 142"/>
                <a:gd name="T19" fmla="*/ 10 h 164"/>
                <a:gd name="T20" fmla="*/ 63 w 142"/>
                <a:gd name="T21" fmla="*/ 13 h 164"/>
                <a:gd name="T22" fmla="*/ 66 w 142"/>
                <a:gd name="T23" fmla="*/ 13 h 164"/>
                <a:gd name="T24" fmla="*/ 66 w 142"/>
                <a:gd name="T25" fmla="*/ 23 h 164"/>
                <a:gd name="T26" fmla="*/ 0 w 142"/>
                <a:gd name="T27" fmla="*/ 93 h 164"/>
                <a:gd name="T28" fmla="*/ 71 w 142"/>
                <a:gd name="T29" fmla="*/ 164 h 164"/>
                <a:gd name="T30" fmla="*/ 142 w 142"/>
                <a:gd name="T31" fmla="*/ 93 h 164"/>
                <a:gd name="T32" fmla="*/ 76 w 142"/>
                <a:gd name="T33" fmla="*/ 23 h 164"/>
                <a:gd name="T34" fmla="*/ 71 w 142"/>
                <a:gd name="T35" fmla="*/ 157 h 164"/>
                <a:gd name="T36" fmla="*/ 7 w 142"/>
                <a:gd name="T37" fmla="*/ 93 h 164"/>
                <a:gd name="T38" fmla="*/ 71 w 142"/>
                <a:gd name="T39" fmla="*/ 30 h 164"/>
                <a:gd name="T40" fmla="*/ 135 w 142"/>
                <a:gd name="T41" fmla="*/ 93 h 164"/>
                <a:gd name="T42" fmla="*/ 71 w 142"/>
                <a:gd name="T43"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 h="164">
                  <a:moveTo>
                    <a:pt x="76" y="23"/>
                  </a:moveTo>
                  <a:cubicBezTo>
                    <a:pt x="76" y="13"/>
                    <a:pt x="76" y="13"/>
                    <a:pt x="76" y="13"/>
                  </a:cubicBezTo>
                  <a:cubicBezTo>
                    <a:pt x="79" y="13"/>
                    <a:pt x="79" y="13"/>
                    <a:pt x="79" y="13"/>
                  </a:cubicBezTo>
                  <a:cubicBezTo>
                    <a:pt x="80" y="13"/>
                    <a:pt x="82" y="12"/>
                    <a:pt x="82" y="10"/>
                  </a:cubicBezTo>
                  <a:cubicBezTo>
                    <a:pt x="82" y="8"/>
                    <a:pt x="80" y="7"/>
                    <a:pt x="79" y="7"/>
                  </a:cubicBezTo>
                  <a:cubicBezTo>
                    <a:pt x="78" y="7"/>
                    <a:pt x="78" y="7"/>
                    <a:pt x="78" y="7"/>
                  </a:cubicBezTo>
                  <a:cubicBezTo>
                    <a:pt x="78" y="3"/>
                    <a:pt x="75" y="0"/>
                    <a:pt x="71" y="0"/>
                  </a:cubicBezTo>
                  <a:cubicBezTo>
                    <a:pt x="67" y="0"/>
                    <a:pt x="64" y="3"/>
                    <a:pt x="64" y="7"/>
                  </a:cubicBezTo>
                  <a:cubicBezTo>
                    <a:pt x="63" y="7"/>
                    <a:pt x="63" y="7"/>
                    <a:pt x="63" y="7"/>
                  </a:cubicBezTo>
                  <a:cubicBezTo>
                    <a:pt x="62" y="7"/>
                    <a:pt x="60" y="8"/>
                    <a:pt x="60" y="10"/>
                  </a:cubicBezTo>
                  <a:cubicBezTo>
                    <a:pt x="60" y="12"/>
                    <a:pt x="62" y="13"/>
                    <a:pt x="63" y="13"/>
                  </a:cubicBezTo>
                  <a:cubicBezTo>
                    <a:pt x="66" y="13"/>
                    <a:pt x="66" y="13"/>
                    <a:pt x="66" y="13"/>
                  </a:cubicBezTo>
                  <a:cubicBezTo>
                    <a:pt x="66" y="23"/>
                    <a:pt x="66" y="23"/>
                    <a:pt x="66" y="23"/>
                  </a:cubicBezTo>
                  <a:cubicBezTo>
                    <a:pt x="29" y="25"/>
                    <a:pt x="0" y="56"/>
                    <a:pt x="0" y="93"/>
                  </a:cubicBezTo>
                  <a:cubicBezTo>
                    <a:pt x="0" y="133"/>
                    <a:pt x="32" y="164"/>
                    <a:pt x="71" y="164"/>
                  </a:cubicBezTo>
                  <a:cubicBezTo>
                    <a:pt x="110" y="164"/>
                    <a:pt x="142" y="133"/>
                    <a:pt x="142" y="93"/>
                  </a:cubicBezTo>
                  <a:cubicBezTo>
                    <a:pt x="142" y="56"/>
                    <a:pt x="112" y="25"/>
                    <a:pt x="76" y="23"/>
                  </a:cubicBezTo>
                  <a:close/>
                  <a:moveTo>
                    <a:pt x="71" y="157"/>
                  </a:moveTo>
                  <a:cubicBezTo>
                    <a:pt x="36" y="157"/>
                    <a:pt x="7" y="129"/>
                    <a:pt x="7" y="93"/>
                  </a:cubicBezTo>
                  <a:cubicBezTo>
                    <a:pt x="7" y="58"/>
                    <a:pt x="36" y="30"/>
                    <a:pt x="71" y="30"/>
                  </a:cubicBezTo>
                  <a:cubicBezTo>
                    <a:pt x="106" y="30"/>
                    <a:pt x="135" y="58"/>
                    <a:pt x="135" y="93"/>
                  </a:cubicBezTo>
                  <a:cubicBezTo>
                    <a:pt x="135" y="129"/>
                    <a:pt x="106" y="157"/>
                    <a:pt x="71" y="157"/>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57">
              <a:extLst>
                <a:ext uri="{FF2B5EF4-FFF2-40B4-BE49-F238E27FC236}">
                  <a16:creationId xmlns:a16="http://schemas.microsoft.com/office/drawing/2014/main" id="{342ABDC7-D130-13EB-7477-01AC6A7EDD9C}"/>
                </a:ext>
              </a:extLst>
            </p:cNvPr>
            <p:cNvSpPr>
              <a:spLocks noEditPoints="1"/>
            </p:cNvSpPr>
            <p:nvPr/>
          </p:nvSpPr>
          <p:spPr bwMode="auto">
            <a:xfrm>
              <a:off x="6660065" y="5180610"/>
              <a:ext cx="394313" cy="397289"/>
            </a:xfrm>
            <a:custGeom>
              <a:avLst/>
              <a:gdLst>
                <a:gd name="T0" fmla="*/ 59 w 118"/>
                <a:gd name="T1" fmla="*/ 0 h 119"/>
                <a:gd name="T2" fmla="*/ 0 w 118"/>
                <a:gd name="T3" fmla="*/ 59 h 119"/>
                <a:gd name="T4" fmla="*/ 59 w 118"/>
                <a:gd name="T5" fmla="*/ 119 h 119"/>
                <a:gd name="T6" fmla="*/ 118 w 118"/>
                <a:gd name="T7" fmla="*/ 59 h 119"/>
                <a:gd name="T8" fmla="*/ 59 w 118"/>
                <a:gd name="T9" fmla="*/ 0 h 119"/>
                <a:gd name="T10" fmla="*/ 73 w 118"/>
                <a:gd name="T11" fmla="*/ 64 h 119"/>
                <a:gd name="T12" fmla="*/ 66 w 118"/>
                <a:gd name="T13" fmla="*/ 62 h 119"/>
                <a:gd name="T14" fmla="*/ 59 w 118"/>
                <a:gd name="T15" fmla="*/ 67 h 119"/>
                <a:gd name="T16" fmla="*/ 52 w 118"/>
                <a:gd name="T17" fmla="*/ 59 h 119"/>
                <a:gd name="T18" fmla="*/ 57 w 118"/>
                <a:gd name="T19" fmla="*/ 53 h 119"/>
                <a:gd name="T20" fmla="*/ 55 w 118"/>
                <a:gd name="T21" fmla="*/ 46 h 119"/>
                <a:gd name="T22" fmla="*/ 59 w 118"/>
                <a:gd name="T23" fmla="*/ 24 h 119"/>
                <a:gd name="T24" fmla="*/ 63 w 118"/>
                <a:gd name="T25" fmla="*/ 46 h 119"/>
                <a:gd name="T26" fmla="*/ 61 w 118"/>
                <a:gd name="T27" fmla="*/ 53 h 119"/>
                <a:gd name="T28" fmla="*/ 66 w 118"/>
                <a:gd name="T29" fmla="*/ 57 h 119"/>
                <a:gd name="T30" fmla="*/ 73 w 118"/>
                <a:gd name="T31" fmla="*/ 55 h 119"/>
                <a:gd name="T32" fmla="*/ 107 w 118"/>
                <a:gd name="T33" fmla="*/ 59 h 119"/>
                <a:gd name="T34" fmla="*/ 73 w 118"/>
                <a:gd name="T35" fmla="*/ 6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119">
                  <a:moveTo>
                    <a:pt x="59" y="0"/>
                  </a:moveTo>
                  <a:cubicBezTo>
                    <a:pt x="26" y="0"/>
                    <a:pt x="0" y="27"/>
                    <a:pt x="0" y="59"/>
                  </a:cubicBezTo>
                  <a:cubicBezTo>
                    <a:pt x="0" y="92"/>
                    <a:pt x="26" y="119"/>
                    <a:pt x="59" y="119"/>
                  </a:cubicBezTo>
                  <a:cubicBezTo>
                    <a:pt x="92" y="119"/>
                    <a:pt x="118" y="92"/>
                    <a:pt x="118" y="59"/>
                  </a:cubicBezTo>
                  <a:cubicBezTo>
                    <a:pt x="118" y="27"/>
                    <a:pt x="92" y="0"/>
                    <a:pt x="59" y="0"/>
                  </a:cubicBezTo>
                  <a:close/>
                  <a:moveTo>
                    <a:pt x="73" y="64"/>
                  </a:moveTo>
                  <a:cubicBezTo>
                    <a:pt x="66" y="62"/>
                    <a:pt x="66" y="62"/>
                    <a:pt x="66" y="62"/>
                  </a:cubicBezTo>
                  <a:cubicBezTo>
                    <a:pt x="65" y="64"/>
                    <a:pt x="62" y="67"/>
                    <a:pt x="59" y="67"/>
                  </a:cubicBezTo>
                  <a:cubicBezTo>
                    <a:pt x="55" y="67"/>
                    <a:pt x="52" y="63"/>
                    <a:pt x="52" y="59"/>
                  </a:cubicBezTo>
                  <a:cubicBezTo>
                    <a:pt x="52" y="56"/>
                    <a:pt x="54" y="54"/>
                    <a:pt x="57" y="53"/>
                  </a:cubicBezTo>
                  <a:cubicBezTo>
                    <a:pt x="55" y="46"/>
                    <a:pt x="55" y="46"/>
                    <a:pt x="55" y="46"/>
                  </a:cubicBezTo>
                  <a:cubicBezTo>
                    <a:pt x="59" y="24"/>
                    <a:pt x="59" y="24"/>
                    <a:pt x="59" y="24"/>
                  </a:cubicBezTo>
                  <a:cubicBezTo>
                    <a:pt x="63" y="46"/>
                    <a:pt x="63" y="46"/>
                    <a:pt x="63" y="46"/>
                  </a:cubicBezTo>
                  <a:cubicBezTo>
                    <a:pt x="61" y="53"/>
                    <a:pt x="61" y="53"/>
                    <a:pt x="61" y="53"/>
                  </a:cubicBezTo>
                  <a:cubicBezTo>
                    <a:pt x="63" y="53"/>
                    <a:pt x="65" y="55"/>
                    <a:pt x="66" y="57"/>
                  </a:cubicBezTo>
                  <a:cubicBezTo>
                    <a:pt x="73" y="55"/>
                    <a:pt x="73" y="55"/>
                    <a:pt x="73" y="55"/>
                  </a:cubicBezTo>
                  <a:cubicBezTo>
                    <a:pt x="107" y="59"/>
                    <a:pt x="107" y="59"/>
                    <a:pt x="107" y="59"/>
                  </a:cubicBezTo>
                  <a:lnTo>
                    <a:pt x="73" y="64"/>
                  </a:ln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6" name="Group 60">
            <a:extLst>
              <a:ext uri="{FF2B5EF4-FFF2-40B4-BE49-F238E27FC236}">
                <a16:creationId xmlns:a16="http://schemas.microsoft.com/office/drawing/2014/main" id="{69330813-006A-0E61-26E9-522F434D1BF8}"/>
              </a:ext>
            </a:extLst>
          </p:cNvPr>
          <p:cNvGrpSpPr>
            <a:grpSpLocks noChangeAspect="1"/>
          </p:cNvGrpSpPr>
          <p:nvPr/>
        </p:nvGrpSpPr>
        <p:grpSpPr bwMode="auto">
          <a:xfrm>
            <a:off x="6893714" y="2932085"/>
            <a:ext cx="490537" cy="460375"/>
            <a:chOff x="4833" y="2118"/>
            <a:chExt cx="309" cy="290"/>
          </a:xfrm>
          <a:solidFill>
            <a:srgbClr val="24BAA2"/>
          </a:solidFill>
        </p:grpSpPr>
        <p:sp>
          <p:nvSpPr>
            <p:cNvPr id="77" name="Freeform 61">
              <a:extLst>
                <a:ext uri="{FF2B5EF4-FFF2-40B4-BE49-F238E27FC236}">
                  <a16:creationId xmlns:a16="http://schemas.microsoft.com/office/drawing/2014/main" id="{65B08B1B-FFCE-862F-080C-4804FB1739B5}"/>
                </a:ext>
              </a:extLst>
            </p:cNvPr>
            <p:cNvSpPr>
              <a:spLocks noEditPoints="1"/>
            </p:cNvSpPr>
            <p:nvPr/>
          </p:nvSpPr>
          <p:spPr bwMode="auto">
            <a:xfrm>
              <a:off x="4833" y="2118"/>
              <a:ext cx="309" cy="290"/>
            </a:xfrm>
            <a:custGeom>
              <a:avLst/>
              <a:gdLst>
                <a:gd name="T0" fmla="*/ 157 w 163"/>
                <a:gd name="T1" fmla="*/ 0 h 153"/>
                <a:gd name="T2" fmla="*/ 5 w 163"/>
                <a:gd name="T3" fmla="*/ 0 h 153"/>
                <a:gd name="T4" fmla="*/ 0 w 163"/>
                <a:gd name="T5" fmla="*/ 6 h 153"/>
                <a:gd name="T6" fmla="*/ 0 w 163"/>
                <a:gd name="T7" fmla="*/ 100 h 153"/>
                <a:gd name="T8" fmla="*/ 5 w 163"/>
                <a:gd name="T9" fmla="*/ 106 h 153"/>
                <a:gd name="T10" fmla="*/ 71 w 163"/>
                <a:gd name="T11" fmla="*/ 106 h 153"/>
                <a:gd name="T12" fmla="*/ 71 w 163"/>
                <a:gd name="T13" fmla="*/ 140 h 153"/>
                <a:gd name="T14" fmla="*/ 41 w 163"/>
                <a:gd name="T15" fmla="*/ 140 h 153"/>
                <a:gd name="T16" fmla="*/ 35 w 163"/>
                <a:gd name="T17" fmla="*/ 146 h 153"/>
                <a:gd name="T18" fmla="*/ 41 w 163"/>
                <a:gd name="T19" fmla="*/ 153 h 153"/>
                <a:gd name="T20" fmla="*/ 121 w 163"/>
                <a:gd name="T21" fmla="*/ 153 h 153"/>
                <a:gd name="T22" fmla="*/ 128 w 163"/>
                <a:gd name="T23" fmla="*/ 146 h 153"/>
                <a:gd name="T24" fmla="*/ 121 w 163"/>
                <a:gd name="T25" fmla="*/ 140 h 153"/>
                <a:gd name="T26" fmla="*/ 91 w 163"/>
                <a:gd name="T27" fmla="*/ 140 h 153"/>
                <a:gd name="T28" fmla="*/ 91 w 163"/>
                <a:gd name="T29" fmla="*/ 106 h 153"/>
                <a:gd name="T30" fmla="*/ 157 w 163"/>
                <a:gd name="T31" fmla="*/ 106 h 153"/>
                <a:gd name="T32" fmla="*/ 163 w 163"/>
                <a:gd name="T33" fmla="*/ 100 h 153"/>
                <a:gd name="T34" fmla="*/ 163 w 163"/>
                <a:gd name="T35" fmla="*/ 6 h 153"/>
                <a:gd name="T36" fmla="*/ 157 w 163"/>
                <a:gd name="T37" fmla="*/ 0 h 153"/>
                <a:gd name="T38" fmla="*/ 153 w 163"/>
                <a:gd name="T39" fmla="*/ 92 h 153"/>
                <a:gd name="T40" fmla="*/ 147 w 163"/>
                <a:gd name="T41" fmla="*/ 97 h 153"/>
                <a:gd name="T42" fmla="*/ 15 w 163"/>
                <a:gd name="T43" fmla="*/ 97 h 153"/>
                <a:gd name="T44" fmla="*/ 9 w 163"/>
                <a:gd name="T45" fmla="*/ 92 h 153"/>
                <a:gd name="T46" fmla="*/ 9 w 163"/>
                <a:gd name="T47" fmla="*/ 15 h 153"/>
                <a:gd name="T48" fmla="*/ 15 w 163"/>
                <a:gd name="T49" fmla="*/ 9 h 153"/>
                <a:gd name="T50" fmla="*/ 147 w 163"/>
                <a:gd name="T51" fmla="*/ 9 h 153"/>
                <a:gd name="T52" fmla="*/ 153 w 163"/>
                <a:gd name="T53" fmla="*/ 15 h 153"/>
                <a:gd name="T54" fmla="*/ 153 w 163"/>
                <a:gd name="T55"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3" h="153">
                  <a:moveTo>
                    <a:pt x="157" y="0"/>
                  </a:moveTo>
                  <a:cubicBezTo>
                    <a:pt x="5" y="0"/>
                    <a:pt x="5" y="0"/>
                    <a:pt x="5" y="0"/>
                  </a:cubicBezTo>
                  <a:cubicBezTo>
                    <a:pt x="2" y="0"/>
                    <a:pt x="0" y="3"/>
                    <a:pt x="0" y="6"/>
                  </a:cubicBezTo>
                  <a:cubicBezTo>
                    <a:pt x="0" y="100"/>
                    <a:pt x="0" y="100"/>
                    <a:pt x="0" y="100"/>
                  </a:cubicBezTo>
                  <a:cubicBezTo>
                    <a:pt x="0" y="103"/>
                    <a:pt x="2" y="106"/>
                    <a:pt x="5" y="106"/>
                  </a:cubicBezTo>
                  <a:cubicBezTo>
                    <a:pt x="71" y="106"/>
                    <a:pt x="71" y="106"/>
                    <a:pt x="71" y="106"/>
                  </a:cubicBezTo>
                  <a:cubicBezTo>
                    <a:pt x="71" y="140"/>
                    <a:pt x="71" y="140"/>
                    <a:pt x="71" y="140"/>
                  </a:cubicBezTo>
                  <a:cubicBezTo>
                    <a:pt x="41" y="140"/>
                    <a:pt x="41" y="140"/>
                    <a:pt x="41" y="140"/>
                  </a:cubicBezTo>
                  <a:cubicBezTo>
                    <a:pt x="38" y="140"/>
                    <a:pt x="35" y="143"/>
                    <a:pt x="35" y="146"/>
                  </a:cubicBezTo>
                  <a:cubicBezTo>
                    <a:pt x="35" y="150"/>
                    <a:pt x="38" y="153"/>
                    <a:pt x="41" y="153"/>
                  </a:cubicBezTo>
                  <a:cubicBezTo>
                    <a:pt x="121" y="153"/>
                    <a:pt x="121" y="153"/>
                    <a:pt x="121" y="153"/>
                  </a:cubicBezTo>
                  <a:cubicBezTo>
                    <a:pt x="125" y="153"/>
                    <a:pt x="128" y="150"/>
                    <a:pt x="128" y="146"/>
                  </a:cubicBezTo>
                  <a:cubicBezTo>
                    <a:pt x="128" y="143"/>
                    <a:pt x="125" y="140"/>
                    <a:pt x="121" y="140"/>
                  </a:cubicBezTo>
                  <a:cubicBezTo>
                    <a:pt x="91" y="140"/>
                    <a:pt x="91" y="140"/>
                    <a:pt x="91" y="140"/>
                  </a:cubicBezTo>
                  <a:cubicBezTo>
                    <a:pt x="91" y="106"/>
                    <a:pt x="91" y="106"/>
                    <a:pt x="91" y="106"/>
                  </a:cubicBezTo>
                  <a:cubicBezTo>
                    <a:pt x="157" y="106"/>
                    <a:pt x="157" y="106"/>
                    <a:pt x="157" y="106"/>
                  </a:cubicBezTo>
                  <a:cubicBezTo>
                    <a:pt x="160" y="106"/>
                    <a:pt x="163" y="103"/>
                    <a:pt x="163" y="100"/>
                  </a:cubicBezTo>
                  <a:cubicBezTo>
                    <a:pt x="163" y="6"/>
                    <a:pt x="163" y="6"/>
                    <a:pt x="163" y="6"/>
                  </a:cubicBezTo>
                  <a:cubicBezTo>
                    <a:pt x="163" y="3"/>
                    <a:pt x="160" y="0"/>
                    <a:pt x="157" y="0"/>
                  </a:cubicBezTo>
                  <a:close/>
                  <a:moveTo>
                    <a:pt x="153" y="92"/>
                  </a:moveTo>
                  <a:cubicBezTo>
                    <a:pt x="153" y="95"/>
                    <a:pt x="150" y="97"/>
                    <a:pt x="147" y="97"/>
                  </a:cubicBezTo>
                  <a:cubicBezTo>
                    <a:pt x="15" y="97"/>
                    <a:pt x="15" y="97"/>
                    <a:pt x="15" y="97"/>
                  </a:cubicBezTo>
                  <a:cubicBezTo>
                    <a:pt x="12" y="97"/>
                    <a:pt x="9" y="95"/>
                    <a:pt x="9" y="92"/>
                  </a:cubicBezTo>
                  <a:cubicBezTo>
                    <a:pt x="9" y="15"/>
                    <a:pt x="9" y="15"/>
                    <a:pt x="9" y="15"/>
                  </a:cubicBezTo>
                  <a:cubicBezTo>
                    <a:pt x="9" y="11"/>
                    <a:pt x="12" y="9"/>
                    <a:pt x="15" y="9"/>
                  </a:cubicBezTo>
                  <a:cubicBezTo>
                    <a:pt x="147" y="9"/>
                    <a:pt x="147" y="9"/>
                    <a:pt x="147" y="9"/>
                  </a:cubicBezTo>
                  <a:cubicBezTo>
                    <a:pt x="150" y="9"/>
                    <a:pt x="153" y="11"/>
                    <a:pt x="153" y="15"/>
                  </a:cubicBezTo>
                  <a:lnTo>
                    <a:pt x="153"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62">
              <a:extLst>
                <a:ext uri="{FF2B5EF4-FFF2-40B4-BE49-F238E27FC236}">
                  <a16:creationId xmlns:a16="http://schemas.microsoft.com/office/drawing/2014/main" id="{0FF73281-9551-1268-4359-B590D98F3022}"/>
                </a:ext>
              </a:extLst>
            </p:cNvPr>
            <p:cNvSpPr>
              <a:spLocks/>
            </p:cNvSpPr>
            <p:nvPr/>
          </p:nvSpPr>
          <p:spPr bwMode="auto">
            <a:xfrm>
              <a:off x="4981" y="2234"/>
              <a:ext cx="9" cy="5"/>
            </a:xfrm>
            <a:custGeom>
              <a:avLst/>
              <a:gdLst>
                <a:gd name="T0" fmla="*/ 5 w 5"/>
                <a:gd name="T1" fmla="*/ 1 h 3"/>
                <a:gd name="T2" fmla="*/ 2 w 5"/>
                <a:gd name="T3" fmla="*/ 0 h 3"/>
                <a:gd name="T4" fmla="*/ 0 w 5"/>
                <a:gd name="T5" fmla="*/ 1 h 3"/>
                <a:gd name="T6" fmla="*/ 3 w 5"/>
                <a:gd name="T7" fmla="*/ 3 h 3"/>
                <a:gd name="T8" fmla="*/ 5 w 5"/>
                <a:gd name="T9" fmla="*/ 1 h 3"/>
              </a:gdLst>
              <a:ahLst/>
              <a:cxnLst>
                <a:cxn ang="0">
                  <a:pos x="T0" y="T1"/>
                </a:cxn>
                <a:cxn ang="0">
                  <a:pos x="T2" y="T3"/>
                </a:cxn>
                <a:cxn ang="0">
                  <a:pos x="T4" y="T5"/>
                </a:cxn>
                <a:cxn ang="0">
                  <a:pos x="T6" y="T7"/>
                </a:cxn>
                <a:cxn ang="0">
                  <a:pos x="T8" y="T9"/>
                </a:cxn>
              </a:cxnLst>
              <a:rect l="0" t="0" r="r" b="b"/>
              <a:pathLst>
                <a:path w="5" h="3">
                  <a:moveTo>
                    <a:pt x="5" y="1"/>
                  </a:moveTo>
                  <a:cubicBezTo>
                    <a:pt x="4" y="0"/>
                    <a:pt x="3" y="0"/>
                    <a:pt x="2" y="0"/>
                  </a:cubicBezTo>
                  <a:cubicBezTo>
                    <a:pt x="2" y="0"/>
                    <a:pt x="1" y="0"/>
                    <a:pt x="0" y="1"/>
                  </a:cubicBezTo>
                  <a:cubicBezTo>
                    <a:pt x="3" y="3"/>
                    <a:pt x="3" y="3"/>
                    <a:pt x="3" y="3"/>
                  </a:cubicBezTo>
                  <a:lnTo>
                    <a:pt x="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63">
              <a:extLst>
                <a:ext uri="{FF2B5EF4-FFF2-40B4-BE49-F238E27FC236}">
                  <a16:creationId xmlns:a16="http://schemas.microsoft.com/office/drawing/2014/main" id="{487C8E02-4BE6-C21F-6E42-DF683047B701}"/>
                </a:ext>
              </a:extLst>
            </p:cNvPr>
            <p:cNvSpPr>
              <a:spLocks/>
            </p:cNvSpPr>
            <p:nvPr/>
          </p:nvSpPr>
          <p:spPr bwMode="auto">
            <a:xfrm>
              <a:off x="4975" y="2239"/>
              <a:ext cx="19" cy="14"/>
            </a:xfrm>
            <a:custGeom>
              <a:avLst/>
              <a:gdLst>
                <a:gd name="T0" fmla="*/ 6 w 10"/>
                <a:gd name="T1" fmla="*/ 3 h 7"/>
                <a:gd name="T2" fmla="*/ 6 w 10"/>
                <a:gd name="T3" fmla="*/ 3 h 7"/>
                <a:gd name="T4" fmla="*/ 5 w 10"/>
                <a:gd name="T5" fmla="*/ 3 h 7"/>
                <a:gd name="T6" fmla="*/ 1 w 10"/>
                <a:gd name="T7" fmla="*/ 0 h 7"/>
                <a:gd name="T8" fmla="*/ 0 w 10"/>
                <a:gd name="T9" fmla="*/ 2 h 7"/>
                <a:gd name="T10" fmla="*/ 5 w 10"/>
                <a:gd name="T11" fmla="*/ 7 h 7"/>
                <a:gd name="T12" fmla="*/ 10 w 10"/>
                <a:gd name="T13" fmla="*/ 2 h 7"/>
                <a:gd name="T14" fmla="*/ 10 w 10"/>
                <a:gd name="T15" fmla="*/ 0 h 7"/>
                <a:gd name="T16" fmla="*/ 6 w 10"/>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6" y="3"/>
                  </a:moveTo>
                  <a:cubicBezTo>
                    <a:pt x="6" y="3"/>
                    <a:pt x="6" y="3"/>
                    <a:pt x="6" y="3"/>
                  </a:cubicBezTo>
                  <a:cubicBezTo>
                    <a:pt x="5" y="3"/>
                    <a:pt x="5" y="3"/>
                    <a:pt x="5" y="3"/>
                  </a:cubicBezTo>
                  <a:cubicBezTo>
                    <a:pt x="1" y="0"/>
                    <a:pt x="1" y="0"/>
                    <a:pt x="1" y="0"/>
                  </a:cubicBezTo>
                  <a:cubicBezTo>
                    <a:pt x="1" y="0"/>
                    <a:pt x="0" y="1"/>
                    <a:pt x="0" y="2"/>
                  </a:cubicBezTo>
                  <a:cubicBezTo>
                    <a:pt x="0" y="5"/>
                    <a:pt x="3" y="7"/>
                    <a:pt x="5" y="7"/>
                  </a:cubicBezTo>
                  <a:cubicBezTo>
                    <a:pt x="8" y="7"/>
                    <a:pt x="10" y="5"/>
                    <a:pt x="10" y="2"/>
                  </a:cubicBezTo>
                  <a:cubicBezTo>
                    <a:pt x="10" y="1"/>
                    <a:pt x="10" y="0"/>
                    <a:pt x="10" y="0"/>
                  </a:cubicBezTo>
                  <a:lnTo>
                    <a:pt x="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64">
              <a:extLst>
                <a:ext uri="{FF2B5EF4-FFF2-40B4-BE49-F238E27FC236}">
                  <a16:creationId xmlns:a16="http://schemas.microsoft.com/office/drawing/2014/main" id="{BBBB6225-D126-C2D3-5928-34A650A7ADE6}"/>
                </a:ext>
              </a:extLst>
            </p:cNvPr>
            <p:cNvSpPr>
              <a:spLocks/>
            </p:cNvSpPr>
            <p:nvPr/>
          </p:nvSpPr>
          <p:spPr bwMode="auto">
            <a:xfrm>
              <a:off x="4937" y="2196"/>
              <a:ext cx="17" cy="13"/>
            </a:xfrm>
            <a:custGeom>
              <a:avLst/>
              <a:gdLst>
                <a:gd name="T0" fmla="*/ 5 w 9"/>
                <a:gd name="T1" fmla="*/ 0 h 7"/>
                <a:gd name="T2" fmla="*/ 0 w 9"/>
                <a:gd name="T3" fmla="*/ 5 h 7"/>
                <a:gd name="T4" fmla="*/ 0 w 9"/>
                <a:gd name="T5" fmla="*/ 7 h 7"/>
                <a:gd name="T6" fmla="*/ 4 w 9"/>
                <a:gd name="T7" fmla="*/ 3 h 7"/>
                <a:gd name="T8" fmla="*/ 6 w 9"/>
                <a:gd name="T9" fmla="*/ 3 h 7"/>
                <a:gd name="T10" fmla="*/ 9 w 9"/>
                <a:gd name="T11" fmla="*/ 7 h 7"/>
                <a:gd name="T12" fmla="*/ 9 w 9"/>
                <a:gd name="T13" fmla="*/ 5 h 7"/>
                <a:gd name="T14" fmla="*/ 5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5" y="0"/>
                  </a:moveTo>
                  <a:cubicBezTo>
                    <a:pt x="2" y="0"/>
                    <a:pt x="0" y="2"/>
                    <a:pt x="0" y="5"/>
                  </a:cubicBezTo>
                  <a:cubicBezTo>
                    <a:pt x="0" y="6"/>
                    <a:pt x="0" y="6"/>
                    <a:pt x="0" y="7"/>
                  </a:cubicBezTo>
                  <a:cubicBezTo>
                    <a:pt x="4" y="3"/>
                    <a:pt x="4" y="3"/>
                    <a:pt x="4" y="3"/>
                  </a:cubicBezTo>
                  <a:cubicBezTo>
                    <a:pt x="4" y="3"/>
                    <a:pt x="5" y="3"/>
                    <a:pt x="6" y="3"/>
                  </a:cubicBezTo>
                  <a:cubicBezTo>
                    <a:pt x="9" y="7"/>
                    <a:pt x="9" y="7"/>
                    <a:pt x="9" y="7"/>
                  </a:cubicBezTo>
                  <a:cubicBezTo>
                    <a:pt x="9" y="6"/>
                    <a:pt x="9" y="6"/>
                    <a:pt x="9" y="5"/>
                  </a:cubicBezTo>
                  <a:cubicBezTo>
                    <a:pt x="9" y="2"/>
                    <a:pt x="7"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65">
              <a:extLst>
                <a:ext uri="{FF2B5EF4-FFF2-40B4-BE49-F238E27FC236}">
                  <a16:creationId xmlns:a16="http://schemas.microsoft.com/office/drawing/2014/main" id="{7864BE58-CF18-A15E-8CA7-2FDF52731B9F}"/>
                </a:ext>
              </a:extLst>
            </p:cNvPr>
            <p:cNvSpPr>
              <a:spLocks noEditPoints="1"/>
            </p:cNvSpPr>
            <p:nvPr/>
          </p:nvSpPr>
          <p:spPr bwMode="auto">
            <a:xfrm>
              <a:off x="4890" y="2241"/>
              <a:ext cx="19" cy="19"/>
            </a:xfrm>
            <a:custGeom>
              <a:avLst/>
              <a:gdLst>
                <a:gd name="T0" fmla="*/ 5 w 10"/>
                <a:gd name="T1" fmla="*/ 0 h 10"/>
                <a:gd name="T2" fmla="*/ 0 w 10"/>
                <a:gd name="T3" fmla="*/ 5 h 10"/>
                <a:gd name="T4" fmla="*/ 5 w 10"/>
                <a:gd name="T5" fmla="*/ 10 h 10"/>
                <a:gd name="T6" fmla="*/ 10 w 10"/>
                <a:gd name="T7" fmla="*/ 5 h 10"/>
                <a:gd name="T8" fmla="*/ 5 w 10"/>
                <a:gd name="T9" fmla="*/ 0 h 10"/>
                <a:gd name="T10" fmla="*/ 5 w 10"/>
                <a:gd name="T11" fmla="*/ 9 h 10"/>
                <a:gd name="T12" fmla="*/ 1 w 10"/>
                <a:gd name="T13" fmla="*/ 5 h 10"/>
                <a:gd name="T14" fmla="*/ 5 w 10"/>
                <a:gd name="T15" fmla="*/ 1 h 10"/>
                <a:gd name="T16" fmla="*/ 9 w 10"/>
                <a:gd name="T17" fmla="*/ 5 h 10"/>
                <a:gd name="T18" fmla="*/ 5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5" y="0"/>
                  </a:moveTo>
                  <a:cubicBezTo>
                    <a:pt x="2" y="0"/>
                    <a:pt x="0" y="2"/>
                    <a:pt x="0" y="5"/>
                  </a:cubicBezTo>
                  <a:cubicBezTo>
                    <a:pt x="0" y="8"/>
                    <a:pt x="2" y="10"/>
                    <a:pt x="5" y="10"/>
                  </a:cubicBezTo>
                  <a:cubicBezTo>
                    <a:pt x="8" y="10"/>
                    <a:pt x="10" y="8"/>
                    <a:pt x="10" y="5"/>
                  </a:cubicBezTo>
                  <a:cubicBezTo>
                    <a:pt x="10" y="2"/>
                    <a:pt x="8" y="0"/>
                    <a:pt x="5" y="0"/>
                  </a:cubicBezTo>
                  <a:close/>
                  <a:moveTo>
                    <a:pt x="5" y="9"/>
                  </a:moveTo>
                  <a:cubicBezTo>
                    <a:pt x="3" y="9"/>
                    <a:pt x="1" y="7"/>
                    <a:pt x="1" y="5"/>
                  </a:cubicBezTo>
                  <a:cubicBezTo>
                    <a:pt x="1" y="3"/>
                    <a:pt x="3" y="1"/>
                    <a:pt x="5" y="1"/>
                  </a:cubicBezTo>
                  <a:cubicBezTo>
                    <a:pt x="7" y="1"/>
                    <a:pt x="9" y="3"/>
                    <a:pt x="9" y="5"/>
                  </a:cubicBezTo>
                  <a:cubicBezTo>
                    <a:pt x="9" y="7"/>
                    <a:pt x="7"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66">
              <a:extLst>
                <a:ext uri="{FF2B5EF4-FFF2-40B4-BE49-F238E27FC236}">
                  <a16:creationId xmlns:a16="http://schemas.microsoft.com/office/drawing/2014/main" id="{5F4E3F86-F54B-9AF4-E510-1654D12339B9}"/>
                </a:ext>
              </a:extLst>
            </p:cNvPr>
            <p:cNvSpPr>
              <a:spLocks/>
            </p:cNvSpPr>
            <p:nvPr/>
          </p:nvSpPr>
          <p:spPr bwMode="auto">
            <a:xfrm>
              <a:off x="5019" y="2207"/>
              <a:ext cx="11" cy="8"/>
            </a:xfrm>
            <a:custGeom>
              <a:avLst/>
              <a:gdLst>
                <a:gd name="T0" fmla="*/ 0 w 6"/>
                <a:gd name="T1" fmla="*/ 3 h 4"/>
                <a:gd name="T2" fmla="*/ 3 w 6"/>
                <a:gd name="T3" fmla="*/ 4 h 4"/>
                <a:gd name="T4" fmla="*/ 6 w 6"/>
                <a:gd name="T5" fmla="*/ 3 h 4"/>
                <a:gd name="T6" fmla="*/ 3 w 6"/>
                <a:gd name="T7" fmla="*/ 0 h 4"/>
                <a:gd name="T8" fmla="*/ 0 w 6"/>
                <a:gd name="T9" fmla="*/ 3 h 4"/>
              </a:gdLst>
              <a:ahLst/>
              <a:cxnLst>
                <a:cxn ang="0">
                  <a:pos x="T0" y="T1"/>
                </a:cxn>
                <a:cxn ang="0">
                  <a:pos x="T2" y="T3"/>
                </a:cxn>
                <a:cxn ang="0">
                  <a:pos x="T4" y="T5"/>
                </a:cxn>
                <a:cxn ang="0">
                  <a:pos x="T6" y="T7"/>
                </a:cxn>
                <a:cxn ang="0">
                  <a:pos x="T8" y="T9"/>
                </a:cxn>
              </a:cxnLst>
              <a:rect l="0" t="0" r="r" b="b"/>
              <a:pathLst>
                <a:path w="6" h="4">
                  <a:moveTo>
                    <a:pt x="0" y="3"/>
                  </a:moveTo>
                  <a:cubicBezTo>
                    <a:pt x="1" y="4"/>
                    <a:pt x="2" y="4"/>
                    <a:pt x="3" y="4"/>
                  </a:cubicBezTo>
                  <a:cubicBezTo>
                    <a:pt x="4" y="4"/>
                    <a:pt x="5" y="4"/>
                    <a:pt x="6" y="3"/>
                  </a:cubicBezTo>
                  <a:cubicBezTo>
                    <a:pt x="3" y="0"/>
                    <a:pt x="3" y="0"/>
                    <a:pt x="3" y="0"/>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67">
              <a:extLst>
                <a:ext uri="{FF2B5EF4-FFF2-40B4-BE49-F238E27FC236}">
                  <a16:creationId xmlns:a16="http://schemas.microsoft.com/office/drawing/2014/main" id="{A36C12B3-AC9A-AE7F-2A7E-A2EC86F089AE}"/>
                </a:ext>
              </a:extLst>
            </p:cNvPr>
            <p:cNvSpPr>
              <a:spLocks/>
            </p:cNvSpPr>
            <p:nvPr/>
          </p:nvSpPr>
          <p:spPr bwMode="auto">
            <a:xfrm>
              <a:off x="4941" y="2207"/>
              <a:ext cx="11" cy="8"/>
            </a:xfrm>
            <a:custGeom>
              <a:avLst/>
              <a:gdLst>
                <a:gd name="T0" fmla="*/ 0 w 6"/>
                <a:gd name="T1" fmla="*/ 3 h 4"/>
                <a:gd name="T2" fmla="*/ 3 w 6"/>
                <a:gd name="T3" fmla="*/ 4 h 4"/>
                <a:gd name="T4" fmla="*/ 6 w 6"/>
                <a:gd name="T5" fmla="*/ 3 h 4"/>
                <a:gd name="T6" fmla="*/ 3 w 6"/>
                <a:gd name="T7" fmla="*/ 0 h 4"/>
                <a:gd name="T8" fmla="*/ 0 w 6"/>
                <a:gd name="T9" fmla="*/ 3 h 4"/>
              </a:gdLst>
              <a:ahLst/>
              <a:cxnLst>
                <a:cxn ang="0">
                  <a:pos x="T0" y="T1"/>
                </a:cxn>
                <a:cxn ang="0">
                  <a:pos x="T2" y="T3"/>
                </a:cxn>
                <a:cxn ang="0">
                  <a:pos x="T4" y="T5"/>
                </a:cxn>
                <a:cxn ang="0">
                  <a:pos x="T6" y="T7"/>
                </a:cxn>
                <a:cxn ang="0">
                  <a:pos x="T8" y="T9"/>
                </a:cxn>
              </a:cxnLst>
              <a:rect l="0" t="0" r="r" b="b"/>
              <a:pathLst>
                <a:path w="6" h="4">
                  <a:moveTo>
                    <a:pt x="0" y="3"/>
                  </a:moveTo>
                  <a:cubicBezTo>
                    <a:pt x="1" y="4"/>
                    <a:pt x="2" y="4"/>
                    <a:pt x="3" y="4"/>
                  </a:cubicBezTo>
                  <a:cubicBezTo>
                    <a:pt x="4" y="4"/>
                    <a:pt x="5" y="3"/>
                    <a:pt x="6" y="3"/>
                  </a:cubicBezTo>
                  <a:cubicBezTo>
                    <a:pt x="3" y="0"/>
                    <a:pt x="3" y="0"/>
                    <a:pt x="3" y="0"/>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68">
              <a:extLst>
                <a:ext uri="{FF2B5EF4-FFF2-40B4-BE49-F238E27FC236}">
                  <a16:creationId xmlns:a16="http://schemas.microsoft.com/office/drawing/2014/main" id="{2267A338-6B93-FA82-1717-E8B5F2A44C7F}"/>
                </a:ext>
              </a:extLst>
            </p:cNvPr>
            <p:cNvSpPr>
              <a:spLocks noEditPoints="1"/>
            </p:cNvSpPr>
            <p:nvPr/>
          </p:nvSpPr>
          <p:spPr bwMode="auto">
            <a:xfrm>
              <a:off x="5064" y="2177"/>
              <a:ext cx="19" cy="19"/>
            </a:xfrm>
            <a:custGeom>
              <a:avLst/>
              <a:gdLst>
                <a:gd name="T0" fmla="*/ 5 w 10"/>
                <a:gd name="T1" fmla="*/ 0 h 10"/>
                <a:gd name="T2" fmla="*/ 0 w 10"/>
                <a:gd name="T3" fmla="*/ 5 h 10"/>
                <a:gd name="T4" fmla="*/ 1 w 10"/>
                <a:gd name="T5" fmla="*/ 8 h 10"/>
                <a:gd name="T6" fmla="*/ 2 w 10"/>
                <a:gd name="T7" fmla="*/ 8 h 10"/>
                <a:gd name="T8" fmla="*/ 2 w 10"/>
                <a:gd name="T9" fmla="*/ 9 h 10"/>
                <a:gd name="T10" fmla="*/ 5 w 10"/>
                <a:gd name="T11" fmla="*/ 10 h 10"/>
                <a:gd name="T12" fmla="*/ 10 w 10"/>
                <a:gd name="T13" fmla="*/ 5 h 10"/>
                <a:gd name="T14" fmla="*/ 5 w 10"/>
                <a:gd name="T15" fmla="*/ 0 h 10"/>
                <a:gd name="T16" fmla="*/ 5 w 10"/>
                <a:gd name="T17" fmla="*/ 9 h 10"/>
                <a:gd name="T18" fmla="*/ 1 w 10"/>
                <a:gd name="T19" fmla="*/ 5 h 10"/>
                <a:gd name="T20" fmla="*/ 5 w 10"/>
                <a:gd name="T21" fmla="*/ 1 h 10"/>
                <a:gd name="T22" fmla="*/ 9 w 10"/>
                <a:gd name="T23" fmla="*/ 5 h 10"/>
                <a:gd name="T24" fmla="*/ 5 w 10"/>
                <a:gd name="T2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5" y="0"/>
                  </a:moveTo>
                  <a:cubicBezTo>
                    <a:pt x="3" y="0"/>
                    <a:pt x="0" y="2"/>
                    <a:pt x="0" y="5"/>
                  </a:cubicBezTo>
                  <a:cubicBezTo>
                    <a:pt x="0" y="6"/>
                    <a:pt x="1" y="7"/>
                    <a:pt x="1" y="8"/>
                  </a:cubicBezTo>
                  <a:cubicBezTo>
                    <a:pt x="2" y="8"/>
                    <a:pt x="2" y="8"/>
                    <a:pt x="2" y="8"/>
                  </a:cubicBezTo>
                  <a:cubicBezTo>
                    <a:pt x="2" y="8"/>
                    <a:pt x="2" y="9"/>
                    <a:pt x="2" y="9"/>
                  </a:cubicBezTo>
                  <a:cubicBezTo>
                    <a:pt x="3" y="9"/>
                    <a:pt x="4" y="10"/>
                    <a:pt x="5" y="10"/>
                  </a:cubicBezTo>
                  <a:cubicBezTo>
                    <a:pt x="8" y="10"/>
                    <a:pt x="10" y="8"/>
                    <a:pt x="10" y="5"/>
                  </a:cubicBezTo>
                  <a:cubicBezTo>
                    <a:pt x="10" y="2"/>
                    <a:pt x="8" y="0"/>
                    <a:pt x="5" y="0"/>
                  </a:cubicBezTo>
                  <a:close/>
                  <a:moveTo>
                    <a:pt x="5" y="9"/>
                  </a:moveTo>
                  <a:cubicBezTo>
                    <a:pt x="3" y="9"/>
                    <a:pt x="1" y="7"/>
                    <a:pt x="1" y="5"/>
                  </a:cubicBezTo>
                  <a:cubicBezTo>
                    <a:pt x="1" y="3"/>
                    <a:pt x="3" y="1"/>
                    <a:pt x="5" y="1"/>
                  </a:cubicBezTo>
                  <a:cubicBezTo>
                    <a:pt x="7" y="1"/>
                    <a:pt x="9" y="3"/>
                    <a:pt x="9" y="5"/>
                  </a:cubicBezTo>
                  <a:cubicBezTo>
                    <a:pt x="9" y="7"/>
                    <a:pt x="7"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69">
              <a:extLst>
                <a:ext uri="{FF2B5EF4-FFF2-40B4-BE49-F238E27FC236}">
                  <a16:creationId xmlns:a16="http://schemas.microsoft.com/office/drawing/2014/main" id="{8920AF8C-5FDC-EC1B-6291-5AA6A7ED4181}"/>
                </a:ext>
              </a:extLst>
            </p:cNvPr>
            <p:cNvSpPr>
              <a:spLocks/>
            </p:cNvSpPr>
            <p:nvPr/>
          </p:nvSpPr>
          <p:spPr bwMode="auto">
            <a:xfrm>
              <a:off x="5015" y="2196"/>
              <a:ext cx="19" cy="13"/>
            </a:xfrm>
            <a:custGeom>
              <a:avLst/>
              <a:gdLst>
                <a:gd name="T0" fmla="*/ 5 w 10"/>
                <a:gd name="T1" fmla="*/ 0 h 7"/>
                <a:gd name="T2" fmla="*/ 0 w 10"/>
                <a:gd name="T3" fmla="*/ 5 h 7"/>
                <a:gd name="T4" fmla="*/ 1 w 10"/>
                <a:gd name="T5" fmla="*/ 7 h 7"/>
                <a:gd name="T6" fmla="*/ 4 w 10"/>
                <a:gd name="T7" fmla="*/ 3 h 7"/>
                <a:gd name="T8" fmla="*/ 6 w 10"/>
                <a:gd name="T9" fmla="*/ 3 h 7"/>
                <a:gd name="T10" fmla="*/ 10 w 10"/>
                <a:gd name="T11" fmla="*/ 7 h 7"/>
                <a:gd name="T12" fmla="*/ 10 w 10"/>
                <a:gd name="T13" fmla="*/ 5 h 7"/>
                <a:gd name="T14" fmla="*/ 5 w 10"/>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7">
                  <a:moveTo>
                    <a:pt x="5" y="0"/>
                  </a:moveTo>
                  <a:cubicBezTo>
                    <a:pt x="2" y="0"/>
                    <a:pt x="0" y="2"/>
                    <a:pt x="0" y="5"/>
                  </a:cubicBezTo>
                  <a:cubicBezTo>
                    <a:pt x="0" y="6"/>
                    <a:pt x="0" y="6"/>
                    <a:pt x="1" y="7"/>
                  </a:cubicBezTo>
                  <a:cubicBezTo>
                    <a:pt x="4" y="3"/>
                    <a:pt x="4" y="3"/>
                    <a:pt x="4" y="3"/>
                  </a:cubicBezTo>
                  <a:cubicBezTo>
                    <a:pt x="5" y="3"/>
                    <a:pt x="6" y="3"/>
                    <a:pt x="6" y="3"/>
                  </a:cubicBezTo>
                  <a:cubicBezTo>
                    <a:pt x="10" y="7"/>
                    <a:pt x="10" y="7"/>
                    <a:pt x="10" y="7"/>
                  </a:cubicBezTo>
                  <a:cubicBezTo>
                    <a:pt x="10" y="6"/>
                    <a:pt x="10" y="6"/>
                    <a:pt x="10" y="5"/>
                  </a:cubicBezTo>
                  <a:cubicBezTo>
                    <a:pt x="10" y="2"/>
                    <a:pt x="8"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70">
              <a:extLst>
                <a:ext uri="{FF2B5EF4-FFF2-40B4-BE49-F238E27FC236}">
                  <a16:creationId xmlns:a16="http://schemas.microsoft.com/office/drawing/2014/main" id="{F308A260-F1B8-6905-3A3C-0EF0EC0E9EC2}"/>
                </a:ext>
              </a:extLst>
            </p:cNvPr>
            <p:cNvSpPr>
              <a:spLocks noEditPoints="1"/>
            </p:cNvSpPr>
            <p:nvPr/>
          </p:nvSpPr>
          <p:spPr bwMode="auto">
            <a:xfrm>
              <a:off x="4863" y="2147"/>
              <a:ext cx="249" cy="144"/>
            </a:xfrm>
            <a:custGeom>
              <a:avLst/>
              <a:gdLst>
                <a:gd name="T0" fmla="*/ 128 w 131"/>
                <a:gd name="T1" fmla="*/ 0 h 76"/>
                <a:gd name="T2" fmla="*/ 2 w 131"/>
                <a:gd name="T3" fmla="*/ 0 h 76"/>
                <a:gd name="T4" fmla="*/ 0 w 131"/>
                <a:gd name="T5" fmla="*/ 3 h 76"/>
                <a:gd name="T6" fmla="*/ 0 w 131"/>
                <a:gd name="T7" fmla="*/ 74 h 76"/>
                <a:gd name="T8" fmla="*/ 2 w 131"/>
                <a:gd name="T9" fmla="*/ 76 h 76"/>
                <a:gd name="T10" fmla="*/ 128 w 131"/>
                <a:gd name="T11" fmla="*/ 76 h 76"/>
                <a:gd name="T12" fmla="*/ 131 w 131"/>
                <a:gd name="T13" fmla="*/ 74 h 76"/>
                <a:gd name="T14" fmla="*/ 131 w 131"/>
                <a:gd name="T15" fmla="*/ 3 h 76"/>
                <a:gd name="T16" fmla="*/ 128 w 131"/>
                <a:gd name="T17" fmla="*/ 0 h 76"/>
                <a:gd name="T18" fmla="*/ 111 w 131"/>
                <a:gd name="T19" fmla="*/ 28 h 76"/>
                <a:gd name="T20" fmla="*/ 107 w 131"/>
                <a:gd name="T21" fmla="*/ 27 h 76"/>
                <a:gd name="T22" fmla="*/ 94 w 131"/>
                <a:gd name="T23" fmla="*/ 40 h 76"/>
                <a:gd name="T24" fmla="*/ 93 w 131"/>
                <a:gd name="T25" fmla="*/ 40 h 76"/>
                <a:gd name="T26" fmla="*/ 90 w 131"/>
                <a:gd name="T27" fmla="*/ 37 h 76"/>
                <a:gd name="T28" fmla="*/ 85 w 131"/>
                <a:gd name="T29" fmla="*/ 38 h 76"/>
                <a:gd name="T30" fmla="*/ 80 w 131"/>
                <a:gd name="T31" fmla="*/ 37 h 76"/>
                <a:gd name="T32" fmla="*/ 71 w 131"/>
                <a:gd name="T33" fmla="*/ 47 h 76"/>
                <a:gd name="T34" fmla="*/ 72 w 131"/>
                <a:gd name="T35" fmla="*/ 51 h 76"/>
                <a:gd name="T36" fmla="*/ 64 w 131"/>
                <a:gd name="T37" fmla="*/ 59 h 76"/>
                <a:gd name="T38" fmla="*/ 57 w 131"/>
                <a:gd name="T39" fmla="*/ 51 h 76"/>
                <a:gd name="T40" fmla="*/ 58 w 131"/>
                <a:gd name="T41" fmla="*/ 47 h 76"/>
                <a:gd name="T42" fmla="*/ 48 w 131"/>
                <a:gd name="T43" fmla="*/ 37 h 76"/>
                <a:gd name="T44" fmla="*/ 44 w 131"/>
                <a:gd name="T45" fmla="*/ 38 h 76"/>
                <a:gd name="T46" fmla="*/ 39 w 131"/>
                <a:gd name="T47" fmla="*/ 37 h 76"/>
                <a:gd name="T48" fmla="*/ 25 w 131"/>
                <a:gd name="T49" fmla="*/ 51 h 76"/>
                <a:gd name="T50" fmla="*/ 26 w 131"/>
                <a:gd name="T51" fmla="*/ 55 h 76"/>
                <a:gd name="T52" fmla="*/ 19 w 131"/>
                <a:gd name="T53" fmla="*/ 63 h 76"/>
                <a:gd name="T54" fmla="*/ 11 w 131"/>
                <a:gd name="T55" fmla="*/ 55 h 76"/>
                <a:gd name="T56" fmla="*/ 19 w 131"/>
                <a:gd name="T57" fmla="*/ 48 h 76"/>
                <a:gd name="T58" fmla="*/ 23 w 131"/>
                <a:gd name="T59" fmla="*/ 49 h 76"/>
                <a:gd name="T60" fmla="*/ 37 w 131"/>
                <a:gd name="T61" fmla="*/ 35 h 76"/>
                <a:gd name="T62" fmla="*/ 36 w 131"/>
                <a:gd name="T63" fmla="*/ 31 h 76"/>
                <a:gd name="T64" fmla="*/ 44 w 131"/>
                <a:gd name="T65" fmla="*/ 23 h 76"/>
                <a:gd name="T66" fmla="*/ 51 w 131"/>
                <a:gd name="T67" fmla="*/ 31 h 76"/>
                <a:gd name="T68" fmla="*/ 50 w 131"/>
                <a:gd name="T69" fmla="*/ 35 h 76"/>
                <a:gd name="T70" fmla="*/ 60 w 131"/>
                <a:gd name="T71" fmla="*/ 45 h 76"/>
                <a:gd name="T72" fmla="*/ 64 w 131"/>
                <a:gd name="T73" fmla="*/ 44 h 76"/>
                <a:gd name="T74" fmla="*/ 69 w 131"/>
                <a:gd name="T75" fmla="*/ 45 h 76"/>
                <a:gd name="T76" fmla="*/ 79 w 131"/>
                <a:gd name="T77" fmla="*/ 35 h 76"/>
                <a:gd name="T78" fmla="*/ 77 w 131"/>
                <a:gd name="T79" fmla="*/ 31 h 76"/>
                <a:gd name="T80" fmla="*/ 85 w 131"/>
                <a:gd name="T81" fmla="*/ 23 h 76"/>
                <a:gd name="T82" fmla="*/ 93 w 131"/>
                <a:gd name="T83" fmla="*/ 31 h 76"/>
                <a:gd name="T84" fmla="*/ 91 w 131"/>
                <a:gd name="T85" fmla="*/ 35 h 76"/>
                <a:gd name="T86" fmla="*/ 94 w 131"/>
                <a:gd name="T87" fmla="*/ 37 h 76"/>
                <a:gd name="T88" fmla="*/ 105 w 131"/>
                <a:gd name="T89" fmla="*/ 25 h 76"/>
                <a:gd name="T90" fmla="*/ 104 w 131"/>
                <a:gd name="T91" fmla="*/ 21 h 76"/>
                <a:gd name="T92" fmla="*/ 111 w 131"/>
                <a:gd name="T93" fmla="*/ 13 h 76"/>
                <a:gd name="T94" fmla="*/ 119 w 131"/>
                <a:gd name="T95" fmla="*/ 21 h 76"/>
                <a:gd name="T96" fmla="*/ 111 w 131"/>
                <a:gd name="T97" fmla="*/ 2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1" h="76">
                  <a:moveTo>
                    <a:pt x="128" y="0"/>
                  </a:moveTo>
                  <a:cubicBezTo>
                    <a:pt x="2" y="0"/>
                    <a:pt x="2" y="0"/>
                    <a:pt x="2" y="0"/>
                  </a:cubicBezTo>
                  <a:cubicBezTo>
                    <a:pt x="1" y="0"/>
                    <a:pt x="0" y="1"/>
                    <a:pt x="0" y="3"/>
                  </a:cubicBezTo>
                  <a:cubicBezTo>
                    <a:pt x="0" y="74"/>
                    <a:pt x="0" y="74"/>
                    <a:pt x="0" y="74"/>
                  </a:cubicBezTo>
                  <a:cubicBezTo>
                    <a:pt x="0" y="75"/>
                    <a:pt x="1" y="76"/>
                    <a:pt x="2" y="76"/>
                  </a:cubicBezTo>
                  <a:cubicBezTo>
                    <a:pt x="128" y="76"/>
                    <a:pt x="128" y="76"/>
                    <a:pt x="128" y="76"/>
                  </a:cubicBezTo>
                  <a:cubicBezTo>
                    <a:pt x="130" y="76"/>
                    <a:pt x="131" y="75"/>
                    <a:pt x="131" y="74"/>
                  </a:cubicBezTo>
                  <a:cubicBezTo>
                    <a:pt x="131" y="3"/>
                    <a:pt x="131" y="3"/>
                    <a:pt x="131" y="3"/>
                  </a:cubicBezTo>
                  <a:cubicBezTo>
                    <a:pt x="131" y="1"/>
                    <a:pt x="130" y="0"/>
                    <a:pt x="128" y="0"/>
                  </a:cubicBezTo>
                  <a:close/>
                  <a:moveTo>
                    <a:pt x="111" y="28"/>
                  </a:moveTo>
                  <a:cubicBezTo>
                    <a:pt x="110" y="28"/>
                    <a:pt x="108" y="28"/>
                    <a:pt x="107" y="27"/>
                  </a:cubicBezTo>
                  <a:cubicBezTo>
                    <a:pt x="94" y="40"/>
                    <a:pt x="94" y="40"/>
                    <a:pt x="94" y="40"/>
                  </a:cubicBezTo>
                  <a:cubicBezTo>
                    <a:pt x="94" y="40"/>
                    <a:pt x="93" y="40"/>
                    <a:pt x="93" y="40"/>
                  </a:cubicBezTo>
                  <a:cubicBezTo>
                    <a:pt x="90" y="37"/>
                    <a:pt x="90" y="37"/>
                    <a:pt x="90" y="37"/>
                  </a:cubicBezTo>
                  <a:cubicBezTo>
                    <a:pt x="88" y="38"/>
                    <a:pt x="87" y="38"/>
                    <a:pt x="85" y="38"/>
                  </a:cubicBezTo>
                  <a:cubicBezTo>
                    <a:pt x="83" y="38"/>
                    <a:pt x="82" y="38"/>
                    <a:pt x="80" y="37"/>
                  </a:cubicBezTo>
                  <a:cubicBezTo>
                    <a:pt x="71" y="47"/>
                    <a:pt x="71" y="47"/>
                    <a:pt x="71" y="47"/>
                  </a:cubicBezTo>
                  <a:cubicBezTo>
                    <a:pt x="71" y="48"/>
                    <a:pt x="72" y="49"/>
                    <a:pt x="72" y="51"/>
                  </a:cubicBezTo>
                  <a:cubicBezTo>
                    <a:pt x="72" y="55"/>
                    <a:pt x="68" y="59"/>
                    <a:pt x="64" y="59"/>
                  </a:cubicBezTo>
                  <a:cubicBezTo>
                    <a:pt x="60" y="59"/>
                    <a:pt x="57" y="55"/>
                    <a:pt x="57" y="51"/>
                  </a:cubicBezTo>
                  <a:cubicBezTo>
                    <a:pt x="57" y="49"/>
                    <a:pt x="57" y="48"/>
                    <a:pt x="58" y="47"/>
                  </a:cubicBezTo>
                  <a:cubicBezTo>
                    <a:pt x="48" y="37"/>
                    <a:pt x="48" y="37"/>
                    <a:pt x="48" y="37"/>
                  </a:cubicBezTo>
                  <a:cubicBezTo>
                    <a:pt x="47" y="38"/>
                    <a:pt x="45" y="38"/>
                    <a:pt x="44" y="38"/>
                  </a:cubicBezTo>
                  <a:cubicBezTo>
                    <a:pt x="42" y="38"/>
                    <a:pt x="40" y="38"/>
                    <a:pt x="39" y="37"/>
                  </a:cubicBezTo>
                  <a:cubicBezTo>
                    <a:pt x="25" y="51"/>
                    <a:pt x="25" y="51"/>
                    <a:pt x="25" y="51"/>
                  </a:cubicBezTo>
                  <a:cubicBezTo>
                    <a:pt x="26" y="52"/>
                    <a:pt x="26" y="54"/>
                    <a:pt x="26" y="55"/>
                  </a:cubicBezTo>
                  <a:cubicBezTo>
                    <a:pt x="26" y="59"/>
                    <a:pt x="23" y="63"/>
                    <a:pt x="19" y="63"/>
                  </a:cubicBezTo>
                  <a:cubicBezTo>
                    <a:pt x="15" y="63"/>
                    <a:pt x="11" y="59"/>
                    <a:pt x="11" y="55"/>
                  </a:cubicBezTo>
                  <a:cubicBezTo>
                    <a:pt x="11" y="51"/>
                    <a:pt x="15" y="48"/>
                    <a:pt x="19" y="48"/>
                  </a:cubicBezTo>
                  <a:cubicBezTo>
                    <a:pt x="20" y="48"/>
                    <a:pt x="22" y="48"/>
                    <a:pt x="23" y="49"/>
                  </a:cubicBezTo>
                  <a:cubicBezTo>
                    <a:pt x="37" y="35"/>
                    <a:pt x="37" y="35"/>
                    <a:pt x="37" y="35"/>
                  </a:cubicBezTo>
                  <a:cubicBezTo>
                    <a:pt x="36" y="34"/>
                    <a:pt x="36" y="32"/>
                    <a:pt x="36" y="31"/>
                  </a:cubicBezTo>
                  <a:cubicBezTo>
                    <a:pt x="36" y="27"/>
                    <a:pt x="39" y="23"/>
                    <a:pt x="44" y="23"/>
                  </a:cubicBezTo>
                  <a:cubicBezTo>
                    <a:pt x="48" y="23"/>
                    <a:pt x="51" y="27"/>
                    <a:pt x="51" y="31"/>
                  </a:cubicBezTo>
                  <a:cubicBezTo>
                    <a:pt x="51" y="32"/>
                    <a:pt x="51" y="34"/>
                    <a:pt x="50" y="35"/>
                  </a:cubicBezTo>
                  <a:cubicBezTo>
                    <a:pt x="60" y="45"/>
                    <a:pt x="60" y="45"/>
                    <a:pt x="60" y="45"/>
                  </a:cubicBezTo>
                  <a:cubicBezTo>
                    <a:pt x="61" y="44"/>
                    <a:pt x="63" y="44"/>
                    <a:pt x="64" y="44"/>
                  </a:cubicBezTo>
                  <a:cubicBezTo>
                    <a:pt x="66" y="44"/>
                    <a:pt x="68" y="44"/>
                    <a:pt x="69" y="45"/>
                  </a:cubicBezTo>
                  <a:cubicBezTo>
                    <a:pt x="79" y="35"/>
                    <a:pt x="79" y="35"/>
                    <a:pt x="79" y="35"/>
                  </a:cubicBezTo>
                  <a:cubicBezTo>
                    <a:pt x="78" y="34"/>
                    <a:pt x="77" y="32"/>
                    <a:pt x="77" y="31"/>
                  </a:cubicBezTo>
                  <a:cubicBezTo>
                    <a:pt x="77" y="27"/>
                    <a:pt x="81" y="23"/>
                    <a:pt x="85" y="23"/>
                  </a:cubicBezTo>
                  <a:cubicBezTo>
                    <a:pt x="89" y="23"/>
                    <a:pt x="93" y="27"/>
                    <a:pt x="93" y="31"/>
                  </a:cubicBezTo>
                  <a:cubicBezTo>
                    <a:pt x="93" y="32"/>
                    <a:pt x="92" y="34"/>
                    <a:pt x="91" y="35"/>
                  </a:cubicBezTo>
                  <a:cubicBezTo>
                    <a:pt x="94" y="37"/>
                    <a:pt x="94" y="37"/>
                    <a:pt x="94" y="37"/>
                  </a:cubicBezTo>
                  <a:cubicBezTo>
                    <a:pt x="105" y="25"/>
                    <a:pt x="105" y="25"/>
                    <a:pt x="105" y="25"/>
                  </a:cubicBezTo>
                  <a:cubicBezTo>
                    <a:pt x="104" y="24"/>
                    <a:pt x="104" y="23"/>
                    <a:pt x="104" y="21"/>
                  </a:cubicBezTo>
                  <a:cubicBezTo>
                    <a:pt x="104" y="17"/>
                    <a:pt x="107" y="13"/>
                    <a:pt x="111" y="13"/>
                  </a:cubicBezTo>
                  <a:cubicBezTo>
                    <a:pt x="115" y="13"/>
                    <a:pt x="119" y="17"/>
                    <a:pt x="119" y="21"/>
                  </a:cubicBezTo>
                  <a:cubicBezTo>
                    <a:pt x="119" y="25"/>
                    <a:pt x="115" y="28"/>
                    <a:pt x="111"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7" name="Group 73">
            <a:extLst>
              <a:ext uri="{FF2B5EF4-FFF2-40B4-BE49-F238E27FC236}">
                <a16:creationId xmlns:a16="http://schemas.microsoft.com/office/drawing/2014/main" id="{B7B9AD49-F9CD-687E-3145-7E17AD36535B}"/>
              </a:ext>
            </a:extLst>
          </p:cNvPr>
          <p:cNvGrpSpPr>
            <a:grpSpLocks noChangeAspect="1"/>
          </p:cNvGrpSpPr>
          <p:nvPr/>
        </p:nvGrpSpPr>
        <p:grpSpPr bwMode="auto">
          <a:xfrm>
            <a:off x="10748398" y="5680771"/>
            <a:ext cx="421086" cy="448874"/>
            <a:chOff x="6544" y="3536"/>
            <a:chExt cx="394" cy="420"/>
          </a:xfrm>
          <a:solidFill>
            <a:srgbClr val="7F3494"/>
          </a:solidFill>
        </p:grpSpPr>
        <p:sp>
          <p:nvSpPr>
            <p:cNvPr id="88" name="Freeform 74">
              <a:extLst>
                <a:ext uri="{FF2B5EF4-FFF2-40B4-BE49-F238E27FC236}">
                  <a16:creationId xmlns:a16="http://schemas.microsoft.com/office/drawing/2014/main" id="{D59813B5-AE24-2052-1FFD-67BE15402AA6}"/>
                </a:ext>
              </a:extLst>
            </p:cNvPr>
            <p:cNvSpPr>
              <a:spLocks/>
            </p:cNvSpPr>
            <p:nvPr/>
          </p:nvSpPr>
          <p:spPr bwMode="auto">
            <a:xfrm>
              <a:off x="6544" y="3736"/>
              <a:ext cx="394" cy="220"/>
            </a:xfrm>
            <a:custGeom>
              <a:avLst/>
              <a:gdLst>
                <a:gd name="T0" fmla="*/ 116 w 163"/>
                <a:gd name="T1" fmla="*/ 0 h 91"/>
                <a:gd name="T2" fmla="*/ 116 w 163"/>
                <a:gd name="T3" fmla="*/ 0 h 91"/>
                <a:gd name="T4" fmla="*/ 81 w 163"/>
                <a:gd name="T5" fmla="*/ 14 h 91"/>
                <a:gd name="T6" fmla="*/ 47 w 163"/>
                <a:gd name="T7" fmla="*/ 0 h 91"/>
                <a:gd name="T8" fmla="*/ 47 w 163"/>
                <a:gd name="T9" fmla="*/ 0 h 91"/>
                <a:gd name="T10" fmla="*/ 0 w 163"/>
                <a:gd name="T11" fmla="*/ 47 h 91"/>
                <a:gd name="T12" fmla="*/ 0 w 163"/>
                <a:gd name="T13" fmla="*/ 67 h 91"/>
                <a:gd name="T14" fmla="*/ 23 w 163"/>
                <a:gd name="T15" fmla="*/ 91 h 91"/>
                <a:gd name="T16" fmla="*/ 81 w 163"/>
                <a:gd name="T17" fmla="*/ 91 h 91"/>
                <a:gd name="T18" fmla="*/ 67 w 163"/>
                <a:gd name="T19" fmla="*/ 58 h 91"/>
                <a:gd name="T20" fmla="*/ 67 w 163"/>
                <a:gd name="T21" fmla="*/ 49 h 91"/>
                <a:gd name="T22" fmla="*/ 76 w 163"/>
                <a:gd name="T23" fmla="*/ 32 h 91"/>
                <a:gd name="T24" fmla="*/ 68 w 163"/>
                <a:gd name="T25" fmla="*/ 25 h 91"/>
                <a:gd name="T26" fmla="*/ 68 w 163"/>
                <a:gd name="T27" fmla="*/ 21 h 91"/>
                <a:gd name="T28" fmla="*/ 81 w 163"/>
                <a:gd name="T29" fmla="*/ 22 h 91"/>
                <a:gd name="T30" fmla="*/ 95 w 163"/>
                <a:gd name="T31" fmla="*/ 21 h 91"/>
                <a:gd name="T32" fmla="*/ 95 w 163"/>
                <a:gd name="T33" fmla="*/ 25 h 91"/>
                <a:gd name="T34" fmla="*/ 87 w 163"/>
                <a:gd name="T35" fmla="*/ 32 h 91"/>
                <a:gd name="T36" fmla="*/ 96 w 163"/>
                <a:gd name="T37" fmla="*/ 49 h 91"/>
                <a:gd name="T38" fmla="*/ 96 w 163"/>
                <a:gd name="T39" fmla="*/ 58 h 91"/>
                <a:gd name="T40" fmla="*/ 81 w 163"/>
                <a:gd name="T41" fmla="*/ 91 h 91"/>
                <a:gd name="T42" fmla="*/ 139 w 163"/>
                <a:gd name="T43" fmla="*/ 91 h 91"/>
                <a:gd name="T44" fmla="*/ 163 w 163"/>
                <a:gd name="T45" fmla="*/ 67 h 91"/>
                <a:gd name="T46" fmla="*/ 163 w 163"/>
                <a:gd name="T47" fmla="*/ 47 h 91"/>
                <a:gd name="T48" fmla="*/ 116 w 163"/>
                <a:gd name="T4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91">
                  <a:moveTo>
                    <a:pt x="116" y="0"/>
                  </a:moveTo>
                  <a:cubicBezTo>
                    <a:pt x="116" y="0"/>
                    <a:pt x="116" y="0"/>
                    <a:pt x="116" y="0"/>
                  </a:cubicBezTo>
                  <a:cubicBezTo>
                    <a:pt x="107" y="9"/>
                    <a:pt x="95" y="14"/>
                    <a:pt x="81" y="14"/>
                  </a:cubicBezTo>
                  <a:cubicBezTo>
                    <a:pt x="68" y="14"/>
                    <a:pt x="56" y="9"/>
                    <a:pt x="47" y="0"/>
                  </a:cubicBezTo>
                  <a:cubicBezTo>
                    <a:pt x="47" y="0"/>
                    <a:pt x="47" y="0"/>
                    <a:pt x="47" y="0"/>
                  </a:cubicBezTo>
                  <a:cubicBezTo>
                    <a:pt x="21" y="0"/>
                    <a:pt x="0" y="21"/>
                    <a:pt x="0" y="47"/>
                  </a:cubicBezTo>
                  <a:cubicBezTo>
                    <a:pt x="0" y="67"/>
                    <a:pt x="0" y="67"/>
                    <a:pt x="0" y="67"/>
                  </a:cubicBezTo>
                  <a:cubicBezTo>
                    <a:pt x="0" y="80"/>
                    <a:pt x="10" y="91"/>
                    <a:pt x="23" y="91"/>
                  </a:cubicBezTo>
                  <a:cubicBezTo>
                    <a:pt x="81" y="91"/>
                    <a:pt x="81" y="91"/>
                    <a:pt x="81" y="91"/>
                  </a:cubicBezTo>
                  <a:cubicBezTo>
                    <a:pt x="67" y="58"/>
                    <a:pt x="67" y="58"/>
                    <a:pt x="67" y="58"/>
                  </a:cubicBezTo>
                  <a:cubicBezTo>
                    <a:pt x="65" y="55"/>
                    <a:pt x="65" y="52"/>
                    <a:pt x="67" y="49"/>
                  </a:cubicBezTo>
                  <a:cubicBezTo>
                    <a:pt x="76" y="32"/>
                    <a:pt x="76" y="32"/>
                    <a:pt x="76" y="32"/>
                  </a:cubicBezTo>
                  <a:cubicBezTo>
                    <a:pt x="72" y="32"/>
                    <a:pt x="68" y="29"/>
                    <a:pt x="68" y="25"/>
                  </a:cubicBezTo>
                  <a:cubicBezTo>
                    <a:pt x="68" y="21"/>
                    <a:pt x="68" y="21"/>
                    <a:pt x="68" y="21"/>
                  </a:cubicBezTo>
                  <a:cubicBezTo>
                    <a:pt x="72" y="22"/>
                    <a:pt x="77" y="22"/>
                    <a:pt x="81" y="22"/>
                  </a:cubicBezTo>
                  <a:cubicBezTo>
                    <a:pt x="86" y="22"/>
                    <a:pt x="91" y="22"/>
                    <a:pt x="95" y="21"/>
                  </a:cubicBezTo>
                  <a:cubicBezTo>
                    <a:pt x="95" y="25"/>
                    <a:pt x="95" y="25"/>
                    <a:pt x="95" y="25"/>
                  </a:cubicBezTo>
                  <a:cubicBezTo>
                    <a:pt x="95" y="29"/>
                    <a:pt x="91" y="32"/>
                    <a:pt x="87" y="32"/>
                  </a:cubicBezTo>
                  <a:cubicBezTo>
                    <a:pt x="96" y="49"/>
                    <a:pt x="96" y="49"/>
                    <a:pt x="96" y="49"/>
                  </a:cubicBezTo>
                  <a:cubicBezTo>
                    <a:pt x="98" y="52"/>
                    <a:pt x="98" y="55"/>
                    <a:pt x="96" y="58"/>
                  </a:cubicBezTo>
                  <a:cubicBezTo>
                    <a:pt x="81" y="91"/>
                    <a:pt x="81" y="91"/>
                    <a:pt x="81" y="91"/>
                  </a:cubicBezTo>
                  <a:cubicBezTo>
                    <a:pt x="139" y="91"/>
                    <a:pt x="139" y="91"/>
                    <a:pt x="139" y="91"/>
                  </a:cubicBezTo>
                  <a:cubicBezTo>
                    <a:pt x="153" y="91"/>
                    <a:pt x="163" y="80"/>
                    <a:pt x="163" y="67"/>
                  </a:cubicBezTo>
                  <a:cubicBezTo>
                    <a:pt x="163" y="47"/>
                    <a:pt x="163" y="47"/>
                    <a:pt x="163" y="47"/>
                  </a:cubicBezTo>
                  <a:cubicBezTo>
                    <a:pt x="163" y="21"/>
                    <a:pt x="142" y="0"/>
                    <a:pt x="1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75">
              <a:extLst>
                <a:ext uri="{FF2B5EF4-FFF2-40B4-BE49-F238E27FC236}">
                  <a16:creationId xmlns:a16="http://schemas.microsoft.com/office/drawing/2014/main" id="{9B7563E1-BD7F-C966-8107-844651FC2802}"/>
                </a:ext>
              </a:extLst>
            </p:cNvPr>
            <p:cNvSpPr>
              <a:spLocks/>
            </p:cNvSpPr>
            <p:nvPr/>
          </p:nvSpPr>
          <p:spPr bwMode="auto">
            <a:xfrm>
              <a:off x="6692" y="3536"/>
              <a:ext cx="162" cy="118"/>
            </a:xfrm>
            <a:custGeom>
              <a:avLst/>
              <a:gdLst>
                <a:gd name="T0" fmla="*/ 67 w 67"/>
                <a:gd name="T1" fmla="*/ 49 h 49"/>
                <a:gd name="T2" fmla="*/ 67 w 67"/>
                <a:gd name="T3" fmla="*/ 47 h 49"/>
                <a:gd name="T4" fmla="*/ 20 w 67"/>
                <a:gd name="T5" fmla="*/ 0 h 49"/>
                <a:gd name="T6" fmla="*/ 0 w 67"/>
                <a:gd name="T7" fmla="*/ 5 h 49"/>
                <a:gd name="T8" fmla="*/ 67 w 67"/>
                <a:gd name="T9" fmla="*/ 49 h 49"/>
              </a:gdLst>
              <a:ahLst/>
              <a:cxnLst>
                <a:cxn ang="0">
                  <a:pos x="T0" y="T1"/>
                </a:cxn>
                <a:cxn ang="0">
                  <a:pos x="T2" y="T3"/>
                </a:cxn>
                <a:cxn ang="0">
                  <a:pos x="T4" y="T5"/>
                </a:cxn>
                <a:cxn ang="0">
                  <a:pos x="T6" y="T7"/>
                </a:cxn>
                <a:cxn ang="0">
                  <a:pos x="T8" y="T9"/>
                </a:cxn>
              </a:cxnLst>
              <a:rect l="0" t="0" r="r" b="b"/>
              <a:pathLst>
                <a:path w="67" h="49">
                  <a:moveTo>
                    <a:pt x="67" y="49"/>
                  </a:moveTo>
                  <a:cubicBezTo>
                    <a:pt x="67" y="48"/>
                    <a:pt x="67" y="48"/>
                    <a:pt x="67" y="47"/>
                  </a:cubicBezTo>
                  <a:cubicBezTo>
                    <a:pt x="67" y="21"/>
                    <a:pt x="46" y="0"/>
                    <a:pt x="20" y="0"/>
                  </a:cubicBezTo>
                  <a:cubicBezTo>
                    <a:pt x="13" y="0"/>
                    <a:pt x="6" y="2"/>
                    <a:pt x="0" y="5"/>
                  </a:cubicBezTo>
                  <a:cubicBezTo>
                    <a:pt x="3" y="17"/>
                    <a:pt x="15" y="47"/>
                    <a:pt x="67"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76">
              <a:extLst>
                <a:ext uri="{FF2B5EF4-FFF2-40B4-BE49-F238E27FC236}">
                  <a16:creationId xmlns:a16="http://schemas.microsoft.com/office/drawing/2014/main" id="{5FCB35C4-23C3-9F33-203D-596476B5C16A}"/>
                </a:ext>
              </a:extLst>
            </p:cNvPr>
            <p:cNvSpPr>
              <a:spLocks/>
            </p:cNvSpPr>
            <p:nvPr/>
          </p:nvSpPr>
          <p:spPr bwMode="auto">
            <a:xfrm>
              <a:off x="6629" y="3555"/>
              <a:ext cx="65" cy="80"/>
            </a:xfrm>
            <a:custGeom>
              <a:avLst/>
              <a:gdLst>
                <a:gd name="T0" fmla="*/ 27 w 27"/>
                <a:gd name="T1" fmla="*/ 14 h 33"/>
                <a:gd name="T2" fmla="*/ 21 w 27"/>
                <a:gd name="T3" fmla="*/ 0 h 33"/>
                <a:gd name="T4" fmla="*/ 0 w 27"/>
                <a:gd name="T5" fmla="*/ 33 h 33"/>
                <a:gd name="T6" fmla="*/ 27 w 27"/>
                <a:gd name="T7" fmla="*/ 14 h 33"/>
              </a:gdLst>
              <a:ahLst/>
              <a:cxnLst>
                <a:cxn ang="0">
                  <a:pos x="T0" y="T1"/>
                </a:cxn>
                <a:cxn ang="0">
                  <a:pos x="T2" y="T3"/>
                </a:cxn>
                <a:cxn ang="0">
                  <a:pos x="T4" y="T5"/>
                </a:cxn>
                <a:cxn ang="0">
                  <a:pos x="T6" y="T7"/>
                </a:cxn>
              </a:cxnLst>
              <a:rect l="0" t="0" r="r" b="b"/>
              <a:pathLst>
                <a:path w="27" h="33">
                  <a:moveTo>
                    <a:pt x="27" y="14"/>
                  </a:moveTo>
                  <a:cubicBezTo>
                    <a:pt x="24" y="9"/>
                    <a:pt x="22" y="4"/>
                    <a:pt x="21" y="0"/>
                  </a:cubicBezTo>
                  <a:cubicBezTo>
                    <a:pt x="10" y="7"/>
                    <a:pt x="2" y="19"/>
                    <a:pt x="0" y="33"/>
                  </a:cubicBezTo>
                  <a:cubicBezTo>
                    <a:pt x="16" y="32"/>
                    <a:pt x="25" y="19"/>
                    <a:pt x="2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77">
              <a:extLst>
                <a:ext uri="{FF2B5EF4-FFF2-40B4-BE49-F238E27FC236}">
                  <a16:creationId xmlns:a16="http://schemas.microsoft.com/office/drawing/2014/main" id="{24720ED2-1A10-8B93-AD81-EB933BC159D7}"/>
                </a:ext>
              </a:extLst>
            </p:cNvPr>
            <p:cNvSpPr>
              <a:spLocks/>
            </p:cNvSpPr>
            <p:nvPr/>
          </p:nvSpPr>
          <p:spPr bwMode="auto">
            <a:xfrm>
              <a:off x="6629" y="3604"/>
              <a:ext cx="225" cy="159"/>
            </a:xfrm>
            <a:custGeom>
              <a:avLst/>
              <a:gdLst>
                <a:gd name="T0" fmla="*/ 31 w 93"/>
                <a:gd name="T1" fmla="*/ 0 h 66"/>
                <a:gd name="T2" fmla="*/ 0 w 93"/>
                <a:gd name="T3" fmla="*/ 20 h 66"/>
                <a:gd name="T4" fmla="*/ 46 w 93"/>
                <a:gd name="T5" fmla="*/ 66 h 66"/>
                <a:gd name="T6" fmla="*/ 93 w 93"/>
                <a:gd name="T7" fmla="*/ 27 h 66"/>
                <a:gd name="T8" fmla="*/ 31 w 93"/>
                <a:gd name="T9" fmla="*/ 0 h 66"/>
              </a:gdLst>
              <a:ahLst/>
              <a:cxnLst>
                <a:cxn ang="0">
                  <a:pos x="T0" y="T1"/>
                </a:cxn>
                <a:cxn ang="0">
                  <a:pos x="T2" y="T3"/>
                </a:cxn>
                <a:cxn ang="0">
                  <a:pos x="T4" y="T5"/>
                </a:cxn>
                <a:cxn ang="0">
                  <a:pos x="T6" y="T7"/>
                </a:cxn>
                <a:cxn ang="0">
                  <a:pos x="T8" y="T9"/>
                </a:cxn>
              </a:cxnLst>
              <a:rect l="0" t="0" r="r" b="b"/>
              <a:pathLst>
                <a:path w="93" h="66">
                  <a:moveTo>
                    <a:pt x="31" y="0"/>
                  </a:moveTo>
                  <a:cubicBezTo>
                    <a:pt x="26" y="6"/>
                    <a:pt x="16" y="19"/>
                    <a:pt x="0" y="20"/>
                  </a:cubicBezTo>
                  <a:cubicBezTo>
                    <a:pt x="0" y="45"/>
                    <a:pt x="21" y="66"/>
                    <a:pt x="46" y="66"/>
                  </a:cubicBezTo>
                  <a:cubicBezTo>
                    <a:pt x="70" y="66"/>
                    <a:pt x="89" y="49"/>
                    <a:pt x="93" y="27"/>
                  </a:cubicBezTo>
                  <a:cubicBezTo>
                    <a:pt x="59" y="26"/>
                    <a:pt x="41" y="13"/>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3" name="Freeform 5">
            <a:extLst>
              <a:ext uri="{FF2B5EF4-FFF2-40B4-BE49-F238E27FC236}">
                <a16:creationId xmlns:a16="http://schemas.microsoft.com/office/drawing/2014/main" id="{92CF67CA-A0D4-DD31-BAFE-503B40E475C5}"/>
              </a:ext>
            </a:extLst>
          </p:cNvPr>
          <p:cNvSpPr>
            <a:spLocks/>
          </p:cNvSpPr>
          <p:nvPr/>
        </p:nvSpPr>
        <p:spPr bwMode="auto">
          <a:xfrm>
            <a:off x="8154526" y="2177448"/>
            <a:ext cx="3130550" cy="1662113"/>
          </a:xfrm>
          <a:custGeom>
            <a:avLst/>
            <a:gdLst>
              <a:gd name="T0" fmla="*/ 587 w 587"/>
              <a:gd name="T1" fmla="*/ 60 h 722"/>
              <a:gd name="T2" fmla="*/ 587 w 587"/>
              <a:gd name="T3" fmla="*/ 662 h 722"/>
              <a:gd name="T4" fmla="*/ 527 w 587"/>
              <a:gd name="T5" fmla="*/ 722 h 722"/>
              <a:gd name="T6" fmla="*/ 60 w 587"/>
              <a:gd name="T7" fmla="*/ 722 h 722"/>
              <a:gd name="T8" fmla="*/ 0 w 587"/>
              <a:gd name="T9" fmla="*/ 662 h 722"/>
              <a:gd name="T10" fmla="*/ 0 w 587"/>
              <a:gd name="T11" fmla="*/ 388 h 722"/>
              <a:gd name="T12" fmla="*/ 33 w 587"/>
              <a:gd name="T13" fmla="*/ 388 h 722"/>
              <a:gd name="T14" fmla="*/ 33 w 587"/>
              <a:gd name="T15" fmla="*/ 649 h 722"/>
              <a:gd name="T16" fmla="*/ 73 w 587"/>
              <a:gd name="T17" fmla="*/ 689 h 722"/>
              <a:gd name="T18" fmla="*/ 514 w 587"/>
              <a:gd name="T19" fmla="*/ 689 h 722"/>
              <a:gd name="T20" fmla="*/ 554 w 587"/>
              <a:gd name="T21" fmla="*/ 649 h 722"/>
              <a:gd name="T22" fmla="*/ 554 w 587"/>
              <a:gd name="T23" fmla="*/ 74 h 722"/>
              <a:gd name="T24" fmla="*/ 514 w 587"/>
              <a:gd name="T25" fmla="*/ 34 h 722"/>
              <a:gd name="T26" fmla="*/ 73 w 587"/>
              <a:gd name="T27" fmla="*/ 34 h 722"/>
              <a:gd name="T28" fmla="*/ 33 w 587"/>
              <a:gd name="T29" fmla="*/ 74 h 722"/>
              <a:gd name="T30" fmla="*/ 33 w 587"/>
              <a:gd name="T31" fmla="*/ 268 h 722"/>
              <a:gd name="T32" fmla="*/ 0 w 587"/>
              <a:gd name="T33" fmla="*/ 268 h 722"/>
              <a:gd name="T34" fmla="*/ 0 w 587"/>
              <a:gd name="T35" fmla="*/ 60 h 722"/>
              <a:gd name="T36" fmla="*/ 60 w 587"/>
              <a:gd name="T37" fmla="*/ 0 h 722"/>
              <a:gd name="T38" fmla="*/ 527 w 587"/>
              <a:gd name="T39" fmla="*/ 0 h 722"/>
              <a:gd name="T40" fmla="*/ 587 w 587"/>
              <a:gd name="T41" fmla="*/ 6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7" h="722">
                <a:moveTo>
                  <a:pt x="587" y="60"/>
                </a:moveTo>
                <a:cubicBezTo>
                  <a:pt x="587" y="662"/>
                  <a:pt x="587" y="662"/>
                  <a:pt x="587" y="662"/>
                </a:cubicBezTo>
                <a:cubicBezTo>
                  <a:pt x="587" y="695"/>
                  <a:pt x="560" y="722"/>
                  <a:pt x="527" y="722"/>
                </a:cubicBezTo>
                <a:cubicBezTo>
                  <a:pt x="60" y="722"/>
                  <a:pt x="60" y="722"/>
                  <a:pt x="60" y="722"/>
                </a:cubicBezTo>
                <a:cubicBezTo>
                  <a:pt x="26" y="722"/>
                  <a:pt x="0" y="695"/>
                  <a:pt x="0" y="662"/>
                </a:cubicBezTo>
                <a:cubicBezTo>
                  <a:pt x="0" y="388"/>
                  <a:pt x="0" y="388"/>
                  <a:pt x="0" y="388"/>
                </a:cubicBezTo>
                <a:cubicBezTo>
                  <a:pt x="33" y="388"/>
                  <a:pt x="33" y="388"/>
                  <a:pt x="33" y="388"/>
                </a:cubicBezTo>
                <a:cubicBezTo>
                  <a:pt x="33" y="649"/>
                  <a:pt x="33" y="649"/>
                  <a:pt x="33" y="649"/>
                </a:cubicBezTo>
                <a:cubicBezTo>
                  <a:pt x="33" y="671"/>
                  <a:pt x="51" y="689"/>
                  <a:pt x="73" y="689"/>
                </a:cubicBezTo>
                <a:cubicBezTo>
                  <a:pt x="514" y="689"/>
                  <a:pt x="514" y="689"/>
                  <a:pt x="514" y="689"/>
                </a:cubicBezTo>
                <a:cubicBezTo>
                  <a:pt x="536" y="689"/>
                  <a:pt x="554" y="671"/>
                  <a:pt x="554" y="649"/>
                </a:cubicBezTo>
                <a:cubicBezTo>
                  <a:pt x="554" y="74"/>
                  <a:pt x="554" y="74"/>
                  <a:pt x="554" y="74"/>
                </a:cubicBezTo>
                <a:cubicBezTo>
                  <a:pt x="554" y="51"/>
                  <a:pt x="536" y="34"/>
                  <a:pt x="514" y="34"/>
                </a:cubicBezTo>
                <a:cubicBezTo>
                  <a:pt x="73" y="34"/>
                  <a:pt x="73" y="34"/>
                  <a:pt x="73" y="34"/>
                </a:cubicBezTo>
                <a:cubicBezTo>
                  <a:pt x="51" y="34"/>
                  <a:pt x="33" y="51"/>
                  <a:pt x="33" y="74"/>
                </a:cubicBezTo>
                <a:cubicBezTo>
                  <a:pt x="33" y="268"/>
                  <a:pt x="33" y="268"/>
                  <a:pt x="33" y="268"/>
                </a:cubicBezTo>
                <a:cubicBezTo>
                  <a:pt x="0" y="268"/>
                  <a:pt x="0" y="268"/>
                  <a:pt x="0" y="268"/>
                </a:cubicBezTo>
                <a:cubicBezTo>
                  <a:pt x="0" y="60"/>
                  <a:pt x="0" y="60"/>
                  <a:pt x="0" y="60"/>
                </a:cubicBezTo>
                <a:cubicBezTo>
                  <a:pt x="0" y="27"/>
                  <a:pt x="26" y="0"/>
                  <a:pt x="60" y="0"/>
                </a:cubicBezTo>
                <a:cubicBezTo>
                  <a:pt x="527" y="0"/>
                  <a:pt x="527" y="0"/>
                  <a:pt x="527" y="0"/>
                </a:cubicBezTo>
                <a:cubicBezTo>
                  <a:pt x="560" y="0"/>
                  <a:pt x="587" y="27"/>
                  <a:pt x="587" y="60"/>
                </a:cubicBezTo>
                <a:close/>
              </a:path>
            </a:pathLst>
          </a:custGeom>
          <a:solidFill>
            <a:srgbClr val="7F349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6" name="Freeform 5">
            <a:extLst>
              <a:ext uri="{FF2B5EF4-FFF2-40B4-BE49-F238E27FC236}">
                <a16:creationId xmlns:a16="http://schemas.microsoft.com/office/drawing/2014/main" id="{EA894390-5E66-6F04-2010-0A1ECE31C0F7}"/>
              </a:ext>
            </a:extLst>
          </p:cNvPr>
          <p:cNvSpPr>
            <a:spLocks/>
          </p:cNvSpPr>
          <p:nvPr/>
        </p:nvSpPr>
        <p:spPr bwMode="auto">
          <a:xfrm>
            <a:off x="8147893" y="407391"/>
            <a:ext cx="3130550" cy="1662113"/>
          </a:xfrm>
          <a:custGeom>
            <a:avLst/>
            <a:gdLst>
              <a:gd name="T0" fmla="*/ 587 w 587"/>
              <a:gd name="T1" fmla="*/ 60 h 722"/>
              <a:gd name="T2" fmla="*/ 587 w 587"/>
              <a:gd name="T3" fmla="*/ 662 h 722"/>
              <a:gd name="T4" fmla="*/ 527 w 587"/>
              <a:gd name="T5" fmla="*/ 722 h 722"/>
              <a:gd name="T6" fmla="*/ 60 w 587"/>
              <a:gd name="T7" fmla="*/ 722 h 722"/>
              <a:gd name="T8" fmla="*/ 0 w 587"/>
              <a:gd name="T9" fmla="*/ 662 h 722"/>
              <a:gd name="T10" fmla="*/ 0 w 587"/>
              <a:gd name="T11" fmla="*/ 388 h 722"/>
              <a:gd name="T12" fmla="*/ 33 w 587"/>
              <a:gd name="T13" fmla="*/ 388 h 722"/>
              <a:gd name="T14" fmla="*/ 33 w 587"/>
              <a:gd name="T15" fmla="*/ 649 h 722"/>
              <a:gd name="T16" fmla="*/ 73 w 587"/>
              <a:gd name="T17" fmla="*/ 689 h 722"/>
              <a:gd name="T18" fmla="*/ 514 w 587"/>
              <a:gd name="T19" fmla="*/ 689 h 722"/>
              <a:gd name="T20" fmla="*/ 554 w 587"/>
              <a:gd name="T21" fmla="*/ 649 h 722"/>
              <a:gd name="T22" fmla="*/ 554 w 587"/>
              <a:gd name="T23" fmla="*/ 74 h 722"/>
              <a:gd name="T24" fmla="*/ 514 w 587"/>
              <a:gd name="T25" fmla="*/ 34 h 722"/>
              <a:gd name="T26" fmla="*/ 73 w 587"/>
              <a:gd name="T27" fmla="*/ 34 h 722"/>
              <a:gd name="T28" fmla="*/ 33 w 587"/>
              <a:gd name="T29" fmla="*/ 74 h 722"/>
              <a:gd name="T30" fmla="*/ 33 w 587"/>
              <a:gd name="T31" fmla="*/ 268 h 722"/>
              <a:gd name="T32" fmla="*/ 0 w 587"/>
              <a:gd name="T33" fmla="*/ 268 h 722"/>
              <a:gd name="T34" fmla="*/ 0 w 587"/>
              <a:gd name="T35" fmla="*/ 60 h 722"/>
              <a:gd name="T36" fmla="*/ 60 w 587"/>
              <a:gd name="T37" fmla="*/ 0 h 722"/>
              <a:gd name="T38" fmla="*/ 527 w 587"/>
              <a:gd name="T39" fmla="*/ 0 h 722"/>
              <a:gd name="T40" fmla="*/ 587 w 587"/>
              <a:gd name="T41" fmla="*/ 6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7" h="722">
                <a:moveTo>
                  <a:pt x="587" y="60"/>
                </a:moveTo>
                <a:cubicBezTo>
                  <a:pt x="587" y="662"/>
                  <a:pt x="587" y="662"/>
                  <a:pt x="587" y="662"/>
                </a:cubicBezTo>
                <a:cubicBezTo>
                  <a:pt x="587" y="695"/>
                  <a:pt x="560" y="722"/>
                  <a:pt x="527" y="722"/>
                </a:cubicBezTo>
                <a:cubicBezTo>
                  <a:pt x="60" y="722"/>
                  <a:pt x="60" y="722"/>
                  <a:pt x="60" y="722"/>
                </a:cubicBezTo>
                <a:cubicBezTo>
                  <a:pt x="26" y="722"/>
                  <a:pt x="0" y="695"/>
                  <a:pt x="0" y="662"/>
                </a:cubicBezTo>
                <a:cubicBezTo>
                  <a:pt x="0" y="388"/>
                  <a:pt x="0" y="388"/>
                  <a:pt x="0" y="388"/>
                </a:cubicBezTo>
                <a:cubicBezTo>
                  <a:pt x="33" y="388"/>
                  <a:pt x="33" y="388"/>
                  <a:pt x="33" y="388"/>
                </a:cubicBezTo>
                <a:cubicBezTo>
                  <a:pt x="33" y="649"/>
                  <a:pt x="33" y="649"/>
                  <a:pt x="33" y="649"/>
                </a:cubicBezTo>
                <a:cubicBezTo>
                  <a:pt x="33" y="671"/>
                  <a:pt x="51" y="689"/>
                  <a:pt x="73" y="689"/>
                </a:cubicBezTo>
                <a:cubicBezTo>
                  <a:pt x="514" y="689"/>
                  <a:pt x="514" y="689"/>
                  <a:pt x="514" y="689"/>
                </a:cubicBezTo>
                <a:cubicBezTo>
                  <a:pt x="536" y="689"/>
                  <a:pt x="554" y="671"/>
                  <a:pt x="554" y="649"/>
                </a:cubicBezTo>
                <a:cubicBezTo>
                  <a:pt x="554" y="74"/>
                  <a:pt x="554" y="74"/>
                  <a:pt x="554" y="74"/>
                </a:cubicBezTo>
                <a:cubicBezTo>
                  <a:pt x="554" y="51"/>
                  <a:pt x="536" y="34"/>
                  <a:pt x="514" y="34"/>
                </a:cubicBezTo>
                <a:cubicBezTo>
                  <a:pt x="73" y="34"/>
                  <a:pt x="73" y="34"/>
                  <a:pt x="73" y="34"/>
                </a:cubicBezTo>
                <a:cubicBezTo>
                  <a:pt x="51" y="34"/>
                  <a:pt x="33" y="51"/>
                  <a:pt x="33" y="74"/>
                </a:cubicBezTo>
                <a:cubicBezTo>
                  <a:pt x="33" y="268"/>
                  <a:pt x="33" y="268"/>
                  <a:pt x="33" y="268"/>
                </a:cubicBezTo>
                <a:cubicBezTo>
                  <a:pt x="0" y="268"/>
                  <a:pt x="0" y="268"/>
                  <a:pt x="0" y="268"/>
                </a:cubicBezTo>
                <a:cubicBezTo>
                  <a:pt x="0" y="60"/>
                  <a:pt x="0" y="60"/>
                  <a:pt x="0" y="60"/>
                </a:cubicBezTo>
                <a:cubicBezTo>
                  <a:pt x="0" y="27"/>
                  <a:pt x="26" y="0"/>
                  <a:pt x="60" y="0"/>
                </a:cubicBezTo>
                <a:cubicBezTo>
                  <a:pt x="527" y="0"/>
                  <a:pt x="527" y="0"/>
                  <a:pt x="527" y="0"/>
                </a:cubicBezTo>
                <a:cubicBezTo>
                  <a:pt x="560" y="0"/>
                  <a:pt x="587" y="27"/>
                  <a:pt x="587" y="60"/>
                </a:cubicBezTo>
                <a:close/>
              </a:path>
            </a:pathLst>
          </a:custGeom>
          <a:solidFill>
            <a:srgbClr val="7F349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9" name="Rectangle 8">
            <a:extLst>
              <a:ext uri="{FF2B5EF4-FFF2-40B4-BE49-F238E27FC236}">
                <a16:creationId xmlns:a16="http://schemas.microsoft.com/office/drawing/2014/main" id="{FB61DECD-B2A6-0FE7-E7E9-9EA015177B67}"/>
              </a:ext>
            </a:extLst>
          </p:cNvPr>
          <p:cNvSpPr>
            <a:spLocks noChangeArrowheads="1"/>
          </p:cNvSpPr>
          <p:nvPr/>
        </p:nvSpPr>
        <p:spPr bwMode="auto">
          <a:xfrm>
            <a:off x="8150389" y="2763811"/>
            <a:ext cx="182562" cy="393700"/>
          </a:xfrm>
          <a:prstGeom prst="rect">
            <a:avLst/>
          </a:prstGeom>
          <a:solidFill>
            <a:srgbClr val="7F349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0" name="Rectangle 8">
            <a:extLst>
              <a:ext uri="{FF2B5EF4-FFF2-40B4-BE49-F238E27FC236}">
                <a16:creationId xmlns:a16="http://schemas.microsoft.com/office/drawing/2014/main" id="{B407BCE2-560A-80FE-94DD-6E658A2E82B4}"/>
              </a:ext>
            </a:extLst>
          </p:cNvPr>
          <p:cNvSpPr>
            <a:spLocks noChangeArrowheads="1"/>
          </p:cNvSpPr>
          <p:nvPr/>
        </p:nvSpPr>
        <p:spPr bwMode="auto">
          <a:xfrm>
            <a:off x="8141830" y="927780"/>
            <a:ext cx="182562" cy="393700"/>
          </a:xfrm>
          <a:prstGeom prst="rect">
            <a:avLst/>
          </a:prstGeom>
          <a:solidFill>
            <a:srgbClr val="7F349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1" name="Freeform 9">
            <a:extLst>
              <a:ext uri="{FF2B5EF4-FFF2-40B4-BE49-F238E27FC236}">
                <a16:creationId xmlns:a16="http://schemas.microsoft.com/office/drawing/2014/main" id="{9941D3C1-A9DC-1E7B-3B03-5C98B7C5C1A8}"/>
              </a:ext>
            </a:extLst>
          </p:cNvPr>
          <p:cNvSpPr>
            <a:spLocks/>
          </p:cNvSpPr>
          <p:nvPr/>
        </p:nvSpPr>
        <p:spPr bwMode="auto">
          <a:xfrm rot="10800000" flipH="1">
            <a:off x="6869186" y="619777"/>
            <a:ext cx="1272643" cy="446697"/>
          </a:xfrm>
          <a:custGeom>
            <a:avLst/>
            <a:gdLst>
              <a:gd name="T0" fmla="*/ 561 w 561"/>
              <a:gd name="T1" fmla="*/ 337 h 457"/>
              <a:gd name="T2" fmla="*/ 561 w 561"/>
              <a:gd name="T3" fmla="*/ 457 h 457"/>
              <a:gd name="T4" fmla="*/ 60 w 561"/>
              <a:gd name="T5" fmla="*/ 457 h 457"/>
              <a:gd name="T6" fmla="*/ 0 w 561"/>
              <a:gd name="T7" fmla="*/ 397 h 457"/>
              <a:gd name="T8" fmla="*/ 0 w 561"/>
              <a:gd name="T9" fmla="*/ 0 h 457"/>
              <a:gd name="T10" fmla="*/ 120 w 561"/>
              <a:gd name="T11" fmla="*/ 0 h 457"/>
              <a:gd name="T12" fmla="*/ 120 w 561"/>
              <a:gd name="T13" fmla="*/ 337 h 457"/>
              <a:gd name="T14" fmla="*/ 561 w 561"/>
              <a:gd name="T15" fmla="*/ 337 h 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1" h="457">
                <a:moveTo>
                  <a:pt x="561" y="337"/>
                </a:moveTo>
                <a:cubicBezTo>
                  <a:pt x="561" y="457"/>
                  <a:pt x="561" y="457"/>
                  <a:pt x="561" y="457"/>
                </a:cubicBezTo>
                <a:cubicBezTo>
                  <a:pt x="60" y="457"/>
                  <a:pt x="60" y="457"/>
                  <a:pt x="60" y="457"/>
                </a:cubicBezTo>
                <a:cubicBezTo>
                  <a:pt x="27" y="457"/>
                  <a:pt x="0" y="430"/>
                  <a:pt x="0" y="397"/>
                </a:cubicBezTo>
                <a:cubicBezTo>
                  <a:pt x="0" y="0"/>
                  <a:pt x="0" y="0"/>
                  <a:pt x="0" y="0"/>
                </a:cubicBezTo>
                <a:cubicBezTo>
                  <a:pt x="120" y="0"/>
                  <a:pt x="120" y="0"/>
                  <a:pt x="120" y="0"/>
                </a:cubicBezTo>
                <a:cubicBezTo>
                  <a:pt x="120" y="337"/>
                  <a:pt x="120" y="337"/>
                  <a:pt x="120" y="337"/>
                </a:cubicBezTo>
                <a:lnTo>
                  <a:pt x="561" y="337"/>
                </a:lnTo>
                <a:close/>
              </a:path>
            </a:pathLst>
          </a:custGeom>
          <a:solidFill>
            <a:srgbClr val="24BAA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2" name="Rectángulo 111">
            <a:extLst>
              <a:ext uri="{FF2B5EF4-FFF2-40B4-BE49-F238E27FC236}">
                <a16:creationId xmlns:a16="http://schemas.microsoft.com/office/drawing/2014/main" id="{73CC0F7F-1E49-6FFC-D2DA-F7C2926D57DA}"/>
              </a:ext>
            </a:extLst>
          </p:cNvPr>
          <p:cNvSpPr/>
          <p:nvPr/>
        </p:nvSpPr>
        <p:spPr>
          <a:xfrm>
            <a:off x="7456712" y="2367223"/>
            <a:ext cx="693833" cy="321899"/>
          </a:xfrm>
          <a:prstGeom prst="rect">
            <a:avLst/>
          </a:prstGeom>
          <a:solidFill>
            <a:srgbClr val="24B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TextBox 154">
            <a:extLst>
              <a:ext uri="{FF2B5EF4-FFF2-40B4-BE49-F238E27FC236}">
                <a16:creationId xmlns:a16="http://schemas.microsoft.com/office/drawing/2014/main" id="{422C0B00-99B7-523C-2082-438D6866B06C}"/>
              </a:ext>
            </a:extLst>
          </p:cNvPr>
          <p:cNvSpPr txBox="1">
            <a:spLocks noChangeArrowheads="1"/>
          </p:cNvSpPr>
          <p:nvPr/>
        </p:nvSpPr>
        <p:spPr bwMode="auto">
          <a:xfrm>
            <a:off x="8704391" y="2305269"/>
            <a:ext cx="2324578" cy="118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lnSpc>
                <a:spcPct val="110000"/>
              </a:lnSpc>
            </a:pPr>
            <a:r>
              <a:rPr lang="it-IT" sz="2000" b="1" dirty="0">
                <a:latin typeface="Calibri" panose="020F0502020204030204" pitchFamily="34" charset="0"/>
                <a:cs typeface="Calibri" panose="020F0502020204030204" pitchFamily="34" charset="0"/>
              </a:rPr>
              <a:t>App per l'equilibrio dei liquidi per anziani</a:t>
            </a:r>
            <a:endParaRPr lang="en-US" altLang="es-MX" sz="2000" b="1" dirty="0">
              <a:latin typeface="Calibri" panose="020F0502020204030204" pitchFamily="34" charset="0"/>
              <a:cs typeface="Calibri" panose="020F0502020204030204" pitchFamily="34" charset="0"/>
            </a:endParaRPr>
          </a:p>
        </p:txBody>
      </p:sp>
      <p:sp>
        <p:nvSpPr>
          <p:cNvPr id="114" name="TextBox 154">
            <a:extLst>
              <a:ext uri="{FF2B5EF4-FFF2-40B4-BE49-F238E27FC236}">
                <a16:creationId xmlns:a16="http://schemas.microsoft.com/office/drawing/2014/main" id="{694EB138-28D7-2FC0-11C9-BC969A7EBEB8}"/>
              </a:ext>
            </a:extLst>
          </p:cNvPr>
          <p:cNvSpPr txBox="1">
            <a:spLocks noChangeArrowheads="1"/>
          </p:cNvSpPr>
          <p:nvPr/>
        </p:nvSpPr>
        <p:spPr bwMode="auto">
          <a:xfrm>
            <a:off x="8471519" y="787067"/>
            <a:ext cx="2557450" cy="118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lnSpc>
                <a:spcPct val="110000"/>
              </a:lnSpc>
            </a:pPr>
            <a:r>
              <a:rPr lang="it-IT" sz="2000" b="1">
                <a:latin typeface="Calibri" panose="020F0502020204030204" pitchFamily="34" charset="0"/>
                <a:cs typeface="Calibri" panose="020F0502020204030204" pitchFamily="34" charset="0"/>
              </a:rPr>
              <a:t>App per la gestione dell'assistenza sanitaria</a:t>
            </a:r>
            <a:endParaRPr lang="en-US" altLang="es-MX" sz="2000" b="1" dirty="0">
              <a:latin typeface="Calibri" panose="020F0502020204030204" pitchFamily="34" charset="0"/>
              <a:cs typeface="Calibri" panose="020F0502020204030204" pitchFamily="34" charset="0"/>
            </a:endParaRPr>
          </a:p>
        </p:txBody>
      </p:sp>
      <p:sp>
        <p:nvSpPr>
          <p:cNvPr id="115" name="TextBox 154">
            <a:extLst>
              <a:ext uri="{FF2B5EF4-FFF2-40B4-BE49-F238E27FC236}">
                <a16:creationId xmlns:a16="http://schemas.microsoft.com/office/drawing/2014/main" id="{794E119A-8008-6355-DC05-B4BD5D5FD67A}"/>
              </a:ext>
            </a:extLst>
          </p:cNvPr>
          <p:cNvSpPr txBox="1">
            <a:spLocks noChangeArrowheads="1"/>
          </p:cNvSpPr>
          <p:nvPr/>
        </p:nvSpPr>
        <p:spPr bwMode="auto">
          <a:xfrm>
            <a:off x="8514831" y="4529515"/>
            <a:ext cx="2400589" cy="84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lnSpc>
                <a:spcPct val="110000"/>
              </a:lnSpc>
            </a:pPr>
            <a:r>
              <a:rPr lang="en-US" sz="2000" b="1" dirty="0">
                <a:latin typeface="Calibri" panose="020F0502020204030204" pitchFamily="34" charset="0"/>
                <a:cs typeface="Calibri" panose="020F0502020204030204" pitchFamily="34" charset="0"/>
              </a:rPr>
              <a:t>App per </a:t>
            </a:r>
            <a:r>
              <a:rPr lang="en-US" sz="2000" b="1" dirty="0" err="1">
                <a:latin typeface="Calibri" panose="020F0502020204030204" pitchFamily="34" charset="0"/>
                <a:cs typeface="Calibri" panose="020F0502020204030204" pitchFamily="34" charset="0"/>
              </a:rPr>
              <a:t>attività</a:t>
            </a:r>
            <a:endParaRPr lang="en-US" sz="2000" b="1" dirty="0">
              <a:latin typeface="Calibri" panose="020F0502020204030204" pitchFamily="34" charset="0"/>
              <a:cs typeface="Calibri" panose="020F0502020204030204" pitchFamily="34" charset="0"/>
            </a:endParaRPr>
          </a:p>
          <a:p>
            <a:pPr algn="ctr">
              <a:lnSpc>
                <a:spcPct val="110000"/>
              </a:lnSpc>
            </a:pPr>
            <a:r>
              <a:rPr lang="en-US" altLang="es-MX" sz="2000" b="1" dirty="0" err="1">
                <a:latin typeface="Calibri" panose="020F0502020204030204" pitchFamily="34" charset="0"/>
                <a:cs typeface="Calibri" panose="020F0502020204030204" pitchFamily="34" charset="0"/>
              </a:rPr>
              <a:t>sociali</a:t>
            </a:r>
            <a:endParaRPr lang="en-US" altLang="es-MX" sz="2000" b="1" dirty="0">
              <a:latin typeface="Calibri" panose="020F0502020204030204" pitchFamily="34" charset="0"/>
              <a:cs typeface="Calibri" panose="020F0502020204030204" pitchFamily="34" charset="0"/>
            </a:endParaRPr>
          </a:p>
        </p:txBody>
      </p:sp>
      <p:grpSp>
        <p:nvGrpSpPr>
          <p:cNvPr id="2" name="Grupo 1">
            <a:extLst>
              <a:ext uri="{FF2B5EF4-FFF2-40B4-BE49-F238E27FC236}">
                <a16:creationId xmlns:a16="http://schemas.microsoft.com/office/drawing/2014/main" id="{31C87BA7-6D67-B313-59C2-A4077D8C4CFA}"/>
              </a:ext>
            </a:extLst>
          </p:cNvPr>
          <p:cNvGrpSpPr/>
          <p:nvPr/>
        </p:nvGrpSpPr>
        <p:grpSpPr>
          <a:xfrm flipV="1">
            <a:off x="5795315" y="639258"/>
            <a:ext cx="844478" cy="256531"/>
            <a:chOff x="3144483" y="1759184"/>
            <a:chExt cx="540470" cy="164181"/>
          </a:xfrm>
        </p:grpSpPr>
        <p:sp>
          <p:nvSpPr>
            <p:cNvPr id="10" name="Forma libre: forma 9">
              <a:extLst>
                <a:ext uri="{FF2B5EF4-FFF2-40B4-BE49-F238E27FC236}">
                  <a16:creationId xmlns:a16="http://schemas.microsoft.com/office/drawing/2014/main" id="{BC5081B1-4C74-3B67-CDD6-7BF5D678ECBE}"/>
                </a:ext>
              </a:extLst>
            </p:cNvPr>
            <p:cNvSpPr/>
            <p:nvPr/>
          </p:nvSpPr>
          <p:spPr>
            <a:xfrm rot="18900000">
              <a:off x="3144483" y="1759187"/>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rma libre: forma 10">
              <a:extLst>
                <a:ext uri="{FF2B5EF4-FFF2-40B4-BE49-F238E27FC236}">
                  <a16:creationId xmlns:a16="http://schemas.microsoft.com/office/drawing/2014/main" id="{67C997C6-3064-68E7-C2AD-243F7E01B134}"/>
                </a:ext>
              </a:extLst>
            </p:cNvPr>
            <p:cNvSpPr/>
            <p:nvPr/>
          </p:nvSpPr>
          <p:spPr>
            <a:xfrm rot="18900000">
              <a:off x="3332629" y="1759186"/>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24B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orma libre: forma 61">
              <a:extLst>
                <a:ext uri="{FF2B5EF4-FFF2-40B4-BE49-F238E27FC236}">
                  <a16:creationId xmlns:a16="http://schemas.microsoft.com/office/drawing/2014/main" id="{1718D6E4-322E-09BC-615E-F7DF081860E7}"/>
                </a:ext>
              </a:extLst>
            </p:cNvPr>
            <p:cNvSpPr/>
            <p:nvPr/>
          </p:nvSpPr>
          <p:spPr>
            <a:xfrm rot="18900000">
              <a:off x="3520775" y="1759184"/>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upo 65">
            <a:extLst>
              <a:ext uri="{FF2B5EF4-FFF2-40B4-BE49-F238E27FC236}">
                <a16:creationId xmlns:a16="http://schemas.microsoft.com/office/drawing/2014/main" id="{A7CB19D1-D6F8-5D2F-B514-34D8F3A86A48}"/>
              </a:ext>
            </a:extLst>
          </p:cNvPr>
          <p:cNvGrpSpPr/>
          <p:nvPr/>
        </p:nvGrpSpPr>
        <p:grpSpPr>
          <a:xfrm flipV="1">
            <a:off x="5394893" y="4992234"/>
            <a:ext cx="844478" cy="256531"/>
            <a:chOff x="3144483" y="1759184"/>
            <a:chExt cx="540470" cy="164181"/>
          </a:xfrm>
          <a:solidFill>
            <a:srgbClr val="24BAA2"/>
          </a:solidFill>
        </p:grpSpPr>
        <p:sp>
          <p:nvSpPr>
            <p:cNvPr id="92" name="Forma libre: forma 91">
              <a:extLst>
                <a:ext uri="{FF2B5EF4-FFF2-40B4-BE49-F238E27FC236}">
                  <a16:creationId xmlns:a16="http://schemas.microsoft.com/office/drawing/2014/main" id="{CB9AF0BB-D479-DB4A-A01F-FE43E977F92C}"/>
                </a:ext>
              </a:extLst>
            </p:cNvPr>
            <p:cNvSpPr/>
            <p:nvPr/>
          </p:nvSpPr>
          <p:spPr>
            <a:xfrm rot="18900000">
              <a:off x="3144483" y="1759187"/>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orma libre: forma 92">
              <a:extLst>
                <a:ext uri="{FF2B5EF4-FFF2-40B4-BE49-F238E27FC236}">
                  <a16:creationId xmlns:a16="http://schemas.microsoft.com/office/drawing/2014/main" id="{60B25B57-DE5F-682E-9FAB-B9F8A81F83F5}"/>
                </a:ext>
              </a:extLst>
            </p:cNvPr>
            <p:cNvSpPr/>
            <p:nvPr/>
          </p:nvSpPr>
          <p:spPr>
            <a:xfrm rot="18900000">
              <a:off x="3332629" y="1759186"/>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orma libre: forma 93">
              <a:extLst>
                <a:ext uri="{FF2B5EF4-FFF2-40B4-BE49-F238E27FC236}">
                  <a16:creationId xmlns:a16="http://schemas.microsoft.com/office/drawing/2014/main" id="{5B4AB977-A154-3BC9-1D9D-EF2BC7E60EE4}"/>
                </a:ext>
              </a:extLst>
            </p:cNvPr>
            <p:cNvSpPr/>
            <p:nvPr/>
          </p:nvSpPr>
          <p:spPr>
            <a:xfrm rot="18900000">
              <a:off x="3520775" y="1759184"/>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226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643484" y="3602326"/>
            <a:ext cx="6010480" cy="2253043"/>
          </a:xfrm>
        </p:spPr>
        <p:txBody>
          <a:bodyPr/>
          <a:lstStyle/>
          <a:p>
            <a:r>
              <a:rPr lang="en-US" dirty="0" err="1"/>
              <a:t>Benvenuti</a:t>
            </a:r>
            <a:endParaRPr lang="en-US" dirty="0"/>
          </a:p>
        </p:txBody>
      </p:sp>
    </p:spTree>
    <p:extLst>
      <p:ext uri="{BB962C8B-B14F-4D97-AF65-F5344CB8AC3E}">
        <p14:creationId xmlns:p14="http://schemas.microsoft.com/office/powerpoint/2010/main" val="1329186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body" idx="1"/>
          </p:nvPr>
        </p:nvSpPr>
        <p:spPr>
          <a:xfrm>
            <a:off x="733066" y="1369315"/>
            <a:ext cx="10595237" cy="4923024"/>
          </a:xfrm>
          <a:prstGeom prst="rect">
            <a:avLst/>
          </a:prstGeom>
          <a:noFill/>
          <a:ln>
            <a:noFill/>
          </a:ln>
        </p:spPr>
        <p:txBody>
          <a:bodyPr spcFirstLastPara="1" wrap="square" lIns="91425" tIns="45700" rIns="91425" bIns="45700" anchor="t" anchorCtr="0">
            <a:noAutofit/>
          </a:bodyPr>
          <a:lstStyle/>
          <a:p>
            <a:pPr marL="342900" lvl="0" indent="-342900" algn="just">
              <a:spcBef>
                <a:spcPts val="0"/>
              </a:spcBef>
              <a:buFont typeface="Arial" panose="020B0604020202020204" pitchFamily="34" charset="0"/>
              <a:buChar char="•"/>
            </a:pPr>
            <a:r>
              <a:rPr lang="en-US" b="1" i="1" dirty="0"/>
              <a:t>Housing Care: Using Reframed Skills for Senior Carers</a:t>
            </a:r>
            <a:r>
              <a:rPr lang="it-IT" dirty="0"/>
              <a:t>, nasce con l'intento di migliorare la qualità della vita degli anziani non autosufficienti, attraverso l'aggiornamento e la formazione alle nuove tecnologie dei loro operatori di assistenza.</a:t>
            </a:r>
            <a:endParaRPr lang="en-US" dirty="0"/>
          </a:p>
          <a:p>
            <a:pPr marL="342900" lvl="0" indent="-342900" algn="just">
              <a:spcBef>
                <a:spcPts val="0"/>
              </a:spcBef>
              <a:buFont typeface="Arial" panose="020B0604020202020204" pitchFamily="34" charset="0"/>
              <a:buChar char="•"/>
            </a:pPr>
            <a:r>
              <a:rPr lang="it-IT" dirty="0"/>
              <a:t>Con il passare degli anni, questo settore dell'assistenza agli anziani diventerà più grande come mostrano i dati, </a:t>
            </a:r>
            <a:r>
              <a:rPr lang="it-IT" b="1" dirty="0"/>
              <a:t>la popolazione di età superiore ai 65 anni </a:t>
            </a:r>
            <a:r>
              <a:rPr lang="it-IT" dirty="0"/>
              <a:t>aumenterà drammaticamente. E quindi, aumenterà anche la percentuale di persone che necessitano di cure personali specializzate, adattate all'attuale situazione sociale.</a:t>
            </a:r>
            <a:r>
              <a:rPr lang="en-US" dirty="0"/>
              <a:t>. </a:t>
            </a:r>
          </a:p>
          <a:p>
            <a:pPr marL="342900" lvl="0" indent="-342900" algn="just" rtl="0">
              <a:lnSpc>
                <a:spcPct val="90000"/>
              </a:lnSpc>
              <a:spcBef>
                <a:spcPts val="0"/>
              </a:spcBef>
              <a:spcAft>
                <a:spcPts val="0"/>
              </a:spcAft>
              <a:buClr>
                <a:srgbClr val="092E4B"/>
              </a:buClr>
              <a:buSzPts val="2400"/>
              <a:buFont typeface="Arial" panose="020B0604020202020204" pitchFamily="34" charset="0"/>
              <a:buChar char="•"/>
            </a:pPr>
            <a:endParaRPr lang="en-US" dirty="0"/>
          </a:p>
          <a:p>
            <a:pPr marL="342900" lvl="0" indent="-342900" algn="just">
              <a:spcBef>
                <a:spcPts val="0"/>
              </a:spcBef>
              <a:buFont typeface="Arial" panose="020B0604020202020204" pitchFamily="34" charset="0"/>
              <a:buChar char="•"/>
            </a:pPr>
            <a:r>
              <a:rPr lang="it-IT" dirty="0"/>
              <a:t>Il Progetto Housing Care mira a offrire una nuova prospettiva sull'assistenza, adattata ai giorni nostri e il cui principale motore di cambiamento è l'adattamento delle nuove tecnologie sia all'interno che all'esterno della casa degli ANZIANI</a:t>
            </a:r>
            <a:r>
              <a:rPr lang="en-US" dirty="0"/>
              <a:t>. </a:t>
            </a:r>
          </a:p>
          <a:p>
            <a:pPr marL="0" lvl="0" indent="0" algn="just" rtl="0">
              <a:lnSpc>
                <a:spcPct val="90000"/>
              </a:lnSpc>
              <a:spcBef>
                <a:spcPts val="0"/>
              </a:spcBef>
              <a:spcAft>
                <a:spcPts val="0"/>
              </a:spcAft>
              <a:buClr>
                <a:srgbClr val="092E4B"/>
              </a:buClr>
              <a:buSzPts val="2400"/>
            </a:pPr>
            <a:endParaRPr lang="en-US" dirty="0"/>
          </a:p>
        </p:txBody>
      </p:sp>
      <p:sp>
        <p:nvSpPr>
          <p:cNvPr id="247" name="Google Shape;247;p12"/>
          <p:cNvSpPr txBox="1">
            <a:spLocks noGrp="1"/>
          </p:cNvSpPr>
          <p:nvPr>
            <p:ph type="body" idx="2"/>
          </p:nvPr>
        </p:nvSpPr>
        <p:spPr>
          <a:xfrm>
            <a:off x="798381" y="565661"/>
            <a:ext cx="1059523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it-IT" dirty="0"/>
              <a:t>Il Progetto</a:t>
            </a:r>
            <a:endParaRPr dirty="0"/>
          </a:p>
          <a:p>
            <a:pPr marL="0" lvl="0" indent="0" algn="l" rtl="0">
              <a:lnSpc>
                <a:spcPct val="90000"/>
              </a:lnSpc>
              <a:spcBef>
                <a:spcPts val="1000"/>
              </a:spcBef>
              <a:spcAft>
                <a:spcPts val="0"/>
              </a:spcAft>
              <a:buClr>
                <a:srgbClr val="24BAA2"/>
              </a:buClr>
              <a:buSzPts val="3600"/>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702FB9-4B46-1E91-0D74-C6112366CAFB}"/>
              </a:ext>
            </a:extLst>
          </p:cNvPr>
          <p:cNvSpPr>
            <a:spLocks noGrp="1"/>
          </p:cNvSpPr>
          <p:nvPr>
            <p:ph type="body" sz="quarter" idx="16"/>
          </p:nvPr>
        </p:nvSpPr>
        <p:spPr>
          <a:xfrm>
            <a:off x="769266" y="1600246"/>
            <a:ext cx="4757375" cy="992652"/>
          </a:xfrm>
        </p:spPr>
        <p:txBody>
          <a:bodyPr/>
          <a:lstStyle/>
          <a:p>
            <a:r>
              <a:rPr lang="it-IT" dirty="0"/>
              <a:t>Per raggiungere l'obiettivo del nostro progetto abbiamo progettato 2 risultati del progetto... il primo PR1 prevede lo sviluppo di un 
MOOC</a:t>
            </a:r>
            <a:endParaRPr lang="en-IE" sz="4800" dirty="0"/>
          </a:p>
        </p:txBody>
      </p:sp>
      <p:pic>
        <p:nvPicPr>
          <p:cNvPr id="6" name="Picture Placeholder 5" descr="Pretty home office desk">
            <a:extLst>
              <a:ext uri="{FF2B5EF4-FFF2-40B4-BE49-F238E27FC236}">
                <a16:creationId xmlns:a16="http://schemas.microsoft.com/office/drawing/2014/main" id="{73691A4A-3F90-7B5A-BFB9-1697CB7EA931}"/>
              </a:ext>
            </a:extLst>
          </p:cNvPr>
          <p:cNvPicPr>
            <a:picLocks noGrp="1" noChangeAspect="1"/>
          </p:cNvPicPr>
          <p:nvPr>
            <p:ph type="pic" sz="quarter" idx="44"/>
          </p:nvPr>
        </p:nvPicPr>
        <p:blipFill>
          <a:blip r:embed="rId2"/>
          <a:srcRect l="18751" r="18751"/>
          <a:stretch>
            <a:fillRect/>
          </a:stretch>
        </p:blipFill>
        <p:spPr/>
      </p:pic>
    </p:spTree>
    <p:extLst>
      <p:ext uri="{BB962C8B-B14F-4D97-AF65-F5344CB8AC3E}">
        <p14:creationId xmlns:p14="http://schemas.microsoft.com/office/powerpoint/2010/main" val="1930390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04090" y="1178220"/>
            <a:ext cx="11330558" cy="3849918"/>
          </a:xfrm>
        </p:spPr>
        <p:txBody>
          <a:bodyPr/>
          <a:lstStyle/>
          <a:p>
            <a:pPr indent="0"/>
            <a:r>
              <a:rPr lang="it-IT" sz="3600" b="1" dirty="0"/>
              <a:t>Un MOOC = Un corso online aperto di massa</a:t>
            </a:r>
          </a:p>
          <a:p>
            <a:pPr indent="0"/>
            <a:r>
              <a:rPr lang="it-IT" dirty="0"/>
              <a:t>Quindi, un MOOC è un corso online progettato per essere aperto a un gran numero di partecipanti. I MOOC sono tipicamente offerti dalle istituzioni educative e possono coprire una vasta gamma di argomenti.</a:t>
            </a:r>
          </a:p>
          <a:p>
            <a:pPr indent="0"/>
            <a:r>
              <a:rPr lang="it-IT" dirty="0"/>
              <a:t>Sono spesso </a:t>
            </a:r>
            <a:r>
              <a:rPr lang="it-IT" b="1" dirty="0"/>
              <a:t>GRATUITI</a:t>
            </a:r>
            <a:r>
              <a:rPr lang="it-IT" dirty="0"/>
              <a:t> o a basso costo e sono </a:t>
            </a:r>
            <a:r>
              <a:rPr lang="it-IT" b="1" dirty="0"/>
              <a:t>ACCESSIBILI</a:t>
            </a:r>
            <a:r>
              <a:rPr lang="it-IT" dirty="0"/>
              <a:t> a chiunque abbia una connessione internet.</a:t>
            </a:r>
          </a:p>
          <a:p>
            <a:pPr indent="0"/>
            <a:r>
              <a:rPr lang="it-IT" dirty="0"/>
              <a:t>Possono includere lezioni video, quiz, forum di discussione e compiti</a:t>
            </a:r>
            <a:r>
              <a:rPr lang="en-US" dirty="0"/>
              <a:t>. </a:t>
            </a:r>
          </a:p>
          <a:p>
            <a:pPr marL="571500" indent="-342900">
              <a:buFont typeface="Arial" panose="020B0604020202020204" pitchFamily="34" charset="0"/>
              <a:buChar char="•"/>
            </a:pPr>
            <a:r>
              <a:rPr lang="it-IT" dirty="0"/>
              <a:t>I MOOC possono anche offrire vari livelli di certificazione o credito, a seconda dell'istituzione</a:t>
            </a:r>
            <a:r>
              <a:rPr lang="en-US" dirty="0"/>
              <a:t>.</a:t>
            </a:r>
          </a:p>
          <a:p>
            <a:pPr marL="571500" indent="-342900">
              <a:buFont typeface="Arial" panose="020B0604020202020204" pitchFamily="34" charset="0"/>
              <a:buChar char="•"/>
            </a:pPr>
            <a:r>
              <a:rPr lang="it-IT" dirty="0"/>
              <a:t>I MOOC hanno la capacità di raggiungere un pubblico ampio e diversificato, che può includere studenti provenienti da tutto il mondo</a:t>
            </a:r>
            <a:r>
              <a:rPr lang="en-US" dirty="0"/>
              <a:t>. </a:t>
            </a:r>
          </a:p>
          <a:p>
            <a:pPr marL="571500" indent="-342900">
              <a:buFont typeface="Arial" panose="020B0604020202020204" pitchFamily="34" charset="0"/>
              <a:buChar char="•"/>
            </a:pPr>
            <a:r>
              <a:rPr lang="it-IT" dirty="0"/>
              <a:t>Sono un modo per fornire istruzione a persone che altrimenti non avrebbero accesso alle forme tradizionali di istruzione</a:t>
            </a:r>
            <a:r>
              <a:rPr lang="en-US" dirty="0"/>
              <a:t>.</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40726" y="422445"/>
            <a:ext cx="10595237" cy="447087"/>
          </a:xfrm>
        </p:spPr>
        <p:txBody>
          <a:bodyPr/>
          <a:lstStyle/>
          <a:p>
            <a:r>
              <a:rPr lang="en-US" sz="4800" dirty="0"/>
              <a:t>Ma </a:t>
            </a:r>
            <a:r>
              <a:rPr lang="en-US" sz="4800" dirty="0" err="1"/>
              <a:t>cos'è</a:t>
            </a:r>
            <a:r>
              <a:rPr lang="en-US" sz="4800" dirty="0"/>
              <a:t> un MOOC?</a:t>
            </a:r>
          </a:p>
        </p:txBody>
      </p:sp>
    </p:spTree>
    <p:extLst>
      <p:ext uri="{BB962C8B-B14F-4D97-AF65-F5344CB8AC3E}">
        <p14:creationId xmlns:p14="http://schemas.microsoft.com/office/powerpoint/2010/main" val="3933563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F75A29A-FBFE-AFCD-89A7-610965D10891}"/>
              </a:ext>
            </a:extLst>
          </p:cNvPr>
          <p:cNvSpPr/>
          <p:nvPr/>
        </p:nvSpPr>
        <p:spPr>
          <a:xfrm>
            <a:off x="362808" y="176212"/>
            <a:ext cx="5581651" cy="6505575"/>
          </a:xfrm>
          <a:prstGeom prst="rect">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Marcador de texto 2">
            <a:extLst>
              <a:ext uri="{FF2B5EF4-FFF2-40B4-BE49-F238E27FC236}">
                <a16:creationId xmlns:a16="http://schemas.microsoft.com/office/drawing/2014/main" id="{DC23E30D-7100-1AF8-13FE-733AE9254EB6}"/>
              </a:ext>
            </a:extLst>
          </p:cNvPr>
          <p:cNvSpPr>
            <a:spLocks noGrp="1"/>
          </p:cNvSpPr>
          <p:nvPr>
            <p:ph type="body" idx="2"/>
          </p:nvPr>
        </p:nvSpPr>
        <p:spPr>
          <a:xfrm>
            <a:off x="466725" y="705664"/>
            <a:ext cx="5126168" cy="803654"/>
          </a:xfrm>
        </p:spPr>
        <p:txBody>
          <a:bodyPr/>
          <a:lstStyle/>
          <a:p>
            <a:pPr algn="ctr"/>
            <a:r>
              <a:rPr lang="es-ES" dirty="0" err="1"/>
              <a:t>Obiettivi</a:t>
            </a:r>
            <a:r>
              <a:rPr lang="es-ES" dirty="0"/>
              <a:t> del MOOC</a:t>
            </a:r>
          </a:p>
        </p:txBody>
      </p:sp>
      <p:sp>
        <p:nvSpPr>
          <p:cNvPr id="2" name="Marcador de texto 1">
            <a:extLst>
              <a:ext uri="{FF2B5EF4-FFF2-40B4-BE49-F238E27FC236}">
                <a16:creationId xmlns:a16="http://schemas.microsoft.com/office/drawing/2014/main" id="{932BB263-8871-5B2C-B9EC-B087AE84C1A8}"/>
              </a:ext>
            </a:extLst>
          </p:cNvPr>
          <p:cNvSpPr>
            <a:spLocks noGrp="1"/>
          </p:cNvSpPr>
          <p:nvPr>
            <p:ph type="body" idx="1"/>
          </p:nvPr>
        </p:nvSpPr>
        <p:spPr>
          <a:xfrm>
            <a:off x="247650" y="1729494"/>
            <a:ext cx="5345243" cy="3849918"/>
          </a:xfrm>
        </p:spPr>
        <p:txBody>
          <a:bodyPr/>
          <a:lstStyle/>
          <a:p>
            <a:pPr indent="0" algn="ctr"/>
            <a:r>
              <a:rPr lang="it-IT" dirty="0">
                <a:solidFill>
                  <a:schemeClr val="bg2"/>
                </a:solidFill>
              </a:rPr>
              <a:t>Attraverso questo MOOC, vogliamo dare agli operatori sanitari gli strumenti aggiornati e le competenze adeguate in modo che possano svolgere la loro professione in modo efficiente, con l'unica intenzione di migliorare il loro benessere, così come quello dei loro clienti o pazienti. 
</a:t>
            </a:r>
            <a:r>
              <a:rPr lang="it-IT" b="1" dirty="0">
                <a:solidFill>
                  <a:schemeClr val="bg2"/>
                </a:solidFill>
              </a:rPr>
              <a:t>Lo facciamo mostrando le più recenti tecniche di istruzione, offrendo una varietà di contenuti della piattaforma e fornendo risorse che possono essere utilizzate quotidianamente</a:t>
            </a:r>
            <a:r>
              <a:rPr lang="it-IT" dirty="0">
                <a:solidFill>
                  <a:schemeClr val="bg2"/>
                </a:solidFill>
              </a:rPr>
              <a:t>.</a:t>
            </a:r>
            <a:r>
              <a:rPr lang="es-ES" dirty="0"/>
              <a:t> </a:t>
            </a:r>
          </a:p>
        </p:txBody>
      </p:sp>
      <p:pic>
        <p:nvPicPr>
          <p:cNvPr id="6" name="Imagen 5">
            <a:extLst>
              <a:ext uri="{FF2B5EF4-FFF2-40B4-BE49-F238E27FC236}">
                <a16:creationId xmlns:a16="http://schemas.microsoft.com/office/drawing/2014/main" id="{C672BA69-6CAA-1987-94C5-0B83887D8604}"/>
              </a:ext>
            </a:extLst>
          </p:cNvPr>
          <p:cNvPicPr>
            <a:picLocks noChangeAspect="1"/>
          </p:cNvPicPr>
          <p:nvPr/>
        </p:nvPicPr>
        <p:blipFill rotWithShape="1">
          <a:blip r:embed="rId2"/>
          <a:srcRect l="87109" t="22341" r="3594" b="54048"/>
          <a:stretch/>
        </p:blipFill>
        <p:spPr>
          <a:xfrm>
            <a:off x="0" y="36126"/>
            <a:ext cx="1349599" cy="963999"/>
          </a:xfrm>
          <a:prstGeom prst="rect">
            <a:avLst/>
          </a:prstGeom>
        </p:spPr>
      </p:pic>
      <p:sp>
        <p:nvSpPr>
          <p:cNvPr id="7" name="Text Placeholder 7">
            <a:extLst>
              <a:ext uri="{FF2B5EF4-FFF2-40B4-BE49-F238E27FC236}">
                <a16:creationId xmlns:a16="http://schemas.microsoft.com/office/drawing/2014/main" id="{809F9910-BBDE-1C83-8CFC-DE5ED355104F}"/>
              </a:ext>
            </a:extLst>
          </p:cNvPr>
          <p:cNvSpPr txBox="1">
            <a:spLocks/>
          </p:cNvSpPr>
          <p:nvPr/>
        </p:nvSpPr>
        <p:spPr>
          <a:xfrm>
            <a:off x="6247543" y="485494"/>
            <a:ext cx="5286132" cy="1362269"/>
          </a:xfrm>
          <a:prstGeom prst="rect">
            <a:avLst/>
          </a:prstGeom>
          <a:solidFill>
            <a:schemeClr val="bg1"/>
          </a:solidFill>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rgbClr val="092E4B"/>
                </a:solidFill>
                <a:latin typeface="Calibri" panose="020F0502020204030204" pitchFamily="34" charset="0"/>
                <a:cs typeface="Calibri" panose="020F0502020204030204" pitchFamily="34" charset="0"/>
              </a:rPr>
              <a:t> </a:t>
            </a:r>
            <a:r>
              <a:rPr lang="it-IT" sz="2400" b="1" dirty="0">
                <a:solidFill>
                  <a:srgbClr val="092E4B"/>
                </a:solidFill>
              </a:rPr>
              <a:t>I Care Workers, al termine del MOOC potranno</a:t>
            </a:r>
            <a:endParaRPr lang="en-US" sz="2400" b="1" dirty="0">
              <a:solidFill>
                <a:srgbClr val="092E4B"/>
              </a:solidFill>
              <a:latin typeface="Calibri" panose="020F0502020204030204" pitchFamily="34" charset="0"/>
              <a:cs typeface="Calibri" panose="020F0502020204030204" pitchFamily="34" charset="0"/>
            </a:endParaRPr>
          </a:p>
        </p:txBody>
      </p:sp>
      <p:sp>
        <p:nvSpPr>
          <p:cNvPr id="8" name="Marcador de texto 1">
            <a:extLst>
              <a:ext uri="{FF2B5EF4-FFF2-40B4-BE49-F238E27FC236}">
                <a16:creationId xmlns:a16="http://schemas.microsoft.com/office/drawing/2014/main" id="{F0A98700-3E88-2B9C-1F75-D521B1CA2714}"/>
              </a:ext>
            </a:extLst>
          </p:cNvPr>
          <p:cNvSpPr txBox="1">
            <a:spLocks/>
          </p:cNvSpPr>
          <p:nvPr/>
        </p:nvSpPr>
        <p:spPr>
          <a:xfrm>
            <a:off x="6587173" y="1874581"/>
            <a:ext cx="5345243" cy="384991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it-IT" b="1" dirty="0">
                <a:solidFill>
                  <a:srgbClr val="24BAA2"/>
                </a:solidFill>
              </a:rPr>
              <a:t>Testare Ambient </a:t>
            </a:r>
            <a:r>
              <a:rPr lang="it-IT" b="1" dirty="0" err="1">
                <a:solidFill>
                  <a:srgbClr val="24BAA2"/>
                </a:solidFill>
              </a:rPr>
              <a:t>Assisting</a:t>
            </a:r>
            <a:r>
              <a:rPr lang="it-IT" b="1" dirty="0">
                <a:solidFill>
                  <a:srgbClr val="24BAA2"/>
                </a:solidFill>
              </a:rPr>
              <a:t> Living &amp; E-Health devices per assistere e prendersi cura degli anziani</a:t>
            </a:r>
          </a:p>
          <a:p>
            <a:pPr marL="0" indent="0"/>
            <a:r>
              <a:rPr lang="it-IT" b="1" dirty="0">
                <a:solidFill>
                  <a:srgbClr val="24BAA2"/>
                </a:solidFill>
              </a:rPr>
              <a:t>Praticare interventi di assistenza e cura utilizzando tecnologie nuove e disponibili, integrate con un forte elemento umanizzato</a:t>
            </a:r>
          </a:p>
          <a:p>
            <a:pPr marL="0" indent="0"/>
            <a:r>
              <a:rPr lang="it-IT" b="1" dirty="0">
                <a:solidFill>
                  <a:srgbClr val="24BAA2"/>
                </a:solidFill>
              </a:rPr>
              <a:t>Gestire la multifunzionalità dei dispositivi a livello base;</a:t>
            </a:r>
          </a:p>
          <a:p>
            <a:pPr marL="0" indent="0"/>
            <a:r>
              <a:rPr lang="it-IT" b="1" dirty="0">
                <a:solidFill>
                  <a:srgbClr val="24BAA2"/>
                </a:solidFill>
              </a:rPr>
              <a:t>Comprendere e utilizzare alcuni dei dati prodotti dalle tecnologie.</a:t>
            </a:r>
            <a:r>
              <a:rPr lang="es-ES" dirty="0"/>
              <a:t> </a:t>
            </a:r>
          </a:p>
        </p:txBody>
      </p:sp>
      <p:pic>
        <p:nvPicPr>
          <p:cNvPr id="9" name="Picture 2">
            <a:extLst>
              <a:ext uri="{FF2B5EF4-FFF2-40B4-BE49-F238E27FC236}">
                <a16:creationId xmlns:a16="http://schemas.microsoft.com/office/drawing/2014/main" id="{576D3143-4BE6-FBD8-2D2C-E2E25C1E5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2476" y="2074511"/>
            <a:ext cx="449581" cy="449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BC948C9F-BB4C-4B0D-4127-57714B12A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296470"/>
            <a:ext cx="491173" cy="4911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8C616091-F36D-4C3B-BEF9-8C55D1E5F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6001" y="4496608"/>
            <a:ext cx="449581" cy="4495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66FEC392-0F98-762F-E651-0251FBCF7F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9194" y="5346247"/>
            <a:ext cx="459913" cy="459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586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body" idx="1"/>
          </p:nvPr>
        </p:nvSpPr>
        <p:spPr>
          <a:xfrm>
            <a:off x="3247698" y="637795"/>
            <a:ext cx="8391502" cy="4923024"/>
          </a:xfrm>
          <a:prstGeom prst="rect">
            <a:avLst/>
          </a:prstGeom>
          <a:noFill/>
          <a:ln>
            <a:noFill/>
          </a:ln>
        </p:spPr>
        <p:txBody>
          <a:bodyPr spcFirstLastPara="1" wrap="square" lIns="91425" tIns="45700" rIns="91425" bIns="45700" anchor="t" anchorCtr="0">
            <a:noAutofit/>
          </a:bodyPr>
          <a:lstStyle/>
          <a:p>
            <a:pPr marL="0" lvl="0" indent="0" algn="just">
              <a:spcBef>
                <a:spcPts val="0"/>
              </a:spcBef>
            </a:pPr>
            <a:r>
              <a:rPr lang="it-IT" b="1" dirty="0">
                <a:solidFill>
                  <a:srgbClr val="7F3494"/>
                </a:solidFill>
              </a:rPr>
              <a:t>Abbiamo classificato gli operatori sanitari in base al loro livello di esperienza e CHIEDIAMO ...</a:t>
            </a:r>
          </a:p>
          <a:p>
            <a:pPr marL="0" lvl="0" indent="0" algn="just">
              <a:spcBef>
                <a:spcPts val="0"/>
              </a:spcBef>
            </a:pPr>
            <a:endParaRPr lang="en-US" dirty="0"/>
          </a:p>
          <a:p>
            <a:pPr lvl="0" indent="-457200" algn="just">
              <a:spcBef>
                <a:spcPts val="0"/>
              </a:spcBef>
              <a:buAutoNum type="arabicParenR"/>
            </a:pPr>
            <a:r>
              <a:rPr lang="it-IT" b="1" dirty="0"/>
              <a:t>Se hai più di 15-20 anni di esperienza...</a:t>
            </a:r>
          </a:p>
          <a:p>
            <a:pPr marL="0" lvl="0" indent="0" algn="just">
              <a:spcBef>
                <a:spcPts val="0"/>
              </a:spcBef>
            </a:pPr>
            <a:endParaRPr lang="en-US" dirty="0"/>
          </a:p>
          <a:p>
            <a:pPr marL="342900" lvl="0" indent="-342900" algn="just">
              <a:spcBef>
                <a:spcPts val="0"/>
              </a:spcBef>
              <a:buFontTx/>
              <a:buChar char="-"/>
            </a:pPr>
            <a:r>
              <a:rPr lang="it-IT" dirty="0"/>
              <a:t>Com'è cambiato il modo di lavorare da quando hai iniziato?
La tecnologia lo rende più semplice?</a:t>
            </a:r>
          </a:p>
          <a:p>
            <a:pPr marL="0" lvl="0" indent="0" algn="just">
              <a:spcBef>
                <a:spcPts val="0"/>
              </a:spcBef>
            </a:pPr>
            <a:endParaRPr lang="en-US" dirty="0"/>
          </a:p>
          <a:p>
            <a:pPr marL="0" lvl="0" indent="0" algn="just">
              <a:spcBef>
                <a:spcPts val="0"/>
              </a:spcBef>
            </a:pPr>
            <a:r>
              <a:rPr lang="en-US" b="1" dirty="0"/>
              <a:t>2) </a:t>
            </a:r>
            <a:r>
              <a:rPr lang="it-IT" b="1" dirty="0"/>
              <a:t>Se hai meno di 10 – 15 anni di esperienza...</a:t>
            </a:r>
            <a:endParaRPr lang="en-US" b="1" dirty="0"/>
          </a:p>
          <a:p>
            <a:pPr marL="0" lvl="0" indent="0" algn="just" rtl="0">
              <a:lnSpc>
                <a:spcPct val="90000"/>
              </a:lnSpc>
              <a:spcBef>
                <a:spcPts val="0"/>
              </a:spcBef>
              <a:spcAft>
                <a:spcPts val="0"/>
              </a:spcAft>
              <a:buClr>
                <a:srgbClr val="092E4B"/>
              </a:buClr>
              <a:buSzPts val="2400"/>
            </a:pPr>
            <a:endParaRPr lang="en-US" dirty="0"/>
          </a:p>
          <a:p>
            <a:pPr marL="342900" lvl="0" indent="-342900" algn="just">
              <a:spcBef>
                <a:spcPts val="0"/>
              </a:spcBef>
              <a:buFontTx/>
              <a:buChar char="-"/>
            </a:pPr>
            <a:r>
              <a:rPr lang="it-IT" dirty="0"/>
              <a:t>Credi che la tecnologia sia necessaria per svolgere il tuo lavoro?
Di che tipo di tecnologia hai bisogno nel tuo lavoro?</a:t>
            </a:r>
            <a:endParaRPr lang="en-US" dirty="0"/>
          </a:p>
        </p:txBody>
      </p:sp>
      <p:pic>
        <p:nvPicPr>
          <p:cNvPr id="1032" name="Picture 8">
            <a:extLst>
              <a:ext uri="{FF2B5EF4-FFF2-40B4-BE49-F238E27FC236}">
                <a16:creationId xmlns:a16="http://schemas.microsoft.com/office/drawing/2014/main" id="{E50A8DD7-B560-2CC7-114B-E49B579FC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87" y="4269487"/>
            <a:ext cx="1770379" cy="177037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2FAD153-90F0-58DD-F924-92F7271A7C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9570" y="2615607"/>
            <a:ext cx="1395984" cy="139598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08AA482-0936-F70E-A420-D24EA41BE8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97357">
            <a:off x="1387962" y="3724280"/>
            <a:ext cx="471245" cy="471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636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A971113-5282-370C-4EEC-114DBD139665}"/>
              </a:ext>
            </a:extLst>
          </p:cNvPr>
          <p:cNvSpPr/>
          <p:nvPr/>
        </p:nvSpPr>
        <p:spPr>
          <a:xfrm>
            <a:off x="365760" y="956791"/>
            <a:ext cx="11460480" cy="803654"/>
          </a:xfrm>
          <a:prstGeom prst="rect">
            <a:avLst/>
          </a:prstGeom>
          <a:solidFill>
            <a:srgbClr val="7F3494"/>
          </a:solidFill>
          <a:ln>
            <a:solidFill>
              <a:srgbClr val="7F3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Marcador de texto 1">
            <a:extLst>
              <a:ext uri="{FF2B5EF4-FFF2-40B4-BE49-F238E27FC236}">
                <a16:creationId xmlns:a16="http://schemas.microsoft.com/office/drawing/2014/main" id="{8F5070CB-4D8E-F45A-64AA-5864E22D5CE6}"/>
              </a:ext>
            </a:extLst>
          </p:cNvPr>
          <p:cNvSpPr>
            <a:spLocks noGrp="1"/>
          </p:cNvSpPr>
          <p:nvPr>
            <p:ph type="body" idx="1"/>
          </p:nvPr>
        </p:nvSpPr>
        <p:spPr>
          <a:xfrm>
            <a:off x="617627" y="2164080"/>
            <a:ext cx="10814498" cy="4016022"/>
          </a:xfrm>
        </p:spPr>
        <p:txBody>
          <a:bodyPr/>
          <a:lstStyle/>
          <a:p>
            <a:pPr marL="571500" indent="-342900" algn="just">
              <a:buFont typeface="Arial" panose="020B0604020202020204" pitchFamily="34" charset="0"/>
              <a:buChar char="•"/>
            </a:pPr>
            <a:r>
              <a:rPr lang="it-IT" dirty="0"/>
              <a:t>Negli ultimi anni c'è stato un grande salto nella qualità della tecnologia dedicata alla cura delle persone non autosufficienti.</a:t>
            </a:r>
            <a:r>
              <a:rPr lang="es-ES" dirty="0"/>
              <a:t>. </a:t>
            </a:r>
            <a:endParaRPr lang="en-US" dirty="0"/>
          </a:p>
          <a:p>
            <a:pPr marL="228600" indent="0" algn="just"/>
            <a:endParaRPr lang="en-US" dirty="0"/>
          </a:p>
          <a:p>
            <a:pPr marL="571500" indent="-342900" algn="just">
              <a:buFont typeface="Arial" panose="020B0604020202020204" pitchFamily="34" charset="0"/>
              <a:buChar char="•"/>
            </a:pPr>
            <a:r>
              <a:rPr lang="it-IT" dirty="0"/>
              <a:t>Per molti lavoratori, avere a che fare con la tecnologia sul posto di lavoro può essere una vera sfida, e molte volte è considerato un ostacolo allo sviluppo efficiente del proprio lavoro (Andersson et al., 2016) e una delle principali cause di stress</a:t>
            </a:r>
            <a:r>
              <a:rPr lang="en-US" dirty="0"/>
              <a:t>. </a:t>
            </a:r>
            <a:br>
              <a:rPr lang="en-US" dirty="0"/>
            </a:br>
            <a:endParaRPr lang="en-US" dirty="0"/>
          </a:p>
          <a:p>
            <a:pPr marL="571500" indent="-342900" algn="just">
              <a:buFont typeface="Arial" panose="020B0604020202020204" pitchFamily="34" charset="0"/>
              <a:buChar char="•"/>
            </a:pPr>
            <a:r>
              <a:rPr lang="it-IT" dirty="0"/>
              <a:t>Uno dei problemi principali è che gli operatori sanitari sono spesso scarsamente formati per quanto riguarda le nuove tecnologie e le opzioni a loro disposizione.</a:t>
            </a:r>
            <a:r>
              <a:rPr lang="en-US" dirty="0"/>
              <a:t>.  </a:t>
            </a:r>
          </a:p>
          <a:p>
            <a:pPr marL="571500" indent="-342900" algn="just">
              <a:buFont typeface="Arial" panose="020B0604020202020204" pitchFamily="34" charset="0"/>
              <a:buChar char="•"/>
            </a:pPr>
            <a:endParaRPr lang="en-US" dirty="0"/>
          </a:p>
        </p:txBody>
      </p:sp>
      <p:sp>
        <p:nvSpPr>
          <p:cNvPr id="3" name="Marcador de texto 2">
            <a:extLst>
              <a:ext uri="{FF2B5EF4-FFF2-40B4-BE49-F238E27FC236}">
                <a16:creationId xmlns:a16="http://schemas.microsoft.com/office/drawing/2014/main" id="{D8C65923-E164-F5B8-E02A-7EA3651C513D}"/>
              </a:ext>
            </a:extLst>
          </p:cNvPr>
          <p:cNvSpPr>
            <a:spLocks noGrp="1"/>
          </p:cNvSpPr>
          <p:nvPr>
            <p:ph type="body" idx="2"/>
          </p:nvPr>
        </p:nvSpPr>
        <p:spPr>
          <a:xfrm>
            <a:off x="727257" y="956791"/>
            <a:ext cx="10595237" cy="803654"/>
          </a:xfrm>
        </p:spPr>
        <p:txBody>
          <a:bodyPr/>
          <a:lstStyle/>
          <a:p>
            <a:pPr algn="ctr"/>
            <a:r>
              <a:rPr lang="it-IT" dirty="0"/>
              <a:t>2 domande ma molte RISPOSTE</a:t>
            </a:r>
            <a:endParaRPr lang="es-ES" dirty="0"/>
          </a:p>
        </p:txBody>
      </p:sp>
    </p:spTree>
    <p:extLst>
      <p:ext uri="{BB962C8B-B14F-4D97-AF65-F5344CB8AC3E}">
        <p14:creationId xmlns:p14="http://schemas.microsoft.com/office/powerpoint/2010/main" val="3802212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body" idx="1"/>
          </p:nvPr>
        </p:nvSpPr>
        <p:spPr>
          <a:xfrm>
            <a:off x="733066" y="1369315"/>
            <a:ext cx="10595237" cy="4923024"/>
          </a:xfrm>
          <a:prstGeom prst="rect">
            <a:avLst/>
          </a:prstGeom>
          <a:noFill/>
          <a:ln>
            <a:noFill/>
          </a:ln>
        </p:spPr>
        <p:txBody>
          <a:bodyPr spcFirstLastPara="1" wrap="square" lIns="91425" tIns="45700" rIns="91425" bIns="45700" anchor="t" anchorCtr="0">
            <a:noAutofit/>
          </a:bodyPr>
          <a:lstStyle/>
          <a:p>
            <a:pPr marL="0" lvl="0" indent="0" algn="just">
              <a:spcBef>
                <a:spcPts val="0"/>
              </a:spcBef>
            </a:pPr>
            <a:r>
              <a:rPr lang="it-IT" dirty="0"/>
              <a:t>CREDIAMO che la risposta a questa domanda sia .... </a:t>
            </a:r>
            <a:r>
              <a:rPr lang="it-IT" b="1" dirty="0"/>
              <a:t>CERTAMENTE!</a:t>
            </a:r>
          </a:p>
          <a:p>
            <a:pPr marL="0" lvl="0" indent="0" algn="just">
              <a:spcBef>
                <a:spcPts val="0"/>
              </a:spcBef>
            </a:pPr>
            <a:endParaRPr lang="it-IT" dirty="0"/>
          </a:p>
          <a:p>
            <a:pPr marL="342900" lvl="0" indent="-342900" algn="just">
              <a:spcBef>
                <a:spcPts val="0"/>
              </a:spcBef>
              <a:buFont typeface="Arial" panose="020B0604020202020204" pitchFamily="34" charset="0"/>
              <a:buChar char="•"/>
            </a:pPr>
            <a:r>
              <a:rPr lang="it-IT" dirty="0"/>
              <a:t>Ad esempio, alcuni studi hanno scoperto che un semplice monitoraggio digitale positivo a casa eviterebbe viaggi per controllare gli anziani, consentirebbe la manutenzione domestica richiesta e faciliterebbe il monitoraggio da parte di professionisti (ad esempio medici).</a:t>
            </a:r>
          </a:p>
          <a:p>
            <a:pPr marL="0" lvl="0" indent="0" algn="just">
              <a:spcBef>
                <a:spcPts val="0"/>
              </a:spcBef>
            </a:pPr>
            <a:endParaRPr lang="en-US" dirty="0"/>
          </a:p>
          <a:p>
            <a:pPr marL="342900" lvl="0" indent="-342900" algn="just">
              <a:spcBef>
                <a:spcPts val="0"/>
              </a:spcBef>
              <a:buFont typeface="Arial" panose="020B0604020202020204" pitchFamily="34" charset="0"/>
              <a:buChar char="•"/>
            </a:pPr>
            <a:r>
              <a:rPr lang="it-IT" dirty="0"/>
              <a:t>D'altra parte, gli operatori di assistenza domiciliare hanno la possibilità di ridurre il tempo dedicato alle pratiche quotidiane e dedicarlo a prestare maggiore attenzione al cliente.</a:t>
            </a:r>
          </a:p>
          <a:p>
            <a:pPr marL="0" lvl="0" indent="0" algn="just">
              <a:spcBef>
                <a:spcPts val="0"/>
              </a:spcBef>
            </a:pPr>
            <a:endParaRPr lang="en-US" b="1" dirty="0"/>
          </a:p>
          <a:p>
            <a:pPr marL="342900" lvl="0" indent="-342900" algn="just">
              <a:spcBef>
                <a:spcPts val="0"/>
              </a:spcBef>
              <a:buFont typeface="Arial" panose="020B0604020202020204" pitchFamily="34" charset="0"/>
              <a:buChar char="•"/>
            </a:pPr>
            <a:r>
              <a:rPr lang="it-IT" b="1" dirty="0"/>
              <a:t>Altri studi hanno dimostrato che l'uso della tecnologia aumenta la responsabilità del cliente per la propria salute, riduce l'ansia e migliora il suo stato fisico </a:t>
            </a:r>
            <a:r>
              <a:rPr lang="it-IT" dirty="0"/>
              <a:t>ed emotivo generale. Migliora anche la comunicazione tra l'operatore sanitario e l'utente.</a:t>
            </a:r>
            <a:endParaRPr lang="en-US" dirty="0"/>
          </a:p>
        </p:txBody>
      </p:sp>
      <p:sp>
        <p:nvSpPr>
          <p:cNvPr id="247" name="Google Shape;247;p12"/>
          <p:cNvSpPr txBox="1">
            <a:spLocks noGrp="1"/>
          </p:cNvSpPr>
          <p:nvPr>
            <p:ph type="body" idx="2"/>
          </p:nvPr>
        </p:nvSpPr>
        <p:spPr>
          <a:xfrm>
            <a:off x="733065" y="423421"/>
            <a:ext cx="10595237" cy="803654"/>
          </a:xfrm>
          <a:prstGeom prst="rect">
            <a:avLst/>
          </a:prstGeom>
          <a:noFill/>
          <a:ln>
            <a:noFill/>
          </a:ln>
        </p:spPr>
        <p:txBody>
          <a:bodyPr spcFirstLastPara="1" wrap="square" lIns="91425" tIns="45700" rIns="91425" bIns="45700" anchor="t" anchorCtr="0">
            <a:noAutofit/>
          </a:bodyPr>
          <a:lstStyle/>
          <a:p>
            <a:r>
              <a:rPr lang="en-US" sz="3600" dirty="0">
                <a:latin typeface="Calibri" panose="020F0502020204030204" pitchFamily="34" charset="0"/>
                <a:cs typeface="Calibri" panose="020F0502020204030204" pitchFamily="34" charset="0"/>
              </a:rPr>
              <a:t> </a:t>
            </a:r>
            <a:r>
              <a:rPr lang="it-IT" dirty="0">
                <a:latin typeface="Calibri" panose="020F0502020204030204" pitchFamily="34" charset="0"/>
                <a:cs typeface="Calibri" panose="020F0502020204030204" pitchFamily="34" charset="0"/>
              </a:rPr>
              <a:t>È possibile prendersi cura attraverso la tecnologia?</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326135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8173</TotalTime>
  <Words>1634</Words>
  <Application>Microsoft Office PowerPoint</Application>
  <PresentationFormat>Widescreen</PresentationFormat>
  <Paragraphs>114</Paragraphs>
  <Slides>17</Slides>
  <Notes>8</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17</vt:i4>
      </vt:variant>
    </vt:vector>
  </HeadingPairs>
  <TitlesOfParts>
    <vt:vector size="26" baseType="lpstr">
      <vt:lpstr>Arial</vt:lpstr>
      <vt:lpstr>Calibri</vt:lpstr>
      <vt:lpstr>Calibri Light</vt:lpstr>
      <vt:lpstr>FontAwesome</vt:lpstr>
      <vt:lpstr>Lato</vt:lpstr>
      <vt:lpstr>Montserrat</vt:lpstr>
      <vt:lpstr>Montserrat Light</vt:lpstr>
      <vt:lpstr>Open Sans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Palma Bertani</cp:lastModifiedBy>
  <cp:revision>173</cp:revision>
  <dcterms:created xsi:type="dcterms:W3CDTF">2020-10-14T13:32:04Z</dcterms:created>
  <dcterms:modified xsi:type="dcterms:W3CDTF">2023-08-07T16:38:59Z</dcterms:modified>
</cp:coreProperties>
</file>