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9925050" cy="6792913"/>
  <p:embeddedFontLst>
    <p:embeddedFont>
      <p:font typeface="Calibri" panose="020F0502020204030204" pitchFamily="34" charset="0"/>
      <p:regular r:id="rId30"/>
      <p:bold r:id="rId31"/>
      <p:italic r:id="rId32"/>
      <p:boldItalic r:id="rId33"/>
    </p:embeddedFont>
    <p:embeddedFont>
      <p:font typeface="Montserrat" pitchFamily="2" charset="77"/>
      <p:regular r:id="rId34"/>
      <p:bold r:id="rId35"/>
      <p:italic r:id="rId36"/>
      <p:boldItalic r:id="rId37"/>
    </p:embeddedFont>
    <p:embeddedFont>
      <p:font typeface="Montserrat Light" pitchFamily="2" charset="77"/>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pZuRUXbiRrhIRK/npYPZeYVwV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D864F4-7660-F04E-81CB-79CBE4B061B9}" v="25" dt="2023-08-21T14:25:08.144"/>
  </p1510:revLst>
</p1510:revInfo>
</file>

<file path=ppt/tableStyles.xml><?xml version="1.0" encoding="utf-8"?>
<a:tblStyleLst xmlns:a="http://schemas.openxmlformats.org/drawingml/2006/main" def="{CAA76DB3-9638-482D-A55D-2DB85A03B9B5}">
  <a:tblStyle styleId="{CAA76DB3-9638-482D-A55D-2DB85A03B9B5}"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A"/>
          </a:solidFill>
        </a:fill>
      </a:tcStyle>
    </a:wholeTbl>
    <a:band1H>
      <a:tcTxStyle/>
      <a:tcStyle>
        <a:tcBdr/>
        <a:fill>
          <a:solidFill>
            <a:srgbClr val="CAD3D4"/>
          </a:solidFill>
        </a:fill>
      </a:tcStyle>
    </a:band1H>
    <a:band2H>
      <a:tcTxStyle/>
      <a:tcStyle>
        <a:tcBdr/>
      </a:tcStyle>
    </a:band2H>
    <a:band1V>
      <a:tcTxStyle/>
      <a:tcStyle>
        <a:tcBdr/>
        <a:fill>
          <a:solidFill>
            <a:srgbClr val="CAD3D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DF655F5-5EC6-4829-AD59-84210C1494CA}" styleName="Table_1">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AEA"/>
          </a:solidFill>
        </a:fill>
      </a:tcStyle>
    </a:band1H>
    <a:band2H>
      <a:tcTxStyle/>
      <a:tcStyle>
        <a:tcBdr/>
      </a:tcStyle>
    </a:band2H>
    <a:band1V>
      <a:tcTxStyle/>
      <a:tcStyle>
        <a:tcBdr/>
        <a:fill>
          <a:solidFill>
            <a:srgbClr val="E6EAEA"/>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dk1"/>
          </a:solidFill>
        </a:fill>
      </a:tcStyle>
    </a:firstRow>
    <a:neCell>
      <a:tcTxStyle/>
      <a:tcStyle>
        <a:tcBdr/>
      </a:tcStyle>
    </a:neCell>
    <a:nwCell>
      <a:tcTxStyle/>
      <a:tcStyle>
        <a:tcBdr/>
      </a:tcStyle>
    </a:nwCell>
  </a:tblStyle>
  <a:tblStyle styleId="{488D9AA4-733A-4BE1-81F0-ABEB7A46C0C1}" styleName="Table_2">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40000"/>
            </a:schemeClr>
          </a:solidFill>
        </a:fill>
      </a:tcStyle>
    </a:band1H>
    <a:band2H>
      <a:tcTxStyle/>
      <a:tcStyle>
        <a:tcBdr/>
      </a:tcStyle>
    </a:band2H>
    <a:band1V>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6"/>
  </p:normalViewPr>
  <p:slideViewPr>
    <p:cSldViewPr snapToGrid="0">
      <p:cViewPr varScale="1">
        <p:scale>
          <a:sx n="110" d="100"/>
          <a:sy n="110"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rizio Coccetti" userId="b3b5c976-c1cd-481e-8ba0-1f5e11a6dabd" providerId="ADAL" clId="{C1D864F4-7660-F04E-81CB-79CBE4B061B9}"/>
    <pc:docChg chg="undo custSel modSld">
      <pc:chgData name="Fabrizio Coccetti" userId="b3b5c976-c1cd-481e-8ba0-1f5e11a6dabd" providerId="ADAL" clId="{C1D864F4-7660-F04E-81CB-79CBE4B061B9}" dt="2023-08-21T14:25:42.075" v="776" actId="20577"/>
      <pc:docMkLst>
        <pc:docMk/>
      </pc:docMkLst>
      <pc:sldChg chg="modSp mod">
        <pc:chgData name="Fabrizio Coccetti" userId="b3b5c976-c1cd-481e-8ba0-1f5e11a6dabd" providerId="ADAL" clId="{C1D864F4-7660-F04E-81CB-79CBE4B061B9}" dt="2023-08-21T10:14:48.140" v="0"/>
        <pc:sldMkLst>
          <pc:docMk/>
          <pc:sldMk cId="0" sldId="256"/>
        </pc:sldMkLst>
        <pc:spChg chg="mod">
          <ac:chgData name="Fabrizio Coccetti" userId="b3b5c976-c1cd-481e-8ba0-1f5e11a6dabd" providerId="ADAL" clId="{C1D864F4-7660-F04E-81CB-79CBE4B061B9}" dt="2023-08-21T10:14:48.140" v="0"/>
          <ac:spMkLst>
            <pc:docMk/>
            <pc:sldMk cId="0" sldId="256"/>
            <ac:spMk id="66" creationId="{00000000-0000-0000-0000-000000000000}"/>
          </ac:spMkLst>
        </pc:spChg>
      </pc:sldChg>
      <pc:sldChg chg="modSp mod">
        <pc:chgData name="Fabrizio Coccetti" userId="b3b5c976-c1cd-481e-8ba0-1f5e11a6dabd" providerId="ADAL" clId="{C1D864F4-7660-F04E-81CB-79CBE4B061B9}" dt="2023-08-21T10:15:08.050" v="20"/>
        <pc:sldMkLst>
          <pc:docMk/>
          <pc:sldMk cId="0" sldId="257"/>
        </pc:sldMkLst>
        <pc:spChg chg="mod">
          <ac:chgData name="Fabrizio Coccetti" userId="b3b5c976-c1cd-481e-8ba0-1f5e11a6dabd" providerId="ADAL" clId="{C1D864F4-7660-F04E-81CB-79CBE4B061B9}" dt="2023-08-21T10:14:54.595" v="6" actId="20577"/>
          <ac:spMkLst>
            <pc:docMk/>
            <pc:sldMk cId="0" sldId="257"/>
            <ac:spMk id="76" creationId="{00000000-0000-0000-0000-000000000000}"/>
          </ac:spMkLst>
        </pc:spChg>
        <pc:spChg chg="mod">
          <ac:chgData name="Fabrizio Coccetti" userId="b3b5c976-c1cd-481e-8ba0-1f5e11a6dabd" providerId="ADAL" clId="{C1D864F4-7660-F04E-81CB-79CBE4B061B9}" dt="2023-08-21T10:14:57.076" v="9" actId="20577"/>
          <ac:spMkLst>
            <pc:docMk/>
            <pc:sldMk cId="0" sldId="257"/>
            <ac:spMk id="78" creationId="{00000000-0000-0000-0000-000000000000}"/>
          </ac:spMkLst>
        </pc:spChg>
        <pc:spChg chg="mod">
          <ac:chgData name="Fabrizio Coccetti" userId="b3b5c976-c1cd-481e-8ba0-1f5e11a6dabd" providerId="ADAL" clId="{C1D864F4-7660-F04E-81CB-79CBE4B061B9}" dt="2023-08-21T10:14:59.582" v="15" actId="20577"/>
          <ac:spMkLst>
            <pc:docMk/>
            <pc:sldMk cId="0" sldId="257"/>
            <ac:spMk id="80" creationId="{00000000-0000-0000-0000-000000000000}"/>
          </ac:spMkLst>
        </pc:spChg>
        <pc:spChg chg="mod">
          <ac:chgData name="Fabrizio Coccetti" userId="b3b5c976-c1cd-481e-8ba0-1f5e11a6dabd" providerId="ADAL" clId="{C1D864F4-7660-F04E-81CB-79CBE4B061B9}" dt="2023-08-21T10:15:02.267" v="19" actId="20577"/>
          <ac:spMkLst>
            <pc:docMk/>
            <pc:sldMk cId="0" sldId="257"/>
            <ac:spMk id="82" creationId="{00000000-0000-0000-0000-000000000000}"/>
          </ac:spMkLst>
        </pc:spChg>
        <pc:spChg chg="mod">
          <ac:chgData name="Fabrizio Coccetti" userId="b3b5c976-c1cd-481e-8ba0-1f5e11a6dabd" providerId="ADAL" clId="{C1D864F4-7660-F04E-81CB-79CBE4B061B9}" dt="2023-08-21T10:15:08.050" v="20"/>
          <ac:spMkLst>
            <pc:docMk/>
            <pc:sldMk cId="0" sldId="257"/>
            <ac:spMk id="84" creationId="{00000000-0000-0000-0000-000000000000}"/>
          </ac:spMkLst>
        </pc:spChg>
      </pc:sldChg>
      <pc:sldChg chg="modSp mod">
        <pc:chgData name="Fabrizio Coccetti" userId="b3b5c976-c1cd-481e-8ba0-1f5e11a6dabd" providerId="ADAL" clId="{C1D864F4-7660-F04E-81CB-79CBE4B061B9}" dt="2023-08-21T10:15:13.564" v="26" actId="20577"/>
        <pc:sldMkLst>
          <pc:docMk/>
          <pc:sldMk cId="0" sldId="258"/>
        </pc:sldMkLst>
        <pc:spChg chg="mod">
          <ac:chgData name="Fabrizio Coccetti" userId="b3b5c976-c1cd-481e-8ba0-1f5e11a6dabd" providerId="ADAL" clId="{C1D864F4-7660-F04E-81CB-79CBE4B061B9}" dt="2023-08-21T10:15:13.564" v="26" actId="20577"/>
          <ac:spMkLst>
            <pc:docMk/>
            <pc:sldMk cId="0" sldId="258"/>
            <ac:spMk id="91" creationId="{00000000-0000-0000-0000-000000000000}"/>
          </ac:spMkLst>
        </pc:spChg>
      </pc:sldChg>
      <pc:sldChg chg="modSp mod">
        <pc:chgData name="Fabrizio Coccetti" userId="b3b5c976-c1cd-481e-8ba0-1f5e11a6dabd" providerId="ADAL" clId="{C1D864F4-7660-F04E-81CB-79CBE4B061B9}" dt="2023-08-21T12:30:30.845" v="68" actId="20577"/>
        <pc:sldMkLst>
          <pc:docMk/>
          <pc:sldMk cId="0" sldId="259"/>
        </pc:sldMkLst>
        <pc:spChg chg="mod">
          <ac:chgData name="Fabrizio Coccetti" userId="b3b5c976-c1cd-481e-8ba0-1f5e11a6dabd" providerId="ADAL" clId="{C1D864F4-7660-F04E-81CB-79CBE4B061B9}" dt="2023-08-21T12:30:30.845" v="68" actId="20577"/>
          <ac:spMkLst>
            <pc:docMk/>
            <pc:sldMk cId="0" sldId="259"/>
            <ac:spMk id="97" creationId="{00000000-0000-0000-0000-000000000000}"/>
          </ac:spMkLst>
        </pc:spChg>
        <pc:spChg chg="mod">
          <ac:chgData name="Fabrizio Coccetti" userId="b3b5c976-c1cd-481e-8ba0-1f5e11a6dabd" providerId="ADAL" clId="{C1D864F4-7660-F04E-81CB-79CBE4B061B9}" dt="2023-08-21T10:15:35.839" v="37" actId="20577"/>
          <ac:spMkLst>
            <pc:docMk/>
            <pc:sldMk cId="0" sldId="259"/>
            <ac:spMk id="98" creationId="{00000000-0000-0000-0000-000000000000}"/>
          </ac:spMkLst>
        </pc:spChg>
      </pc:sldChg>
      <pc:sldChg chg="modSp mod">
        <pc:chgData name="Fabrizio Coccetti" userId="b3b5c976-c1cd-481e-8ba0-1f5e11a6dabd" providerId="ADAL" clId="{C1D864F4-7660-F04E-81CB-79CBE4B061B9}" dt="2023-08-21T12:30:35.172" v="71" actId="20577"/>
        <pc:sldMkLst>
          <pc:docMk/>
          <pc:sldMk cId="0" sldId="260"/>
        </pc:sldMkLst>
        <pc:spChg chg="mod">
          <ac:chgData name="Fabrizio Coccetti" userId="b3b5c976-c1cd-481e-8ba0-1f5e11a6dabd" providerId="ADAL" clId="{C1D864F4-7660-F04E-81CB-79CBE4B061B9}" dt="2023-08-21T12:30:35.172" v="71" actId="20577"/>
          <ac:spMkLst>
            <pc:docMk/>
            <pc:sldMk cId="0" sldId="260"/>
            <ac:spMk id="105" creationId="{00000000-0000-0000-0000-000000000000}"/>
          </ac:spMkLst>
        </pc:spChg>
      </pc:sldChg>
      <pc:sldChg chg="modSp mod">
        <pc:chgData name="Fabrizio Coccetti" userId="b3b5c976-c1cd-481e-8ba0-1f5e11a6dabd" providerId="ADAL" clId="{C1D864F4-7660-F04E-81CB-79CBE4B061B9}" dt="2023-08-21T12:31:59.653" v="88" actId="108"/>
        <pc:sldMkLst>
          <pc:docMk/>
          <pc:sldMk cId="0" sldId="261"/>
        </pc:sldMkLst>
        <pc:spChg chg="mod">
          <ac:chgData name="Fabrizio Coccetti" userId="b3b5c976-c1cd-481e-8ba0-1f5e11a6dabd" providerId="ADAL" clId="{C1D864F4-7660-F04E-81CB-79CBE4B061B9}" dt="2023-08-21T12:31:59.653" v="88" actId="108"/>
          <ac:spMkLst>
            <pc:docMk/>
            <pc:sldMk cId="0" sldId="261"/>
            <ac:spMk id="111" creationId="{00000000-0000-0000-0000-000000000000}"/>
          </ac:spMkLst>
        </pc:spChg>
        <pc:spChg chg="mod">
          <ac:chgData name="Fabrizio Coccetti" userId="b3b5c976-c1cd-481e-8ba0-1f5e11a6dabd" providerId="ADAL" clId="{C1D864F4-7660-F04E-81CB-79CBE4B061B9}" dt="2023-08-21T12:30:47.211" v="75" actId="20577"/>
          <ac:spMkLst>
            <pc:docMk/>
            <pc:sldMk cId="0" sldId="261"/>
            <ac:spMk id="112" creationId="{00000000-0000-0000-0000-000000000000}"/>
          </ac:spMkLst>
        </pc:spChg>
      </pc:sldChg>
      <pc:sldChg chg="modSp mod">
        <pc:chgData name="Fabrizio Coccetti" userId="b3b5c976-c1cd-481e-8ba0-1f5e11a6dabd" providerId="ADAL" clId="{C1D864F4-7660-F04E-81CB-79CBE4B061B9}" dt="2023-08-21T12:32:05.802" v="94" actId="20577"/>
        <pc:sldMkLst>
          <pc:docMk/>
          <pc:sldMk cId="0" sldId="262"/>
        </pc:sldMkLst>
        <pc:spChg chg="mod">
          <ac:chgData name="Fabrizio Coccetti" userId="b3b5c976-c1cd-481e-8ba0-1f5e11a6dabd" providerId="ADAL" clId="{C1D864F4-7660-F04E-81CB-79CBE4B061B9}" dt="2023-08-21T12:32:05.802" v="94" actId="20577"/>
          <ac:spMkLst>
            <pc:docMk/>
            <pc:sldMk cId="0" sldId="262"/>
            <ac:spMk id="119" creationId="{00000000-0000-0000-0000-000000000000}"/>
          </ac:spMkLst>
        </pc:spChg>
      </pc:sldChg>
      <pc:sldChg chg="modSp mod">
        <pc:chgData name="Fabrizio Coccetti" userId="b3b5c976-c1cd-481e-8ba0-1f5e11a6dabd" providerId="ADAL" clId="{C1D864F4-7660-F04E-81CB-79CBE4B061B9}" dt="2023-08-21T12:32:44.192" v="104" actId="108"/>
        <pc:sldMkLst>
          <pc:docMk/>
          <pc:sldMk cId="0" sldId="263"/>
        </pc:sldMkLst>
        <pc:spChg chg="mod">
          <ac:chgData name="Fabrizio Coccetti" userId="b3b5c976-c1cd-481e-8ba0-1f5e11a6dabd" providerId="ADAL" clId="{C1D864F4-7660-F04E-81CB-79CBE4B061B9}" dt="2023-08-21T12:32:44.192" v="104" actId="108"/>
          <ac:spMkLst>
            <pc:docMk/>
            <pc:sldMk cId="0" sldId="263"/>
            <ac:spMk id="125" creationId="{00000000-0000-0000-0000-000000000000}"/>
          </ac:spMkLst>
        </pc:spChg>
        <pc:spChg chg="mod">
          <ac:chgData name="Fabrizio Coccetti" userId="b3b5c976-c1cd-481e-8ba0-1f5e11a6dabd" providerId="ADAL" clId="{C1D864F4-7660-F04E-81CB-79CBE4B061B9}" dt="2023-08-21T12:32:12.986" v="101" actId="20577"/>
          <ac:spMkLst>
            <pc:docMk/>
            <pc:sldMk cId="0" sldId="263"/>
            <ac:spMk id="126" creationId="{00000000-0000-0000-0000-000000000000}"/>
          </ac:spMkLst>
        </pc:spChg>
      </pc:sldChg>
      <pc:sldChg chg="modSp mod">
        <pc:chgData name="Fabrizio Coccetti" userId="b3b5c976-c1cd-481e-8ba0-1f5e11a6dabd" providerId="ADAL" clId="{C1D864F4-7660-F04E-81CB-79CBE4B061B9}" dt="2023-08-21T12:32:59.529" v="121" actId="20577"/>
        <pc:sldMkLst>
          <pc:docMk/>
          <pc:sldMk cId="0" sldId="264"/>
        </pc:sldMkLst>
        <pc:spChg chg="mod">
          <ac:chgData name="Fabrizio Coccetti" userId="b3b5c976-c1cd-481e-8ba0-1f5e11a6dabd" providerId="ADAL" clId="{C1D864F4-7660-F04E-81CB-79CBE4B061B9}" dt="2023-08-21T12:32:59.529" v="121" actId="20577"/>
          <ac:spMkLst>
            <pc:docMk/>
            <pc:sldMk cId="0" sldId="264"/>
            <ac:spMk id="133" creationId="{00000000-0000-0000-0000-000000000000}"/>
          </ac:spMkLst>
        </pc:spChg>
      </pc:sldChg>
      <pc:sldChg chg="modSp mod">
        <pc:chgData name="Fabrizio Coccetti" userId="b3b5c976-c1cd-481e-8ba0-1f5e11a6dabd" providerId="ADAL" clId="{C1D864F4-7660-F04E-81CB-79CBE4B061B9}" dt="2023-08-21T12:35:06.519" v="181" actId="255"/>
        <pc:sldMkLst>
          <pc:docMk/>
          <pc:sldMk cId="0" sldId="265"/>
        </pc:sldMkLst>
        <pc:spChg chg="mod">
          <ac:chgData name="Fabrizio Coccetti" userId="b3b5c976-c1cd-481e-8ba0-1f5e11a6dabd" providerId="ADAL" clId="{C1D864F4-7660-F04E-81CB-79CBE4B061B9}" dt="2023-08-21T12:33:59.232" v="169" actId="20577"/>
          <ac:spMkLst>
            <pc:docMk/>
            <pc:sldMk cId="0" sldId="265"/>
            <ac:spMk id="139" creationId="{00000000-0000-0000-0000-000000000000}"/>
          </ac:spMkLst>
        </pc:spChg>
        <pc:spChg chg="mod">
          <ac:chgData name="Fabrizio Coccetti" userId="b3b5c976-c1cd-481e-8ba0-1f5e11a6dabd" providerId="ADAL" clId="{C1D864F4-7660-F04E-81CB-79CBE4B061B9}" dt="2023-08-21T12:33:06.371" v="126" actId="20577"/>
          <ac:spMkLst>
            <pc:docMk/>
            <pc:sldMk cId="0" sldId="265"/>
            <ac:spMk id="140" creationId="{00000000-0000-0000-0000-000000000000}"/>
          </ac:spMkLst>
        </pc:spChg>
        <pc:graphicFrameChg chg="mod modGraphic">
          <ac:chgData name="Fabrizio Coccetti" userId="b3b5c976-c1cd-481e-8ba0-1f5e11a6dabd" providerId="ADAL" clId="{C1D864F4-7660-F04E-81CB-79CBE4B061B9}" dt="2023-08-21T12:35:06.519" v="181" actId="255"/>
          <ac:graphicFrameMkLst>
            <pc:docMk/>
            <pc:sldMk cId="0" sldId="265"/>
            <ac:graphicFrameMk id="141" creationId="{00000000-0000-0000-0000-000000000000}"/>
          </ac:graphicFrameMkLst>
        </pc:graphicFrameChg>
      </pc:sldChg>
      <pc:sldChg chg="modSp mod">
        <pc:chgData name="Fabrizio Coccetti" userId="b3b5c976-c1cd-481e-8ba0-1f5e11a6dabd" providerId="ADAL" clId="{C1D864F4-7660-F04E-81CB-79CBE4B061B9}" dt="2023-08-21T12:39:47.055" v="293" actId="1035"/>
        <pc:sldMkLst>
          <pc:docMk/>
          <pc:sldMk cId="0" sldId="266"/>
        </pc:sldMkLst>
        <pc:spChg chg="mod">
          <ac:chgData name="Fabrizio Coccetti" userId="b3b5c976-c1cd-481e-8ba0-1f5e11a6dabd" providerId="ADAL" clId="{C1D864F4-7660-F04E-81CB-79CBE4B061B9}" dt="2023-08-21T12:35:51.612" v="198"/>
          <ac:spMkLst>
            <pc:docMk/>
            <pc:sldMk cId="0" sldId="266"/>
            <ac:spMk id="146" creationId="{00000000-0000-0000-0000-000000000000}"/>
          </ac:spMkLst>
        </pc:spChg>
        <pc:spChg chg="mod">
          <ac:chgData name="Fabrizio Coccetti" userId="b3b5c976-c1cd-481e-8ba0-1f5e11a6dabd" providerId="ADAL" clId="{C1D864F4-7660-F04E-81CB-79CBE4B061B9}" dt="2023-08-21T12:35:44.070" v="197" actId="20577"/>
          <ac:spMkLst>
            <pc:docMk/>
            <pc:sldMk cId="0" sldId="266"/>
            <ac:spMk id="147" creationId="{00000000-0000-0000-0000-000000000000}"/>
          </ac:spMkLst>
        </pc:spChg>
        <pc:spChg chg="mod">
          <ac:chgData name="Fabrizio Coccetti" userId="b3b5c976-c1cd-481e-8ba0-1f5e11a6dabd" providerId="ADAL" clId="{C1D864F4-7660-F04E-81CB-79CBE4B061B9}" dt="2023-08-21T12:39:47.055" v="293" actId="1035"/>
          <ac:spMkLst>
            <pc:docMk/>
            <pc:sldMk cId="0" sldId="266"/>
            <ac:spMk id="148" creationId="{00000000-0000-0000-0000-000000000000}"/>
          </ac:spMkLst>
        </pc:spChg>
      </pc:sldChg>
      <pc:sldChg chg="modSp mod">
        <pc:chgData name="Fabrizio Coccetti" userId="b3b5c976-c1cd-481e-8ba0-1f5e11a6dabd" providerId="ADAL" clId="{C1D864F4-7660-F04E-81CB-79CBE4B061B9}" dt="2023-08-21T12:42:17.929" v="439" actId="20577"/>
        <pc:sldMkLst>
          <pc:docMk/>
          <pc:sldMk cId="0" sldId="267"/>
        </pc:sldMkLst>
        <pc:spChg chg="mod">
          <ac:chgData name="Fabrizio Coccetti" userId="b3b5c976-c1cd-481e-8ba0-1f5e11a6dabd" providerId="ADAL" clId="{C1D864F4-7660-F04E-81CB-79CBE4B061B9}" dt="2023-08-21T12:41:33.834" v="399" actId="20577"/>
          <ac:spMkLst>
            <pc:docMk/>
            <pc:sldMk cId="0" sldId="267"/>
            <ac:spMk id="155" creationId="{00000000-0000-0000-0000-000000000000}"/>
          </ac:spMkLst>
        </pc:spChg>
        <pc:spChg chg="mod">
          <ac:chgData name="Fabrizio Coccetti" userId="b3b5c976-c1cd-481e-8ba0-1f5e11a6dabd" providerId="ADAL" clId="{C1D864F4-7660-F04E-81CB-79CBE4B061B9}" dt="2023-08-21T12:40:33.089" v="297" actId="20577"/>
          <ac:spMkLst>
            <pc:docMk/>
            <pc:sldMk cId="0" sldId="267"/>
            <ac:spMk id="156" creationId="{00000000-0000-0000-0000-000000000000}"/>
          </ac:spMkLst>
        </pc:spChg>
        <pc:spChg chg="mod">
          <ac:chgData name="Fabrizio Coccetti" userId="b3b5c976-c1cd-481e-8ba0-1f5e11a6dabd" providerId="ADAL" clId="{C1D864F4-7660-F04E-81CB-79CBE4B061B9}" dt="2023-08-21T12:42:17.929" v="439" actId="20577"/>
          <ac:spMkLst>
            <pc:docMk/>
            <pc:sldMk cId="0" sldId="267"/>
            <ac:spMk id="157" creationId="{00000000-0000-0000-0000-000000000000}"/>
          </ac:spMkLst>
        </pc:spChg>
      </pc:sldChg>
      <pc:sldChg chg="modSp mod">
        <pc:chgData name="Fabrizio Coccetti" userId="b3b5c976-c1cd-481e-8ba0-1f5e11a6dabd" providerId="ADAL" clId="{C1D864F4-7660-F04E-81CB-79CBE4B061B9}" dt="2023-08-21T12:42:53.059" v="443" actId="403"/>
        <pc:sldMkLst>
          <pc:docMk/>
          <pc:sldMk cId="0" sldId="268"/>
        </pc:sldMkLst>
        <pc:spChg chg="mod">
          <ac:chgData name="Fabrizio Coccetti" userId="b3b5c976-c1cd-481e-8ba0-1f5e11a6dabd" providerId="ADAL" clId="{C1D864F4-7660-F04E-81CB-79CBE4B061B9}" dt="2023-08-21T12:42:53.059" v="443" actId="403"/>
          <ac:spMkLst>
            <pc:docMk/>
            <pc:sldMk cId="0" sldId="268"/>
            <ac:spMk id="163" creationId="{00000000-0000-0000-0000-000000000000}"/>
          </ac:spMkLst>
        </pc:spChg>
        <pc:spChg chg="mod">
          <ac:chgData name="Fabrizio Coccetti" userId="b3b5c976-c1cd-481e-8ba0-1f5e11a6dabd" providerId="ADAL" clId="{C1D864F4-7660-F04E-81CB-79CBE4B061B9}" dt="2023-08-21T12:42:28.552" v="440"/>
          <ac:spMkLst>
            <pc:docMk/>
            <pc:sldMk cId="0" sldId="268"/>
            <ac:spMk id="164" creationId="{00000000-0000-0000-0000-000000000000}"/>
          </ac:spMkLst>
        </pc:spChg>
      </pc:sldChg>
      <pc:sldChg chg="modSp mod">
        <pc:chgData name="Fabrizio Coccetti" userId="b3b5c976-c1cd-481e-8ba0-1f5e11a6dabd" providerId="ADAL" clId="{C1D864F4-7660-F04E-81CB-79CBE4B061B9}" dt="2023-08-21T12:44:53.342" v="502"/>
        <pc:sldMkLst>
          <pc:docMk/>
          <pc:sldMk cId="0" sldId="269"/>
        </pc:sldMkLst>
        <pc:spChg chg="mod">
          <ac:chgData name="Fabrizio Coccetti" userId="b3b5c976-c1cd-481e-8ba0-1f5e11a6dabd" providerId="ADAL" clId="{C1D864F4-7660-F04E-81CB-79CBE4B061B9}" dt="2023-08-21T12:43:58.833" v="450" actId="20577"/>
          <ac:spMkLst>
            <pc:docMk/>
            <pc:sldMk cId="0" sldId="269"/>
            <ac:spMk id="170" creationId="{00000000-0000-0000-0000-000000000000}"/>
          </ac:spMkLst>
        </pc:spChg>
        <pc:spChg chg="mod">
          <ac:chgData name="Fabrizio Coccetti" userId="b3b5c976-c1cd-481e-8ba0-1f5e11a6dabd" providerId="ADAL" clId="{C1D864F4-7660-F04E-81CB-79CBE4B061B9}" dt="2023-08-21T12:43:41.648" v="448" actId="20577"/>
          <ac:spMkLst>
            <pc:docMk/>
            <pc:sldMk cId="0" sldId="269"/>
            <ac:spMk id="171" creationId="{00000000-0000-0000-0000-000000000000}"/>
          </ac:spMkLst>
        </pc:spChg>
        <pc:spChg chg="mod">
          <ac:chgData name="Fabrizio Coccetti" userId="b3b5c976-c1cd-481e-8ba0-1f5e11a6dabd" providerId="ADAL" clId="{C1D864F4-7660-F04E-81CB-79CBE4B061B9}" dt="2023-08-21T12:44:53.342" v="502"/>
          <ac:spMkLst>
            <pc:docMk/>
            <pc:sldMk cId="0" sldId="269"/>
            <ac:spMk id="172" creationId="{00000000-0000-0000-0000-000000000000}"/>
          </ac:spMkLst>
        </pc:spChg>
      </pc:sldChg>
      <pc:sldChg chg="modSp mod">
        <pc:chgData name="Fabrizio Coccetti" userId="b3b5c976-c1cd-481e-8ba0-1f5e11a6dabd" providerId="ADAL" clId="{C1D864F4-7660-F04E-81CB-79CBE4B061B9}" dt="2023-08-21T12:46:20.656" v="540" actId="108"/>
        <pc:sldMkLst>
          <pc:docMk/>
          <pc:sldMk cId="0" sldId="270"/>
        </pc:sldMkLst>
        <pc:spChg chg="mod">
          <ac:chgData name="Fabrizio Coccetti" userId="b3b5c976-c1cd-481e-8ba0-1f5e11a6dabd" providerId="ADAL" clId="{C1D864F4-7660-F04E-81CB-79CBE4B061B9}" dt="2023-08-21T12:46:01.431" v="538" actId="403"/>
          <ac:spMkLst>
            <pc:docMk/>
            <pc:sldMk cId="0" sldId="270"/>
            <ac:spMk id="178" creationId="{00000000-0000-0000-0000-000000000000}"/>
          </ac:spMkLst>
        </pc:spChg>
        <pc:spChg chg="mod">
          <ac:chgData name="Fabrizio Coccetti" userId="b3b5c976-c1cd-481e-8ba0-1f5e11a6dabd" providerId="ADAL" clId="{C1D864F4-7660-F04E-81CB-79CBE4B061B9}" dt="2023-08-21T12:46:20.656" v="540" actId="108"/>
          <ac:spMkLst>
            <pc:docMk/>
            <pc:sldMk cId="0" sldId="270"/>
            <ac:spMk id="179" creationId="{00000000-0000-0000-0000-000000000000}"/>
          </ac:spMkLst>
        </pc:spChg>
      </pc:sldChg>
      <pc:sldChg chg="modSp mod">
        <pc:chgData name="Fabrizio Coccetti" userId="b3b5c976-c1cd-481e-8ba0-1f5e11a6dabd" providerId="ADAL" clId="{C1D864F4-7660-F04E-81CB-79CBE4B061B9}" dt="2023-08-21T12:47:03.883" v="570" actId="108"/>
        <pc:sldMkLst>
          <pc:docMk/>
          <pc:sldMk cId="0" sldId="271"/>
        </pc:sldMkLst>
        <pc:spChg chg="mod">
          <ac:chgData name="Fabrizio Coccetti" userId="b3b5c976-c1cd-481e-8ba0-1f5e11a6dabd" providerId="ADAL" clId="{C1D864F4-7660-F04E-81CB-79CBE4B061B9}" dt="2023-08-21T12:47:03.883" v="570" actId="108"/>
          <ac:spMkLst>
            <pc:docMk/>
            <pc:sldMk cId="0" sldId="271"/>
            <ac:spMk id="185" creationId="{00000000-0000-0000-0000-000000000000}"/>
          </ac:spMkLst>
        </pc:spChg>
        <pc:spChg chg="mod">
          <ac:chgData name="Fabrizio Coccetti" userId="b3b5c976-c1cd-481e-8ba0-1f5e11a6dabd" providerId="ADAL" clId="{C1D864F4-7660-F04E-81CB-79CBE4B061B9}" dt="2023-08-21T12:46:39.057" v="568" actId="20577"/>
          <ac:spMkLst>
            <pc:docMk/>
            <pc:sldMk cId="0" sldId="271"/>
            <ac:spMk id="186" creationId="{00000000-0000-0000-0000-000000000000}"/>
          </ac:spMkLst>
        </pc:spChg>
      </pc:sldChg>
      <pc:sldChg chg="modSp mod">
        <pc:chgData name="Fabrizio Coccetti" userId="b3b5c976-c1cd-481e-8ba0-1f5e11a6dabd" providerId="ADAL" clId="{C1D864F4-7660-F04E-81CB-79CBE4B061B9}" dt="2023-08-21T12:47:56.287" v="646" actId="20577"/>
        <pc:sldMkLst>
          <pc:docMk/>
          <pc:sldMk cId="0" sldId="272"/>
        </pc:sldMkLst>
        <pc:spChg chg="mod">
          <ac:chgData name="Fabrizio Coccetti" userId="b3b5c976-c1cd-481e-8ba0-1f5e11a6dabd" providerId="ADAL" clId="{C1D864F4-7660-F04E-81CB-79CBE4B061B9}" dt="2023-08-21T12:47:56.287" v="646" actId="20577"/>
          <ac:spMkLst>
            <pc:docMk/>
            <pc:sldMk cId="0" sldId="272"/>
            <ac:spMk id="192" creationId="{00000000-0000-0000-0000-000000000000}"/>
          </ac:spMkLst>
        </pc:spChg>
        <pc:spChg chg="mod">
          <ac:chgData name="Fabrizio Coccetti" userId="b3b5c976-c1cd-481e-8ba0-1f5e11a6dabd" providerId="ADAL" clId="{C1D864F4-7660-F04E-81CB-79CBE4B061B9}" dt="2023-08-21T12:47:19.476" v="571"/>
          <ac:spMkLst>
            <pc:docMk/>
            <pc:sldMk cId="0" sldId="272"/>
            <ac:spMk id="193" creationId="{00000000-0000-0000-0000-000000000000}"/>
          </ac:spMkLst>
        </pc:spChg>
      </pc:sldChg>
      <pc:sldChg chg="modSp mod">
        <pc:chgData name="Fabrizio Coccetti" userId="b3b5c976-c1cd-481e-8ba0-1f5e11a6dabd" providerId="ADAL" clId="{C1D864F4-7660-F04E-81CB-79CBE4B061B9}" dt="2023-08-21T12:48:53.601" v="651" actId="108"/>
        <pc:sldMkLst>
          <pc:docMk/>
          <pc:sldMk cId="0" sldId="273"/>
        </pc:sldMkLst>
        <pc:spChg chg="mod">
          <ac:chgData name="Fabrizio Coccetti" userId="b3b5c976-c1cd-481e-8ba0-1f5e11a6dabd" providerId="ADAL" clId="{C1D864F4-7660-F04E-81CB-79CBE4B061B9}" dt="2023-08-21T12:48:31.332" v="647"/>
          <ac:spMkLst>
            <pc:docMk/>
            <pc:sldMk cId="0" sldId="273"/>
            <ac:spMk id="199" creationId="{00000000-0000-0000-0000-000000000000}"/>
          </ac:spMkLst>
        </pc:spChg>
        <pc:spChg chg="mod">
          <ac:chgData name="Fabrizio Coccetti" userId="b3b5c976-c1cd-481e-8ba0-1f5e11a6dabd" providerId="ADAL" clId="{C1D864F4-7660-F04E-81CB-79CBE4B061B9}" dt="2023-08-21T12:48:53.601" v="651" actId="108"/>
          <ac:spMkLst>
            <pc:docMk/>
            <pc:sldMk cId="0" sldId="273"/>
            <ac:spMk id="200" creationId="{00000000-0000-0000-0000-000000000000}"/>
          </ac:spMkLst>
        </pc:spChg>
      </pc:sldChg>
      <pc:sldChg chg="modSp mod">
        <pc:chgData name="Fabrizio Coccetti" userId="b3b5c976-c1cd-481e-8ba0-1f5e11a6dabd" providerId="ADAL" clId="{C1D864F4-7660-F04E-81CB-79CBE4B061B9}" dt="2023-08-21T12:49:19.692" v="660" actId="14100"/>
        <pc:sldMkLst>
          <pc:docMk/>
          <pc:sldMk cId="0" sldId="274"/>
        </pc:sldMkLst>
        <pc:spChg chg="mod">
          <ac:chgData name="Fabrizio Coccetti" userId="b3b5c976-c1cd-481e-8ba0-1f5e11a6dabd" providerId="ADAL" clId="{C1D864F4-7660-F04E-81CB-79CBE4B061B9}" dt="2023-08-21T12:49:19.692" v="660" actId="14100"/>
          <ac:spMkLst>
            <pc:docMk/>
            <pc:sldMk cId="0" sldId="274"/>
            <ac:spMk id="206" creationId="{00000000-0000-0000-0000-000000000000}"/>
          </ac:spMkLst>
        </pc:spChg>
      </pc:sldChg>
      <pc:sldChg chg="modSp mod">
        <pc:chgData name="Fabrizio Coccetti" userId="b3b5c976-c1cd-481e-8ba0-1f5e11a6dabd" providerId="ADAL" clId="{C1D864F4-7660-F04E-81CB-79CBE4B061B9}" dt="2023-08-21T12:49:48.762" v="679"/>
        <pc:sldMkLst>
          <pc:docMk/>
          <pc:sldMk cId="0" sldId="275"/>
        </pc:sldMkLst>
        <pc:spChg chg="mod">
          <ac:chgData name="Fabrizio Coccetti" userId="b3b5c976-c1cd-481e-8ba0-1f5e11a6dabd" providerId="ADAL" clId="{C1D864F4-7660-F04E-81CB-79CBE4B061B9}" dt="2023-08-21T12:49:29.351" v="661"/>
          <ac:spMkLst>
            <pc:docMk/>
            <pc:sldMk cId="0" sldId="275"/>
            <ac:spMk id="216" creationId="{00000000-0000-0000-0000-000000000000}"/>
          </ac:spMkLst>
        </pc:spChg>
        <pc:spChg chg="mod">
          <ac:chgData name="Fabrizio Coccetti" userId="b3b5c976-c1cd-481e-8ba0-1f5e11a6dabd" providerId="ADAL" clId="{C1D864F4-7660-F04E-81CB-79CBE4B061B9}" dt="2023-08-21T12:49:33.756" v="662"/>
          <ac:spMkLst>
            <pc:docMk/>
            <pc:sldMk cId="0" sldId="275"/>
            <ac:spMk id="218" creationId="{00000000-0000-0000-0000-000000000000}"/>
          </ac:spMkLst>
        </pc:spChg>
        <pc:spChg chg="mod">
          <ac:chgData name="Fabrizio Coccetti" userId="b3b5c976-c1cd-481e-8ba0-1f5e11a6dabd" providerId="ADAL" clId="{C1D864F4-7660-F04E-81CB-79CBE4B061B9}" dt="2023-08-21T12:49:44.178" v="678" actId="20577"/>
          <ac:spMkLst>
            <pc:docMk/>
            <pc:sldMk cId="0" sldId="275"/>
            <ac:spMk id="220" creationId="{00000000-0000-0000-0000-000000000000}"/>
          </ac:spMkLst>
        </pc:spChg>
        <pc:spChg chg="mod">
          <ac:chgData name="Fabrizio Coccetti" userId="b3b5c976-c1cd-481e-8ba0-1f5e11a6dabd" providerId="ADAL" clId="{C1D864F4-7660-F04E-81CB-79CBE4B061B9}" dt="2023-08-21T12:49:48.762" v="679"/>
          <ac:spMkLst>
            <pc:docMk/>
            <pc:sldMk cId="0" sldId="275"/>
            <ac:spMk id="222" creationId="{00000000-0000-0000-0000-000000000000}"/>
          </ac:spMkLst>
        </pc:spChg>
      </pc:sldChg>
      <pc:sldChg chg="modSp mod">
        <pc:chgData name="Fabrizio Coccetti" userId="b3b5c976-c1cd-481e-8ba0-1f5e11a6dabd" providerId="ADAL" clId="{C1D864F4-7660-F04E-81CB-79CBE4B061B9}" dt="2023-08-21T12:49:56.573" v="680"/>
        <pc:sldMkLst>
          <pc:docMk/>
          <pc:sldMk cId="0" sldId="276"/>
        </pc:sldMkLst>
        <pc:spChg chg="mod">
          <ac:chgData name="Fabrizio Coccetti" userId="b3b5c976-c1cd-481e-8ba0-1f5e11a6dabd" providerId="ADAL" clId="{C1D864F4-7660-F04E-81CB-79CBE4B061B9}" dt="2023-08-21T12:49:56.573" v="680"/>
          <ac:spMkLst>
            <pc:docMk/>
            <pc:sldMk cId="0" sldId="276"/>
            <ac:spMk id="229" creationId="{00000000-0000-0000-0000-000000000000}"/>
          </ac:spMkLst>
        </pc:spChg>
      </pc:sldChg>
      <pc:sldChg chg="addSp delSp modSp mod">
        <pc:chgData name="Fabrizio Coccetti" userId="b3b5c976-c1cd-481e-8ba0-1f5e11a6dabd" providerId="ADAL" clId="{C1D864F4-7660-F04E-81CB-79CBE4B061B9}" dt="2023-08-21T12:53:45.352" v="724" actId="478"/>
        <pc:sldMkLst>
          <pc:docMk/>
          <pc:sldMk cId="0" sldId="277"/>
        </pc:sldMkLst>
        <pc:graphicFrameChg chg="add del mod">
          <ac:chgData name="Fabrizio Coccetti" userId="b3b5c976-c1cd-481e-8ba0-1f5e11a6dabd" providerId="ADAL" clId="{C1D864F4-7660-F04E-81CB-79CBE4B061B9}" dt="2023-08-21T12:52:53.966" v="684"/>
          <ac:graphicFrameMkLst>
            <pc:docMk/>
            <pc:sldMk cId="0" sldId="277"/>
            <ac:graphicFrameMk id="2" creationId="{D5E70F80-EB84-5CB6-A8D4-0CB1CEC11D79}"/>
          </ac:graphicFrameMkLst>
        </pc:graphicFrameChg>
        <pc:graphicFrameChg chg="add mod modGraphic">
          <ac:chgData name="Fabrizio Coccetti" userId="b3b5c976-c1cd-481e-8ba0-1f5e11a6dabd" providerId="ADAL" clId="{C1D864F4-7660-F04E-81CB-79CBE4B061B9}" dt="2023-08-21T12:53:33.410" v="723" actId="20577"/>
          <ac:graphicFrameMkLst>
            <pc:docMk/>
            <pc:sldMk cId="0" sldId="277"/>
            <ac:graphicFrameMk id="3" creationId="{C0F5FA00-E16B-FDC8-8FA7-3DEF3DE21A1A}"/>
          </ac:graphicFrameMkLst>
        </pc:graphicFrameChg>
        <pc:graphicFrameChg chg="del mod">
          <ac:chgData name="Fabrizio Coccetti" userId="b3b5c976-c1cd-481e-8ba0-1f5e11a6dabd" providerId="ADAL" clId="{C1D864F4-7660-F04E-81CB-79CBE4B061B9}" dt="2023-08-21T12:53:45.352" v="724" actId="478"/>
          <ac:graphicFrameMkLst>
            <pc:docMk/>
            <pc:sldMk cId="0" sldId="277"/>
            <ac:graphicFrameMk id="237" creationId="{00000000-0000-0000-0000-000000000000}"/>
          </ac:graphicFrameMkLst>
        </pc:graphicFrameChg>
      </pc:sldChg>
      <pc:sldChg chg="modSp mod">
        <pc:chgData name="Fabrizio Coccetti" userId="b3b5c976-c1cd-481e-8ba0-1f5e11a6dabd" providerId="ADAL" clId="{C1D864F4-7660-F04E-81CB-79CBE4B061B9}" dt="2023-08-21T12:53:54.765" v="725"/>
        <pc:sldMkLst>
          <pc:docMk/>
          <pc:sldMk cId="0" sldId="278"/>
        </pc:sldMkLst>
        <pc:spChg chg="mod">
          <ac:chgData name="Fabrizio Coccetti" userId="b3b5c976-c1cd-481e-8ba0-1f5e11a6dabd" providerId="ADAL" clId="{C1D864F4-7660-F04E-81CB-79CBE4B061B9}" dt="2023-08-21T12:53:54.765" v="725"/>
          <ac:spMkLst>
            <pc:docMk/>
            <pc:sldMk cId="0" sldId="278"/>
            <ac:spMk id="243" creationId="{00000000-0000-0000-0000-000000000000}"/>
          </ac:spMkLst>
        </pc:spChg>
      </pc:sldChg>
      <pc:sldChg chg="modSp mod">
        <pc:chgData name="Fabrizio Coccetti" userId="b3b5c976-c1cd-481e-8ba0-1f5e11a6dabd" providerId="ADAL" clId="{C1D864F4-7660-F04E-81CB-79CBE4B061B9}" dt="2023-08-21T12:55:14.549" v="735" actId="108"/>
        <pc:sldMkLst>
          <pc:docMk/>
          <pc:sldMk cId="0" sldId="279"/>
        </pc:sldMkLst>
        <pc:spChg chg="mod">
          <ac:chgData name="Fabrizio Coccetti" userId="b3b5c976-c1cd-481e-8ba0-1f5e11a6dabd" providerId="ADAL" clId="{C1D864F4-7660-F04E-81CB-79CBE4B061B9}" dt="2023-08-21T12:54:02.744" v="726"/>
          <ac:spMkLst>
            <pc:docMk/>
            <pc:sldMk cId="0" sldId="279"/>
            <ac:spMk id="251" creationId="{00000000-0000-0000-0000-000000000000}"/>
          </ac:spMkLst>
        </pc:spChg>
        <pc:spChg chg="mod">
          <ac:chgData name="Fabrizio Coccetti" userId="b3b5c976-c1cd-481e-8ba0-1f5e11a6dabd" providerId="ADAL" clId="{C1D864F4-7660-F04E-81CB-79CBE4B061B9}" dt="2023-08-21T12:55:14.549" v="735" actId="108"/>
          <ac:spMkLst>
            <pc:docMk/>
            <pc:sldMk cId="0" sldId="279"/>
            <ac:spMk id="252" creationId="{00000000-0000-0000-0000-000000000000}"/>
          </ac:spMkLst>
        </pc:spChg>
      </pc:sldChg>
      <pc:sldChg chg="modSp mod">
        <pc:chgData name="Fabrizio Coccetti" userId="b3b5c976-c1cd-481e-8ba0-1f5e11a6dabd" providerId="ADAL" clId="{C1D864F4-7660-F04E-81CB-79CBE4B061B9}" dt="2023-08-21T12:55:38.479" v="739" actId="20577"/>
        <pc:sldMkLst>
          <pc:docMk/>
          <pc:sldMk cId="0" sldId="280"/>
        </pc:sldMkLst>
        <pc:spChg chg="mod">
          <ac:chgData name="Fabrizio Coccetti" userId="b3b5c976-c1cd-481e-8ba0-1f5e11a6dabd" providerId="ADAL" clId="{C1D864F4-7660-F04E-81CB-79CBE4B061B9}" dt="2023-08-21T12:55:28.726" v="737" actId="20577"/>
          <ac:spMkLst>
            <pc:docMk/>
            <pc:sldMk cId="0" sldId="280"/>
            <ac:spMk id="257" creationId="{00000000-0000-0000-0000-000000000000}"/>
          </ac:spMkLst>
        </pc:spChg>
        <pc:spChg chg="mod">
          <ac:chgData name="Fabrizio Coccetti" userId="b3b5c976-c1cd-481e-8ba0-1f5e11a6dabd" providerId="ADAL" clId="{C1D864F4-7660-F04E-81CB-79CBE4B061B9}" dt="2023-08-21T12:55:34.449" v="738"/>
          <ac:spMkLst>
            <pc:docMk/>
            <pc:sldMk cId="0" sldId="280"/>
            <ac:spMk id="258" creationId="{00000000-0000-0000-0000-000000000000}"/>
          </ac:spMkLst>
        </pc:spChg>
        <pc:spChg chg="mod">
          <ac:chgData name="Fabrizio Coccetti" userId="b3b5c976-c1cd-481e-8ba0-1f5e11a6dabd" providerId="ADAL" clId="{C1D864F4-7660-F04E-81CB-79CBE4B061B9}" dt="2023-08-21T12:55:38.479" v="739" actId="20577"/>
          <ac:spMkLst>
            <pc:docMk/>
            <pc:sldMk cId="0" sldId="280"/>
            <ac:spMk id="262" creationId="{00000000-0000-0000-0000-000000000000}"/>
          </ac:spMkLst>
        </pc:spChg>
      </pc:sldChg>
      <pc:sldChg chg="modSp mod">
        <pc:chgData name="Fabrizio Coccetti" userId="b3b5c976-c1cd-481e-8ba0-1f5e11a6dabd" providerId="ADAL" clId="{C1D864F4-7660-F04E-81CB-79CBE4B061B9}" dt="2023-08-21T12:56:10.117" v="745"/>
        <pc:sldMkLst>
          <pc:docMk/>
          <pc:sldMk cId="0" sldId="281"/>
        </pc:sldMkLst>
        <pc:spChg chg="mod">
          <ac:chgData name="Fabrizio Coccetti" userId="b3b5c976-c1cd-481e-8ba0-1f5e11a6dabd" providerId="ADAL" clId="{C1D864F4-7660-F04E-81CB-79CBE4B061B9}" dt="2023-08-21T12:55:49.084" v="740"/>
          <ac:spMkLst>
            <pc:docMk/>
            <pc:sldMk cId="0" sldId="281"/>
            <ac:spMk id="267" creationId="{00000000-0000-0000-0000-000000000000}"/>
          </ac:spMkLst>
        </pc:spChg>
        <pc:spChg chg="mod">
          <ac:chgData name="Fabrizio Coccetti" userId="b3b5c976-c1cd-481e-8ba0-1f5e11a6dabd" providerId="ADAL" clId="{C1D864F4-7660-F04E-81CB-79CBE4B061B9}" dt="2023-08-21T12:55:55.131" v="741"/>
          <ac:spMkLst>
            <pc:docMk/>
            <pc:sldMk cId="0" sldId="281"/>
            <ac:spMk id="268" creationId="{00000000-0000-0000-0000-000000000000}"/>
          </ac:spMkLst>
        </pc:spChg>
        <pc:spChg chg="mod">
          <ac:chgData name="Fabrizio Coccetti" userId="b3b5c976-c1cd-481e-8ba0-1f5e11a6dabd" providerId="ADAL" clId="{C1D864F4-7660-F04E-81CB-79CBE4B061B9}" dt="2023-08-21T12:56:01.093" v="743" actId="20577"/>
          <ac:spMkLst>
            <pc:docMk/>
            <pc:sldMk cId="0" sldId="281"/>
            <ac:spMk id="269" creationId="{00000000-0000-0000-0000-000000000000}"/>
          </ac:spMkLst>
        </pc:spChg>
        <pc:spChg chg="mod">
          <ac:chgData name="Fabrizio Coccetti" userId="b3b5c976-c1cd-481e-8ba0-1f5e11a6dabd" providerId="ADAL" clId="{C1D864F4-7660-F04E-81CB-79CBE4B061B9}" dt="2023-08-21T12:56:06" v="744"/>
          <ac:spMkLst>
            <pc:docMk/>
            <pc:sldMk cId="0" sldId="281"/>
            <ac:spMk id="270" creationId="{00000000-0000-0000-0000-000000000000}"/>
          </ac:spMkLst>
        </pc:spChg>
        <pc:spChg chg="mod">
          <ac:chgData name="Fabrizio Coccetti" userId="b3b5c976-c1cd-481e-8ba0-1f5e11a6dabd" providerId="ADAL" clId="{C1D864F4-7660-F04E-81CB-79CBE4B061B9}" dt="2023-08-21T12:56:10.117" v="745"/>
          <ac:spMkLst>
            <pc:docMk/>
            <pc:sldMk cId="0" sldId="281"/>
            <ac:spMk id="271" creationId="{00000000-0000-0000-0000-000000000000}"/>
          </ac:spMkLst>
        </pc:spChg>
      </pc:sldChg>
      <pc:sldChg chg="modSp mod">
        <pc:chgData name="Fabrizio Coccetti" userId="b3b5c976-c1cd-481e-8ba0-1f5e11a6dabd" providerId="ADAL" clId="{C1D864F4-7660-F04E-81CB-79CBE4B061B9}" dt="2023-08-21T14:25:42.075" v="776" actId="20577"/>
        <pc:sldMkLst>
          <pc:docMk/>
          <pc:sldMk cId="0" sldId="282"/>
        </pc:sldMkLst>
        <pc:spChg chg="mod">
          <ac:chgData name="Fabrizio Coccetti" userId="b3b5c976-c1cd-481e-8ba0-1f5e11a6dabd" providerId="ADAL" clId="{C1D864F4-7660-F04E-81CB-79CBE4B061B9}" dt="2023-08-21T12:56:20.481" v="746"/>
          <ac:spMkLst>
            <pc:docMk/>
            <pc:sldMk cId="0" sldId="282"/>
            <ac:spMk id="279" creationId="{00000000-0000-0000-0000-000000000000}"/>
          </ac:spMkLst>
        </pc:spChg>
        <pc:spChg chg="mod">
          <ac:chgData name="Fabrizio Coccetti" userId="b3b5c976-c1cd-481e-8ba0-1f5e11a6dabd" providerId="ADAL" clId="{C1D864F4-7660-F04E-81CB-79CBE4B061B9}" dt="2023-08-21T12:56:37.054" v="749" actId="108"/>
          <ac:spMkLst>
            <pc:docMk/>
            <pc:sldMk cId="0" sldId="282"/>
            <ac:spMk id="280" creationId="{00000000-0000-0000-0000-000000000000}"/>
          </ac:spMkLst>
        </pc:spChg>
        <pc:spChg chg="mod">
          <ac:chgData name="Fabrizio Coccetti" userId="b3b5c976-c1cd-481e-8ba0-1f5e11a6dabd" providerId="ADAL" clId="{C1D864F4-7660-F04E-81CB-79CBE4B061B9}" dt="2023-08-21T12:56:45.820" v="750"/>
          <ac:spMkLst>
            <pc:docMk/>
            <pc:sldMk cId="0" sldId="282"/>
            <ac:spMk id="301" creationId="{00000000-0000-0000-0000-000000000000}"/>
          </ac:spMkLst>
        </pc:spChg>
        <pc:spChg chg="mod">
          <ac:chgData name="Fabrizio Coccetti" userId="b3b5c976-c1cd-481e-8ba0-1f5e11a6dabd" providerId="ADAL" clId="{C1D864F4-7660-F04E-81CB-79CBE4B061B9}" dt="2023-08-21T14:25:42.075" v="776" actId="20577"/>
          <ac:spMkLst>
            <pc:docMk/>
            <pc:sldMk cId="0" sldId="282"/>
            <ac:spMk id="302" creationId="{00000000-0000-0000-0000-000000000000}"/>
          </ac:spMkLst>
        </pc:spChg>
        <pc:graphicFrameChg chg="mod modGraphic">
          <ac:chgData name="Fabrizio Coccetti" userId="b3b5c976-c1cd-481e-8ba0-1f5e11a6dabd" providerId="ADAL" clId="{C1D864F4-7660-F04E-81CB-79CBE4B061B9}" dt="2023-08-21T14:25:03.950" v="770" actId="20577"/>
          <ac:graphicFrameMkLst>
            <pc:docMk/>
            <pc:sldMk cId="0" sldId="282"/>
            <ac:graphicFrameMk id="281" creationId="{00000000-0000-0000-0000-000000000000}"/>
          </ac:graphicFrameMkLst>
        </pc:graphicFrameChg>
        <pc:graphicFrameChg chg="mod modGraphic">
          <ac:chgData name="Fabrizio Coccetti" userId="b3b5c976-c1cd-481e-8ba0-1f5e11a6dabd" providerId="ADAL" clId="{C1D864F4-7660-F04E-81CB-79CBE4B061B9}" dt="2023-08-21T14:25:08.785" v="772" actId="20577"/>
          <ac:graphicFrameMkLst>
            <pc:docMk/>
            <pc:sldMk cId="0" sldId="282"/>
            <ac:graphicFrameMk id="285"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4300855" cy="3408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621898" y="1"/>
            <a:ext cx="4300855" cy="3408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452089"/>
            <a:ext cx="4300855" cy="34082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 name="Google Shape;64;p3: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6: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36: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7: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37: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8: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38: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9: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39: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0: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40: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1: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41: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2: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42: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3: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43: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4: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44: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44: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4: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p4: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5: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45: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45: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46: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46: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46: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7:notes"/>
          <p:cNvSpPr txBox="1">
            <a:spLocks noGrp="1"/>
          </p:cNvSpPr>
          <p:nvPr>
            <p:ph type="body" idx="1"/>
          </p:nvPr>
        </p:nvSpPr>
        <p:spPr>
          <a:xfrm>
            <a:off x="992505" y="3269089"/>
            <a:ext cx="7940040" cy="267471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47: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48: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48: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48: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9: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49: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0: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50: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1: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51: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52: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7" name="Google Shape;277;p52: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5: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2: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2: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2: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2: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3: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3: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33: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4: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34: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5: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5: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35: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2"/>
        <p:cNvGrpSpPr/>
        <p:nvPr/>
      </p:nvGrpSpPr>
      <p:grpSpPr>
        <a:xfrm>
          <a:off x="0" y="0"/>
          <a:ext cx="0" cy="0"/>
          <a:chOff x="0" y="0"/>
          <a:chExt cx="0" cy="0"/>
        </a:xfrm>
      </p:grpSpPr>
      <p:sp>
        <p:nvSpPr>
          <p:cNvPr id="13" name="Google Shape;13;p20"/>
          <p:cNvSpPr/>
          <p:nvPr/>
        </p:nvSpPr>
        <p:spPr>
          <a:xfrm>
            <a:off x="0" y="2454512"/>
            <a:ext cx="12172692" cy="3432703"/>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14" name="Google Shape;14;p20"/>
          <p:cNvSpPr txBox="1">
            <a:spLocks noGrp="1"/>
          </p:cNvSpPr>
          <p:nvPr>
            <p:ph type="body" idx="1"/>
          </p:nvPr>
        </p:nvSpPr>
        <p:spPr>
          <a:xfrm>
            <a:off x="575887" y="3922846"/>
            <a:ext cx="3354126" cy="10083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850"/>
              </a:lnSpc>
              <a:spcBef>
                <a:spcPts val="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0"/>
          <p:cNvSpPr txBox="1">
            <a:spLocks noGrp="1"/>
          </p:cNvSpPr>
          <p:nvPr>
            <p:ph type="body" idx="2"/>
          </p:nvPr>
        </p:nvSpPr>
        <p:spPr>
          <a:xfrm>
            <a:off x="618012" y="3232383"/>
            <a:ext cx="3311988" cy="53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 name="Google Shape;16;p20"/>
          <p:cNvGrpSpPr/>
          <p:nvPr/>
        </p:nvGrpSpPr>
        <p:grpSpPr>
          <a:xfrm>
            <a:off x="162193" y="6091871"/>
            <a:ext cx="2471731" cy="613729"/>
            <a:chOff x="0" y="0"/>
            <a:chExt cx="2301694" cy="571500"/>
          </a:xfrm>
        </p:grpSpPr>
        <p:sp>
          <p:nvSpPr>
            <p:cNvPr id="17" name="Google Shape;17;p2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20"/>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19" name="Google Shape;19;p20"/>
          <p:cNvSpPr/>
          <p:nvPr/>
        </p:nvSpPr>
        <p:spPr>
          <a:xfrm>
            <a:off x="12192000" y="153500"/>
            <a:ext cx="3690980" cy="7687732"/>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EBEBE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grpSp>
        <p:nvGrpSpPr>
          <p:cNvPr id="20" name="Google Shape;20;p20"/>
          <p:cNvGrpSpPr/>
          <p:nvPr/>
        </p:nvGrpSpPr>
        <p:grpSpPr>
          <a:xfrm>
            <a:off x="9565775" y="3574321"/>
            <a:ext cx="3525984" cy="2857223"/>
            <a:chOff x="1659400" y="1572038"/>
            <a:chExt cx="970931" cy="786778"/>
          </a:xfrm>
        </p:grpSpPr>
        <p:sp>
          <p:nvSpPr>
            <p:cNvPr id="21" name="Google Shape;21;p20"/>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20"/>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 name="Google Shape;23;p20"/>
          <p:cNvSpPr>
            <a:spLocks noGrp="1"/>
          </p:cNvSpPr>
          <p:nvPr>
            <p:ph type="pic" idx="3"/>
          </p:nvPr>
        </p:nvSpPr>
        <p:spPr>
          <a:xfrm>
            <a:off x="5718875" y="423474"/>
            <a:ext cx="5982506" cy="4551482"/>
          </a:xfrm>
          <a:prstGeom prst="rect">
            <a:avLst/>
          </a:prstGeom>
          <a:solidFill>
            <a:srgbClr val="F2F2F2"/>
          </a:solidFill>
          <a:ln>
            <a:noFill/>
          </a:ln>
        </p:spPr>
      </p:sp>
      <p:sp>
        <p:nvSpPr>
          <p:cNvPr id="24" name="Google Shape;24;p20"/>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25" name="Google Shape;25;p20"/>
          <p:cNvSpPr txBox="1">
            <a:spLocks noGrp="1"/>
          </p:cNvSpPr>
          <p:nvPr>
            <p:ph type="body" idx="4"/>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 name="Google Shape;26;p20"/>
          <p:cNvPicPr preferRelativeResize="0"/>
          <p:nvPr/>
        </p:nvPicPr>
        <p:blipFill rotWithShape="1">
          <a:blip r:embed="rId3">
            <a:alphaModFix/>
          </a:blip>
          <a:srcRect/>
          <a:stretch/>
        </p:blipFill>
        <p:spPr>
          <a:xfrm>
            <a:off x="431403" y="569217"/>
            <a:ext cx="4405042" cy="16806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27"/>
        <p:cNvGrpSpPr/>
        <p:nvPr/>
      </p:nvGrpSpPr>
      <p:grpSpPr>
        <a:xfrm>
          <a:off x="0" y="0"/>
          <a:ext cx="0" cy="0"/>
          <a:chOff x="0" y="0"/>
          <a:chExt cx="0" cy="0"/>
        </a:xfrm>
      </p:grpSpPr>
      <p:sp>
        <p:nvSpPr>
          <p:cNvPr id="28" name="Google Shape;28;p21"/>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1"/>
          <p:cNvSpPr txBox="1">
            <a:spLocks noGrp="1"/>
          </p:cNvSpPr>
          <p:nvPr>
            <p:ph type="body" idx="2"/>
          </p:nvPr>
        </p:nvSpPr>
        <p:spPr>
          <a:xfrm>
            <a:off x="1400970" y="254449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1"/>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1"/>
          <p:cNvSpPr txBox="1">
            <a:spLocks noGrp="1"/>
          </p:cNvSpPr>
          <p:nvPr>
            <p:ph type="body" idx="4"/>
          </p:nvPr>
        </p:nvSpPr>
        <p:spPr>
          <a:xfrm>
            <a:off x="1400970" y="325628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21"/>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1"/>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1"/>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1"/>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21"/>
          <p:cNvSpPr txBox="1">
            <a:spLocks noGrp="1"/>
          </p:cNvSpPr>
          <p:nvPr>
            <p:ph type="body" idx="9"/>
          </p:nvPr>
        </p:nvSpPr>
        <p:spPr>
          <a:xfrm>
            <a:off x="565673" y="537471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21"/>
          <p:cNvSpPr txBox="1">
            <a:spLocks noGrp="1"/>
          </p:cNvSpPr>
          <p:nvPr>
            <p:ph type="body" idx="13"/>
          </p:nvPr>
        </p:nvSpPr>
        <p:spPr>
          <a:xfrm>
            <a:off x="1400970" y="5374717"/>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21"/>
          <p:cNvSpPr/>
          <p:nvPr/>
        </p:nvSpPr>
        <p:spPr>
          <a:xfrm>
            <a:off x="8947682" y="2543260"/>
            <a:ext cx="2531288" cy="12234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92E4B"/>
              </a:buClr>
              <a:buSzPts val="1050"/>
              <a:buFont typeface="Calibri"/>
              <a:buNone/>
            </a:pPr>
            <a:r>
              <a:rPr lang="en-US" sz="1050" b="0" i="0" u="none" strike="noStrike" cap="non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39" name="Google Shape;39;p21"/>
          <p:cNvSpPr/>
          <p:nvPr/>
        </p:nvSpPr>
        <p:spPr>
          <a:xfrm rot="10800000">
            <a:off x="12799" y="5622"/>
            <a:ext cx="12189954" cy="1762217"/>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1"/>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1" name="Google Shape;41;p21"/>
          <p:cNvGrpSpPr/>
          <p:nvPr/>
        </p:nvGrpSpPr>
        <p:grpSpPr>
          <a:xfrm>
            <a:off x="8744224" y="-356297"/>
            <a:ext cx="3525984" cy="2857223"/>
            <a:chOff x="1659400" y="1572038"/>
            <a:chExt cx="970931" cy="786778"/>
          </a:xfrm>
        </p:grpSpPr>
        <p:sp>
          <p:nvSpPr>
            <p:cNvPr id="42" name="Google Shape;42;p21"/>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 name="Google Shape;43;p21"/>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4"/>
        <p:cNvGrpSpPr/>
        <p:nvPr/>
      </p:nvGrpSpPr>
      <p:grpSpPr>
        <a:xfrm>
          <a:off x="0" y="0"/>
          <a:ext cx="0" cy="0"/>
          <a:chOff x="0" y="0"/>
          <a:chExt cx="0" cy="0"/>
        </a:xfrm>
      </p:grpSpPr>
      <p:sp>
        <p:nvSpPr>
          <p:cNvPr id="45" name="Google Shape;45;p22"/>
          <p:cNvSpPr/>
          <p:nvPr/>
        </p:nvSpPr>
        <p:spPr>
          <a:xfrm>
            <a:off x="3776133" y="644599"/>
            <a:ext cx="8415867" cy="5509455"/>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22"/>
          <p:cNvSpPr/>
          <p:nvPr/>
        </p:nvSpPr>
        <p:spPr>
          <a:xfrm>
            <a:off x="23805" y="9076427"/>
            <a:ext cx="7535870" cy="16153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2"/>
          <p:cNvSpPr txBox="1">
            <a:spLocks noGrp="1"/>
          </p:cNvSpPr>
          <p:nvPr>
            <p:ph type="body" idx="1"/>
          </p:nvPr>
        </p:nvSpPr>
        <p:spPr>
          <a:xfrm>
            <a:off x="5999945" y="3509336"/>
            <a:ext cx="6010480" cy="22530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4800"/>
              <a:buFont typeface="Arial"/>
              <a:buNone/>
              <a:defRPr sz="4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2"/>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13000"/>
              <a:buFont typeface="Arial"/>
              <a:buNone/>
              <a:defRPr sz="13000" b="0"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22"/>
          <p:cNvSpPr/>
          <p:nvPr/>
        </p:nvSpPr>
        <p:spPr>
          <a:xfrm>
            <a:off x="0" y="3875787"/>
            <a:ext cx="5040000" cy="72000"/>
          </a:xfrm>
          <a:custGeom>
            <a:avLst/>
            <a:gdLst/>
            <a:ahLst/>
            <a:cxnLst/>
            <a:rect l="l" t="t" r="r" b="b"/>
            <a:pathLst>
              <a:path w="2963330" h="71215" extrusionOk="0">
                <a:moveTo>
                  <a:pt x="0" y="0"/>
                </a:moveTo>
                <a:lnTo>
                  <a:pt x="2963330" y="0"/>
                </a:lnTo>
                <a:cubicBezTo>
                  <a:pt x="2963330" y="23739"/>
                  <a:pt x="2963330" y="47477"/>
                  <a:pt x="2963330" y="71215"/>
                </a:cubicBezTo>
                <a:lnTo>
                  <a:pt x="0" y="71215"/>
                </a:lnTo>
                <a:lnTo>
                  <a:pt x="0" y="0"/>
                </a:lnTo>
                <a:close/>
              </a:path>
            </a:pathLst>
          </a:custGeom>
          <a:solidFill>
            <a:srgbClr val="24BAA2"/>
          </a:solidFill>
          <a:ln w="9525" cap="flat" cmpd="sng">
            <a:solidFill>
              <a:srgbClr val="24BAA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 name="Google Shape;50;p22"/>
          <p:cNvSpPr/>
          <p:nvPr/>
        </p:nvSpPr>
        <p:spPr>
          <a:xfrm>
            <a:off x="5040000" y="3812439"/>
            <a:ext cx="394105" cy="198697"/>
          </a:xfrm>
          <a:custGeom>
            <a:avLst/>
            <a:gdLst/>
            <a:ahLst/>
            <a:cxnLst/>
            <a:rect l="l" t="t" r="r" b="b"/>
            <a:pathLst>
              <a:path w="200753" h="101214" extrusionOk="0">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1" name="Google Shape;51;p22"/>
          <p:cNvGrpSpPr/>
          <p:nvPr/>
        </p:nvGrpSpPr>
        <p:grpSpPr>
          <a:xfrm>
            <a:off x="9005185" y="0"/>
            <a:ext cx="3525984" cy="2857223"/>
            <a:chOff x="1659400" y="1572038"/>
            <a:chExt cx="970931" cy="786778"/>
          </a:xfrm>
        </p:grpSpPr>
        <p:sp>
          <p:nvSpPr>
            <p:cNvPr id="52" name="Google Shape;52;p22"/>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22"/>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54"/>
        <p:cNvGrpSpPr/>
        <p:nvPr/>
      </p:nvGrpSpPr>
      <p:grpSpPr>
        <a:xfrm>
          <a:off x="0" y="0"/>
          <a:ext cx="0" cy="0"/>
          <a:chOff x="0" y="0"/>
          <a:chExt cx="0" cy="0"/>
        </a:xfrm>
      </p:grpSpPr>
      <p:sp>
        <p:nvSpPr>
          <p:cNvPr id="55" name="Google Shape;55;p23"/>
          <p:cNvSpPr/>
          <p:nvPr/>
        </p:nvSpPr>
        <p:spPr>
          <a:xfrm>
            <a:off x="0" y="0"/>
            <a:ext cx="12192000" cy="6858000"/>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23"/>
          <p:cNvSpPr/>
          <p:nvPr/>
        </p:nvSpPr>
        <p:spPr>
          <a:xfrm>
            <a:off x="370688" y="323520"/>
            <a:ext cx="11450624" cy="62109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23"/>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2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23"/>
          <p:cNvSpPr/>
          <p:nvPr/>
        </p:nvSpPr>
        <p:spPr>
          <a:xfrm>
            <a:off x="12192000" y="-287867"/>
            <a:ext cx="1185333" cy="714586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6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rot="-5400000">
            <a:off x="10313073" y="4835824"/>
            <a:ext cx="317349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92E4B"/>
                </a:solidFill>
                <a:latin typeface="Calibri"/>
                <a:ea typeface="Calibri"/>
                <a:cs typeface="Calibri"/>
                <a:sym typeface="Calibri"/>
              </a:rPr>
              <a:t>Reframing Skills for Senior Carers</a:t>
            </a:r>
            <a:endParaRPr sz="1000" b="0" i="0" u="none" strike="noStrike" cap="none">
              <a:solidFill>
                <a:srgbClr val="092E4B"/>
              </a:solidFill>
              <a:latin typeface="Calibri"/>
              <a:ea typeface="Calibri"/>
              <a:cs typeface="Calibri"/>
              <a:sym typeface="Calibri"/>
            </a:endParaRPr>
          </a:p>
        </p:txBody>
      </p:sp>
      <p:cxnSp>
        <p:nvCxnSpPr>
          <p:cNvPr id="11" name="Google Shape;11;p17"/>
          <p:cNvCxnSpPr/>
          <p:nvPr/>
        </p:nvCxnSpPr>
        <p:spPr>
          <a:xfrm rot="10800000">
            <a:off x="11791088" y="6608548"/>
            <a:ext cx="224149" cy="0"/>
          </a:xfrm>
          <a:prstGeom prst="straightConnector1">
            <a:avLst/>
          </a:prstGeom>
          <a:noFill/>
          <a:ln w="9525" cap="flat" cmpd="sng">
            <a:solidFill>
              <a:srgbClr val="24BAA2"/>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body" idx="1"/>
          </p:nvPr>
        </p:nvSpPr>
        <p:spPr>
          <a:xfrm>
            <a:off x="400774" y="3895717"/>
            <a:ext cx="4511694" cy="1008300"/>
          </a:xfrm>
          <a:prstGeom prst="rect">
            <a:avLst/>
          </a:prstGeom>
          <a:noFill/>
          <a:ln>
            <a:noFill/>
          </a:ln>
        </p:spPr>
        <p:txBody>
          <a:bodyPr spcFirstLastPara="1" wrap="square" lIns="91425" tIns="45700" rIns="91425" bIns="45700" anchor="t" anchorCtr="0">
            <a:noAutofit/>
          </a:bodyPr>
          <a:lstStyle/>
          <a:p>
            <a:pPr marL="0" lvl="0" indent="0" algn="l" rtl="0">
              <a:lnSpc>
                <a:spcPct val="98850"/>
              </a:lnSpc>
              <a:spcBef>
                <a:spcPts val="0"/>
              </a:spcBef>
              <a:spcAft>
                <a:spcPts val="0"/>
              </a:spcAft>
              <a:buClr>
                <a:schemeClr val="lt1"/>
              </a:buClr>
              <a:buSzPts val="4000"/>
              <a:buNone/>
            </a:pPr>
            <a:r>
              <a:rPr lang="en-US" dirty="0" err="1"/>
              <a:t>Gestione</a:t>
            </a:r>
            <a:r>
              <a:rPr lang="en-US" dirty="0"/>
              <a:t> e </a:t>
            </a:r>
            <a:r>
              <a:rPr lang="en-US" dirty="0" err="1"/>
              <a:t>monitoraggio</a:t>
            </a:r>
            <a:endParaRPr dirty="0"/>
          </a:p>
        </p:txBody>
      </p:sp>
      <p:pic>
        <p:nvPicPr>
          <p:cNvPr id="67" name="Google Shape;67;p3"/>
          <p:cNvPicPr preferRelativeResize="0">
            <a:picLocks noGrp="1"/>
          </p:cNvPicPr>
          <p:nvPr>
            <p:ph type="pic" idx="3"/>
          </p:nvPr>
        </p:nvPicPr>
        <p:blipFill rotWithShape="1">
          <a:blip r:embed="rId3">
            <a:alphaModFix/>
          </a:blip>
          <a:srcRect l="6180" r="6180"/>
          <a:stretch/>
        </p:blipFill>
        <p:spPr>
          <a:xfrm>
            <a:off x="5718875" y="423474"/>
            <a:ext cx="5982504" cy="4551483"/>
          </a:xfrm>
          <a:prstGeom prst="rect">
            <a:avLst/>
          </a:prstGeom>
          <a:solidFill>
            <a:srgbClr val="F2F2F2"/>
          </a:solidFill>
          <a:ln>
            <a:noFill/>
          </a:ln>
        </p:spPr>
      </p:pic>
      <p:sp>
        <p:nvSpPr>
          <p:cNvPr id="68" name="Google Shape;68;p3"/>
          <p:cNvSpPr txBox="1">
            <a:spLocks noGrp="1"/>
          </p:cNvSpPr>
          <p:nvPr>
            <p:ph type="body" idx="4"/>
          </p:nvPr>
        </p:nvSpPr>
        <p:spPr>
          <a:xfrm>
            <a:off x="7918315" y="5611394"/>
            <a:ext cx="3622500" cy="7311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2800"/>
              <a:buNone/>
            </a:pPr>
            <a:r>
              <a:rPr lang="en-US"/>
              <a:t>﻿www.housingcare.net</a:t>
            </a:r>
            <a:endParaRPr/>
          </a:p>
        </p:txBody>
      </p:sp>
      <p:sp>
        <p:nvSpPr>
          <p:cNvPr id="69" name="Google Shape;69;p3"/>
          <p:cNvSpPr txBox="1"/>
          <p:nvPr/>
        </p:nvSpPr>
        <p:spPr>
          <a:xfrm>
            <a:off x="490621" y="2924850"/>
            <a:ext cx="4511694" cy="1008300"/>
          </a:xfrm>
          <a:prstGeom prst="rect">
            <a:avLst/>
          </a:prstGeom>
          <a:noFill/>
          <a:ln>
            <a:noFill/>
          </a:ln>
        </p:spPr>
        <p:txBody>
          <a:bodyPr spcFirstLastPara="1" wrap="square" lIns="91425" tIns="45700" rIns="91425" bIns="45700" anchor="t" anchorCtr="0">
            <a:noAutofit/>
          </a:bodyPr>
          <a:lstStyle/>
          <a:p>
            <a:pPr marL="0" marR="0" lvl="0" indent="0" algn="l" rtl="0">
              <a:lnSpc>
                <a:spcPct val="98850"/>
              </a:lnSpc>
              <a:spcBef>
                <a:spcPts val="0"/>
              </a:spcBef>
              <a:spcAft>
                <a:spcPts val="0"/>
              </a:spcAft>
              <a:buClr>
                <a:schemeClr val="lt1"/>
              </a:buClr>
              <a:buSzPts val="4000"/>
              <a:buFont typeface="Arial"/>
              <a:buNone/>
            </a:pPr>
            <a:r>
              <a:rPr lang="en-US" sz="4000" b="0" i="0" u="none" strike="noStrike" cap="none">
                <a:solidFill>
                  <a:schemeClr val="lt1"/>
                </a:solidFill>
                <a:latin typeface="Calibri"/>
                <a:ea typeface="Calibri"/>
                <a:cs typeface="Calibri"/>
                <a:sym typeface="Calibri"/>
              </a:rPr>
              <a:t>LTTA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6"/>
          <p:cNvSpPr txBox="1">
            <a:spLocks noGrp="1"/>
          </p:cNvSpPr>
          <p:nvPr>
            <p:ph type="body" idx="1"/>
          </p:nvPr>
        </p:nvSpPr>
        <p:spPr>
          <a:xfrm>
            <a:off x="770623" y="1420428"/>
            <a:ext cx="10851370" cy="216615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1000"/>
              </a:spcBef>
              <a:spcAft>
                <a:spcPts val="0"/>
              </a:spcAft>
              <a:buClr>
                <a:srgbClr val="092E4B"/>
              </a:buClr>
              <a:buSzPts val="2400"/>
              <a:buFont typeface="Arial"/>
              <a:buChar char="•"/>
            </a:pPr>
            <a:r>
              <a:rPr lang="en-US" dirty="0"/>
              <a:t>Lo </a:t>
            </a:r>
            <a:r>
              <a:rPr lang="en-US" dirty="0" err="1"/>
              <a:t>strumento</a:t>
            </a:r>
            <a:r>
              <a:rPr lang="en-US" dirty="0"/>
              <a:t> di </a:t>
            </a:r>
            <a:r>
              <a:rPr lang="en-US" dirty="0" err="1"/>
              <a:t>questa</a:t>
            </a:r>
            <a:r>
              <a:rPr lang="en-US" dirty="0"/>
              <a:t> </a:t>
            </a:r>
            <a:r>
              <a:rPr lang="en-US" dirty="0" err="1"/>
              <a:t>griglia</a:t>
            </a:r>
            <a:r>
              <a:rPr lang="en-US" dirty="0"/>
              <a:t> </a:t>
            </a:r>
            <a:r>
              <a:rPr lang="en-US" dirty="0" err="1"/>
              <a:t>è</a:t>
            </a:r>
            <a:r>
              <a:rPr lang="en-US" dirty="0"/>
              <a:t> </a:t>
            </a:r>
            <a:r>
              <a:rPr lang="en-US" dirty="0" err="1"/>
              <a:t>composto</a:t>
            </a:r>
            <a:r>
              <a:rPr lang="en-US" dirty="0"/>
              <a:t> da </a:t>
            </a:r>
            <a:r>
              <a:rPr lang="en-US" b="1" dirty="0">
                <a:solidFill>
                  <a:srgbClr val="7F3494"/>
                </a:solidFill>
              </a:rPr>
              <a:t>7 </a:t>
            </a:r>
            <a:r>
              <a:rPr lang="en-US" b="1" dirty="0" err="1">
                <a:solidFill>
                  <a:srgbClr val="7F3494"/>
                </a:solidFill>
              </a:rPr>
              <a:t>sezioni</a:t>
            </a:r>
            <a:r>
              <a:rPr lang="en-US" dirty="0"/>
              <a:t>. </a:t>
            </a:r>
          </a:p>
          <a:p>
            <a:pPr marL="342900" lvl="0" indent="-342900" algn="l" rtl="0">
              <a:lnSpc>
                <a:spcPct val="90000"/>
              </a:lnSpc>
              <a:spcBef>
                <a:spcPts val="1000"/>
              </a:spcBef>
              <a:spcAft>
                <a:spcPts val="0"/>
              </a:spcAft>
              <a:buClr>
                <a:srgbClr val="092E4B"/>
              </a:buClr>
              <a:buSzPts val="2400"/>
              <a:buFont typeface="Arial"/>
              <a:buChar char="•"/>
            </a:pPr>
            <a:r>
              <a:rPr lang="en-US" dirty="0" err="1"/>
              <a:t>Ciascuna</a:t>
            </a:r>
            <a:r>
              <a:rPr lang="en-US" dirty="0"/>
              <a:t> </a:t>
            </a:r>
            <a:r>
              <a:rPr lang="en-US" dirty="0" err="1"/>
              <a:t>delle</a:t>
            </a:r>
            <a:r>
              <a:rPr lang="en-US" dirty="0"/>
              <a:t> </a:t>
            </a:r>
            <a:r>
              <a:rPr lang="en-US" dirty="0" err="1"/>
              <a:t>sezioni</a:t>
            </a:r>
            <a:r>
              <a:rPr lang="en-US" dirty="0"/>
              <a:t> </a:t>
            </a:r>
            <a:r>
              <a:rPr lang="en-US" dirty="0" err="1"/>
              <a:t>contiene</a:t>
            </a:r>
            <a:r>
              <a:rPr lang="en-US" dirty="0"/>
              <a:t> </a:t>
            </a:r>
            <a:r>
              <a:rPr lang="en-US" dirty="0" err="1"/>
              <a:t>una</a:t>
            </a:r>
            <a:r>
              <a:rPr lang="en-US" dirty="0"/>
              <a:t> </a:t>
            </a:r>
            <a:r>
              <a:rPr lang="en-US" dirty="0" err="1"/>
              <a:t>serie</a:t>
            </a:r>
            <a:r>
              <a:rPr lang="en-US" dirty="0"/>
              <a:t> di </a:t>
            </a:r>
            <a:r>
              <a:rPr lang="en-US" dirty="0" err="1"/>
              <a:t>domande</a:t>
            </a:r>
            <a:r>
              <a:rPr lang="en-US" dirty="0"/>
              <a:t> </a:t>
            </a:r>
            <a:r>
              <a:rPr lang="en-US" dirty="0" err="1"/>
              <a:t>aperte</a:t>
            </a:r>
            <a:r>
              <a:rPr lang="en-US" dirty="0"/>
              <a:t> </a:t>
            </a:r>
            <a:r>
              <a:rPr lang="en-US" dirty="0" err="1"/>
              <a:t>dirette</a:t>
            </a:r>
            <a:r>
              <a:rPr lang="en-US" dirty="0"/>
              <a:t> a </a:t>
            </a:r>
            <a:r>
              <a:rPr lang="en-US" dirty="0" err="1"/>
              <a:t>osservare</a:t>
            </a:r>
            <a:r>
              <a:rPr lang="en-US" dirty="0"/>
              <a:t> il </a:t>
            </a:r>
            <a:r>
              <a:rPr lang="en-US" dirty="0" err="1"/>
              <a:t>processo</a:t>
            </a:r>
            <a:r>
              <a:rPr lang="en-US" dirty="0"/>
              <a:t> del </a:t>
            </a:r>
            <a:r>
              <a:rPr lang="en-US" dirty="0" err="1"/>
              <a:t>lavoratore</a:t>
            </a:r>
            <a:r>
              <a:rPr lang="en-US" dirty="0"/>
              <a:t> </a:t>
            </a:r>
            <a:r>
              <a:rPr lang="en-US" dirty="0" err="1"/>
              <a:t>nell’azione</a:t>
            </a:r>
            <a:r>
              <a:rPr lang="en-US" dirty="0"/>
              <a:t> </a:t>
            </a:r>
            <a:r>
              <a:rPr lang="en-US" dirty="0" err="1"/>
              <a:t>delle</a:t>
            </a:r>
            <a:r>
              <a:rPr lang="en-US" dirty="0"/>
              <a:t> diverse </a:t>
            </a:r>
            <a:r>
              <a:rPr lang="en-US" dirty="0" err="1"/>
              <a:t>competenze</a:t>
            </a:r>
            <a:r>
              <a:rPr lang="en-US" dirty="0"/>
              <a:t> </a:t>
            </a:r>
            <a:r>
              <a:rPr lang="en-US" dirty="0" err="1"/>
              <a:t>che</a:t>
            </a:r>
            <a:r>
              <a:rPr lang="en-US" dirty="0"/>
              <a:t> </a:t>
            </a:r>
            <a:r>
              <a:rPr lang="en-US" dirty="0" err="1"/>
              <a:t>si</a:t>
            </a:r>
            <a:r>
              <a:rPr lang="en-US" dirty="0"/>
              <a:t> </a:t>
            </a:r>
            <a:r>
              <a:rPr lang="en-US" dirty="0" err="1"/>
              <a:t>prevede</a:t>
            </a:r>
            <a:r>
              <a:rPr lang="en-US" dirty="0"/>
              <a:t> </a:t>
            </a:r>
            <a:r>
              <a:rPr lang="en-US" dirty="0" err="1"/>
              <a:t>acquisisca</a:t>
            </a:r>
            <a:r>
              <a:rPr lang="en-US" dirty="0"/>
              <a:t> </a:t>
            </a:r>
            <a:r>
              <a:rPr lang="en-US" dirty="0" err="1"/>
              <a:t>durante</a:t>
            </a:r>
            <a:r>
              <a:rPr lang="en-US" dirty="0"/>
              <a:t> il </a:t>
            </a:r>
            <a:r>
              <a:rPr lang="en-US" dirty="0" err="1"/>
              <a:t>percorso</a:t>
            </a:r>
            <a:r>
              <a:rPr lang="en-US" dirty="0"/>
              <a:t> WBL.</a:t>
            </a:r>
            <a:endParaRPr dirty="0"/>
          </a:p>
          <a:p>
            <a:pPr marL="342900" lvl="0" indent="-190500" algn="l" rtl="0">
              <a:lnSpc>
                <a:spcPct val="90000"/>
              </a:lnSpc>
              <a:spcBef>
                <a:spcPts val="1000"/>
              </a:spcBef>
              <a:spcAft>
                <a:spcPts val="0"/>
              </a:spcAft>
              <a:buClr>
                <a:srgbClr val="092E4B"/>
              </a:buClr>
              <a:buSzPts val="2400"/>
              <a:buFont typeface="Arial"/>
              <a:buNone/>
            </a:pPr>
            <a:endParaRPr dirty="0"/>
          </a:p>
          <a:p>
            <a:pPr marL="342900" lvl="0" indent="-190500" algn="l" rtl="0">
              <a:lnSpc>
                <a:spcPct val="90000"/>
              </a:lnSpc>
              <a:spcBef>
                <a:spcPts val="1000"/>
              </a:spcBef>
              <a:spcAft>
                <a:spcPts val="0"/>
              </a:spcAft>
              <a:buClr>
                <a:srgbClr val="092E4B"/>
              </a:buClr>
              <a:buSzPts val="2400"/>
              <a:buFont typeface="Arial"/>
              <a:buNone/>
            </a:pPr>
            <a:endParaRPr dirty="0"/>
          </a:p>
          <a:p>
            <a:pPr marL="342900" lvl="0" indent="-190500" algn="l" rtl="0">
              <a:lnSpc>
                <a:spcPct val="90000"/>
              </a:lnSpc>
              <a:spcBef>
                <a:spcPts val="1000"/>
              </a:spcBef>
              <a:spcAft>
                <a:spcPts val="0"/>
              </a:spcAft>
              <a:buClr>
                <a:srgbClr val="092E4B"/>
              </a:buClr>
              <a:buSzPts val="2400"/>
              <a:buFont typeface="Arial"/>
              <a:buNone/>
            </a:pPr>
            <a:endParaRPr dirty="0"/>
          </a:p>
        </p:txBody>
      </p:sp>
      <p:sp>
        <p:nvSpPr>
          <p:cNvPr id="140" name="Google Shape;140;p36"/>
          <p:cNvSpPr txBox="1">
            <a:spLocks noGrp="1"/>
          </p:cNvSpPr>
          <p:nvPr>
            <p:ph type="body" idx="2"/>
          </p:nvPr>
        </p:nvSpPr>
        <p:spPr>
          <a:xfrm>
            <a:off x="770623" y="733612"/>
            <a:ext cx="10595237" cy="4471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en-US" dirty="0"/>
              <a:t>Cosa?</a:t>
            </a:r>
            <a:endParaRPr dirty="0"/>
          </a:p>
        </p:txBody>
      </p:sp>
      <p:graphicFrame>
        <p:nvGraphicFramePr>
          <p:cNvPr id="141" name="Google Shape;141;p36"/>
          <p:cNvGraphicFramePr/>
          <p:nvPr>
            <p:extLst>
              <p:ext uri="{D42A27DB-BD31-4B8C-83A1-F6EECF244321}">
                <p14:modId xmlns:p14="http://schemas.microsoft.com/office/powerpoint/2010/main" val="3742167010"/>
              </p:ext>
            </p:extLst>
          </p:nvPr>
        </p:nvGraphicFramePr>
        <p:xfrm>
          <a:off x="770623" y="3826278"/>
          <a:ext cx="10770350" cy="2339250"/>
        </p:xfrm>
        <a:graphic>
          <a:graphicData uri="http://schemas.openxmlformats.org/drawingml/2006/table">
            <a:tbl>
              <a:tblPr firstRow="1" bandRow="1">
                <a:noFill/>
                <a:tableStyleId>{CAA76DB3-9638-482D-A55D-2DB85A03B9B5}</a:tableStyleId>
              </a:tblPr>
              <a:tblGrid>
                <a:gridCol w="1333275">
                  <a:extLst>
                    <a:ext uri="{9D8B030D-6E8A-4147-A177-3AD203B41FA5}">
                      <a16:colId xmlns:a16="http://schemas.microsoft.com/office/drawing/2014/main" val="20000"/>
                    </a:ext>
                  </a:extLst>
                </a:gridCol>
                <a:gridCol w="1356675">
                  <a:extLst>
                    <a:ext uri="{9D8B030D-6E8A-4147-A177-3AD203B41FA5}">
                      <a16:colId xmlns:a16="http://schemas.microsoft.com/office/drawing/2014/main" val="20001"/>
                    </a:ext>
                  </a:extLst>
                </a:gridCol>
                <a:gridCol w="1457675">
                  <a:extLst>
                    <a:ext uri="{9D8B030D-6E8A-4147-A177-3AD203B41FA5}">
                      <a16:colId xmlns:a16="http://schemas.microsoft.com/office/drawing/2014/main" val="20002"/>
                    </a:ext>
                  </a:extLst>
                </a:gridCol>
                <a:gridCol w="1312150">
                  <a:extLst>
                    <a:ext uri="{9D8B030D-6E8A-4147-A177-3AD203B41FA5}">
                      <a16:colId xmlns:a16="http://schemas.microsoft.com/office/drawing/2014/main" val="20003"/>
                    </a:ext>
                  </a:extLst>
                </a:gridCol>
                <a:gridCol w="1774750">
                  <a:extLst>
                    <a:ext uri="{9D8B030D-6E8A-4147-A177-3AD203B41FA5}">
                      <a16:colId xmlns:a16="http://schemas.microsoft.com/office/drawing/2014/main" val="20004"/>
                    </a:ext>
                  </a:extLst>
                </a:gridCol>
                <a:gridCol w="2035500">
                  <a:extLst>
                    <a:ext uri="{9D8B030D-6E8A-4147-A177-3AD203B41FA5}">
                      <a16:colId xmlns:a16="http://schemas.microsoft.com/office/drawing/2014/main" val="20005"/>
                    </a:ext>
                  </a:extLst>
                </a:gridCol>
                <a:gridCol w="1500325">
                  <a:extLst>
                    <a:ext uri="{9D8B030D-6E8A-4147-A177-3AD203B41FA5}">
                      <a16:colId xmlns:a16="http://schemas.microsoft.com/office/drawing/2014/main" val="20006"/>
                    </a:ext>
                  </a:extLst>
                </a:gridCol>
              </a:tblGrid>
              <a:tr h="1028600">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1</a:t>
                      </a:r>
                      <a:endParaRPr sz="1600">
                        <a:latin typeface="Calibri"/>
                        <a:ea typeface="Calibri"/>
                        <a:cs typeface="Calibri"/>
                        <a:sym typeface="Calibri"/>
                      </a:endParaRPr>
                    </a:p>
                  </a:txBody>
                  <a:tcPr marL="91450" marR="91450" marT="45725" marB="45725" anchor="ctr">
                    <a:solidFill>
                      <a:srgbClr val="7F3494"/>
                    </a:solidFill>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2</a:t>
                      </a:r>
                      <a:endParaRPr sz="1600">
                        <a:latin typeface="Calibri"/>
                        <a:ea typeface="Calibri"/>
                        <a:cs typeface="Calibri"/>
                        <a:sym typeface="Calibri"/>
                      </a:endParaRPr>
                    </a:p>
                  </a:txBody>
                  <a:tcPr marL="91450" marR="91450" marT="45725" marB="45725" anchor="ctr">
                    <a:solidFill>
                      <a:srgbClr val="7F3494"/>
                    </a:solidFill>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3</a:t>
                      </a:r>
                      <a:endParaRPr sz="1600">
                        <a:latin typeface="Calibri"/>
                        <a:ea typeface="Calibri"/>
                        <a:cs typeface="Calibri"/>
                        <a:sym typeface="Calibri"/>
                      </a:endParaRPr>
                    </a:p>
                  </a:txBody>
                  <a:tcPr marL="91450" marR="91450" marT="45725" marB="45725" anchor="ctr">
                    <a:solidFill>
                      <a:srgbClr val="7F3494"/>
                    </a:solidFill>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4</a:t>
                      </a:r>
                      <a:endParaRPr sz="1600">
                        <a:latin typeface="Calibri"/>
                        <a:ea typeface="Calibri"/>
                        <a:cs typeface="Calibri"/>
                        <a:sym typeface="Calibri"/>
                      </a:endParaRPr>
                    </a:p>
                  </a:txBody>
                  <a:tcPr marL="91450" marR="91450" marT="45725" marB="45725" anchor="ctr">
                    <a:solidFill>
                      <a:srgbClr val="7F3494"/>
                    </a:solidFill>
                  </a:tcPr>
                </a:tc>
                <a:tc>
                  <a:txBody>
                    <a:bodyPr/>
                    <a:lstStyle/>
                    <a:p>
                      <a:pPr marL="0" marR="0" lvl="0" indent="0" algn="ctr" rtl="0">
                        <a:lnSpc>
                          <a:spcPct val="100000"/>
                        </a:lnSpc>
                        <a:spcBef>
                          <a:spcPts val="0"/>
                        </a:spcBef>
                        <a:spcAft>
                          <a:spcPts val="0"/>
                        </a:spcAft>
                        <a:buNone/>
                      </a:pPr>
                      <a:r>
                        <a:rPr lang="en-US" sz="1600" u="none" strike="noStrike" cap="none" dirty="0">
                          <a:latin typeface="Calibri"/>
                          <a:ea typeface="Calibri"/>
                          <a:cs typeface="Calibri"/>
                          <a:sym typeface="Calibri"/>
                        </a:rPr>
                        <a:t>5</a:t>
                      </a:r>
                      <a:endParaRPr sz="1600" dirty="0">
                        <a:latin typeface="Calibri"/>
                        <a:ea typeface="Calibri"/>
                        <a:cs typeface="Calibri"/>
                        <a:sym typeface="Calibri"/>
                      </a:endParaRPr>
                    </a:p>
                  </a:txBody>
                  <a:tcPr marL="91450" marR="91450" marT="45725" marB="45725" anchor="ctr">
                    <a:solidFill>
                      <a:srgbClr val="7F3494"/>
                    </a:solidFill>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6</a:t>
                      </a:r>
                      <a:endParaRPr sz="1600">
                        <a:latin typeface="Calibri"/>
                        <a:ea typeface="Calibri"/>
                        <a:cs typeface="Calibri"/>
                        <a:sym typeface="Calibri"/>
                      </a:endParaRPr>
                    </a:p>
                  </a:txBody>
                  <a:tcPr marL="91450" marR="91450" marT="45725" marB="45725" anchor="ctr">
                    <a:solidFill>
                      <a:srgbClr val="7F3494"/>
                    </a:solidFill>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7</a:t>
                      </a:r>
                      <a:endParaRPr sz="1600">
                        <a:latin typeface="Calibri"/>
                        <a:ea typeface="Calibri"/>
                        <a:cs typeface="Calibri"/>
                        <a:sym typeface="Calibri"/>
                      </a:endParaRPr>
                    </a:p>
                  </a:txBody>
                  <a:tcPr marL="91450" marR="91450" marT="45725" marB="45725" anchor="ctr">
                    <a:solidFill>
                      <a:srgbClr val="7F3494"/>
                    </a:solidFill>
                  </a:tcPr>
                </a:tc>
                <a:extLst>
                  <a:ext uri="{0D108BD9-81ED-4DB2-BD59-A6C34878D82A}">
                    <a16:rowId xmlns:a16="http://schemas.microsoft.com/office/drawing/2014/main" val="10000"/>
                  </a:ext>
                </a:extLst>
              </a:tr>
              <a:tr h="1083075">
                <a:tc>
                  <a:txBody>
                    <a:bodyPr/>
                    <a:lstStyle/>
                    <a:p>
                      <a:pPr marL="0" marR="0" lvl="0" indent="0" algn="ctr" rtl="0">
                        <a:lnSpc>
                          <a:spcPct val="100000"/>
                        </a:lnSpc>
                        <a:spcBef>
                          <a:spcPts val="0"/>
                        </a:spcBef>
                        <a:spcAft>
                          <a:spcPts val="0"/>
                        </a:spcAft>
                        <a:buNone/>
                      </a:pPr>
                      <a:r>
                        <a:rPr lang="en-US" sz="1600" b="1" i="0" u="none" strike="noStrike" cap="none" dirty="0" err="1">
                          <a:solidFill>
                            <a:srgbClr val="092E4B"/>
                          </a:solidFill>
                          <a:latin typeface="Calibri"/>
                          <a:ea typeface="Calibri"/>
                          <a:cs typeface="Calibri"/>
                          <a:sym typeface="Calibri"/>
                        </a:rPr>
                        <a:t>Prestazioni</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generali</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dello</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studente</a:t>
                      </a:r>
                      <a:r>
                        <a:rPr lang="en-US" sz="1600" b="1" i="0" u="none" strike="noStrike" cap="none" dirty="0">
                          <a:solidFill>
                            <a:srgbClr val="092E4B"/>
                          </a:solidFill>
                          <a:latin typeface="Calibri"/>
                          <a:ea typeface="Calibri"/>
                          <a:cs typeface="Calibri"/>
                          <a:sym typeface="Calibri"/>
                        </a:rPr>
                        <a:t>/</a:t>
                      </a:r>
                      <a:r>
                        <a:rPr lang="en-US" sz="1600" b="1" i="0" u="none" strike="noStrike" cap="none" dirty="0" err="1">
                          <a:solidFill>
                            <a:srgbClr val="092E4B"/>
                          </a:solidFill>
                          <a:latin typeface="Calibri"/>
                          <a:ea typeface="Calibri"/>
                          <a:cs typeface="Calibri"/>
                          <a:sym typeface="Calibri"/>
                        </a:rPr>
                        <a:t>operatore</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sanitario</a:t>
                      </a:r>
                      <a:endParaRPr lang="en-US" sz="1600" b="1" i="0" u="none" strike="noStrike" cap="none" dirty="0">
                        <a:solidFill>
                          <a:srgbClr val="092E4B"/>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b="1" i="0" u="none" strike="noStrike" cap="none" dirty="0" err="1">
                          <a:solidFill>
                            <a:srgbClr val="092E4B"/>
                          </a:solidFill>
                          <a:latin typeface="Calibri"/>
                          <a:ea typeface="Calibri"/>
                          <a:cs typeface="Calibri"/>
                          <a:sym typeface="Calibri"/>
                        </a:rPr>
                        <a:t>Attività</a:t>
                      </a:r>
                      <a:r>
                        <a:rPr lang="en-US" sz="1600" b="1" i="0" u="none" strike="noStrike" cap="none" dirty="0">
                          <a:solidFill>
                            <a:srgbClr val="092E4B"/>
                          </a:solidFill>
                          <a:latin typeface="Calibri"/>
                          <a:ea typeface="Calibri"/>
                          <a:cs typeface="Calibri"/>
                          <a:sym typeface="Calibri"/>
                        </a:rPr>
                        <a:t> e </a:t>
                      </a:r>
                      <a:r>
                        <a:rPr lang="en-US" sz="1600" b="1" i="0" u="none" strike="noStrike" cap="none" dirty="0" err="1">
                          <a:solidFill>
                            <a:srgbClr val="092E4B"/>
                          </a:solidFill>
                          <a:latin typeface="Calibri"/>
                          <a:ea typeface="Calibri"/>
                          <a:cs typeface="Calibri"/>
                          <a:sym typeface="Calibri"/>
                        </a:rPr>
                        <a:t>compiti</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avanzati</a:t>
                      </a:r>
                      <a:endParaRPr sz="1600" b="1" i="0" u="none" strike="noStrike" cap="none" dirty="0">
                        <a:solidFill>
                          <a:srgbClr val="092E4B"/>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b="1" i="0" u="none" strike="noStrike" cap="none" dirty="0" err="1">
                          <a:solidFill>
                            <a:srgbClr val="092E4B"/>
                          </a:solidFill>
                          <a:latin typeface="Calibri"/>
                          <a:ea typeface="Calibri"/>
                          <a:cs typeface="Calibri"/>
                          <a:sym typeface="Calibri"/>
                        </a:rPr>
                        <a:t>Attività</a:t>
                      </a:r>
                      <a:r>
                        <a:rPr lang="en-US" sz="1600" b="1" i="0" u="none" strike="noStrike" cap="none" dirty="0">
                          <a:solidFill>
                            <a:srgbClr val="092E4B"/>
                          </a:solidFill>
                          <a:latin typeface="Calibri"/>
                          <a:ea typeface="Calibri"/>
                          <a:cs typeface="Calibri"/>
                          <a:sym typeface="Calibri"/>
                        </a:rPr>
                        <a:t> e </a:t>
                      </a:r>
                      <a:r>
                        <a:rPr lang="en-US" sz="1600" b="1" i="0" u="none" strike="noStrike" cap="none" dirty="0" err="1">
                          <a:solidFill>
                            <a:srgbClr val="092E4B"/>
                          </a:solidFill>
                          <a:latin typeface="Calibri"/>
                          <a:ea typeface="Calibri"/>
                          <a:cs typeface="Calibri"/>
                          <a:sym typeface="Calibri"/>
                        </a:rPr>
                        <a:t>compiti</a:t>
                      </a:r>
                      <a:r>
                        <a:rPr lang="en-US" sz="1600" b="1" i="0" u="none" strike="noStrike" cap="none" dirty="0">
                          <a:solidFill>
                            <a:srgbClr val="092E4B"/>
                          </a:solidFill>
                          <a:latin typeface="Calibri"/>
                          <a:ea typeface="Calibri"/>
                          <a:cs typeface="Calibri"/>
                          <a:sym typeface="Calibri"/>
                        </a:rPr>
                        <a:t> in </a:t>
                      </a:r>
                      <a:r>
                        <a:rPr lang="en-US" sz="1600" b="1" i="0" u="none" strike="noStrike" cap="none" dirty="0" err="1">
                          <a:solidFill>
                            <a:srgbClr val="092E4B"/>
                          </a:solidFill>
                          <a:latin typeface="Calibri"/>
                          <a:ea typeface="Calibri"/>
                          <a:cs typeface="Calibri"/>
                          <a:sym typeface="Calibri"/>
                        </a:rPr>
                        <a:t>sospeso</a:t>
                      </a:r>
                      <a:endParaRPr sz="1600" b="1" i="0" u="none" strike="noStrike" cap="none" dirty="0">
                        <a:solidFill>
                          <a:srgbClr val="092E4B"/>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b="1" i="0" u="none" strike="noStrike" cap="none" dirty="0" err="1">
                          <a:solidFill>
                            <a:srgbClr val="092E4B"/>
                          </a:solidFill>
                          <a:latin typeface="Calibri"/>
                          <a:ea typeface="Calibri"/>
                          <a:cs typeface="Calibri"/>
                          <a:sym typeface="Calibri"/>
                        </a:rPr>
                        <a:t>Difficoltà</a:t>
                      </a:r>
                      <a:endParaRPr sz="1600" b="1" i="0" u="none" strike="noStrike" cap="none" dirty="0">
                        <a:solidFill>
                          <a:srgbClr val="092E4B"/>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b="1" i="0" u="none" strike="noStrike" cap="none" dirty="0" err="1">
                          <a:solidFill>
                            <a:srgbClr val="092E4B"/>
                          </a:solidFill>
                          <a:latin typeface="Calibri"/>
                          <a:ea typeface="Calibri"/>
                          <a:cs typeface="Calibri"/>
                          <a:sym typeface="Calibri"/>
                        </a:rPr>
                        <a:t>Raccomandazioni</a:t>
                      </a:r>
                      <a:r>
                        <a:rPr lang="en-US" sz="1600" b="1" i="0" u="none" strike="noStrike" cap="none" dirty="0">
                          <a:solidFill>
                            <a:srgbClr val="092E4B"/>
                          </a:solidFill>
                          <a:latin typeface="Calibri"/>
                          <a:ea typeface="Calibri"/>
                          <a:cs typeface="Calibri"/>
                          <a:sym typeface="Calibri"/>
                        </a:rPr>
                        <a:t> del </a:t>
                      </a:r>
                      <a:r>
                        <a:rPr lang="en-US" sz="1500" b="1" i="0" u="none" strike="noStrike" cap="none" dirty="0" err="1">
                          <a:solidFill>
                            <a:srgbClr val="092E4B"/>
                          </a:solidFill>
                          <a:latin typeface="Calibri"/>
                          <a:ea typeface="Calibri"/>
                          <a:cs typeface="Calibri"/>
                          <a:sym typeface="Calibri"/>
                        </a:rPr>
                        <a:t>discente</a:t>
                      </a:r>
                      <a:r>
                        <a:rPr lang="en-US" sz="1500" b="1" i="0" u="none" strike="noStrike" cap="none" dirty="0">
                          <a:solidFill>
                            <a:srgbClr val="092E4B"/>
                          </a:solidFill>
                          <a:latin typeface="Calibri"/>
                          <a:ea typeface="Calibri"/>
                          <a:cs typeface="Calibri"/>
                          <a:sym typeface="Calibri"/>
                        </a:rPr>
                        <a:t>/</a:t>
                      </a:r>
                      <a:r>
                        <a:rPr lang="en-US" sz="1500" b="1" i="0" u="none" strike="noStrike" cap="none" dirty="0" err="1">
                          <a:solidFill>
                            <a:srgbClr val="092E4B"/>
                          </a:solidFill>
                          <a:latin typeface="Calibri"/>
                          <a:ea typeface="Calibri"/>
                          <a:cs typeface="Calibri"/>
                          <a:sym typeface="Calibri"/>
                        </a:rPr>
                        <a:t>assistente</a:t>
                      </a:r>
                      <a:endParaRPr sz="1500" b="1" i="0" u="none" strike="noStrike" cap="none" dirty="0">
                        <a:solidFill>
                          <a:srgbClr val="092E4B"/>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b="1" i="0" u="none" strike="noStrike" cap="none" dirty="0" err="1">
                          <a:solidFill>
                            <a:srgbClr val="092E4B"/>
                          </a:solidFill>
                          <a:latin typeface="Calibri"/>
                          <a:ea typeface="Calibri"/>
                          <a:cs typeface="Calibri"/>
                          <a:sym typeface="Calibri"/>
                        </a:rPr>
                        <a:t>Raccomandazioni</a:t>
                      </a:r>
                      <a:r>
                        <a:rPr lang="en-US" sz="1600" b="1" i="0" u="none" strike="noStrike" cap="none" dirty="0">
                          <a:solidFill>
                            <a:srgbClr val="092E4B"/>
                          </a:solidFill>
                          <a:latin typeface="Calibri"/>
                          <a:ea typeface="Calibri"/>
                          <a:cs typeface="Calibri"/>
                          <a:sym typeface="Calibri"/>
                        </a:rPr>
                        <a:t> del tutor WBL</a:t>
                      </a:r>
                      <a:endParaRPr sz="1600" b="1" i="0" u="none" strike="noStrike" cap="none" dirty="0">
                        <a:solidFill>
                          <a:srgbClr val="092E4B"/>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b="1" i="0" u="none" strike="noStrike" cap="none" dirty="0" err="1">
                          <a:solidFill>
                            <a:srgbClr val="092E4B"/>
                          </a:solidFill>
                          <a:latin typeface="Calibri"/>
                          <a:ea typeface="Calibri"/>
                          <a:cs typeface="Calibri"/>
                          <a:sym typeface="Calibri"/>
                        </a:rPr>
                        <a:t>Impegno</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nel</a:t>
                      </a:r>
                      <a:r>
                        <a:rPr lang="en-US" sz="1600" b="1" i="0" u="none" strike="noStrike" cap="none" dirty="0">
                          <a:solidFill>
                            <a:srgbClr val="092E4B"/>
                          </a:solidFill>
                          <a:latin typeface="Calibri"/>
                          <a:ea typeface="Calibri"/>
                          <a:cs typeface="Calibri"/>
                          <a:sym typeface="Calibri"/>
                        </a:rPr>
                        <a:t> follow-up</a:t>
                      </a:r>
                      <a:endParaRPr sz="1600" b="1" i="0" u="none" strike="noStrike" cap="none" dirty="0">
                        <a:solidFill>
                          <a:srgbClr val="092E4B"/>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7"/>
          <p:cNvSpPr txBox="1">
            <a:spLocks noGrp="1"/>
          </p:cNvSpPr>
          <p:nvPr>
            <p:ph type="body" idx="1"/>
          </p:nvPr>
        </p:nvSpPr>
        <p:spPr>
          <a:xfrm>
            <a:off x="770623" y="1589103"/>
            <a:ext cx="10851370" cy="216615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rgbClr val="092E4B"/>
              </a:buClr>
              <a:buSzPts val="2400"/>
              <a:buNone/>
            </a:pPr>
            <a:r>
              <a:rPr lang="en-US" dirty="0"/>
              <a:t>Le </a:t>
            </a:r>
            <a:r>
              <a:rPr lang="en-US" dirty="0" err="1"/>
              <a:t>prestazioni</a:t>
            </a:r>
            <a:r>
              <a:rPr lang="en-US" dirty="0"/>
              <a:t> </a:t>
            </a:r>
            <a:r>
              <a:rPr lang="en-US" dirty="0" err="1"/>
              <a:t>dei</a:t>
            </a:r>
            <a:r>
              <a:rPr lang="en-US" dirty="0"/>
              <a:t> </a:t>
            </a:r>
            <a:r>
              <a:rPr lang="en-US" dirty="0" err="1"/>
              <a:t>lavoratori</a:t>
            </a:r>
            <a:r>
              <a:rPr lang="en-US" dirty="0"/>
              <a:t> </a:t>
            </a:r>
            <a:r>
              <a:rPr lang="en-US" dirty="0" err="1"/>
              <a:t>saranno</a:t>
            </a:r>
            <a:r>
              <a:rPr lang="en-US" dirty="0"/>
              <a:t> </a:t>
            </a:r>
            <a:r>
              <a:rPr lang="en-US" dirty="0" err="1"/>
              <a:t>misurate</a:t>
            </a:r>
            <a:r>
              <a:rPr lang="en-US" dirty="0"/>
              <a:t> </a:t>
            </a:r>
            <a:r>
              <a:rPr lang="en-US" dirty="0" err="1"/>
              <a:t>sulla</a:t>
            </a:r>
            <a:r>
              <a:rPr lang="en-US" dirty="0"/>
              <a:t> base </a:t>
            </a:r>
            <a:r>
              <a:rPr lang="en-US" dirty="0" err="1"/>
              <a:t>della</a:t>
            </a:r>
            <a:r>
              <a:rPr lang="en-US" dirty="0"/>
              <a:t> </a:t>
            </a:r>
            <a:r>
              <a:rPr lang="en-US" dirty="0" err="1"/>
              <a:t>motivazione</a:t>
            </a:r>
            <a:r>
              <a:rPr lang="en-US" dirty="0"/>
              <a:t> </a:t>
            </a:r>
            <a:r>
              <a:rPr lang="en-US" dirty="0" err="1"/>
              <a:t>soggettiva</a:t>
            </a:r>
            <a:r>
              <a:rPr lang="en-US" dirty="0"/>
              <a:t> (</a:t>
            </a:r>
            <a:r>
              <a:rPr lang="en-US" dirty="0" err="1"/>
              <a:t>dell'assistente</a:t>
            </a:r>
            <a:r>
              <a:rPr lang="en-US" dirty="0"/>
              <a:t> </a:t>
            </a:r>
            <a:r>
              <a:rPr lang="en-US" dirty="0" err="1"/>
              <a:t>stesso</a:t>
            </a:r>
            <a:r>
              <a:rPr lang="en-US" dirty="0"/>
              <a:t>) e </a:t>
            </a:r>
            <a:r>
              <a:rPr lang="en-US" dirty="0" err="1"/>
              <a:t>della</a:t>
            </a:r>
            <a:r>
              <a:rPr lang="en-US" dirty="0"/>
              <a:t> </a:t>
            </a:r>
            <a:r>
              <a:rPr lang="en-US" dirty="0" err="1"/>
              <a:t>motivazione</a:t>
            </a:r>
            <a:r>
              <a:rPr lang="en-US" dirty="0"/>
              <a:t> </a:t>
            </a:r>
            <a:r>
              <a:rPr lang="en-US" dirty="0" err="1"/>
              <a:t>soggettiva</a:t>
            </a:r>
            <a:r>
              <a:rPr lang="en-US" dirty="0"/>
              <a:t> </a:t>
            </a:r>
            <a:r>
              <a:rPr lang="en-US" dirty="0" err="1"/>
              <a:t>percepita</a:t>
            </a:r>
            <a:r>
              <a:rPr lang="en-US" dirty="0"/>
              <a:t> </a:t>
            </a:r>
            <a:r>
              <a:rPr lang="en-US" dirty="0" err="1"/>
              <a:t>dai</a:t>
            </a:r>
            <a:r>
              <a:rPr lang="en-US" dirty="0"/>
              <a:t> tutor </a:t>
            </a:r>
            <a:r>
              <a:rPr lang="en-US" dirty="0" err="1"/>
              <a:t>sulla</a:t>
            </a:r>
            <a:r>
              <a:rPr lang="en-US" dirty="0"/>
              <a:t> base </a:t>
            </a:r>
            <a:r>
              <a:rPr lang="en-US" dirty="0" err="1"/>
              <a:t>delle</a:t>
            </a:r>
            <a:r>
              <a:rPr lang="en-US" dirty="0"/>
              <a:t> </a:t>
            </a:r>
            <a:r>
              <a:rPr lang="en-US" dirty="0" err="1"/>
              <a:t>domande</a:t>
            </a:r>
            <a:r>
              <a:rPr lang="en-US" dirty="0"/>
              <a:t> e </a:t>
            </a:r>
            <a:r>
              <a:rPr lang="en-US" dirty="0" err="1"/>
              <a:t>dei</a:t>
            </a:r>
            <a:r>
              <a:rPr lang="en-US" dirty="0"/>
              <a:t> </a:t>
            </a:r>
            <a:r>
              <a:rPr lang="en-US" dirty="0" err="1"/>
              <a:t>commenti</a:t>
            </a:r>
            <a:r>
              <a:rPr lang="en-US" dirty="0"/>
              <a:t> </a:t>
            </a:r>
            <a:r>
              <a:rPr lang="en-US" dirty="0" err="1"/>
              <a:t>fatti</a:t>
            </a:r>
            <a:r>
              <a:rPr lang="en-US" dirty="0"/>
              <a:t>. </a:t>
            </a:r>
            <a:r>
              <a:rPr lang="en-US" dirty="0" err="1"/>
              <a:t>Alcune</a:t>
            </a:r>
            <a:r>
              <a:rPr lang="en-US" dirty="0"/>
              <a:t> </a:t>
            </a:r>
            <a:r>
              <a:rPr lang="en-US" dirty="0" err="1"/>
              <a:t>domande</a:t>
            </a:r>
            <a:r>
              <a:rPr lang="en-US" dirty="0"/>
              <a:t> </a:t>
            </a:r>
            <a:r>
              <a:rPr lang="en-US" dirty="0" err="1"/>
              <a:t>che</a:t>
            </a:r>
            <a:r>
              <a:rPr lang="en-US" dirty="0"/>
              <a:t> </a:t>
            </a:r>
            <a:r>
              <a:rPr lang="en-US" dirty="0" err="1"/>
              <a:t>si</a:t>
            </a:r>
            <a:r>
              <a:rPr lang="en-US" dirty="0"/>
              <a:t> </a:t>
            </a:r>
            <a:r>
              <a:rPr lang="en-US" dirty="0" err="1"/>
              <a:t>possono</a:t>
            </a:r>
            <a:r>
              <a:rPr lang="en-US" dirty="0"/>
              <a:t> </a:t>
            </a:r>
            <a:r>
              <a:rPr lang="en-US" dirty="0" err="1"/>
              <a:t>porre</a:t>
            </a:r>
            <a:r>
              <a:rPr lang="en-US" dirty="0"/>
              <a:t> </a:t>
            </a:r>
            <a:r>
              <a:rPr lang="en-US" dirty="0" err="1"/>
              <a:t>durante</a:t>
            </a:r>
            <a:r>
              <a:rPr lang="en-US" dirty="0"/>
              <a:t> la </a:t>
            </a:r>
            <a:r>
              <a:rPr lang="en-US" dirty="0" err="1"/>
              <a:t>discussione</a:t>
            </a:r>
            <a:r>
              <a:rPr lang="en-US" dirty="0"/>
              <a:t> </a:t>
            </a:r>
            <a:r>
              <a:rPr lang="en-US" dirty="0" err="1"/>
              <a:t>su</a:t>
            </a:r>
            <a:r>
              <a:rPr lang="en-US" dirty="0"/>
              <a:t> </a:t>
            </a:r>
            <a:r>
              <a:rPr lang="en-US" dirty="0" err="1"/>
              <a:t>questo</a:t>
            </a:r>
            <a:r>
              <a:rPr lang="en-US" dirty="0"/>
              <a:t> </a:t>
            </a:r>
            <a:r>
              <a:rPr lang="en-US" dirty="0" err="1"/>
              <a:t>argomento</a:t>
            </a:r>
            <a:r>
              <a:rPr lang="en-US" dirty="0"/>
              <a:t> </a:t>
            </a:r>
            <a:r>
              <a:rPr lang="en-US" dirty="0" err="1"/>
              <a:t>sono</a:t>
            </a:r>
            <a:r>
              <a:rPr lang="en-US" dirty="0"/>
              <a:t> : </a:t>
            </a:r>
            <a:endParaRPr dirty="0"/>
          </a:p>
          <a:p>
            <a:pPr marL="342900" lvl="0" indent="-190500" algn="l" rtl="0">
              <a:lnSpc>
                <a:spcPct val="90000"/>
              </a:lnSpc>
              <a:spcBef>
                <a:spcPts val="1000"/>
              </a:spcBef>
              <a:spcAft>
                <a:spcPts val="0"/>
              </a:spcAft>
              <a:buClr>
                <a:srgbClr val="092E4B"/>
              </a:buClr>
              <a:buSzPts val="2400"/>
              <a:buFont typeface="Arial"/>
              <a:buNone/>
            </a:pPr>
            <a:endParaRPr dirty="0"/>
          </a:p>
          <a:p>
            <a:pPr marL="342900" lvl="0" indent="-190500" algn="l" rtl="0">
              <a:lnSpc>
                <a:spcPct val="90000"/>
              </a:lnSpc>
              <a:spcBef>
                <a:spcPts val="1000"/>
              </a:spcBef>
              <a:spcAft>
                <a:spcPts val="0"/>
              </a:spcAft>
              <a:buClr>
                <a:srgbClr val="092E4B"/>
              </a:buClr>
              <a:buSzPts val="2400"/>
              <a:buFont typeface="Arial"/>
              <a:buNone/>
            </a:pPr>
            <a:endParaRPr dirty="0"/>
          </a:p>
        </p:txBody>
      </p:sp>
      <p:sp>
        <p:nvSpPr>
          <p:cNvPr id="147" name="Google Shape;147;p37"/>
          <p:cNvSpPr txBox="1">
            <a:spLocks noGrp="1"/>
          </p:cNvSpPr>
          <p:nvPr>
            <p:ph type="body" idx="2"/>
          </p:nvPr>
        </p:nvSpPr>
        <p:spPr>
          <a:xfrm>
            <a:off x="770623" y="733612"/>
            <a:ext cx="10595237" cy="4471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en-US" dirty="0" err="1"/>
              <a:t>Prestazioni</a:t>
            </a:r>
            <a:r>
              <a:rPr lang="en-US" dirty="0"/>
              <a:t> </a:t>
            </a:r>
            <a:r>
              <a:rPr lang="en-US" dirty="0" err="1"/>
              <a:t>generali</a:t>
            </a:r>
            <a:r>
              <a:rPr lang="en-US" dirty="0"/>
              <a:t> </a:t>
            </a:r>
            <a:r>
              <a:rPr lang="en-US" dirty="0" err="1"/>
              <a:t>dello</a:t>
            </a:r>
            <a:r>
              <a:rPr lang="en-US" dirty="0"/>
              <a:t> </a:t>
            </a:r>
            <a:r>
              <a:rPr lang="en-US" dirty="0" err="1"/>
              <a:t>studente</a:t>
            </a:r>
            <a:r>
              <a:rPr lang="en-US" dirty="0"/>
              <a:t>/care worker</a:t>
            </a:r>
          </a:p>
        </p:txBody>
      </p:sp>
      <p:sp>
        <p:nvSpPr>
          <p:cNvPr id="148" name="Google Shape;148;p37"/>
          <p:cNvSpPr txBox="1"/>
          <p:nvPr/>
        </p:nvSpPr>
        <p:spPr>
          <a:xfrm>
            <a:off x="690238" y="3179299"/>
            <a:ext cx="8240700" cy="3477835"/>
          </a:xfrm>
          <a:prstGeom prst="rect">
            <a:avLst/>
          </a:prstGeom>
          <a:noFill/>
          <a:ln>
            <a:noFill/>
          </a:ln>
        </p:spPr>
        <p:txBody>
          <a:bodyPr spcFirstLastPara="1" wrap="square" lIns="91425" tIns="45700" rIns="91425" bIns="45700" anchor="t" anchorCtr="0">
            <a:spAutoFit/>
          </a:bodyPr>
          <a:lstStyle/>
          <a:p>
            <a:pPr marL="742950" marR="179070" lvl="1" indent="-298450" algn="just" rtl="0">
              <a:lnSpc>
                <a:spcPct val="100000"/>
              </a:lnSpc>
              <a:spcBef>
                <a:spcPts val="0"/>
              </a:spcBef>
              <a:spcAft>
                <a:spcPts val="0"/>
              </a:spcAft>
              <a:buClr>
                <a:srgbClr val="000000"/>
              </a:buClr>
              <a:buSzPts val="2000"/>
              <a:buFont typeface="Arial"/>
              <a:buAutoNum type="alphaLcPeriod"/>
            </a:pPr>
            <a:r>
              <a:rPr lang="en-US" sz="2000" b="1" i="0" u="none" strike="noStrike" cap="none" dirty="0" err="1">
                <a:solidFill>
                  <a:srgbClr val="7F3494"/>
                </a:solidFill>
                <a:latin typeface="Calibri"/>
                <a:ea typeface="Calibri"/>
                <a:cs typeface="Calibri"/>
                <a:sym typeface="Calibri"/>
              </a:rPr>
              <a:t>Pensi</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che</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questo</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percorso</a:t>
            </a:r>
            <a:r>
              <a:rPr lang="en-US" sz="2000" b="1" i="0" u="none" strike="noStrike" cap="none" dirty="0">
                <a:solidFill>
                  <a:srgbClr val="7F3494"/>
                </a:solidFill>
                <a:latin typeface="Calibri"/>
                <a:ea typeface="Calibri"/>
                <a:cs typeface="Calibri"/>
                <a:sym typeface="Calibri"/>
              </a:rPr>
              <a:t> di </a:t>
            </a:r>
            <a:r>
              <a:rPr lang="en-US" sz="2000" b="1" i="0" u="none" strike="noStrike" cap="none" dirty="0" err="1">
                <a:solidFill>
                  <a:srgbClr val="7F3494"/>
                </a:solidFill>
                <a:latin typeface="Calibri"/>
                <a:ea typeface="Calibri"/>
                <a:cs typeface="Calibri"/>
                <a:sym typeface="Calibri"/>
              </a:rPr>
              <a:t>apprendimento</a:t>
            </a:r>
            <a:r>
              <a:rPr lang="en-US" sz="2000" b="1" i="0" u="none" strike="noStrike" cap="none" dirty="0">
                <a:solidFill>
                  <a:srgbClr val="7F3494"/>
                </a:solidFill>
                <a:latin typeface="Calibri"/>
                <a:ea typeface="Calibri"/>
                <a:cs typeface="Calibri"/>
                <a:sym typeface="Calibri"/>
              </a:rPr>
              <a:t> </a:t>
            </a:r>
            <a:r>
              <a:rPr lang="en-US" sz="2000" b="1" dirty="0" err="1">
                <a:solidFill>
                  <a:srgbClr val="7F3494"/>
                </a:solidFill>
                <a:latin typeface="Calibri"/>
                <a:ea typeface="Calibri"/>
                <a:cs typeface="Calibri"/>
                <a:sym typeface="Calibri"/>
              </a:rPr>
              <a:t>basato</a:t>
            </a:r>
            <a:r>
              <a:rPr lang="en-US" sz="2000" b="1" dirty="0">
                <a:solidFill>
                  <a:srgbClr val="7F3494"/>
                </a:solidFill>
                <a:latin typeface="Calibri"/>
                <a:ea typeface="Calibri"/>
                <a:cs typeface="Calibri"/>
                <a:sym typeface="Calibri"/>
              </a:rPr>
              <a:t> </a:t>
            </a:r>
            <a:r>
              <a:rPr lang="en-US" sz="2000" b="1" dirty="0" err="1">
                <a:solidFill>
                  <a:srgbClr val="7F3494"/>
                </a:solidFill>
                <a:latin typeface="Calibri"/>
                <a:ea typeface="Calibri"/>
                <a:cs typeface="Calibri"/>
                <a:sym typeface="Calibri"/>
              </a:rPr>
              <a:t>sul</a:t>
            </a:r>
            <a:r>
              <a:rPr lang="en-US" sz="2000" b="1" dirty="0">
                <a:solidFill>
                  <a:srgbClr val="7F3494"/>
                </a:solidFill>
                <a:latin typeface="Calibri"/>
                <a:ea typeface="Calibri"/>
                <a:cs typeface="Calibri"/>
                <a:sym typeface="Calibri"/>
              </a:rPr>
              <a:t> </a:t>
            </a:r>
            <a:r>
              <a:rPr lang="en-US" sz="2000" b="1" dirty="0" err="1">
                <a:solidFill>
                  <a:srgbClr val="7F3494"/>
                </a:solidFill>
                <a:latin typeface="Calibri"/>
                <a:ea typeface="Calibri"/>
                <a:cs typeface="Calibri"/>
                <a:sym typeface="Calibri"/>
              </a:rPr>
              <a:t>lavoro</a:t>
            </a:r>
            <a:r>
              <a:rPr lang="en-US" sz="2000" b="1" dirty="0">
                <a:solidFill>
                  <a:srgbClr val="7F3494"/>
                </a:solidFill>
                <a:latin typeface="Calibri"/>
                <a:ea typeface="Calibri"/>
                <a:cs typeface="Calibri"/>
                <a:sym typeface="Calibri"/>
              </a:rPr>
              <a:t> </a:t>
            </a:r>
            <a:r>
              <a:rPr lang="en-US" sz="2000" b="1" dirty="0" err="1">
                <a:solidFill>
                  <a:srgbClr val="7F3494"/>
                </a:solidFill>
                <a:latin typeface="Calibri"/>
                <a:ea typeface="Calibri"/>
                <a:cs typeface="Calibri"/>
                <a:sym typeface="Calibri"/>
              </a:rPr>
              <a:t>t</a:t>
            </a:r>
            <a:r>
              <a:rPr lang="en-US" sz="2000" b="1" i="0" u="none" strike="noStrike" cap="none" dirty="0" err="1">
                <a:solidFill>
                  <a:srgbClr val="7F3494"/>
                </a:solidFill>
                <a:latin typeface="Calibri"/>
                <a:ea typeface="Calibri"/>
                <a:cs typeface="Calibri"/>
                <a:sym typeface="Calibri"/>
              </a:rPr>
              <a:t>i</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fornisca</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conoscenze</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utili</a:t>
            </a:r>
            <a:r>
              <a:rPr lang="en-US" sz="2000" b="1" i="0" u="none" strike="noStrike" cap="none" dirty="0">
                <a:solidFill>
                  <a:srgbClr val="7F3494"/>
                </a:solidFill>
                <a:latin typeface="Calibri"/>
                <a:ea typeface="Calibri"/>
                <a:cs typeface="Calibri"/>
                <a:sym typeface="Calibri"/>
              </a:rPr>
              <a:t> per il vostro </a:t>
            </a:r>
            <a:r>
              <a:rPr lang="en-US" sz="2000" b="1" i="0" u="none" strike="noStrike" cap="none" dirty="0" err="1">
                <a:solidFill>
                  <a:srgbClr val="7F3494"/>
                </a:solidFill>
                <a:latin typeface="Calibri"/>
                <a:ea typeface="Calibri"/>
                <a:cs typeface="Calibri"/>
                <a:sym typeface="Calibri"/>
              </a:rPr>
              <a:t>lavoro</a:t>
            </a:r>
            <a:r>
              <a:rPr lang="en-US" sz="2000" b="1" i="0" u="none" strike="noStrike" cap="none" dirty="0">
                <a:solidFill>
                  <a:srgbClr val="7F3494"/>
                </a:solidFill>
                <a:latin typeface="Calibri"/>
                <a:ea typeface="Calibri"/>
                <a:cs typeface="Calibri"/>
                <a:sym typeface="Calibri"/>
              </a:rPr>
              <a:t>? </a:t>
            </a:r>
          </a:p>
          <a:p>
            <a:pPr marL="742950" marR="179070" lvl="1" indent="-298450" algn="just" rtl="0">
              <a:lnSpc>
                <a:spcPct val="100000"/>
              </a:lnSpc>
              <a:spcBef>
                <a:spcPts val="0"/>
              </a:spcBef>
              <a:spcAft>
                <a:spcPts val="0"/>
              </a:spcAft>
              <a:buClr>
                <a:srgbClr val="000000"/>
              </a:buClr>
              <a:buSzPts val="2000"/>
              <a:buFont typeface="Arial"/>
              <a:buAutoNum type="alphaLcPeriod"/>
            </a:pPr>
            <a:r>
              <a:rPr lang="en-US" sz="2000" b="1" i="0" u="none" strike="noStrike" cap="none" dirty="0" err="1">
                <a:solidFill>
                  <a:srgbClr val="7F3494"/>
                </a:solidFill>
                <a:latin typeface="Calibri"/>
                <a:ea typeface="Calibri"/>
                <a:cs typeface="Calibri"/>
                <a:sym typeface="Calibri"/>
              </a:rPr>
              <a:t>Quanto</a:t>
            </a:r>
            <a:r>
              <a:rPr lang="en-US" sz="2000" b="1" i="0" u="none" strike="noStrike" cap="none" dirty="0">
                <a:solidFill>
                  <a:srgbClr val="7F3494"/>
                </a:solidFill>
                <a:latin typeface="Calibri"/>
                <a:ea typeface="Calibri"/>
                <a:cs typeface="Calibri"/>
                <a:sym typeface="Calibri"/>
              </a:rPr>
              <a:t> tempo </a:t>
            </a:r>
            <a:r>
              <a:rPr lang="en-US" sz="2000" b="1" i="0" u="none" strike="noStrike" cap="none" dirty="0" err="1">
                <a:solidFill>
                  <a:srgbClr val="7F3494"/>
                </a:solidFill>
                <a:latin typeface="Calibri"/>
                <a:ea typeface="Calibri"/>
                <a:cs typeface="Calibri"/>
                <a:sym typeface="Calibri"/>
              </a:rPr>
              <a:t>dedichi</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ogni</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giorno</a:t>
            </a:r>
            <a:r>
              <a:rPr lang="en-US" sz="2000" b="1" i="0" u="none" strike="noStrike" cap="none" dirty="0">
                <a:solidFill>
                  <a:srgbClr val="7F3494"/>
                </a:solidFill>
                <a:latin typeface="Calibri"/>
                <a:ea typeface="Calibri"/>
                <a:cs typeface="Calibri"/>
                <a:sym typeface="Calibri"/>
              </a:rPr>
              <a:t> a </a:t>
            </a:r>
            <a:r>
              <a:rPr lang="en-US" sz="2000" b="1" i="0" u="none" strike="noStrike" cap="none" dirty="0" err="1">
                <a:solidFill>
                  <a:srgbClr val="7F3494"/>
                </a:solidFill>
                <a:latin typeface="Calibri"/>
                <a:ea typeface="Calibri"/>
                <a:cs typeface="Calibri"/>
                <a:sym typeface="Calibri"/>
              </a:rPr>
              <a:t>mettere</a:t>
            </a:r>
            <a:r>
              <a:rPr lang="en-US" sz="2000" b="1" i="0" u="none" strike="noStrike" cap="none" dirty="0">
                <a:solidFill>
                  <a:srgbClr val="7F3494"/>
                </a:solidFill>
                <a:latin typeface="Calibri"/>
                <a:ea typeface="Calibri"/>
                <a:cs typeface="Calibri"/>
                <a:sym typeface="Calibri"/>
              </a:rPr>
              <a:t> in </a:t>
            </a:r>
            <a:r>
              <a:rPr lang="en-US" sz="2000" b="1" i="0" u="none" strike="noStrike" cap="none" dirty="0" err="1">
                <a:solidFill>
                  <a:srgbClr val="7F3494"/>
                </a:solidFill>
                <a:latin typeface="Calibri"/>
                <a:ea typeface="Calibri"/>
                <a:cs typeface="Calibri"/>
                <a:sym typeface="Calibri"/>
              </a:rPr>
              <a:t>pratica</a:t>
            </a:r>
            <a:r>
              <a:rPr lang="en-US" sz="2000" b="1" i="0" u="none" strike="noStrike" cap="none" dirty="0">
                <a:solidFill>
                  <a:srgbClr val="7F3494"/>
                </a:solidFill>
                <a:latin typeface="Calibri"/>
                <a:ea typeface="Calibri"/>
                <a:cs typeface="Calibri"/>
                <a:sym typeface="Calibri"/>
              </a:rPr>
              <a:t> le </a:t>
            </a:r>
            <a:r>
              <a:rPr lang="en-US" sz="2000" b="1" i="0" u="none" strike="noStrike" cap="none" dirty="0" err="1">
                <a:solidFill>
                  <a:srgbClr val="7F3494"/>
                </a:solidFill>
                <a:latin typeface="Calibri"/>
                <a:ea typeface="Calibri"/>
                <a:cs typeface="Calibri"/>
                <a:sym typeface="Calibri"/>
              </a:rPr>
              <a:t>cose</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apprese</a:t>
            </a:r>
            <a:r>
              <a:rPr lang="en-US" sz="2000" b="1" i="0" u="none" strike="noStrike" cap="none" dirty="0">
                <a:solidFill>
                  <a:srgbClr val="7F3494"/>
                </a:solidFill>
                <a:latin typeface="Calibri"/>
                <a:ea typeface="Calibri"/>
                <a:cs typeface="Calibri"/>
                <a:sym typeface="Calibri"/>
              </a:rPr>
              <a:t> in </a:t>
            </a:r>
            <a:r>
              <a:rPr lang="en-US" sz="2000" b="1" i="0" u="none" strike="noStrike" cap="none" dirty="0" err="1">
                <a:solidFill>
                  <a:srgbClr val="7F3494"/>
                </a:solidFill>
                <a:latin typeface="Calibri"/>
                <a:ea typeface="Calibri"/>
                <a:cs typeface="Calibri"/>
                <a:sym typeface="Calibri"/>
              </a:rPr>
              <a:t>questo</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percorso</a:t>
            </a:r>
            <a:r>
              <a:rPr lang="en-US" sz="2000" b="1" i="0" u="none" strike="noStrike" cap="none" dirty="0">
                <a:solidFill>
                  <a:srgbClr val="7F3494"/>
                </a:solidFill>
                <a:latin typeface="Calibri"/>
                <a:ea typeface="Calibri"/>
                <a:cs typeface="Calibri"/>
                <a:sym typeface="Calibri"/>
              </a:rPr>
              <a:t> di </a:t>
            </a:r>
            <a:r>
              <a:rPr lang="en-US" sz="2000" b="1" i="0" u="none" strike="noStrike" cap="none" dirty="0" err="1">
                <a:solidFill>
                  <a:srgbClr val="7F3494"/>
                </a:solidFill>
                <a:latin typeface="Calibri"/>
                <a:ea typeface="Calibri"/>
                <a:cs typeface="Calibri"/>
                <a:sym typeface="Calibri"/>
              </a:rPr>
              <a:t>apprendimento</a:t>
            </a:r>
            <a:r>
              <a:rPr lang="en-US" sz="2000" b="1" i="0" u="none" strike="noStrike" cap="none" dirty="0">
                <a:solidFill>
                  <a:srgbClr val="7F3494"/>
                </a:solidFill>
                <a:latin typeface="Calibri"/>
                <a:ea typeface="Calibri"/>
                <a:cs typeface="Calibri"/>
                <a:sym typeface="Calibri"/>
              </a:rPr>
              <a:t> </a:t>
            </a:r>
            <a:r>
              <a:rPr lang="en-US" sz="2000" b="1" dirty="0" err="1">
                <a:solidFill>
                  <a:srgbClr val="7F3494"/>
                </a:solidFill>
                <a:latin typeface="Calibri"/>
                <a:ea typeface="Calibri"/>
                <a:cs typeface="Calibri"/>
                <a:sym typeface="Calibri"/>
              </a:rPr>
              <a:t>basato</a:t>
            </a:r>
            <a:r>
              <a:rPr lang="en-US" sz="2000" b="1" dirty="0">
                <a:solidFill>
                  <a:srgbClr val="7F3494"/>
                </a:solidFill>
                <a:latin typeface="Calibri"/>
                <a:ea typeface="Calibri"/>
                <a:cs typeface="Calibri"/>
                <a:sym typeface="Calibri"/>
              </a:rPr>
              <a:t> </a:t>
            </a:r>
            <a:r>
              <a:rPr lang="en-US" sz="2000" b="1" dirty="0" err="1">
                <a:solidFill>
                  <a:srgbClr val="7F3494"/>
                </a:solidFill>
                <a:latin typeface="Calibri"/>
                <a:ea typeface="Calibri"/>
                <a:cs typeface="Calibri"/>
                <a:sym typeface="Calibri"/>
              </a:rPr>
              <a:t>sul</a:t>
            </a:r>
            <a:r>
              <a:rPr lang="en-US" sz="2000" b="1" dirty="0">
                <a:solidFill>
                  <a:srgbClr val="7F3494"/>
                </a:solidFill>
                <a:latin typeface="Calibri"/>
                <a:ea typeface="Calibri"/>
                <a:cs typeface="Calibri"/>
                <a:sym typeface="Calibri"/>
              </a:rPr>
              <a:t> </a:t>
            </a:r>
            <a:r>
              <a:rPr lang="en-US" sz="2000" b="1" dirty="0" err="1">
                <a:solidFill>
                  <a:srgbClr val="7F3494"/>
                </a:solidFill>
                <a:latin typeface="Calibri"/>
                <a:ea typeface="Calibri"/>
                <a:cs typeface="Calibri"/>
                <a:sym typeface="Calibri"/>
              </a:rPr>
              <a:t>lavoro</a:t>
            </a:r>
            <a:r>
              <a:rPr lang="en-US" sz="2000" b="1" dirty="0">
                <a:solidFill>
                  <a:srgbClr val="7F3494"/>
                </a:solidFill>
                <a:latin typeface="Calibri"/>
                <a:ea typeface="Calibri"/>
                <a:cs typeface="Calibri"/>
                <a:sym typeface="Calibri"/>
              </a:rPr>
              <a:t> </a:t>
            </a:r>
            <a:r>
              <a:rPr lang="en-US" sz="2000" b="1" i="0" u="none" strike="noStrike" cap="none" dirty="0">
                <a:solidFill>
                  <a:srgbClr val="7F3494"/>
                </a:solidFill>
                <a:latin typeface="Calibri"/>
                <a:ea typeface="Calibri"/>
                <a:cs typeface="Calibri"/>
                <a:sym typeface="Calibri"/>
              </a:rPr>
              <a:t>?</a:t>
            </a:r>
          </a:p>
          <a:p>
            <a:pPr marL="742950" marR="179070" lvl="1" indent="-298450" algn="just" rtl="0">
              <a:lnSpc>
                <a:spcPct val="100000"/>
              </a:lnSpc>
              <a:spcBef>
                <a:spcPts val="0"/>
              </a:spcBef>
              <a:spcAft>
                <a:spcPts val="0"/>
              </a:spcAft>
              <a:buClr>
                <a:srgbClr val="000000"/>
              </a:buClr>
              <a:buSzPts val="2000"/>
              <a:buFont typeface="Arial"/>
              <a:buAutoNum type="alphaLcPeriod"/>
            </a:pPr>
            <a:r>
              <a:rPr lang="en-US" sz="2000" b="1" i="0" u="none" strike="noStrike" cap="none" dirty="0">
                <a:solidFill>
                  <a:srgbClr val="7F3494"/>
                </a:solidFill>
                <a:latin typeface="Calibri"/>
                <a:ea typeface="Calibri"/>
                <a:cs typeface="Calibri"/>
                <a:sym typeface="Calibri"/>
              </a:rPr>
              <a:t>Cosa </a:t>
            </a:r>
            <a:r>
              <a:rPr lang="en-US" sz="2000" b="1" i="0" u="none" strike="noStrike" cap="none" dirty="0" err="1">
                <a:solidFill>
                  <a:srgbClr val="7F3494"/>
                </a:solidFill>
                <a:latin typeface="Calibri"/>
                <a:ea typeface="Calibri"/>
                <a:cs typeface="Calibri"/>
                <a:sym typeface="Calibri"/>
              </a:rPr>
              <a:t>ti</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spinge</a:t>
            </a:r>
            <a:r>
              <a:rPr lang="en-US" sz="2000" b="1" i="0" u="none" strike="noStrike" cap="none" dirty="0">
                <a:solidFill>
                  <a:srgbClr val="7F3494"/>
                </a:solidFill>
                <a:latin typeface="Calibri"/>
                <a:ea typeface="Calibri"/>
                <a:cs typeface="Calibri"/>
                <a:sym typeface="Calibri"/>
              </a:rPr>
              <a:t> a </a:t>
            </a:r>
            <a:r>
              <a:rPr lang="en-US" sz="2000" b="1" i="0" u="none" strike="noStrike" cap="none" dirty="0" err="1">
                <a:solidFill>
                  <a:srgbClr val="7F3494"/>
                </a:solidFill>
                <a:latin typeface="Calibri"/>
                <a:ea typeface="Calibri"/>
                <a:cs typeface="Calibri"/>
                <a:sym typeface="Calibri"/>
              </a:rPr>
              <a:t>imparare</a:t>
            </a:r>
            <a:r>
              <a:rPr lang="en-US" sz="2000" b="1" i="0" u="none" strike="noStrike" cap="none" dirty="0">
                <a:solidFill>
                  <a:srgbClr val="7F3494"/>
                </a:solidFill>
                <a:latin typeface="Calibri"/>
                <a:ea typeface="Calibri"/>
                <a:cs typeface="Calibri"/>
                <a:sym typeface="Calibri"/>
              </a:rPr>
              <a:t> di </a:t>
            </a:r>
            <a:r>
              <a:rPr lang="en-US" sz="2000" b="1" i="0" u="none" strike="noStrike" cap="none" dirty="0" err="1">
                <a:solidFill>
                  <a:srgbClr val="7F3494"/>
                </a:solidFill>
                <a:latin typeface="Calibri"/>
                <a:ea typeface="Calibri"/>
                <a:cs typeface="Calibri"/>
                <a:sym typeface="Calibri"/>
              </a:rPr>
              <a:t>più</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sulla</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tecnologia</a:t>
            </a:r>
            <a:r>
              <a:rPr lang="en-US" sz="2000" b="1" i="0" u="none" strike="noStrike" cap="none" dirty="0">
                <a:solidFill>
                  <a:srgbClr val="7F3494"/>
                </a:solidFill>
                <a:latin typeface="Calibri"/>
                <a:ea typeface="Calibri"/>
                <a:cs typeface="Calibri"/>
                <a:sym typeface="Calibri"/>
              </a:rPr>
              <a:t> e </a:t>
            </a:r>
            <a:r>
              <a:rPr lang="en-US" sz="2000" b="1" i="0" u="none" strike="noStrike" cap="none" dirty="0" err="1">
                <a:solidFill>
                  <a:srgbClr val="7F3494"/>
                </a:solidFill>
                <a:latin typeface="Calibri"/>
                <a:ea typeface="Calibri"/>
                <a:cs typeface="Calibri"/>
                <a:sym typeface="Calibri"/>
              </a:rPr>
              <a:t>sull'assistenza</a:t>
            </a:r>
            <a:r>
              <a:rPr lang="en-US" sz="2000" b="1" i="0" u="none" strike="noStrike" cap="none" dirty="0">
                <a:solidFill>
                  <a:srgbClr val="7F3494"/>
                </a:solidFill>
                <a:latin typeface="Calibri"/>
                <a:ea typeface="Calibri"/>
                <a:cs typeface="Calibri"/>
                <a:sym typeface="Calibri"/>
              </a:rPr>
              <a:t> sanitaria?</a:t>
            </a:r>
          </a:p>
          <a:p>
            <a:pPr marL="742950" marR="179070" lvl="1" indent="-298450" algn="just" rtl="0">
              <a:lnSpc>
                <a:spcPct val="100000"/>
              </a:lnSpc>
              <a:spcBef>
                <a:spcPts val="0"/>
              </a:spcBef>
              <a:spcAft>
                <a:spcPts val="0"/>
              </a:spcAft>
              <a:buClr>
                <a:srgbClr val="000000"/>
              </a:buClr>
              <a:buSzPts val="2000"/>
              <a:buFont typeface="Arial"/>
              <a:buAutoNum type="alphaLcPeriod"/>
            </a:pPr>
            <a:r>
              <a:rPr lang="en-US" sz="2000" b="1" i="0" u="none" strike="noStrike" cap="none" dirty="0" err="1">
                <a:solidFill>
                  <a:srgbClr val="7F3494"/>
                </a:solidFill>
                <a:latin typeface="Calibri"/>
                <a:ea typeface="Calibri"/>
                <a:cs typeface="Calibri"/>
                <a:sym typeface="Calibri"/>
              </a:rPr>
              <a:t>Quali</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attività</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ti</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sono</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piaciute</a:t>
            </a:r>
            <a:r>
              <a:rPr lang="en-US" sz="2000" b="1" i="0" u="none" strike="noStrike" cap="none" dirty="0">
                <a:solidFill>
                  <a:srgbClr val="7F3494"/>
                </a:solidFill>
                <a:latin typeface="Calibri"/>
                <a:ea typeface="Calibri"/>
                <a:cs typeface="Calibri"/>
                <a:sym typeface="Calibri"/>
              </a:rPr>
              <a:t> di </a:t>
            </a:r>
            <a:r>
              <a:rPr lang="en-US" sz="2000" b="1" i="0" u="none" strike="noStrike" cap="none" dirty="0" err="1">
                <a:solidFill>
                  <a:srgbClr val="7F3494"/>
                </a:solidFill>
                <a:latin typeface="Calibri"/>
                <a:ea typeface="Calibri"/>
                <a:cs typeface="Calibri"/>
                <a:sym typeface="Calibri"/>
              </a:rPr>
              <a:t>più</a:t>
            </a:r>
            <a:r>
              <a:rPr lang="en-US" sz="2000" b="1" i="0" u="none" strike="noStrike" cap="none" dirty="0">
                <a:solidFill>
                  <a:srgbClr val="7F3494"/>
                </a:solidFill>
                <a:latin typeface="Calibri"/>
                <a:ea typeface="Calibri"/>
                <a:cs typeface="Calibri"/>
                <a:sym typeface="Calibri"/>
              </a:rPr>
              <a:t>?</a:t>
            </a:r>
          </a:p>
          <a:p>
            <a:pPr marL="742950" marR="179070" lvl="1" indent="-298450" algn="just" rtl="0">
              <a:lnSpc>
                <a:spcPct val="100000"/>
              </a:lnSpc>
              <a:spcBef>
                <a:spcPts val="0"/>
              </a:spcBef>
              <a:spcAft>
                <a:spcPts val="0"/>
              </a:spcAft>
              <a:buClr>
                <a:srgbClr val="000000"/>
              </a:buClr>
              <a:buSzPts val="2000"/>
              <a:buFont typeface="Arial"/>
              <a:buAutoNum type="alphaLcPeriod"/>
            </a:pPr>
            <a:r>
              <a:rPr lang="en-US" sz="2000" b="1" i="0" u="none" strike="noStrike" cap="none" dirty="0" err="1">
                <a:solidFill>
                  <a:srgbClr val="7F3494"/>
                </a:solidFill>
                <a:latin typeface="Calibri"/>
                <a:ea typeface="Calibri"/>
                <a:cs typeface="Calibri"/>
                <a:sym typeface="Calibri"/>
              </a:rPr>
              <a:t>Quali</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sono</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i</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risultati</a:t>
            </a:r>
            <a:r>
              <a:rPr lang="en-US" sz="2000" b="1" i="0" u="none" strike="noStrike" cap="none" dirty="0">
                <a:solidFill>
                  <a:srgbClr val="7F3494"/>
                </a:solidFill>
                <a:latin typeface="Calibri"/>
                <a:ea typeface="Calibri"/>
                <a:cs typeface="Calibri"/>
                <a:sym typeface="Calibri"/>
              </a:rPr>
              <a:t> di cui sei </a:t>
            </a:r>
            <a:r>
              <a:rPr lang="en-US" sz="2000" b="1" i="0" u="none" strike="noStrike" cap="none" dirty="0" err="1">
                <a:solidFill>
                  <a:srgbClr val="7F3494"/>
                </a:solidFill>
                <a:latin typeface="Calibri"/>
                <a:ea typeface="Calibri"/>
                <a:cs typeface="Calibri"/>
                <a:sym typeface="Calibri"/>
              </a:rPr>
              <a:t>orgogliosa</a:t>
            </a:r>
            <a:r>
              <a:rPr lang="en-US" sz="2000" b="1" i="0" u="none" strike="noStrike" cap="none" dirty="0">
                <a:solidFill>
                  <a:srgbClr val="7F3494"/>
                </a:solidFill>
                <a:latin typeface="Calibri"/>
                <a:ea typeface="Calibri"/>
                <a:cs typeface="Calibri"/>
                <a:sym typeface="Calibri"/>
              </a:rPr>
              <a:t>/o?</a:t>
            </a:r>
          </a:p>
          <a:p>
            <a:pPr marL="742950" marR="179070" lvl="1" indent="-298450" algn="just" rtl="0">
              <a:lnSpc>
                <a:spcPct val="100000"/>
              </a:lnSpc>
              <a:spcBef>
                <a:spcPts val="0"/>
              </a:spcBef>
              <a:spcAft>
                <a:spcPts val="0"/>
              </a:spcAft>
              <a:buClr>
                <a:srgbClr val="000000"/>
              </a:buClr>
              <a:buSzPts val="2000"/>
              <a:buFont typeface="Arial"/>
              <a:buAutoNum type="alphaLcPeriod"/>
            </a:pPr>
            <a:r>
              <a:rPr lang="en-US" sz="2000" b="1" i="0" u="none" strike="noStrike" cap="none" dirty="0" err="1">
                <a:solidFill>
                  <a:srgbClr val="7F3494"/>
                </a:solidFill>
                <a:latin typeface="Calibri"/>
                <a:ea typeface="Calibri"/>
                <a:cs typeface="Calibri"/>
                <a:sym typeface="Calibri"/>
              </a:rPr>
              <a:t>Fino</a:t>
            </a:r>
            <a:r>
              <a:rPr lang="en-US" sz="2000" b="1" i="0" u="none" strike="noStrike" cap="none" dirty="0">
                <a:solidFill>
                  <a:srgbClr val="7F3494"/>
                </a:solidFill>
                <a:latin typeface="Calibri"/>
                <a:ea typeface="Calibri"/>
                <a:cs typeface="Calibri"/>
                <a:sym typeface="Calibri"/>
              </a:rPr>
              <a:t> ad </a:t>
            </a:r>
            <a:r>
              <a:rPr lang="en-US" sz="2000" b="1" i="0" u="none" strike="noStrike" cap="none" dirty="0" err="1">
                <a:solidFill>
                  <a:srgbClr val="7F3494"/>
                </a:solidFill>
                <a:latin typeface="Calibri"/>
                <a:ea typeface="Calibri"/>
                <a:cs typeface="Calibri"/>
                <a:sym typeface="Calibri"/>
              </a:rPr>
              <a:t>ora</a:t>
            </a:r>
            <a:r>
              <a:rPr lang="en-US" sz="2000" b="1" i="0" u="none" strike="noStrike" cap="none" dirty="0">
                <a:solidFill>
                  <a:srgbClr val="7F3494"/>
                </a:solidFill>
                <a:latin typeface="Calibri"/>
                <a:ea typeface="Calibri"/>
                <a:cs typeface="Calibri"/>
                <a:sym typeface="Calibri"/>
              </a:rPr>
              <a:t>, come </a:t>
            </a:r>
            <a:r>
              <a:rPr lang="en-US" sz="2000" b="1" i="0" u="none" strike="noStrike" cap="none" dirty="0" err="1">
                <a:solidFill>
                  <a:srgbClr val="7F3494"/>
                </a:solidFill>
                <a:latin typeface="Calibri"/>
                <a:ea typeface="Calibri"/>
                <a:cs typeface="Calibri"/>
                <a:sym typeface="Calibri"/>
              </a:rPr>
              <a:t>valuteresti</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l'esperienza</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formativa</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complessiva</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che</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hai</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avuto</a:t>
            </a:r>
            <a:r>
              <a:rPr lang="en-US" sz="2000" b="1" i="0" u="none" strike="noStrike" cap="none" dirty="0">
                <a:solidFill>
                  <a:srgbClr val="7F3494"/>
                </a:solidFill>
                <a:latin typeface="Calibri"/>
                <a:ea typeface="Calibri"/>
                <a:cs typeface="Calibri"/>
                <a:sym typeface="Calibri"/>
              </a:rPr>
              <a:t> con </a:t>
            </a:r>
            <a:r>
              <a:rPr lang="en-US" sz="2000" b="1" i="0" u="none" strike="noStrike" cap="none" dirty="0" err="1">
                <a:solidFill>
                  <a:srgbClr val="7F3494"/>
                </a:solidFill>
                <a:latin typeface="Calibri"/>
                <a:ea typeface="Calibri"/>
                <a:cs typeface="Calibri"/>
                <a:sym typeface="Calibri"/>
              </a:rPr>
              <a:t>questo</a:t>
            </a:r>
            <a:r>
              <a:rPr lang="en-US" sz="2000" b="1" i="0" u="none" strike="noStrike" cap="none" dirty="0">
                <a:solidFill>
                  <a:srgbClr val="7F3494"/>
                </a:solidFill>
                <a:latin typeface="Calibri"/>
                <a:ea typeface="Calibri"/>
                <a:cs typeface="Calibri"/>
                <a:sym typeface="Calibri"/>
              </a:rPr>
              <a:t> </a:t>
            </a:r>
            <a:r>
              <a:rPr lang="en-US" sz="2000" b="1" i="0" u="none" strike="noStrike" cap="none" dirty="0" err="1">
                <a:solidFill>
                  <a:srgbClr val="7F3494"/>
                </a:solidFill>
                <a:latin typeface="Calibri"/>
                <a:ea typeface="Calibri"/>
                <a:cs typeface="Calibri"/>
                <a:sym typeface="Calibri"/>
              </a:rPr>
              <a:t>percorso</a:t>
            </a:r>
            <a:r>
              <a:rPr lang="en-US" sz="2000" b="1" i="0" u="none" strike="noStrike" cap="none" dirty="0">
                <a:solidFill>
                  <a:srgbClr val="7F3494"/>
                </a:solidFill>
                <a:latin typeface="Calibri"/>
                <a:ea typeface="Calibri"/>
                <a:cs typeface="Calibri"/>
                <a:sym typeface="Calibri"/>
              </a:rPr>
              <a:t> di </a:t>
            </a:r>
            <a:r>
              <a:rPr lang="en-US" sz="2000" b="1" i="0" u="none" strike="noStrike" cap="none" dirty="0" err="1">
                <a:solidFill>
                  <a:srgbClr val="7F3494"/>
                </a:solidFill>
                <a:latin typeface="Calibri"/>
                <a:ea typeface="Calibri"/>
                <a:cs typeface="Calibri"/>
                <a:sym typeface="Calibri"/>
              </a:rPr>
              <a:t>apprendimento</a:t>
            </a:r>
            <a:r>
              <a:rPr lang="en-US" sz="2000" b="1" i="0" u="none" strike="noStrike" cap="none" dirty="0">
                <a:solidFill>
                  <a:srgbClr val="7F3494"/>
                </a:solidFill>
                <a:latin typeface="Calibri"/>
                <a:ea typeface="Calibri"/>
                <a:cs typeface="Calibri"/>
                <a:sym typeface="Calibri"/>
              </a:rPr>
              <a:t> </a:t>
            </a:r>
            <a:r>
              <a:rPr lang="en-US" sz="2000" b="1" dirty="0" err="1">
                <a:solidFill>
                  <a:srgbClr val="7F3494"/>
                </a:solidFill>
                <a:latin typeface="Calibri"/>
                <a:ea typeface="Calibri"/>
                <a:cs typeface="Calibri"/>
                <a:sym typeface="Calibri"/>
              </a:rPr>
              <a:t>basato</a:t>
            </a:r>
            <a:r>
              <a:rPr lang="en-US" sz="2000" b="1" dirty="0">
                <a:solidFill>
                  <a:srgbClr val="7F3494"/>
                </a:solidFill>
                <a:latin typeface="Calibri"/>
                <a:ea typeface="Calibri"/>
                <a:cs typeface="Calibri"/>
                <a:sym typeface="Calibri"/>
              </a:rPr>
              <a:t> </a:t>
            </a:r>
            <a:r>
              <a:rPr lang="en-US" sz="2000" b="1" dirty="0" err="1">
                <a:solidFill>
                  <a:srgbClr val="7F3494"/>
                </a:solidFill>
                <a:latin typeface="Calibri"/>
                <a:ea typeface="Calibri"/>
                <a:cs typeface="Calibri"/>
                <a:sym typeface="Calibri"/>
              </a:rPr>
              <a:t>sul</a:t>
            </a:r>
            <a:r>
              <a:rPr lang="en-US" sz="2000" b="1" dirty="0">
                <a:solidFill>
                  <a:srgbClr val="7F3494"/>
                </a:solidFill>
                <a:latin typeface="Calibri"/>
                <a:ea typeface="Calibri"/>
                <a:cs typeface="Calibri"/>
                <a:sym typeface="Calibri"/>
              </a:rPr>
              <a:t> </a:t>
            </a:r>
            <a:r>
              <a:rPr lang="en-US" sz="2000" b="1" dirty="0" err="1">
                <a:solidFill>
                  <a:srgbClr val="7F3494"/>
                </a:solidFill>
                <a:latin typeface="Calibri"/>
                <a:ea typeface="Calibri"/>
                <a:cs typeface="Calibri"/>
                <a:sym typeface="Calibri"/>
              </a:rPr>
              <a:t>lavoro</a:t>
            </a:r>
            <a:r>
              <a:rPr lang="en-US" sz="2000" b="1" dirty="0">
                <a:solidFill>
                  <a:srgbClr val="7F3494"/>
                </a:solidFill>
                <a:latin typeface="Calibri"/>
                <a:ea typeface="Calibri"/>
                <a:cs typeface="Calibri"/>
                <a:sym typeface="Calibri"/>
              </a:rPr>
              <a:t> </a:t>
            </a:r>
            <a:r>
              <a:rPr lang="en-US" sz="2000" b="1" i="0" u="none" strike="noStrike" cap="none" dirty="0">
                <a:solidFill>
                  <a:srgbClr val="7F3494"/>
                </a:solidFill>
                <a:latin typeface="Calibri"/>
                <a:ea typeface="Calibri"/>
                <a:cs typeface="Calibri"/>
                <a:sym typeface="Calibri"/>
              </a:rPr>
              <a:t>?</a:t>
            </a:r>
          </a:p>
        </p:txBody>
      </p:sp>
      <p:pic>
        <p:nvPicPr>
          <p:cNvPr id="149" name="Google Shape;149;p37"/>
          <p:cNvPicPr preferRelativeResize="0"/>
          <p:nvPr/>
        </p:nvPicPr>
        <p:blipFill rotWithShape="1">
          <a:blip r:embed="rId3">
            <a:alphaModFix/>
          </a:blip>
          <a:srcRect/>
          <a:stretch/>
        </p:blipFill>
        <p:spPr>
          <a:xfrm>
            <a:off x="9057264" y="3076983"/>
            <a:ext cx="2438400" cy="2438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38"/>
          <p:cNvPicPr preferRelativeResize="0"/>
          <p:nvPr/>
        </p:nvPicPr>
        <p:blipFill rotWithShape="1">
          <a:blip r:embed="rId3">
            <a:alphaModFix/>
          </a:blip>
          <a:srcRect/>
          <a:stretch/>
        </p:blipFill>
        <p:spPr>
          <a:xfrm>
            <a:off x="8404640" y="3879525"/>
            <a:ext cx="1503235" cy="1503235"/>
          </a:xfrm>
          <a:prstGeom prst="rect">
            <a:avLst/>
          </a:prstGeom>
          <a:noFill/>
          <a:ln>
            <a:noFill/>
          </a:ln>
        </p:spPr>
      </p:pic>
      <p:sp>
        <p:nvSpPr>
          <p:cNvPr id="155" name="Google Shape;155;p38"/>
          <p:cNvSpPr txBox="1">
            <a:spLocks noGrp="1"/>
          </p:cNvSpPr>
          <p:nvPr>
            <p:ph type="body" idx="1"/>
          </p:nvPr>
        </p:nvSpPr>
        <p:spPr>
          <a:xfrm>
            <a:off x="770623" y="1447060"/>
            <a:ext cx="10851370" cy="216615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rgbClr val="092E4B"/>
              </a:buClr>
              <a:buSzPts val="2400"/>
              <a:buNone/>
            </a:pPr>
            <a:r>
              <a:rPr lang="en-US" dirty="0"/>
              <a:t>In </a:t>
            </a:r>
            <a:r>
              <a:rPr lang="en-US" dirty="0" err="1"/>
              <a:t>questa</a:t>
            </a:r>
            <a:r>
              <a:rPr lang="en-US" dirty="0"/>
              <a:t> </a:t>
            </a:r>
            <a:r>
              <a:rPr lang="en-US" dirty="0" err="1"/>
              <a:t>parte</a:t>
            </a:r>
            <a:r>
              <a:rPr lang="en-US" dirty="0"/>
              <a:t> </a:t>
            </a:r>
            <a:r>
              <a:rPr lang="en-US" dirty="0" err="1"/>
              <a:t>vogliamo</a:t>
            </a:r>
            <a:r>
              <a:rPr lang="en-US" dirty="0"/>
              <a:t> </a:t>
            </a:r>
            <a:r>
              <a:rPr lang="en-US" dirty="0" err="1"/>
              <a:t>osservare</a:t>
            </a:r>
            <a:r>
              <a:rPr lang="en-US" dirty="0"/>
              <a:t> </a:t>
            </a:r>
            <a:r>
              <a:rPr lang="en-US" dirty="0" err="1"/>
              <a:t>che</a:t>
            </a:r>
            <a:r>
              <a:rPr lang="en-US" dirty="0"/>
              <a:t> </a:t>
            </a:r>
            <a:r>
              <a:rPr lang="en-US" dirty="0" err="1"/>
              <a:t>tipo</a:t>
            </a:r>
            <a:r>
              <a:rPr lang="en-US" dirty="0"/>
              <a:t> di </a:t>
            </a:r>
            <a:r>
              <a:rPr lang="en-US" dirty="0" err="1"/>
              <a:t>attività</a:t>
            </a:r>
            <a:r>
              <a:rPr lang="en-US" dirty="0"/>
              <a:t> </a:t>
            </a:r>
            <a:r>
              <a:rPr lang="en-US" dirty="0" err="1"/>
              <a:t>hanno</a:t>
            </a:r>
            <a:r>
              <a:rPr lang="en-US" dirty="0"/>
              <a:t> </a:t>
            </a:r>
            <a:r>
              <a:rPr lang="en-US" dirty="0" err="1"/>
              <a:t>svolto</a:t>
            </a:r>
            <a:r>
              <a:rPr lang="en-US" dirty="0"/>
              <a:t> I care worker </a:t>
            </a:r>
            <a:r>
              <a:rPr lang="en-US" dirty="0" err="1"/>
              <a:t>tra</a:t>
            </a:r>
            <a:r>
              <a:rPr lang="en-US" dirty="0"/>
              <a:t> </a:t>
            </a:r>
            <a:r>
              <a:rPr lang="en-US" dirty="0" err="1"/>
              <a:t>l'inizio</a:t>
            </a:r>
            <a:r>
              <a:rPr lang="en-US" dirty="0"/>
              <a:t> del </a:t>
            </a:r>
            <a:r>
              <a:rPr lang="en-US" dirty="0" err="1"/>
              <a:t>percorso</a:t>
            </a:r>
            <a:r>
              <a:rPr lang="en-US" dirty="0"/>
              <a:t> di </a:t>
            </a:r>
            <a:r>
              <a:rPr lang="en-US" dirty="0" err="1"/>
              <a:t>apprendimento</a:t>
            </a:r>
            <a:r>
              <a:rPr lang="en-US" dirty="0"/>
              <a:t> </a:t>
            </a:r>
            <a:r>
              <a:rPr lang="en-US" dirty="0" err="1"/>
              <a:t>basato</a:t>
            </a:r>
            <a:r>
              <a:rPr lang="en-US" dirty="0"/>
              <a:t> </a:t>
            </a:r>
            <a:r>
              <a:rPr lang="en-US" dirty="0" err="1"/>
              <a:t>sul</a:t>
            </a:r>
            <a:r>
              <a:rPr lang="en-US" dirty="0"/>
              <a:t> </a:t>
            </a:r>
            <a:r>
              <a:rPr lang="en-US" dirty="0" err="1"/>
              <a:t>lavoro</a:t>
            </a:r>
            <a:r>
              <a:rPr lang="en-US" dirty="0"/>
              <a:t> e il </a:t>
            </a:r>
            <a:r>
              <a:rPr lang="en-US" dirty="0" err="1"/>
              <a:t>momento</a:t>
            </a:r>
            <a:r>
              <a:rPr lang="en-US" dirty="0"/>
              <a:t> del </a:t>
            </a:r>
            <a:r>
              <a:rPr lang="en-US" dirty="0" err="1"/>
              <a:t>monitoraggio</a:t>
            </a:r>
            <a:r>
              <a:rPr lang="en-US" dirty="0"/>
              <a:t> per </a:t>
            </a:r>
            <a:r>
              <a:rPr lang="en-US" dirty="0" err="1"/>
              <a:t>conoscere</a:t>
            </a:r>
            <a:r>
              <a:rPr lang="en-US" dirty="0"/>
              <a:t> la </a:t>
            </a:r>
            <a:r>
              <a:rPr lang="en-US" dirty="0" err="1"/>
              <a:t>loro</a:t>
            </a:r>
            <a:r>
              <a:rPr lang="en-US" dirty="0"/>
              <a:t> </a:t>
            </a:r>
            <a:r>
              <a:rPr lang="en-US" dirty="0" err="1"/>
              <a:t>motivazione</a:t>
            </a:r>
            <a:r>
              <a:rPr lang="en-US" dirty="0"/>
              <a:t>. In </a:t>
            </a:r>
            <a:r>
              <a:rPr lang="en-US" dirty="0" err="1"/>
              <a:t>questo</a:t>
            </a:r>
            <a:r>
              <a:rPr lang="en-US" dirty="0"/>
              <a:t> senso </a:t>
            </a:r>
            <a:r>
              <a:rPr lang="en-US" dirty="0" err="1"/>
              <a:t>monitoreremo</a:t>
            </a:r>
            <a:r>
              <a:rPr lang="en-US" dirty="0"/>
              <a:t> le </a:t>
            </a:r>
            <a:r>
              <a:rPr lang="en-US" dirty="0" err="1"/>
              <a:t>seguenti</a:t>
            </a:r>
            <a:r>
              <a:rPr lang="en-US" dirty="0"/>
              <a:t> </a:t>
            </a:r>
            <a:r>
              <a:rPr lang="en-US" dirty="0" err="1"/>
              <a:t>attività</a:t>
            </a:r>
            <a:r>
              <a:rPr lang="en-US" dirty="0"/>
              <a:t> o </a:t>
            </a:r>
            <a:r>
              <a:rPr lang="en-US" dirty="0" err="1"/>
              <a:t>compiti</a:t>
            </a:r>
            <a:r>
              <a:rPr lang="en-US" dirty="0"/>
              <a:t>:</a:t>
            </a:r>
            <a:endParaRPr dirty="0"/>
          </a:p>
          <a:p>
            <a:pPr marL="342900" lvl="0" indent="-190500" algn="l" rtl="0">
              <a:lnSpc>
                <a:spcPct val="90000"/>
              </a:lnSpc>
              <a:spcBef>
                <a:spcPts val="1000"/>
              </a:spcBef>
              <a:spcAft>
                <a:spcPts val="0"/>
              </a:spcAft>
              <a:buClr>
                <a:srgbClr val="092E4B"/>
              </a:buClr>
              <a:buSzPts val="2400"/>
              <a:buFont typeface="Arial"/>
              <a:buNone/>
            </a:pPr>
            <a:endParaRPr dirty="0"/>
          </a:p>
        </p:txBody>
      </p:sp>
      <p:sp>
        <p:nvSpPr>
          <p:cNvPr id="156" name="Google Shape;156;p38"/>
          <p:cNvSpPr txBox="1">
            <a:spLocks noGrp="1"/>
          </p:cNvSpPr>
          <p:nvPr>
            <p:ph type="body" idx="2"/>
          </p:nvPr>
        </p:nvSpPr>
        <p:spPr>
          <a:xfrm>
            <a:off x="770623" y="733612"/>
            <a:ext cx="10595237" cy="4471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it-IT" dirty="0"/>
              <a:t>Attività e compiti avanzati</a:t>
            </a:r>
            <a:endParaRPr dirty="0"/>
          </a:p>
        </p:txBody>
      </p:sp>
      <p:sp>
        <p:nvSpPr>
          <p:cNvPr id="157" name="Google Shape;157;p38"/>
          <p:cNvSpPr txBox="1"/>
          <p:nvPr/>
        </p:nvSpPr>
        <p:spPr>
          <a:xfrm>
            <a:off x="529087" y="2990397"/>
            <a:ext cx="8240700" cy="1107955"/>
          </a:xfrm>
          <a:prstGeom prst="rect">
            <a:avLst/>
          </a:prstGeom>
          <a:noFill/>
          <a:ln>
            <a:noFill/>
          </a:ln>
        </p:spPr>
        <p:txBody>
          <a:bodyPr spcFirstLastPara="1" wrap="square" lIns="91425" tIns="45700" rIns="91425" bIns="45700" anchor="t" anchorCtr="0">
            <a:spAutoFit/>
          </a:bodyPr>
          <a:lstStyle/>
          <a:p>
            <a:pPr marL="742950" marR="179070" lvl="1" indent="-311150" algn="just" rtl="0">
              <a:lnSpc>
                <a:spcPct val="100000"/>
              </a:lnSpc>
              <a:spcBef>
                <a:spcPts val="0"/>
              </a:spcBef>
              <a:spcAft>
                <a:spcPts val="0"/>
              </a:spcAft>
              <a:buClr>
                <a:srgbClr val="000000"/>
              </a:buClr>
              <a:buSzPts val="2200"/>
              <a:buFont typeface="Arial"/>
              <a:buAutoNum type="alphaLcPeriod"/>
            </a:pPr>
            <a:r>
              <a:rPr lang="en-US" sz="2200" b="1" i="0" u="none" strike="noStrike" cap="none" dirty="0">
                <a:solidFill>
                  <a:srgbClr val="7F3494"/>
                </a:solidFill>
                <a:latin typeface="Calibri"/>
                <a:ea typeface="Calibri"/>
                <a:cs typeface="Calibri"/>
                <a:sym typeface="Calibri"/>
              </a:rPr>
              <a:t>Che </a:t>
            </a:r>
            <a:r>
              <a:rPr lang="en-US" sz="2200" b="1" i="0" u="none" strike="noStrike" cap="none" dirty="0" err="1">
                <a:solidFill>
                  <a:srgbClr val="7F3494"/>
                </a:solidFill>
                <a:latin typeface="Calibri"/>
                <a:ea typeface="Calibri"/>
                <a:cs typeface="Calibri"/>
                <a:sym typeface="Calibri"/>
              </a:rPr>
              <a:t>tipo</a:t>
            </a:r>
            <a:r>
              <a:rPr lang="en-US" sz="2200" b="1" i="0" u="none" strike="noStrike" cap="none" dirty="0">
                <a:solidFill>
                  <a:srgbClr val="7F3494"/>
                </a:solidFill>
                <a:latin typeface="Calibri"/>
                <a:ea typeface="Calibri"/>
                <a:cs typeface="Calibri"/>
                <a:sym typeface="Calibri"/>
              </a:rPr>
              <a:t> di </a:t>
            </a:r>
            <a:r>
              <a:rPr lang="en-US" sz="2200" b="1" i="0" u="none" strike="noStrike" cap="none" dirty="0" err="1">
                <a:solidFill>
                  <a:srgbClr val="7F3494"/>
                </a:solidFill>
                <a:latin typeface="Calibri"/>
                <a:ea typeface="Calibri"/>
                <a:cs typeface="Calibri"/>
                <a:sym typeface="Calibri"/>
              </a:rPr>
              <a:t>tecnologia</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hanno</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utilizzato</a:t>
            </a:r>
            <a:r>
              <a:rPr lang="en-US" sz="2200" b="1" i="0" u="none" strike="noStrike" cap="none" dirty="0">
                <a:solidFill>
                  <a:srgbClr val="7F3494"/>
                </a:solidFill>
                <a:latin typeface="Calibri"/>
                <a:ea typeface="Calibri"/>
                <a:cs typeface="Calibri"/>
                <a:sym typeface="Calibri"/>
              </a:rPr>
              <a:t> </a:t>
            </a:r>
            <a:r>
              <a:rPr lang="en-US" sz="2200" b="1" dirty="0" err="1">
                <a:solidFill>
                  <a:srgbClr val="7F3494"/>
                </a:solidFill>
                <a:latin typeface="Calibri"/>
                <a:ea typeface="Calibri"/>
                <a:cs typeface="Calibri"/>
                <a:sym typeface="Calibri"/>
              </a:rPr>
              <a:t>durante</a:t>
            </a:r>
            <a:r>
              <a:rPr lang="en-US" sz="2200" b="1" dirty="0">
                <a:solidFill>
                  <a:srgbClr val="7F3494"/>
                </a:solidFill>
                <a:latin typeface="Calibri"/>
                <a:ea typeface="Calibri"/>
                <a:cs typeface="Calibri"/>
                <a:sym typeface="Calibri"/>
              </a:rPr>
              <a:t> il </a:t>
            </a:r>
            <a:r>
              <a:rPr lang="en-US" sz="2200" b="1" i="0" u="none" strike="noStrike" cap="none" dirty="0" err="1">
                <a:solidFill>
                  <a:srgbClr val="7F3494"/>
                </a:solidFill>
                <a:latin typeface="Calibri"/>
                <a:ea typeface="Calibri"/>
                <a:cs typeface="Calibri"/>
                <a:sym typeface="Calibri"/>
              </a:rPr>
              <a:t>Mooc</a:t>
            </a:r>
            <a:r>
              <a:rPr lang="en-US" sz="2200" b="1" i="0" u="none" strike="noStrike" cap="none" dirty="0">
                <a:solidFill>
                  <a:srgbClr val="7F3494"/>
                </a:solidFill>
                <a:latin typeface="Calibri"/>
                <a:ea typeface="Calibri"/>
                <a:cs typeface="Calibri"/>
                <a:sym typeface="Calibri"/>
              </a:rPr>
              <a:t>? </a:t>
            </a:r>
          </a:p>
          <a:p>
            <a:pPr marL="742950" marR="179070" lvl="1" indent="-311150" algn="just" rtl="0">
              <a:lnSpc>
                <a:spcPct val="100000"/>
              </a:lnSpc>
              <a:spcBef>
                <a:spcPts val="0"/>
              </a:spcBef>
              <a:spcAft>
                <a:spcPts val="0"/>
              </a:spcAft>
              <a:buClr>
                <a:srgbClr val="000000"/>
              </a:buClr>
              <a:buSzPts val="2200"/>
              <a:buFont typeface="Arial"/>
              <a:buAutoNum type="alphaLcPeriod"/>
            </a:pPr>
            <a:r>
              <a:rPr lang="en-US" sz="2200" b="1" i="0" u="none" strike="noStrike" cap="none" dirty="0">
                <a:solidFill>
                  <a:srgbClr val="7F3494"/>
                </a:solidFill>
                <a:latin typeface="Calibri"/>
                <a:ea typeface="Calibri"/>
                <a:cs typeface="Calibri"/>
                <a:sym typeface="Calibri"/>
              </a:rPr>
              <a:t>Che </a:t>
            </a:r>
            <a:r>
              <a:rPr lang="en-US" sz="2200" b="1" i="0" u="none" strike="noStrike" cap="none" dirty="0" err="1">
                <a:solidFill>
                  <a:srgbClr val="7F3494"/>
                </a:solidFill>
                <a:latin typeface="Calibri"/>
                <a:ea typeface="Calibri"/>
                <a:cs typeface="Calibri"/>
                <a:sym typeface="Calibri"/>
              </a:rPr>
              <a:t>tipo</a:t>
            </a:r>
            <a:r>
              <a:rPr lang="en-US" sz="2200" b="1" i="0" u="none" strike="noStrike" cap="none" dirty="0">
                <a:solidFill>
                  <a:srgbClr val="7F3494"/>
                </a:solidFill>
                <a:latin typeface="Calibri"/>
                <a:ea typeface="Calibri"/>
                <a:cs typeface="Calibri"/>
                <a:sym typeface="Calibri"/>
              </a:rPr>
              <a:t> di </a:t>
            </a:r>
            <a:r>
              <a:rPr lang="en-US" sz="2200" b="1" i="0" u="none" strike="noStrike" cap="none" dirty="0" err="1">
                <a:solidFill>
                  <a:srgbClr val="7F3494"/>
                </a:solidFill>
                <a:latin typeface="Calibri"/>
                <a:ea typeface="Calibri"/>
                <a:cs typeface="Calibri"/>
                <a:sym typeface="Calibri"/>
              </a:rPr>
              <a:t>attività</a:t>
            </a:r>
            <a:r>
              <a:rPr lang="en-US" sz="2200" b="1" i="0" u="none" strike="noStrike" cap="none" dirty="0">
                <a:solidFill>
                  <a:srgbClr val="7F3494"/>
                </a:solidFill>
                <a:latin typeface="Calibri"/>
                <a:ea typeface="Calibri"/>
                <a:cs typeface="Calibri"/>
                <a:sym typeface="Calibri"/>
              </a:rPr>
              <a:t> ed </a:t>
            </a:r>
            <a:r>
              <a:rPr lang="en-US" sz="2200" b="1" i="0" u="none" strike="noStrike" cap="none" dirty="0" err="1">
                <a:solidFill>
                  <a:srgbClr val="7F3494"/>
                </a:solidFill>
                <a:latin typeface="Calibri"/>
                <a:ea typeface="Calibri"/>
                <a:cs typeface="Calibri"/>
                <a:sym typeface="Calibri"/>
              </a:rPr>
              <a:t>esercizi</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pratici</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inclusi</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nel</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Mooc</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hanno</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svolto</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i</a:t>
            </a:r>
            <a:r>
              <a:rPr lang="en-US" sz="2200" b="1" i="0" u="none" strike="noStrike" cap="none" dirty="0">
                <a:solidFill>
                  <a:srgbClr val="7F3494"/>
                </a:solidFill>
                <a:latin typeface="Calibri"/>
                <a:ea typeface="Calibri"/>
                <a:cs typeface="Calibri"/>
                <a:sym typeface="Calibri"/>
              </a:rPr>
              <a:t> care worker?</a:t>
            </a:r>
          </a:p>
        </p:txBody>
      </p:sp>
      <p:pic>
        <p:nvPicPr>
          <p:cNvPr id="158" name="Google Shape;158;p38"/>
          <p:cNvPicPr preferRelativeResize="0"/>
          <p:nvPr/>
        </p:nvPicPr>
        <p:blipFill rotWithShape="1">
          <a:blip r:embed="rId4">
            <a:alphaModFix/>
          </a:blip>
          <a:srcRect/>
          <a:stretch/>
        </p:blipFill>
        <p:spPr>
          <a:xfrm>
            <a:off x="9363835" y="4437297"/>
            <a:ext cx="1712652" cy="17126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9"/>
          <p:cNvSpPr txBox="1">
            <a:spLocks noGrp="1"/>
          </p:cNvSpPr>
          <p:nvPr>
            <p:ph type="body" idx="1"/>
          </p:nvPr>
        </p:nvSpPr>
        <p:spPr>
          <a:xfrm>
            <a:off x="4749553" y="1666043"/>
            <a:ext cx="6933461" cy="230227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rgbClr val="092E4B"/>
              </a:buClr>
              <a:buSzPts val="2400"/>
              <a:buNone/>
            </a:pPr>
            <a:r>
              <a:rPr lang="en-US" dirty="0"/>
              <a:t>Questa </a:t>
            </a:r>
            <a:r>
              <a:rPr lang="en-US" dirty="0" err="1"/>
              <a:t>sezione</a:t>
            </a:r>
            <a:r>
              <a:rPr lang="en-US" dirty="0"/>
              <a:t> ha lo </a:t>
            </a:r>
            <a:r>
              <a:rPr lang="en-US" dirty="0" err="1"/>
              <a:t>scopo</a:t>
            </a:r>
            <a:r>
              <a:rPr lang="en-US" dirty="0"/>
              <a:t> di </a:t>
            </a:r>
            <a:r>
              <a:rPr lang="en-US" dirty="0" err="1"/>
              <a:t>osservare</a:t>
            </a:r>
            <a:r>
              <a:rPr lang="en-US" dirty="0"/>
              <a:t> </a:t>
            </a:r>
            <a:r>
              <a:rPr lang="en-US" dirty="0" err="1"/>
              <a:t>quali</a:t>
            </a:r>
            <a:r>
              <a:rPr lang="en-US" dirty="0"/>
              <a:t> tipi di </a:t>
            </a:r>
            <a:r>
              <a:rPr lang="en-US" dirty="0" err="1"/>
              <a:t>applicazioni</a:t>
            </a:r>
            <a:r>
              <a:rPr lang="en-US" dirty="0"/>
              <a:t>, </a:t>
            </a:r>
            <a:r>
              <a:rPr lang="en-US" dirty="0" err="1"/>
              <a:t>tecnologie</a:t>
            </a:r>
            <a:r>
              <a:rPr lang="en-US" dirty="0"/>
              <a:t>, </a:t>
            </a:r>
            <a:r>
              <a:rPr lang="en-US" dirty="0" err="1"/>
              <a:t>attività</a:t>
            </a:r>
            <a:r>
              <a:rPr lang="en-US" dirty="0"/>
              <a:t> e </a:t>
            </a:r>
            <a:r>
              <a:rPr lang="en-US" dirty="0" err="1"/>
              <a:t>compiti</a:t>
            </a:r>
            <a:r>
              <a:rPr lang="en-US" dirty="0"/>
              <a:t> non </a:t>
            </a:r>
            <a:r>
              <a:rPr lang="en-US" dirty="0" err="1"/>
              <a:t>sono</a:t>
            </a:r>
            <a:r>
              <a:rPr lang="en-US" dirty="0"/>
              <a:t> </a:t>
            </a:r>
            <a:r>
              <a:rPr lang="en-US" dirty="0" err="1"/>
              <a:t>stati</a:t>
            </a:r>
            <a:r>
              <a:rPr lang="en-US" dirty="0"/>
              <a:t> </a:t>
            </a:r>
            <a:r>
              <a:rPr lang="en-US" dirty="0" err="1"/>
              <a:t>realizzati</a:t>
            </a:r>
            <a:r>
              <a:rPr lang="en-US" dirty="0"/>
              <a:t> </a:t>
            </a:r>
            <a:r>
              <a:rPr lang="en-US" dirty="0" err="1"/>
              <a:t>fino</a:t>
            </a:r>
            <a:r>
              <a:rPr lang="en-US" dirty="0"/>
              <a:t> al </a:t>
            </a:r>
            <a:r>
              <a:rPr lang="en-US" dirty="0" err="1"/>
              <a:t>momento</a:t>
            </a:r>
            <a:r>
              <a:rPr lang="en-US" dirty="0"/>
              <a:t> </a:t>
            </a:r>
            <a:r>
              <a:rPr lang="en-US" dirty="0" err="1"/>
              <a:t>della</a:t>
            </a:r>
            <a:r>
              <a:rPr lang="en-US" dirty="0"/>
              <a:t> </a:t>
            </a:r>
            <a:r>
              <a:rPr lang="en-US" dirty="0" err="1"/>
              <a:t>valutazione</a:t>
            </a:r>
            <a:r>
              <a:rPr lang="en-US" dirty="0"/>
              <a:t>, e </a:t>
            </a:r>
            <a:r>
              <a:rPr lang="en-US" dirty="0" err="1"/>
              <a:t>perché</a:t>
            </a:r>
            <a:r>
              <a:rPr lang="en-US" dirty="0"/>
              <a:t> (non in </a:t>
            </a:r>
            <a:r>
              <a:rPr lang="en-US" dirty="0" err="1"/>
              <a:t>linea</a:t>
            </a:r>
            <a:r>
              <a:rPr lang="en-US" dirty="0"/>
              <a:t> con la </a:t>
            </a:r>
            <a:r>
              <a:rPr lang="en-US" dirty="0" err="1"/>
              <a:t>realtà</a:t>
            </a:r>
            <a:r>
              <a:rPr lang="en-US" dirty="0"/>
              <a:t>, </a:t>
            </a:r>
            <a:r>
              <a:rPr lang="en-US" dirty="0" err="1"/>
              <a:t>mancanza</a:t>
            </a:r>
            <a:r>
              <a:rPr lang="en-US" dirty="0"/>
              <a:t> di tempo, </a:t>
            </a:r>
            <a:r>
              <a:rPr lang="en-US" dirty="0" err="1"/>
              <a:t>troppo</a:t>
            </a:r>
            <a:r>
              <a:rPr lang="en-US" dirty="0"/>
              <a:t> difficile... per </a:t>
            </a:r>
            <a:r>
              <a:rPr lang="en-US" dirty="0" err="1"/>
              <a:t>esempio</a:t>
            </a:r>
            <a:r>
              <a:rPr lang="en-US" dirty="0"/>
              <a:t>). </a:t>
            </a:r>
          </a:p>
          <a:p>
            <a:pPr marL="0" lvl="0" indent="0" algn="just" rtl="0">
              <a:lnSpc>
                <a:spcPct val="90000"/>
              </a:lnSpc>
              <a:spcBef>
                <a:spcPts val="1000"/>
              </a:spcBef>
              <a:spcAft>
                <a:spcPts val="0"/>
              </a:spcAft>
              <a:buClr>
                <a:srgbClr val="092E4B"/>
              </a:buClr>
              <a:buSzPts val="2400"/>
              <a:buNone/>
            </a:pPr>
            <a:r>
              <a:rPr lang="en-US" dirty="0"/>
              <a:t>In </a:t>
            </a:r>
            <a:r>
              <a:rPr lang="en-US" dirty="0" err="1"/>
              <a:t>questo</a:t>
            </a:r>
            <a:r>
              <a:rPr lang="en-US" dirty="0"/>
              <a:t> modo </a:t>
            </a:r>
            <a:r>
              <a:rPr lang="en-US" dirty="0" err="1"/>
              <a:t>sarà</a:t>
            </a:r>
            <a:r>
              <a:rPr lang="en-US" dirty="0"/>
              <a:t> </a:t>
            </a:r>
            <a:r>
              <a:rPr lang="en-US" dirty="0" err="1"/>
              <a:t>più</a:t>
            </a:r>
            <a:r>
              <a:rPr lang="en-US" dirty="0"/>
              <a:t> facile </a:t>
            </a:r>
            <a:r>
              <a:rPr lang="en-US" dirty="0" err="1"/>
              <a:t>capire</a:t>
            </a:r>
            <a:r>
              <a:rPr lang="en-US" dirty="0"/>
              <a:t> </a:t>
            </a:r>
            <a:r>
              <a:rPr lang="en-US" dirty="0" err="1"/>
              <a:t>cosa</a:t>
            </a:r>
            <a:r>
              <a:rPr lang="en-US" dirty="0"/>
              <a:t> </a:t>
            </a:r>
            <a:r>
              <a:rPr lang="en-US" dirty="0" err="1"/>
              <a:t>manca</a:t>
            </a:r>
            <a:r>
              <a:rPr lang="en-US" dirty="0"/>
              <a:t> per </a:t>
            </a:r>
            <a:r>
              <a:rPr lang="en-US" dirty="0" err="1"/>
              <a:t>raggiungere</a:t>
            </a:r>
            <a:r>
              <a:rPr lang="en-US" dirty="0"/>
              <a:t> </a:t>
            </a:r>
            <a:r>
              <a:rPr lang="en-US" dirty="0" err="1"/>
              <a:t>l'obiettivo</a:t>
            </a:r>
            <a:r>
              <a:rPr lang="en-US" dirty="0"/>
              <a:t> finale.</a:t>
            </a:r>
          </a:p>
          <a:p>
            <a:pPr marL="0" lvl="0" indent="0" algn="just" rtl="0">
              <a:lnSpc>
                <a:spcPct val="90000"/>
              </a:lnSpc>
              <a:spcBef>
                <a:spcPts val="1000"/>
              </a:spcBef>
              <a:spcAft>
                <a:spcPts val="0"/>
              </a:spcAft>
              <a:buClr>
                <a:srgbClr val="092E4B"/>
              </a:buClr>
              <a:buSzPts val="2400"/>
              <a:buNone/>
            </a:pPr>
            <a:r>
              <a:rPr lang="en-US" b="1" dirty="0">
                <a:solidFill>
                  <a:srgbClr val="7F3494"/>
                </a:solidFill>
                <a:sym typeface="Arial"/>
              </a:rPr>
              <a:t>In </a:t>
            </a:r>
            <a:r>
              <a:rPr lang="en-US" b="1" dirty="0" err="1">
                <a:solidFill>
                  <a:srgbClr val="7F3494"/>
                </a:solidFill>
                <a:sym typeface="Arial"/>
              </a:rPr>
              <a:t>questa</a:t>
            </a:r>
            <a:r>
              <a:rPr lang="en-US" b="1" dirty="0">
                <a:solidFill>
                  <a:srgbClr val="7F3494"/>
                </a:solidFill>
                <a:sym typeface="Arial"/>
              </a:rPr>
              <a:t> </a:t>
            </a:r>
            <a:r>
              <a:rPr lang="en-US" b="1" dirty="0" err="1">
                <a:solidFill>
                  <a:srgbClr val="7F3494"/>
                </a:solidFill>
                <a:sym typeface="Arial"/>
              </a:rPr>
              <a:t>sezione</a:t>
            </a:r>
            <a:r>
              <a:rPr lang="en-US" b="1" dirty="0">
                <a:solidFill>
                  <a:srgbClr val="7F3494"/>
                </a:solidFill>
                <a:sym typeface="Arial"/>
              </a:rPr>
              <a:t> non ci </a:t>
            </a:r>
            <a:r>
              <a:rPr lang="en-US" b="1" dirty="0" err="1">
                <a:solidFill>
                  <a:srgbClr val="7F3494"/>
                </a:solidFill>
                <a:sym typeface="Arial"/>
              </a:rPr>
              <a:t>sono</a:t>
            </a:r>
            <a:r>
              <a:rPr lang="en-US" b="1" dirty="0">
                <a:solidFill>
                  <a:srgbClr val="7F3494"/>
                </a:solidFill>
                <a:sym typeface="Arial"/>
              </a:rPr>
              <a:t> </a:t>
            </a:r>
            <a:r>
              <a:rPr lang="en-US" b="1" dirty="0" err="1">
                <a:solidFill>
                  <a:srgbClr val="7F3494"/>
                </a:solidFill>
                <a:sym typeface="Arial"/>
              </a:rPr>
              <a:t>domande</a:t>
            </a:r>
            <a:r>
              <a:rPr lang="en-US" b="1" dirty="0">
                <a:solidFill>
                  <a:srgbClr val="7F3494"/>
                </a:solidFill>
                <a:sym typeface="Arial"/>
              </a:rPr>
              <a:t> </a:t>
            </a:r>
            <a:r>
              <a:rPr lang="en-US" b="1" dirty="0" err="1">
                <a:solidFill>
                  <a:srgbClr val="7F3494"/>
                </a:solidFill>
                <a:sym typeface="Arial"/>
              </a:rPr>
              <a:t>specifiche</a:t>
            </a:r>
            <a:r>
              <a:rPr lang="en-US" dirty="0"/>
              <a:t>. </a:t>
            </a:r>
            <a:r>
              <a:rPr lang="en-US" dirty="0" err="1"/>
              <a:t>Pertanto</a:t>
            </a:r>
            <a:r>
              <a:rPr lang="en-US" dirty="0"/>
              <a:t>, </a:t>
            </a:r>
            <a:r>
              <a:rPr lang="en-US" dirty="0" err="1"/>
              <a:t>è</a:t>
            </a:r>
            <a:r>
              <a:rPr lang="en-US" dirty="0"/>
              <a:t> molto </a:t>
            </a:r>
            <a:r>
              <a:rPr lang="en-US" dirty="0" err="1"/>
              <a:t>importante</a:t>
            </a:r>
            <a:r>
              <a:rPr lang="en-US" dirty="0"/>
              <a:t> </a:t>
            </a:r>
            <a:r>
              <a:rPr lang="en-US" dirty="0" err="1"/>
              <a:t>che</a:t>
            </a:r>
            <a:r>
              <a:rPr lang="en-US" dirty="0"/>
              <a:t> il tutor </a:t>
            </a:r>
            <a:r>
              <a:rPr lang="en-US" dirty="0" err="1"/>
              <a:t>conosca</a:t>
            </a:r>
            <a:r>
              <a:rPr lang="en-US" dirty="0"/>
              <a:t> </a:t>
            </a:r>
            <a:r>
              <a:rPr lang="en-US" dirty="0" err="1"/>
              <a:t>perfettamente</a:t>
            </a:r>
            <a:r>
              <a:rPr lang="en-US" dirty="0"/>
              <a:t> </a:t>
            </a:r>
            <a:r>
              <a:rPr lang="en-US" dirty="0" err="1"/>
              <a:t>l'argomento</a:t>
            </a:r>
            <a:r>
              <a:rPr lang="en-US" dirty="0"/>
              <a:t>, in modo da </a:t>
            </a:r>
            <a:r>
              <a:rPr lang="en-US" dirty="0" err="1"/>
              <a:t>sapere</a:t>
            </a:r>
            <a:r>
              <a:rPr lang="en-US" dirty="0"/>
              <a:t> </a:t>
            </a:r>
            <a:r>
              <a:rPr lang="en-US" dirty="0" err="1"/>
              <a:t>cosa</a:t>
            </a:r>
            <a:r>
              <a:rPr lang="en-US" dirty="0"/>
              <a:t> </a:t>
            </a:r>
            <a:r>
              <a:rPr lang="en-US" dirty="0" err="1"/>
              <a:t>è</a:t>
            </a:r>
            <a:r>
              <a:rPr lang="en-US" dirty="0"/>
              <a:t> </a:t>
            </a:r>
            <a:r>
              <a:rPr lang="en-US" dirty="0" err="1"/>
              <a:t>stato</a:t>
            </a:r>
            <a:r>
              <a:rPr lang="en-US" dirty="0"/>
              <a:t> </a:t>
            </a:r>
            <a:r>
              <a:rPr lang="en-US" dirty="0" err="1"/>
              <a:t>fatto</a:t>
            </a:r>
            <a:r>
              <a:rPr lang="en-US" dirty="0"/>
              <a:t> </a:t>
            </a:r>
            <a:r>
              <a:rPr lang="en-US" dirty="0" err="1"/>
              <a:t>finora</a:t>
            </a:r>
            <a:r>
              <a:rPr lang="en-US" dirty="0"/>
              <a:t> e </a:t>
            </a:r>
            <a:r>
              <a:rPr lang="en-US" dirty="0" err="1"/>
              <a:t>cosa</a:t>
            </a:r>
            <a:r>
              <a:rPr lang="en-US" dirty="0"/>
              <a:t> </a:t>
            </a:r>
            <a:r>
              <a:rPr lang="en-US" dirty="0" err="1"/>
              <a:t>resta</a:t>
            </a:r>
            <a:r>
              <a:rPr lang="en-US" dirty="0"/>
              <a:t> da fare..</a:t>
            </a:r>
            <a:endParaRPr dirty="0"/>
          </a:p>
        </p:txBody>
      </p:sp>
      <p:sp>
        <p:nvSpPr>
          <p:cNvPr id="164" name="Google Shape;164;p39"/>
          <p:cNvSpPr txBox="1">
            <a:spLocks noGrp="1"/>
          </p:cNvSpPr>
          <p:nvPr>
            <p:ph type="body" idx="2"/>
          </p:nvPr>
        </p:nvSpPr>
        <p:spPr>
          <a:xfrm>
            <a:off x="4641287" y="786878"/>
            <a:ext cx="7041727" cy="4471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en-US" dirty="0" err="1"/>
              <a:t>Attività</a:t>
            </a:r>
            <a:r>
              <a:rPr lang="en-US" dirty="0"/>
              <a:t> e </a:t>
            </a:r>
            <a:r>
              <a:rPr lang="en-US" dirty="0" err="1"/>
              <a:t>compiti</a:t>
            </a:r>
            <a:r>
              <a:rPr lang="en-US" dirty="0"/>
              <a:t> in </a:t>
            </a:r>
            <a:r>
              <a:rPr lang="en-US" dirty="0" err="1"/>
              <a:t>sospeso</a:t>
            </a:r>
            <a:endParaRPr dirty="0"/>
          </a:p>
        </p:txBody>
      </p:sp>
      <p:pic>
        <p:nvPicPr>
          <p:cNvPr id="165" name="Google Shape;165;p39" descr="PLAN DE ACTIVIDADES EXTRAORDINARIAS 2022 - Blog DomusVi"/>
          <p:cNvPicPr preferRelativeResize="0"/>
          <p:nvPr/>
        </p:nvPicPr>
        <p:blipFill rotWithShape="1">
          <a:blip r:embed="rId3">
            <a:alphaModFix/>
          </a:blip>
          <a:srcRect/>
          <a:stretch/>
        </p:blipFill>
        <p:spPr>
          <a:xfrm>
            <a:off x="534854" y="1666043"/>
            <a:ext cx="4106433" cy="38489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0"/>
          <p:cNvSpPr txBox="1">
            <a:spLocks noGrp="1"/>
          </p:cNvSpPr>
          <p:nvPr>
            <p:ph type="body" idx="1"/>
          </p:nvPr>
        </p:nvSpPr>
        <p:spPr>
          <a:xfrm>
            <a:off x="656949" y="1666043"/>
            <a:ext cx="5849789" cy="230227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rgbClr val="092E4B"/>
              </a:buClr>
              <a:buSzPts val="2400"/>
              <a:buNone/>
            </a:pPr>
            <a:r>
              <a:rPr lang="en-US" dirty="0" err="1"/>
              <a:t>È</a:t>
            </a:r>
            <a:r>
              <a:rPr lang="en-US" dirty="0"/>
              <a:t> molto </a:t>
            </a:r>
            <a:r>
              <a:rPr lang="en-US" dirty="0" err="1"/>
              <a:t>importante</a:t>
            </a:r>
            <a:r>
              <a:rPr lang="en-US" dirty="0"/>
              <a:t> </a:t>
            </a:r>
            <a:r>
              <a:rPr lang="en-US" dirty="0" err="1"/>
              <a:t>sapere</a:t>
            </a:r>
            <a:r>
              <a:rPr lang="en-US" dirty="0"/>
              <a:t> </a:t>
            </a:r>
            <a:r>
              <a:rPr lang="en-US" dirty="0" err="1"/>
              <a:t>quali</a:t>
            </a:r>
            <a:r>
              <a:rPr lang="en-US" dirty="0"/>
              <a:t> </a:t>
            </a:r>
            <a:r>
              <a:rPr lang="en-US" dirty="0" err="1"/>
              <a:t>difficoltà</a:t>
            </a:r>
            <a:r>
              <a:rPr lang="en-US" dirty="0"/>
              <a:t> </a:t>
            </a:r>
            <a:r>
              <a:rPr lang="en-US" dirty="0" err="1"/>
              <a:t>hanno</a:t>
            </a:r>
            <a:r>
              <a:rPr lang="en-US" dirty="0"/>
              <a:t> </a:t>
            </a:r>
            <a:r>
              <a:rPr lang="en-US" dirty="0" err="1"/>
              <a:t>incontrato</a:t>
            </a:r>
            <a:r>
              <a:rPr lang="en-US" dirty="0"/>
              <a:t> </a:t>
            </a:r>
            <a:r>
              <a:rPr lang="en-US" dirty="0" err="1"/>
              <a:t>gli</a:t>
            </a:r>
            <a:r>
              <a:rPr lang="en-US" dirty="0"/>
              <a:t> </a:t>
            </a:r>
            <a:r>
              <a:rPr lang="en-US" dirty="0" err="1"/>
              <a:t>operatori</a:t>
            </a:r>
            <a:r>
              <a:rPr lang="en-US" dirty="0"/>
              <a:t> </a:t>
            </a:r>
            <a:r>
              <a:rPr lang="en-US" dirty="0" err="1"/>
              <a:t>durante</a:t>
            </a:r>
            <a:r>
              <a:rPr lang="en-US" dirty="0"/>
              <a:t> lo </a:t>
            </a:r>
            <a:r>
              <a:rPr lang="en-US" dirty="0" err="1"/>
              <a:t>sviluppo</a:t>
            </a:r>
            <a:r>
              <a:rPr lang="en-US" dirty="0"/>
              <a:t> del WBL e </a:t>
            </a:r>
            <a:r>
              <a:rPr lang="en-US" dirty="0" err="1"/>
              <a:t>cosa</a:t>
            </a:r>
            <a:r>
              <a:rPr lang="en-US" dirty="0"/>
              <a:t> </a:t>
            </a:r>
            <a:r>
              <a:rPr lang="en-US" dirty="0" err="1"/>
              <a:t>si</a:t>
            </a:r>
            <a:r>
              <a:rPr lang="en-US" dirty="0"/>
              <a:t> </a:t>
            </a:r>
            <a:r>
              <a:rPr lang="en-US" dirty="0" err="1"/>
              <a:t>può</a:t>
            </a:r>
            <a:r>
              <a:rPr lang="en-US" dirty="0"/>
              <a:t> fare per </a:t>
            </a:r>
            <a:r>
              <a:rPr lang="en-US" dirty="0" err="1"/>
              <a:t>risolverle</a:t>
            </a:r>
            <a:r>
              <a:rPr lang="en-US" dirty="0"/>
              <a:t>. </a:t>
            </a:r>
            <a:r>
              <a:rPr lang="en-US" dirty="0" err="1"/>
              <a:t>Alcune</a:t>
            </a:r>
            <a:r>
              <a:rPr lang="en-US" dirty="0"/>
              <a:t> </a:t>
            </a:r>
            <a:r>
              <a:rPr lang="en-US" dirty="0" err="1"/>
              <a:t>domande</a:t>
            </a:r>
            <a:r>
              <a:rPr lang="en-US" dirty="0"/>
              <a:t> </a:t>
            </a:r>
            <a:r>
              <a:rPr lang="en-US" dirty="0" err="1"/>
              <a:t>che</a:t>
            </a:r>
            <a:r>
              <a:rPr lang="en-US" dirty="0"/>
              <a:t> </a:t>
            </a:r>
            <a:r>
              <a:rPr lang="en-US" dirty="0" err="1"/>
              <a:t>si</a:t>
            </a:r>
            <a:r>
              <a:rPr lang="en-US" dirty="0"/>
              <a:t> </a:t>
            </a:r>
            <a:r>
              <a:rPr lang="en-US" dirty="0" err="1"/>
              <a:t>possono</a:t>
            </a:r>
            <a:r>
              <a:rPr lang="en-US" dirty="0"/>
              <a:t> </a:t>
            </a:r>
            <a:r>
              <a:rPr lang="en-US" dirty="0" err="1"/>
              <a:t>utilizzare</a:t>
            </a:r>
            <a:r>
              <a:rPr lang="en-US" dirty="0"/>
              <a:t> in </a:t>
            </a:r>
            <a:r>
              <a:rPr lang="en-US" dirty="0" err="1"/>
              <a:t>questa</a:t>
            </a:r>
            <a:r>
              <a:rPr lang="en-US" dirty="0"/>
              <a:t> </a:t>
            </a:r>
            <a:r>
              <a:rPr lang="en-US" dirty="0" err="1"/>
              <a:t>sezione</a:t>
            </a:r>
            <a:r>
              <a:rPr lang="en-US" dirty="0"/>
              <a:t> </a:t>
            </a:r>
            <a:r>
              <a:rPr lang="en-US" dirty="0" err="1"/>
              <a:t>sono</a:t>
            </a:r>
            <a:r>
              <a:rPr lang="en-US" dirty="0"/>
              <a:t>: </a:t>
            </a:r>
            <a:endParaRPr dirty="0"/>
          </a:p>
        </p:txBody>
      </p:sp>
      <p:sp>
        <p:nvSpPr>
          <p:cNvPr id="171" name="Google Shape;171;p40"/>
          <p:cNvSpPr txBox="1">
            <a:spLocks noGrp="1"/>
          </p:cNvSpPr>
          <p:nvPr>
            <p:ph type="body" idx="2"/>
          </p:nvPr>
        </p:nvSpPr>
        <p:spPr>
          <a:xfrm>
            <a:off x="2277735" y="771213"/>
            <a:ext cx="2345439" cy="4471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en-US" dirty="0" err="1"/>
              <a:t>Difficoltà</a:t>
            </a:r>
            <a:endParaRPr dirty="0"/>
          </a:p>
        </p:txBody>
      </p:sp>
      <p:sp>
        <p:nvSpPr>
          <p:cNvPr id="172" name="Google Shape;172;p40"/>
          <p:cNvSpPr txBox="1"/>
          <p:nvPr/>
        </p:nvSpPr>
        <p:spPr>
          <a:xfrm>
            <a:off x="421050" y="3524625"/>
            <a:ext cx="6058800" cy="3462446"/>
          </a:xfrm>
          <a:prstGeom prst="rect">
            <a:avLst/>
          </a:prstGeom>
          <a:noFill/>
          <a:ln>
            <a:noFill/>
          </a:ln>
        </p:spPr>
        <p:txBody>
          <a:bodyPr spcFirstLastPara="1" wrap="square" lIns="91425" tIns="45700" rIns="91425" bIns="45700" anchor="t" anchorCtr="0">
            <a:spAutoFit/>
          </a:bodyPr>
          <a:lstStyle/>
          <a:p>
            <a:pPr marL="742950" marR="179070" lvl="1" indent="-304800" algn="just" rtl="0">
              <a:lnSpc>
                <a:spcPct val="100000"/>
              </a:lnSpc>
              <a:spcBef>
                <a:spcPts val="0"/>
              </a:spcBef>
              <a:spcAft>
                <a:spcPts val="0"/>
              </a:spcAft>
              <a:buClr>
                <a:srgbClr val="000000"/>
              </a:buClr>
              <a:buSzPts val="2100"/>
              <a:buFont typeface="Arial"/>
              <a:buAutoNum type="alphaLcPeriod"/>
            </a:pPr>
            <a:r>
              <a:rPr lang="en-US" sz="2200" b="1" i="0" u="none" strike="noStrike" cap="none" dirty="0">
                <a:solidFill>
                  <a:srgbClr val="7F3494"/>
                </a:solidFill>
                <a:latin typeface="Calibri"/>
                <a:ea typeface="Calibri"/>
                <a:cs typeface="Calibri"/>
                <a:sym typeface="Calibri"/>
              </a:rPr>
              <a:t>Ha </a:t>
            </a:r>
            <a:r>
              <a:rPr lang="en-US" sz="2200" b="1" i="0" u="none" strike="noStrike" cap="none" dirty="0" err="1">
                <a:solidFill>
                  <a:srgbClr val="7F3494"/>
                </a:solidFill>
                <a:latin typeface="Calibri"/>
                <a:ea typeface="Calibri"/>
                <a:cs typeface="Calibri"/>
                <a:sym typeface="Calibri"/>
              </a:rPr>
              <a:t>incontrato</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molte</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difficoltà</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durante</a:t>
            </a:r>
            <a:r>
              <a:rPr lang="en-US" sz="2200" b="1" i="0" u="none" strike="noStrike" cap="none" dirty="0">
                <a:solidFill>
                  <a:srgbClr val="7F3494"/>
                </a:solidFill>
                <a:latin typeface="Calibri"/>
                <a:ea typeface="Calibri"/>
                <a:cs typeface="Calibri"/>
                <a:sym typeface="Calibri"/>
              </a:rPr>
              <a:t> il </a:t>
            </a:r>
            <a:r>
              <a:rPr lang="en-US" sz="2200" b="1" i="0" u="none" strike="noStrike" cap="none" dirty="0" err="1">
                <a:solidFill>
                  <a:srgbClr val="7F3494"/>
                </a:solidFill>
                <a:latin typeface="Calibri"/>
                <a:ea typeface="Calibri"/>
                <a:cs typeface="Calibri"/>
                <a:sym typeface="Calibri"/>
              </a:rPr>
              <a:t>suo</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percorso</a:t>
            </a:r>
            <a:r>
              <a:rPr lang="en-US" sz="2200" b="1" i="0" u="none" strike="noStrike" cap="none" dirty="0">
                <a:solidFill>
                  <a:srgbClr val="7F3494"/>
                </a:solidFill>
                <a:latin typeface="Calibri"/>
                <a:ea typeface="Calibri"/>
                <a:cs typeface="Calibri"/>
                <a:sym typeface="Calibri"/>
              </a:rPr>
              <a:t> di </a:t>
            </a:r>
            <a:r>
              <a:rPr lang="en-US" sz="2200" b="1" i="0" u="none" strike="noStrike" cap="none" dirty="0" err="1">
                <a:solidFill>
                  <a:srgbClr val="7F3494"/>
                </a:solidFill>
                <a:latin typeface="Calibri"/>
                <a:ea typeface="Calibri"/>
                <a:cs typeface="Calibri"/>
                <a:sym typeface="Calibri"/>
              </a:rPr>
              <a:t>apprendimento</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basato</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sul</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lavoro</a:t>
            </a:r>
            <a:r>
              <a:rPr lang="en-US" sz="2200" b="1" i="0" u="none" strike="noStrike" cap="none" dirty="0">
                <a:solidFill>
                  <a:srgbClr val="7F3494"/>
                </a:solidFill>
                <a:latin typeface="Calibri"/>
                <a:ea typeface="Calibri"/>
                <a:cs typeface="Calibri"/>
                <a:sym typeface="Calibri"/>
              </a:rPr>
              <a:t>?</a:t>
            </a:r>
          </a:p>
          <a:p>
            <a:pPr marL="742950" marR="179070" lvl="1" indent="-304800" algn="just" rtl="0">
              <a:lnSpc>
                <a:spcPct val="100000"/>
              </a:lnSpc>
              <a:spcBef>
                <a:spcPts val="0"/>
              </a:spcBef>
              <a:spcAft>
                <a:spcPts val="0"/>
              </a:spcAft>
              <a:buClr>
                <a:srgbClr val="000000"/>
              </a:buClr>
              <a:buSzPts val="2100"/>
              <a:buFont typeface="Arial"/>
              <a:buAutoNum type="alphaLcPeriod"/>
            </a:pPr>
            <a:r>
              <a:rPr lang="en-US" sz="2200" b="1" i="0" u="none" strike="noStrike" cap="none" dirty="0">
                <a:solidFill>
                  <a:srgbClr val="7F3494"/>
                </a:solidFill>
                <a:latin typeface="Calibri"/>
                <a:ea typeface="Calibri"/>
                <a:cs typeface="Calibri"/>
                <a:sym typeface="Calibri"/>
              </a:rPr>
              <a:t>Che </a:t>
            </a:r>
            <a:r>
              <a:rPr lang="en-US" sz="2200" b="1" i="0" u="none" strike="noStrike" cap="none" dirty="0" err="1">
                <a:solidFill>
                  <a:srgbClr val="7F3494"/>
                </a:solidFill>
                <a:latin typeface="Calibri"/>
                <a:ea typeface="Calibri"/>
                <a:cs typeface="Calibri"/>
                <a:sym typeface="Calibri"/>
              </a:rPr>
              <a:t>tipo</a:t>
            </a:r>
            <a:r>
              <a:rPr lang="en-US" sz="2200" b="1" i="0" u="none" strike="noStrike" cap="none" dirty="0">
                <a:solidFill>
                  <a:srgbClr val="7F3494"/>
                </a:solidFill>
                <a:latin typeface="Calibri"/>
                <a:ea typeface="Calibri"/>
                <a:cs typeface="Calibri"/>
                <a:sym typeface="Calibri"/>
              </a:rPr>
              <a:t> di </a:t>
            </a:r>
            <a:r>
              <a:rPr lang="en-US" sz="2200" b="1" i="0" u="none" strike="noStrike" cap="none" dirty="0" err="1">
                <a:solidFill>
                  <a:srgbClr val="7F3494"/>
                </a:solidFill>
                <a:latin typeface="Calibri"/>
                <a:ea typeface="Calibri"/>
                <a:cs typeface="Calibri"/>
                <a:sym typeface="Calibri"/>
              </a:rPr>
              <a:t>difficoltà</a:t>
            </a:r>
            <a:r>
              <a:rPr lang="en-US" sz="2200" b="1" i="0" u="none" strike="noStrike" cap="none" dirty="0">
                <a:solidFill>
                  <a:srgbClr val="7F3494"/>
                </a:solidFill>
                <a:latin typeface="Calibri"/>
                <a:ea typeface="Calibri"/>
                <a:cs typeface="Calibri"/>
                <a:sym typeface="Calibri"/>
              </a:rPr>
              <a:t> ha </a:t>
            </a:r>
            <a:r>
              <a:rPr lang="en-US" sz="2200" b="1" i="0" u="none" strike="noStrike" cap="none" dirty="0" err="1">
                <a:solidFill>
                  <a:srgbClr val="7F3494"/>
                </a:solidFill>
                <a:latin typeface="Calibri"/>
                <a:ea typeface="Calibri"/>
                <a:cs typeface="Calibri"/>
                <a:sym typeface="Calibri"/>
              </a:rPr>
              <a:t>incontrato</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nello</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svolgimento</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delle</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attività</a:t>
            </a:r>
            <a:r>
              <a:rPr lang="en-US" sz="2200" b="1" i="0" u="none" strike="noStrike" cap="none" dirty="0">
                <a:solidFill>
                  <a:srgbClr val="7F3494"/>
                </a:solidFill>
                <a:latin typeface="Calibri"/>
                <a:ea typeface="Calibri"/>
                <a:cs typeface="Calibri"/>
                <a:sym typeface="Calibri"/>
              </a:rPr>
              <a:t> di di </a:t>
            </a:r>
            <a:r>
              <a:rPr lang="en-US" sz="2200" b="1" i="0" u="none" strike="noStrike" cap="none" dirty="0" err="1">
                <a:solidFill>
                  <a:srgbClr val="7F3494"/>
                </a:solidFill>
                <a:latin typeface="Calibri"/>
                <a:ea typeface="Calibri"/>
                <a:cs typeface="Calibri"/>
                <a:sym typeface="Calibri"/>
              </a:rPr>
              <a:t>apprendimento</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basato</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sul</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lavoro</a:t>
            </a:r>
            <a:r>
              <a:rPr lang="en-US" sz="2200" b="1" i="0" u="none" strike="noStrike" cap="none" dirty="0">
                <a:solidFill>
                  <a:srgbClr val="7F3494"/>
                </a:solidFill>
                <a:latin typeface="Calibri"/>
                <a:ea typeface="Calibri"/>
                <a:cs typeface="Calibri"/>
                <a:sym typeface="Calibri"/>
              </a:rPr>
              <a:t>?</a:t>
            </a:r>
          </a:p>
          <a:p>
            <a:pPr marL="742950" marR="179070" lvl="1" indent="-304800" algn="just" rtl="0">
              <a:lnSpc>
                <a:spcPct val="100000"/>
              </a:lnSpc>
              <a:spcBef>
                <a:spcPts val="0"/>
              </a:spcBef>
              <a:spcAft>
                <a:spcPts val="0"/>
              </a:spcAft>
              <a:buClr>
                <a:srgbClr val="000000"/>
              </a:buClr>
              <a:buSzPts val="2100"/>
              <a:buFont typeface="Arial"/>
              <a:buAutoNum type="alphaLcPeriod"/>
            </a:pPr>
            <a:r>
              <a:rPr lang="en-US" sz="2200" b="1" i="0" u="none" strike="noStrike" cap="none" dirty="0" err="1">
                <a:solidFill>
                  <a:srgbClr val="7F3494"/>
                </a:solidFill>
                <a:latin typeface="Calibri"/>
                <a:ea typeface="Calibri"/>
                <a:cs typeface="Calibri"/>
                <a:sym typeface="Calibri"/>
              </a:rPr>
              <a:t>Queste</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difficoltà</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erano</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più</a:t>
            </a:r>
            <a:r>
              <a:rPr lang="en-US" sz="2200" b="1" i="0" u="none" strike="noStrike" cap="none" dirty="0">
                <a:solidFill>
                  <a:srgbClr val="7F3494"/>
                </a:solidFill>
                <a:latin typeface="Calibri"/>
                <a:ea typeface="Calibri"/>
                <a:cs typeface="Calibri"/>
                <a:sym typeface="Calibri"/>
              </a:rPr>
              <a:t> legate </a:t>
            </a:r>
            <a:r>
              <a:rPr lang="en-US" sz="2200" b="1" i="0" u="none" strike="noStrike" cap="none" dirty="0" err="1">
                <a:solidFill>
                  <a:srgbClr val="7F3494"/>
                </a:solidFill>
                <a:latin typeface="Calibri"/>
                <a:ea typeface="Calibri"/>
                <a:cs typeface="Calibri"/>
                <a:sym typeface="Calibri"/>
              </a:rPr>
              <a:t>alla</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tecnologia</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alla</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mancanza</a:t>
            </a:r>
            <a:r>
              <a:rPr lang="en-US" sz="2200" b="1" i="0" u="none" strike="noStrike" cap="none" dirty="0">
                <a:solidFill>
                  <a:srgbClr val="7F3494"/>
                </a:solidFill>
                <a:latin typeface="Calibri"/>
                <a:ea typeface="Calibri"/>
                <a:cs typeface="Calibri"/>
                <a:sym typeface="Calibri"/>
              </a:rPr>
              <a:t> di </a:t>
            </a:r>
            <a:r>
              <a:rPr lang="en-US" sz="2200" b="1" i="0" u="none" strike="noStrike" cap="none" dirty="0" err="1">
                <a:solidFill>
                  <a:srgbClr val="7F3494"/>
                </a:solidFill>
                <a:latin typeface="Calibri"/>
                <a:ea typeface="Calibri"/>
                <a:cs typeface="Calibri"/>
                <a:sym typeface="Calibri"/>
              </a:rPr>
              <a:t>informazioni</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alla</a:t>
            </a:r>
            <a:r>
              <a:rPr lang="en-US" sz="2200" b="1" i="0" u="none" strike="noStrike" cap="none" dirty="0">
                <a:solidFill>
                  <a:srgbClr val="7F3494"/>
                </a:solidFill>
                <a:latin typeface="Calibri"/>
                <a:ea typeface="Calibri"/>
                <a:cs typeface="Calibri"/>
                <a:sym typeface="Calibri"/>
              </a:rPr>
              <a:t> </a:t>
            </a:r>
            <a:r>
              <a:rPr lang="en-US" sz="2200" b="1" i="0" u="none" strike="noStrike" cap="none" dirty="0" err="1">
                <a:solidFill>
                  <a:srgbClr val="7F3494"/>
                </a:solidFill>
                <a:latin typeface="Calibri"/>
                <a:ea typeface="Calibri"/>
                <a:cs typeface="Calibri"/>
                <a:sym typeface="Calibri"/>
              </a:rPr>
              <a:t>mancanza</a:t>
            </a:r>
            <a:r>
              <a:rPr lang="en-US" sz="2200" b="1" i="0" u="none" strike="noStrike" cap="none" dirty="0">
                <a:solidFill>
                  <a:srgbClr val="7F3494"/>
                </a:solidFill>
                <a:latin typeface="Calibri"/>
                <a:ea typeface="Calibri"/>
                <a:cs typeface="Calibri"/>
                <a:sym typeface="Calibri"/>
              </a:rPr>
              <a:t> di tempo...? </a:t>
            </a:r>
            <a:endParaRPr sz="2200" b="1" i="0" u="none" strike="noStrike" cap="none" dirty="0">
              <a:solidFill>
                <a:srgbClr val="7F3494"/>
              </a:solidFill>
              <a:latin typeface="Calibri"/>
              <a:ea typeface="Calibri"/>
              <a:cs typeface="Calibri"/>
              <a:sym typeface="Calibri"/>
            </a:endParaRPr>
          </a:p>
          <a:p>
            <a:pPr marL="742950" marR="179070" lvl="1" indent="-171450" algn="just" rtl="0">
              <a:lnSpc>
                <a:spcPct val="100000"/>
              </a:lnSpc>
              <a:spcBef>
                <a:spcPts val="0"/>
              </a:spcBef>
              <a:spcAft>
                <a:spcPts val="0"/>
              </a:spcAft>
              <a:buClr>
                <a:srgbClr val="000000"/>
              </a:buClr>
              <a:buSzPts val="1800"/>
              <a:buFont typeface="Arial"/>
              <a:buNone/>
            </a:pPr>
            <a:endParaRPr sz="2100" b="0" i="0" u="none" strike="noStrike" cap="none" dirty="0">
              <a:solidFill>
                <a:srgbClr val="7F3494"/>
              </a:solidFill>
              <a:latin typeface="Calibri"/>
              <a:ea typeface="Calibri"/>
              <a:cs typeface="Calibri"/>
              <a:sym typeface="Calibri"/>
            </a:endParaRPr>
          </a:p>
        </p:txBody>
      </p:sp>
      <p:pic>
        <p:nvPicPr>
          <p:cNvPr id="173" name="Google Shape;173;p40" descr="Dificultades de aprendizaje en adultos - espacioLogopedico"/>
          <p:cNvPicPr preferRelativeResize="0"/>
          <p:nvPr/>
        </p:nvPicPr>
        <p:blipFill rotWithShape="1">
          <a:blip r:embed="rId3">
            <a:alphaModFix/>
          </a:blip>
          <a:srcRect/>
          <a:stretch/>
        </p:blipFill>
        <p:spPr>
          <a:xfrm>
            <a:off x="6621497" y="1289352"/>
            <a:ext cx="5007653" cy="50076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1"/>
          <p:cNvSpPr txBox="1">
            <a:spLocks noGrp="1"/>
          </p:cNvSpPr>
          <p:nvPr>
            <p:ph type="body" idx="1"/>
          </p:nvPr>
        </p:nvSpPr>
        <p:spPr>
          <a:xfrm>
            <a:off x="618477" y="1902041"/>
            <a:ext cx="10955044" cy="152695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rgbClr val="092E4B"/>
              </a:buClr>
              <a:buSzPts val="2400"/>
              <a:buNone/>
            </a:pPr>
            <a:r>
              <a:rPr lang="en-US" dirty="0"/>
              <a:t>Sulla base </a:t>
            </a:r>
            <a:r>
              <a:rPr lang="en-US" dirty="0" err="1"/>
              <a:t>della</a:t>
            </a:r>
            <a:r>
              <a:rPr lang="en-US" dirty="0"/>
              <a:t> </a:t>
            </a:r>
            <a:r>
              <a:rPr lang="en-US" dirty="0" err="1"/>
              <a:t>loro</a:t>
            </a:r>
            <a:r>
              <a:rPr lang="en-US" dirty="0"/>
              <a:t> </a:t>
            </a:r>
            <a:r>
              <a:rPr lang="en-US" dirty="0" err="1"/>
              <a:t>esperienza</a:t>
            </a:r>
            <a:r>
              <a:rPr lang="en-US" dirty="0"/>
              <a:t> e </a:t>
            </a:r>
            <a:r>
              <a:rPr lang="en-US" dirty="0" err="1"/>
              <a:t>delle</a:t>
            </a:r>
            <a:r>
              <a:rPr lang="en-US" dirty="0"/>
              <a:t> </a:t>
            </a:r>
            <a:r>
              <a:rPr lang="en-US" dirty="0" err="1"/>
              <a:t>ultime</a:t>
            </a:r>
            <a:r>
              <a:rPr lang="en-US" dirty="0"/>
              <a:t> </a:t>
            </a:r>
            <a:r>
              <a:rPr lang="en-US" dirty="0" err="1"/>
              <a:t>domande</a:t>
            </a:r>
            <a:r>
              <a:rPr lang="en-US" dirty="0"/>
              <a:t> citate, </a:t>
            </a:r>
            <a:r>
              <a:rPr lang="en-US" dirty="0" err="1"/>
              <a:t>è</a:t>
            </a:r>
            <a:r>
              <a:rPr lang="en-US" dirty="0"/>
              <a:t> </a:t>
            </a:r>
            <a:r>
              <a:rPr lang="en-US" dirty="0" err="1"/>
              <a:t>importante</a:t>
            </a:r>
            <a:r>
              <a:rPr lang="en-US" dirty="0"/>
              <a:t> </a:t>
            </a:r>
            <a:r>
              <a:rPr lang="en-US" dirty="0" err="1"/>
              <a:t>conoscere</a:t>
            </a:r>
            <a:r>
              <a:rPr lang="en-US" dirty="0"/>
              <a:t> </a:t>
            </a:r>
            <a:r>
              <a:rPr lang="en-US" dirty="0" err="1"/>
              <a:t>i</a:t>
            </a:r>
            <a:r>
              <a:rPr lang="en-US" dirty="0"/>
              <a:t> </a:t>
            </a:r>
            <a:r>
              <a:rPr lang="en-US" dirty="0" err="1"/>
              <a:t>loro</a:t>
            </a:r>
            <a:r>
              <a:rPr lang="en-US" dirty="0"/>
              <a:t> </a:t>
            </a:r>
            <a:r>
              <a:rPr lang="en-US" dirty="0" err="1"/>
              <a:t>pensieri</a:t>
            </a:r>
            <a:r>
              <a:rPr lang="en-US" dirty="0"/>
              <a:t> e le </a:t>
            </a:r>
            <a:r>
              <a:rPr lang="en-US" dirty="0" err="1"/>
              <a:t>loro</a:t>
            </a:r>
            <a:r>
              <a:rPr lang="en-US" dirty="0"/>
              <a:t> idee </a:t>
            </a:r>
            <a:r>
              <a:rPr lang="en-US" dirty="0" err="1"/>
              <a:t>sulla</a:t>
            </a:r>
            <a:r>
              <a:rPr lang="en-US" dirty="0"/>
              <a:t> </a:t>
            </a:r>
            <a:r>
              <a:rPr lang="en-US" dirty="0" err="1"/>
              <a:t>qualità</a:t>
            </a:r>
            <a:r>
              <a:rPr lang="en-US" dirty="0"/>
              <a:t> e </a:t>
            </a:r>
            <a:r>
              <a:rPr lang="en-US" dirty="0" err="1"/>
              <a:t>sullo</a:t>
            </a:r>
            <a:r>
              <a:rPr lang="en-US" dirty="0"/>
              <a:t> </a:t>
            </a:r>
            <a:r>
              <a:rPr lang="en-US" dirty="0" err="1"/>
              <a:t>sviluppo</a:t>
            </a:r>
            <a:r>
              <a:rPr lang="en-US" dirty="0"/>
              <a:t> di </a:t>
            </a:r>
            <a:r>
              <a:rPr lang="en-US" dirty="0" err="1"/>
              <a:t>questo</a:t>
            </a:r>
            <a:r>
              <a:rPr lang="en-US" dirty="0"/>
              <a:t> WBL. In </a:t>
            </a:r>
            <a:r>
              <a:rPr lang="en-US" dirty="0" err="1"/>
              <a:t>questa</a:t>
            </a:r>
            <a:r>
              <a:rPr lang="en-US" dirty="0"/>
              <a:t> </a:t>
            </a:r>
            <a:r>
              <a:rPr lang="en-US" dirty="0" err="1"/>
              <a:t>sezione</a:t>
            </a:r>
            <a:r>
              <a:rPr lang="en-US" dirty="0"/>
              <a:t> </a:t>
            </a:r>
            <a:r>
              <a:rPr lang="en-US" dirty="0" err="1"/>
              <a:t>vogliamo</a:t>
            </a:r>
            <a:r>
              <a:rPr lang="en-US" dirty="0"/>
              <a:t> </a:t>
            </a:r>
            <a:r>
              <a:rPr lang="en-US" b="1" dirty="0" err="1">
                <a:solidFill>
                  <a:srgbClr val="7F3494"/>
                </a:solidFill>
                <a:sym typeface="Arial"/>
              </a:rPr>
              <a:t>osservare</a:t>
            </a:r>
            <a:r>
              <a:rPr lang="en-US" b="1" dirty="0">
                <a:solidFill>
                  <a:srgbClr val="7F3494"/>
                </a:solidFill>
                <a:sym typeface="Arial"/>
              </a:rPr>
              <a:t> </a:t>
            </a:r>
            <a:r>
              <a:rPr lang="en-US" b="1" dirty="0" err="1">
                <a:solidFill>
                  <a:srgbClr val="7F3494"/>
                </a:solidFill>
                <a:sym typeface="Arial"/>
              </a:rPr>
              <a:t>i</a:t>
            </a:r>
            <a:r>
              <a:rPr lang="en-US" b="1" dirty="0">
                <a:solidFill>
                  <a:srgbClr val="7F3494"/>
                </a:solidFill>
                <a:sym typeface="Arial"/>
              </a:rPr>
              <a:t> </a:t>
            </a:r>
            <a:r>
              <a:rPr lang="en-US" b="1" dirty="0" err="1">
                <a:solidFill>
                  <a:srgbClr val="7F3494"/>
                </a:solidFill>
                <a:sym typeface="Arial"/>
              </a:rPr>
              <a:t>miglioramenti</a:t>
            </a:r>
            <a:r>
              <a:rPr lang="en-US" b="1" dirty="0">
                <a:solidFill>
                  <a:srgbClr val="7F3494"/>
                </a:solidFill>
                <a:sym typeface="Arial"/>
              </a:rPr>
              <a:t> </a:t>
            </a:r>
            <a:r>
              <a:rPr lang="en-US" b="1" dirty="0" err="1">
                <a:solidFill>
                  <a:srgbClr val="7F3494"/>
                </a:solidFill>
                <a:sym typeface="Arial"/>
              </a:rPr>
              <a:t>che</a:t>
            </a:r>
            <a:r>
              <a:rPr lang="en-US" b="1" dirty="0">
                <a:solidFill>
                  <a:srgbClr val="7F3494"/>
                </a:solidFill>
                <a:sym typeface="Arial"/>
              </a:rPr>
              <a:t> </a:t>
            </a:r>
            <a:r>
              <a:rPr lang="en-US" b="1" dirty="0" err="1">
                <a:solidFill>
                  <a:srgbClr val="7F3494"/>
                </a:solidFill>
                <a:sym typeface="Arial"/>
              </a:rPr>
              <a:t>dovremmo</a:t>
            </a:r>
            <a:r>
              <a:rPr lang="en-US" b="1" dirty="0">
                <a:solidFill>
                  <a:srgbClr val="7F3494"/>
                </a:solidFill>
                <a:sym typeface="Arial"/>
              </a:rPr>
              <a:t> </a:t>
            </a:r>
            <a:r>
              <a:rPr lang="en-US" b="1" dirty="0" err="1">
                <a:solidFill>
                  <a:srgbClr val="7F3494"/>
                </a:solidFill>
                <a:sym typeface="Arial"/>
              </a:rPr>
              <a:t>apportare</a:t>
            </a:r>
            <a:r>
              <a:rPr lang="en-US" b="1" dirty="0">
                <a:solidFill>
                  <a:srgbClr val="7F3494"/>
                </a:solidFill>
                <a:sym typeface="Arial"/>
              </a:rPr>
              <a:t> al WBL di </a:t>
            </a:r>
            <a:r>
              <a:rPr lang="en-US" b="1" dirty="0" err="1">
                <a:solidFill>
                  <a:srgbClr val="7F3494"/>
                </a:solidFill>
                <a:sym typeface="Arial"/>
              </a:rPr>
              <a:t>ogni</a:t>
            </a:r>
            <a:r>
              <a:rPr lang="en-US" b="1" dirty="0">
                <a:solidFill>
                  <a:srgbClr val="7F3494"/>
                </a:solidFill>
                <a:sym typeface="Arial"/>
              </a:rPr>
              <a:t> </a:t>
            </a:r>
            <a:r>
              <a:rPr lang="en-US" dirty="0" err="1"/>
              <a:t>studente</a:t>
            </a:r>
            <a:r>
              <a:rPr lang="en-US" dirty="0"/>
              <a:t>/</a:t>
            </a:r>
            <a:r>
              <a:rPr lang="en-US" dirty="0" err="1"/>
              <a:t>operatore</a:t>
            </a:r>
            <a:r>
              <a:rPr lang="en-US" dirty="0"/>
              <a:t> </a:t>
            </a:r>
            <a:r>
              <a:rPr lang="en-US" dirty="0" err="1"/>
              <a:t>sanitario</a:t>
            </a:r>
            <a:r>
              <a:rPr lang="en-US" dirty="0"/>
              <a:t>.. </a:t>
            </a:r>
            <a:endParaRPr dirty="0"/>
          </a:p>
        </p:txBody>
      </p:sp>
      <p:sp>
        <p:nvSpPr>
          <p:cNvPr id="179" name="Google Shape;179;p41"/>
          <p:cNvSpPr txBox="1">
            <a:spLocks noGrp="1"/>
          </p:cNvSpPr>
          <p:nvPr>
            <p:ph type="body" idx="2"/>
          </p:nvPr>
        </p:nvSpPr>
        <p:spPr>
          <a:xfrm>
            <a:off x="2804910" y="673558"/>
            <a:ext cx="6582180" cy="4471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en-US" dirty="0" err="1">
                <a:sym typeface="Arial"/>
              </a:rPr>
              <a:t>Raccomandazioni</a:t>
            </a:r>
            <a:r>
              <a:rPr lang="en-US" dirty="0"/>
              <a:t> </a:t>
            </a:r>
            <a:r>
              <a:rPr lang="en-US" dirty="0" err="1"/>
              <a:t>dallo</a:t>
            </a:r>
            <a:r>
              <a:rPr lang="en-US" dirty="0"/>
              <a:t> student/care worker</a:t>
            </a:r>
            <a:endParaRPr dirty="0"/>
          </a:p>
        </p:txBody>
      </p:sp>
      <p:pic>
        <p:nvPicPr>
          <p:cNvPr id="180" name="Google Shape;180;p41" descr="8 Consejos para mejorar tus habilidades | Personalities Lab"/>
          <p:cNvPicPr preferRelativeResize="0"/>
          <p:nvPr/>
        </p:nvPicPr>
        <p:blipFill rotWithShape="1">
          <a:blip r:embed="rId3">
            <a:alphaModFix/>
          </a:blip>
          <a:srcRect t="14283" b="48358"/>
          <a:stretch/>
        </p:blipFill>
        <p:spPr>
          <a:xfrm>
            <a:off x="364701" y="3691021"/>
            <a:ext cx="11462597" cy="28574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2"/>
          <p:cNvSpPr txBox="1">
            <a:spLocks noGrp="1"/>
          </p:cNvSpPr>
          <p:nvPr>
            <p:ph type="body" idx="1"/>
          </p:nvPr>
        </p:nvSpPr>
        <p:spPr>
          <a:xfrm>
            <a:off x="618477" y="1751121"/>
            <a:ext cx="10955044" cy="152695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rgbClr val="092E4B"/>
              </a:buClr>
              <a:buSzPts val="2400"/>
              <a:buNone/>
            </a:pPr>
            <a:r>
              <a:rPr lang="en-US" dirty="0" err="1"/>
              <a:t>Allo</a:t>
            </a:r>
            <a:r>
              <a:rPr lang="en-US" dirty="0"/>
              <a:t> </a:t>
            </a:r>
            <a:r>
              <a:rPr lang="en-US" dirty="0" err="1"/>
              <a:t>stesso</a:t>
            </a:r>
            <a:r>
              <a:rPr lang="en-US" dirty="0"/>
              <a:t> modo, </a:t>
            </a:r>
            <a:r>
              <a:rPr lang="en-US" dirty="0" err="1"/>
              <a:t>l'esperienza</a:t>
            </a:r>
            <a:r>
              <a:rPr lang="en-US" dirty="0"/>
              <a:t> di tutti </a:t>
            </a:r>
            <a:r>
              <a:rPr lang="en-US" dirty="0" err="1"/>
              <a:t>i</a:t>
            </a:r>
            <a:r>
              <a:rPr lang="en-US" dirty="0"/>
              <a:t> tutor WBL </a:t>
            </a:r>
            <a:r>
              <a:rPr lang="en-US" dirty="0" err="1"/>
              <a:t>è</a:t>
            </a:r>
            <a:r>
              <a:rPr lang="en-US" dirty="0"/>
              <a:t> </a:t>
            </a:r>
            <a:r>
              <a:rPr lang="en-US" dirty="0" err="1"/>
              <a:t>importante</a:t>
            </a:r>
            <a:r>
              <a:rPr lang="en-US" dirty="0"/>
              <a:t> per </a:t>
            </a:r>
            <a:r>
              <a:rPr lang="en-US" dirty="0" err="1"/>
              <a:t>apportare</a:t>
            </a:r>
            <a:r>
              <a:rPr lang="en-US" dirty="0"/>
              <a:t> le </a:t>
            </a:r>
            <a:r>
              <a:rPr lang="en-US" dirty="0" err="1"/>
              <a:t>giuste</a:t>
            </a:r>
            <a:r>
              <a:rPr lang="en-US" dirty="0"/>
              <a:t> </a:t>
            </a:r>
            <a:r>
              <a:rPr lang="en-US" dirty="0" err="1"/>
              <a:t>modifiche</a:t>
            </a:r>
            <a:r>
              <a:rPr lang="en-US" dirty="0"/>
              <a:t> ed </a:t>
            </a:r>
            <a:r>
              <a:rPr lang="en-US" dirty="0" err="1"/>
              <a:t>essere</a:t>
            </a:r>
            <a:r>
              <a:rPr lang="en-US" dirty="0"/>
              <a:t> </a:t>
            </a:r>
            <a:r>
              <a:rPr lang="en-US" dirty="0" err="1"/>
              <a:t>sicuri</a:t>
            </a:r>
            <a:r>
              <a:rPr lang="en-US" dirty="0"/>
              <a:t> del </a:t>
            </a:r>
            <a:r>
              <a:rPr lang="en-US" dirty="0" err="1"/>
              <a:t>corretto</a:t>
            </a:r>
            <a:r>
              <a:rPr lang="en-US" dirty="0"/>
              <a:t> </a:t>
            </a:r>
            <a:r>
              <a:rPr lang="en-US" dirty="0" err="1"/>
              <a:t>sviluppo</a:t>
            </a:r>
            <a:r>
              <a:rPr lang="en-US" dirty="0"/>
              <a:t> e </a:t>
            </a:r>
            <a:r>
              <a:rPr lang="en-US" b="1" dirty="0" err="1">
                <a:solidFill>
                  <a:srgbClr val="7F3494"/>
                </a:solidFill>
              </a:rPr>
              <a:t>progresso</a:t>
            </a:r>
            <a:r>
              <a:rPr lang="en-US" b="1" dirty="0">
                <a:solidFill>
                  <a:srgbClr val="7F3494"/>
                </a:solidFill>
              </a:rPr>
              <a:t> del </a:t>
            </a:r>
            <a:r>
              <a:rPr lang="en-US" b="1" dirty="0" err="1">
                <a:solidFill>
                  <a:srgbClr val="7F3494"/>
                </a:solidFill>
              </a:rPr>
              <a:t>lavoratore</a:t>
            </a:r>
            <a:r>
              <a:rPr lang="en-US" b="1" dirty="0">
                <a:solidFill>
                  <a:srgbClr val="7F3494"/>
                </a:solidFill>
              </a:rPr>
              <a:t> </a:t>
            </a:r>
            <a:r>
              <a:rPr lang="en-US" b="1" dirty="0" err="1">
                <a:solidFill>
                  <a:srgbClr val="7F3494"/>
                </a:solidFill>
              </a:rPr>
              <a:t>nel</a:t>
            </a:r>
            <a:r>
              <a:rPr lang="en-US" b="1" dirty="0">
                <a:solidFill>
                  <a:srgbClr val="7F3494"/>
                </a:solidFill>
              </a:rPr>
              <a:t> </a:t>
            </a:r>
            <a:r>
              <a:rPr lang="en-US" b="1" dirty="0" err="1">
                <a:solidFill>
                  <a:srgbClr val="7F3494"/>
                </a:solidFill>
              </a:rPr>
              <a:t>suo</a:t>
            </a:r>
            <a:r>
              <a:rPr lang="en-US" b="1" dirty="0">
                <a:solidFill>
                  <a:srgbClr val="7F3494"/>
                </a:solidFill>
              </a:rPr>
              <a:t> </a:t>
            </a:r>
            <a:r>
              <a:rPr lang="en-US" b="1" dirty="0" err="1">
                <a:solidFill>
                  <a:srgbClr val="7F3494"/>
                </a:solidFill>
              </a:rPr>
              <a:t>apprendimento</a:t>
            </a:r>
            <a:r>
              <a:rPr lang="en-US" dirty="0"/>
              <a:t>. In </a:t>
            </a:r>
            <a:r>
              <a:rPr lang="en-US" dirty="0" err="1"/>
              <a:t>questa</a:t>
            </a:r>
            <a:r>
              <a:rPr lang="en-US" dirty="0"/>
              <a:t> </a:t>
            </a:r>
            <a:r>
              <a:rPr lang="en-US" dirty="0" err="1"/>
              <a:t>parte</a:t>
            </a:r>
            <a:r>
              <a:rPr lang="en-US" dirty="0"/>
              <a:t>, </a:t>
            </a:r>
            <a:r>
              <a:rPr lang="en-US" dirty="0" err="1"/>
              <a:t>dovrete</a:t>
            </a:r>
            <a:r>
              <a:rPr lang="en-US" dirty="0"/>
              <a:t> </a:t>
            </a:r>
            <a:r>
              <a:rPr lang="en-US" dirty="0" err="1"/>
              <a:t>esprimere</a:t>
            </a:r>
            <a:r>
              <a:rPr lang="en-US" dirty="0"/>
              <a:t> la </a:t>
            </a:r>
            <a:r>
              <a:rPr lang="en-US" dirty="0" err="1"/>
              <a:t>vostra</a:t>
            </a:r>
            <a:r>
              <a:rPr lang="en-US" dirty="0"/>
              <a:t> idea </a:t>
            </a:r>
            <a:r>
              <a:rPr lang="en-US" dirty="0" err="1"/>
              <a:t>personale</a:t>
            </a:r>
            <a:r>
              <a:rPr lang="en-US" dirty="0"/>
              <a:t> e </a:t>
            </a:r>
            <a:r>
              <a:rPr lang="en-US" dirty="0" err="1"/>
              <a:t>professionale</a:t>
            </a:r>
            <a:r>
              <a:rPr lang="en-US" dirty="0"/>
              <a:t>, </a:t>
            </a:r>
            <a:r>
              <a:rPr lang="en-US" dirty="0" err="1"/>
              <a:t>basandovi</a:t>
            </a:r>
            <a:r>
              <a:rPr lang="en-US" dirty="0"/>
              <a:t> </a:t>
            </a:r>
            <a:r>
              <a:rPr lang="en-US" dirty="0" err="1"/>
              <a:t>anche</a:t>
            </a:r>
            <a:r>
              <a:rPr lang="en-US" dirty="0"/>
              <a:t> </a:t>
            </a:r>
            <a:r>
              <a:rPr lang="en-US" dirty="0" err="1"/>
              <a:t>sulle</a:t>
            </a:r>
            <a:r>
              <a:rPr lang="en-US" dirty="0"/>
              <a:t> </a:t>
            </a:r>
            <a:r>
              <a:rPr lang="en-US" dirty="0" err="1"/>
              <a:t>risposte</a:t>
            </a:r>
            <a:r>
              <a:rPr lang="en-US" dirty="0"/>
              <a:t> </a:t>
            </a:r>
            <a:r>
              <a:rPr lang="en-US" dirty="0" err="1"/>
              <a:t>fornite</a:t>
            </a:r>
            <a:r>
              <a:rPr lang="en-US" dirty="0"/>
              <a:t> </a:t>
            </a:r>
            <a:r>
              <a:rPr lang="en-US" dirty="0" err="1"/>
              <a:t>dagli</a:t>
            </a:r>
            <a:r>
              <a:rPr lang="en-US" dirty="0"/>
              <a:t> </a:t>
            </a:r>
            <a:r>
              <a:rPr lang="en-US" dirty="0" err="1"/>
              <a:t>operatori</a:t>
            </a:r>
            <a:r>
              <a:rPr lang="en-US" dirty="0"/>
              <a:t> </a:t>
            </a:r>
            <a:r>
              <a:rPr lang="en-US" dirty="0" err="1"/>
              <a:t>sanitari</a:t>
            </a:r>
            <a:r>
              <a:rPr lang="en-US" dirty="0"/>
              <a:t>.. </a:t>
            </a:r>
            <a:endParaRPr dirty="0"/>
          </a:p>
        </p:txBody>
      </p:sp>
      <p:sp>
        <p:nvSpPr>
          <p:cNvPr id="186" name="Google Shape;186;p42"/>
          <p:cNvSpPr txBox="1">
            <a:spLocks noGrp="1"/>
          </p:cNvSpPr>
          <p:nvPr>
            <p:ph type="body" idx="2"/>
          </p:nvPr>
        </p:nvSpPr>
        <p:spPr>
          <a:xfrm>
            <a:off x="2001300" y="655650"/>
            <a:ext cx="8189400" cy="447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en-US" dirty="0" err="1">
                <a:sym typeface="Arial"/>
              </a:rPr>
              <a:t>Raccomandazioni</a:t>
            </a:r>
            <a:r>
              <a:rPr lang="en-US" dirty="0"/>
              <a:t> dal tutor</a:t>
            </a:r>
            <a:endParaRPr dirty="0"/>
          </a:p>
        </p:txBody>
      </p:sp>
      <p:pic>
        <p:nvPicPr>
          <p:cNvPr id="187" name="Google Shape;187;p42" descr="8 Consejos para mejorar tus habilidades | Personalities Lab"/>
          <p:cNvPicPr preferRelativeResize="0"/>
          <p:nvPr/>
        </p:nvPicPr>
        <p:blipFill rotWithShape="1">
          <a:blip r:embed="rId3">
            <a:alphaModFix/>
          </a:blip>
          <a:srcRect t="14283" b="48358"/>
          <a:stretch/>
        </p:blipFill>
        <p:spPr>
          <a:xfrm>
            <a:off x="364701" y="3691021"/>
            <a:ext cx="11462597" cy="28574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3"/>
          <p:cNvSpPr txBox="1">
            <a:spLocks noGrp="1"/>
          </p:cNvSpPr>
          <p:nvPr>
            <p:ph type="body" idx="1"/>
          </p:nvPr>
        </p:nvSpPr>
        <p:spPr>
          <a:xfrm>
            <a:off x="618477" y="3577701"/>
            <a:ext cx="10955044" cy="205074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rgbClr val="092E4B"/>
              </a:buClr>
              <a:buSzPts val="2400"/>
              <a:buNone/>
            </a:pPr>
            <a:r>
              <a:rPr lang="en-US" dirty="0" err="1"/>
              <a:t>L'impegno</a:t>
            </a:r>
            <a:r>
              <a:rPr lang="en-US" dirty="0"/>
              <a:t> a </a:t>
            </a:r>
            <a:r>
              <a:rPr lang="en-US" dirty="0" err="1"/>
              <a:t>portare</a:t>
            </a:r>
            <a:r>
              <a:rPr lang="en-US" dirty="0"/>
              <a:t> avanti il </a:t>
            </a:r>
            <a:r>
              <a:rPr lang="en-US" dirty="0" err="1"/>
              <a:t>lavoro</a:t>
            </a:r>
            <a:r>
              <a:rPr lang="en-US" dirty="0"/>
              <a:t> </a:t>
            </a:r>
            <a:r>
              <a:rPr lang="en-US" dirty="0" err="1"/>
              <a:t>significa</a:t>
            </a:r>
            <a:r>
              <a:rPr lang="en-US" dirty="0"/>
              <a:t> </a:t>
            </a:r>
            <a:r>
              <a:rPr lang="en-US" dirty="0" err="1"/>
              <a:t>che</a:t>
            </a:r>
            <a:r>
              <a:rPr lang="en-US" dirty="0"/>
              <a:t> </a:t>
            </a:r>
            <a:r>
              <a:rPr lang="en-US" dirty="0" err="1"/>
              <a:t>siamo</a:t>
            </a:r>
            <a:r>
              <a:rPr lang="en-US" dirty="0"/>
              <a:t> </a:t>
            </a:r>
            <a:r>
              <a:rPr lang="en-US" dirty="0" err="1"/>
              <a:t>pronti</a:t>
            </a:r>
            <a:r>
              <a:rPr lang="en-US" dirty="0"/>
              <a:t> a </a:t>
            </a:r>
            <a:r>
              <a:rPr lang="en-US" dirty="0" err="1"/>
              <a:t>mettere</a:t>
            </a:r>
            <a:r>
              <a:rPr lang="en-US" dirty="0"/>
              <a:t> in </a:t>
            </a:r>
            <a:r>
              <a:rPr lang="en-US" dirty="0" err="1"/>
              <a:t>pratica</a:t>
            </a:r>
            <a:r>
              <a:rPr lang="en-US" dirty="0"/>
              <a:t> </a:t>
            </a:r>
            <a:r>
              <a:rPr lang="en-US" dirty="0" err="1"/>
              <a:t>i</a:t>
            </a:r>
            <a:r>
              <a:rPr lang="en-US" dirty="0"/>
              <a:t> </a:t>
            </a:r>
            <a:r>
              <a:rPr lang="en-US" dirty="0" err="1"/>
              <a:t>compiti</a:t>
            </a:r>
            <a:r>
              <a:rPr lang="en-US" dirty="0"/>
              <a:t> e le </a:t>
            </a:r>
            <a:r>
              <a:rPr lang="en-US" dirty="0" err="1"/>
              <a:t>attività</a:t>
            </a:r>
            <a:r>
              <a:rPr lang="en-US" dirty="0"/>
              <a:t> </a:t>
            </a:r>
            <a:r>
              <a:rPr lang="en-US" dirty="0" err="1"/>
              <a:t>apprese</a:t>
            </a:r>
            <a:r>
              <a:rPr lang="en-US" dirty="0"/>
              <a:t> e </a:t>
            </a:r>
            <a:r>
              <a:rPr lang="en-US" dirty="0" err="1"/>
              <a:t>che</a:t>
            </a:r>
            <a:r>
              <a:rPr lang="en-US" dirty="0"/>
              <a:t> </a:t>
            </a:r>
            <a:r>
              <a:rPr lang="en-US" dirty="0" err="1"/>
              <a:t>siamo</a:t>
            </a:r>
            <a:r>
              <a:rPr lang="en-US" dirty="0"/>
              <a:t> in </a:t>
            </a:r>
            <a:r>
              <a:rPr lang="en-US" dirty="0" err="1"/>
              <a:t>grado</a:t>
            </a:r>
            <a:r>
              <a:rPr lang="en-US" dirty="0"/>
              <a:t> di </a:t>
            </a:r>
            <a:r>
              <a:rPr lang="en-US" dirty="0" err="1"/>
              <a:t>farlo</a:t>
            </a:r>
            <a:r>
              <a:rPr lang="en-US" dirty="0"/>
              <a:t> con </a:t>
            </a:r>
            <a:r>
              <a:rPr lang="en-US" dirty="0" err="1"/>
              <a:t>determinazione</a:t>
            </a:r>
            <a:r>
              <a:rPr lang="en-US" dirty="0"/>
              <a:t>.</a:t>
            </a:r>
          </a:p>
          <a:p>
            <a:pPr marL="0" lvl="0" indent="0" algn="just" rtl="0">
              <a:lnSpc>
                <a:spcPct val="90000"/>
              </a:lnSpc>
              <a:spcBef>
                <a:spcPts val="1000"/>
              </a:spcBef>
              <a:spcAft>
                <a:spcPts val="0"/>
              </a:spcAft>
              <a:buClr>
                <a:srgbClr val="092E4B"/>
              </a:buClr>
              <a:buSzPts val="2400"/>
              <a:buNone/>
            </a:pPr>
            <a:r>
              <a:rPr lang="en-US" dirty="0"/>
              <a:t>Da un punto di vista </a:t>
            </a:r>
            <a:r>
              <a:rPr lang="en-US" dirty="0" err="1"/>
              <a:t>più</a:t>
            </a:r>
            <a:r>
              <a:rPr lang="en-US" dirty="0"/>
              <a:t> </a:t>
            </a:r>
            <a:r>
              <a:rPr lang="en-US" dirty="0" err="1"/>
              <a:t>soggettivo</a:t>
            </a:r>
            <a:r>
              <a:rPr lang="en-US" dirty="0"/>
              <a:t>, in </a:t>
            </a:r>
            <a:r>
              <a:rPr lang="en-US" dirty="0" err="1"/>
              <a:t>questa</a:t>
            </a:r>
            <a:r>
              <a:rPr lang="en-US" dirty="0"/>
              <a:t> </a:t>
            </a:r>
            <a:r>
              <a:rPr lang="en-US" dirty="0" err="1"/>
              <a:t>sezione</a:t>
            </a:r>
            <a:r>
              <a:rPr lang="en-US" dirty="0"/>
              <a:t> il coach </a:t>
            </a:r>
            <a:r>
              <a:rPr lang="en-US" dirty="0" err="1"/>
              <a:t>dovrebbe</a:t>
            </a:r>
            <a:r>
              <a:rPr lang="en-US" dirty="0"/>
              <a:t> </a:t>
            </a:r>
            <a:r>
              <a:rPr lang="en-US" dirty="0" err="1"/>
              <a:t>esaminare</a:t>
            </a:r>
            <a:r>
              <a:rPr lang="en-US" dirty="0"/>
              <a:t> la </a:t>
            </a:r>
            <a:r>
              <a:rPr lang="en-US" dirty="0" err="1"/>
              <a:t>motivazione</a:t>
            </a:r>
            <a:r>
              <a:rPr lang="en-US" dirty="0"/>
              <a:t> </a:t>
            </a:r>
            <a:r>
              <a:rPr lang="en-US" dirty="0" err="1"/>
              <a:t>dei</a:t>
            </a:r>
            <a:r>
              <a:rPr lang="en-US" dirty="0"/>
              <a:t> </a:t>
            </a:r>
            <a:r>
              <a:rPr lang="en-US" dirty="0" err="1"/>
              <a:t>suoi</a:t>
            </a:r>
            <a:r>
              <a:rPr lang="en-US" dirty="0"/>
              <a:t> </a:t>
            </a:r>
            <a:r>
              <a:rPr lang="en-US" dirty="0" err="1"/>
              <a:t>collaboratori</a:t>
            </a:r>
            <a:r>
              <a:rPr lang="en-US" dirty="0"/>
              <a:t>. Non ci </a:t>
            </a:r>
            <a:r>
              <a:rPr lang="en-US" dirty="0" err="1"/>
              <a:t>sono</a:t>
            </a:r>
            <a:r>
              <a:rPr lang="en-US" dirty="0"/>
              <a:t> </a:t>
            </a:r>
            <a:r>
              <a:rPr lang="en-US" dirty="0" err="1"/>
              <a:t>domande</a:t>
            </a:r>
            <a:r>
              <a:rPr lang="en-US" dirty="0"/>
              <a:t> </a:t>
            </a:r>
            <a:r>
              <a:rPr lang="en-US" dirty="0" err="1"/>
              <a:t>specifiche</a:t>
            </a:r>
            <a:r>
              <a:rPr lang="en-US" dirty="0"/>
              <a:t> per </a:t>
            </a:r>
            <a:r>
              <a:rPr lang="en-US" dirty="0" err="1"/>
              <a:t>questa</a:t>
            </a:r>
            <a:r>
              <a:rPr lang="en-US" dirty="0"/>
              <a:t> </a:t>
            </a:r>
            <a:r>
              <a:rPr lang="en-US" dirty="0" err="1"/>
              <a:t>sezione</a:t>
            </a:r>
            <a:r>
              <a:rPr lang="en-US" dirty="0"/>
              <a:t>, ma in base alle </a:t>
            </a:r>
            <a:r>
              <a:rPr lang="en-US" dirty="0" err="1"/>
              <a:t>domande</a:t>
            </a:r>
            <a:r>
              <a:rPr lang="en-US" dirty="0"/>
              <a:t> poste in </a:t>
            </a:r>
            <a:r>
              <a:rPr lang="en-US" dirty="0" err="1"/>
              <a:t>precedenza</a:t>
            </a:r>
            <a:r>
              <a:rPr lang="en-US" dirty="0"/>
              <a:t>, </a:t>
            </a:r>
            <a:r>
              <a:rPr lang="en-US" dirty="0" err="1"/>
              <a:t>si</a:t>
            </a:r>
            <a:r>
              <a:rPr lang="en-US" dirty="0"/>
              <a:t> </a:t>
            </a:r>
            <a:r>
              <a:rPr lang="en-US" dirty="0" err="1"/>
              <a:t>estrarrà</a:t>
            </a:r>
            <a:r>
              <a:rPr lang="en-US" dirty="0"/>
              <a:t> la </a:t>
            </a:r>
            <a:r>
              <a:rPr lang="en-US" dirty="0" err="1"/>
              <a:t>determinazione</a:t>
            </a:r>
            <a:r>
              <a:rPr lang="en-US" dirty="0"/>
              <a:t> e </a:t>
            </a:r>
            <a:r>
              <a:rPr lang="en-US" dirty="0" err="1"/>
              <a:t>l'entusiasmo</a:t>
            </a:r>
            <a:r>
              <a:rPr lang="en-US" dirty="0"/>
              <a:t> con cui </a:t>
            </a:r>
            <a:r>
              <a:rPr lang="en-US" dirty="0" err="1"/>
              <a:t>i</a:t>
            </a:r>
            <a:r>
              <a:rPr lang="en-US" dirty="0"/>
              <a:t> care worker </a:t>
            </a:r>
            <a:r>
              <a:rPr lang="en-US" dirty="0" err="1"/>
              <a:t>affrontano</a:t>
            </a:r>
            <a:r>
              <a:rPr lang="en-US" dirty="0"/>
              <a:t> il </a:t>
            </a:r>
            <a:r>
              <a:rPr lang="en-US" dirty="0" err="1"/>
              <a:t>percorso</a:t>
            </a:r>
            <a:r>
              <a:rPr lang="en-US" dirty="0"/>
              <a:t> di </a:t>
            </a:r>
            <a:r>
              <a:rPr lang="en-US" dirty="0" err="1"/>
              <a:t>apprendimento</a:t>
            </a:r>
            <a:r>
              <a:rPr lang="en-US" dirty="0"/>
              <a:t> </a:t>
            </a:r>
            <a:r>
              <a:rPr lang="en-US" dirty="0" err="1"/>
              <a:t>basato</a:t>
            </a:r>
            <a:r>
              <a:rPr lang="en-US" dirty="0"/>
              <a:t> </a:t>
            </a:r>
            <a:r>
              <a:rPr lang="en-US" dirty="0" err="1"/>
              <a:t>sul</a:t>
            </a:r>
            <a:r>
              <a:rPr lang="en-US" dirty="0"/>
              <a:t> </a:t>
            </a:r>
            <a:r>
              <a:rPr lang="en-US" dirty="0" err="1"/>
              <a:t>lavoro</a:t>
            </a:r>
            <a:r>
              <a:rPr lang="en-US" dirty="0"/>
              <a:t>.</a:t>
            </a:r>
            <a:endParaRPr dirty="0"/>
          </a:p>
        </p:txBody>
      </p:sp>
      <p:sp>
        <p:nvSpPr>
          <p:cNvPr id="193" name="Google Shape;193;p43"/>
          <p:cNvSpPr txBox="1">
            <a:spLocks noGrp="1"/>
          </p:cNvSpPr>
          <p:nvPr>
            <p:ph type="body" idx="2"/>
          </p:nvPr>
        </p:nvSpPr>
        <p:spPr>
          <a:xfrm>
            <a:off x="2804909" y="2981882"/>
            <a:ext cx="6582180" cy="4471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en-US" dirty="0" err="1"/>
              <a:t>Impegno</a:t>
            </a:r>
            <a:r>
              <a:rPr lang="en-US" dirty="0"/>
              <a:t> </a:t>
            </a:r>
            <a:r>
              <a:rPr lang="en-US" dirty="0" err="1"/>
              <a:t>nel</a:t>
            </a:r>
            <a:r>
              <a:rPr lang="en-US" dirty="0"/>
              <a:t> follow-up</a:t>
            </a:r>
          </a:p>
        </p:txBody>
      </p:sp>
      <p:pic>
        <p:nvPicPr>
          <p:cNvPr id="194" name="Google Shape;194;p43" descr="8 estrategias de compromiso de los empleados que funcionan|IMC"/>
          <p:cNvPicPr preferRelativeResize="0"/>
          <p:nvPr/>
        </p:nvPicPr>
        <p:blipFill rotWithShape="1">
          <a:blip r:embed="rId3">
            <a:alphaModFix/>
          </a:blip>
          <a:srcRect t="36167" b="32038"/>
          <a:stretch/>
        </p:blipFill>
        <p:spPr>
          <a:xfrm>
            <a:off x="354366" y="292962"/>
            <a:ext cx="11483266" cy="24324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24BAA2"/>
              </a:buClr>
              <a:buSzPts val="3600"/>
              <a:buNone/>
            </a:pPr>
            <a:r>
              <a:rPr lang="en-US" dirty="0" err="1"/>
              <a:t>Attività</a:t>
            </a:r>
            <a:r>
              <a:rPr lang="en-US" dirty="0"/>
              <a:t>: </a:t>
            </a:r>
            <a:r>
              <a:rPr lang="en-US" dirty="0" err="1"/>
              <a:t>Revisione</a:t>
            </a:r>
            <a:r>
              <a:rPr lang="en-US" dirty="0"/>
              <a:t> </a:t>
            </a:r>
            <a:r>
              <a:rPr lang="en-US" dirty="0" err="1"/>
              <a:t>della</a:t>
            </a:r>
            <a:r>
              <a:rPr lang="en-US" dirty="0"/>
              <a:t> </a:t>
            </a:r>
            <a:r>
              <a:rPr lang="en-US" dirty="0" err="1"/>
              <a:t>griglia</a:t>
            </a:r>
            <a:r>
              <a:rPr lang="en-US" dirty="0"/>
              <a:t>.  </a:t>
            </a:r>
            <a:endParaRPr dirty="0"/>
          </a:p>
        </p:txBody>
      </p:sp>
      <p:sp>
        <p:nvSpPr>
          <p:cNvPr id="200" name="Google Shape;200;p6"/>
          <p:cNvSpPr txBox="1"/>
          <p:nvPr/>
        </p:nvSpPr>
        <p:spPr>
          <a:xfrm>
            <a:off x="727969" y="2024106"/>
            <a:ext cx="10665600" cy="3417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dirty="0" err="1">
                <a:solidFill>
                  <a:srgbClr val="7F3494"/>
                </a:solidFill>
                <a:latin typeface="Calibri"/>
                <a:ea typeface="Calibri"/>
                <a:cs typeface="Calibri"/>
                <a:sym typeface="Calibri"/>
              </a:rPr>
              <a:t>Descrizione</a:t>
            </a:r>
            <a:r>
              <a:rPr lang="en-US" sz="2400" b="1" i="0" u="none" strike="noStrike" cap="none" dirty="0">
                <a:solidFill>
                  <a:srgbClr val="7F3494"/>
                </a:solidFill>
                <a:latin typeface="Calibri"/>
                <a:ea typeface="Calibri"/>
                <a:cs typeface="Calibri"/>
                <a:sym typeface="Calibri"/>
              </a:rPr>
              <a:t>: </a:t>
            </a:r>
            <a:r>
              <a:rPr lang="en-US" sz="2400" dirty="0">
                <a:solidFill>
                  <a:srgbClr val="092E4B"/>
                </a:solidFill>
                <a:latin typeface="Calibri"/>
                <a:cs typeface="Calibri"/>
                <a:sym typeface="Calibri"/>
              </a:rPr>
              <a:t>Con </a:t>
            </a:r>
            <a:r>
              <a:rPr lang="en-US" sz="2400" dirty="0" err="1">
                <a:solidFill>
                  <a:srgbClr val="092E4B"/>
                </a:solidFill>
                <a:latin typeface="Calibri"/>
                <a:cs typeface="Calibri"/>
                <a:sym typeface="Calibri"/>
              </a:rPr>
              <a:t>questa</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attività</a:t>
            </a:r>
            <a:r>
              <a:rPr lang="en-US" sz="2400" dirty="0">
                <a:solidFill>
                  <a:srgbClr val="092E4B"/>
                </a:solidFill>
                <a:latin typeface="Calibri"/>
                <a:cs typeface="Calibri"/>
                <a:sym typeface="Calibri"/>
              </a:rPr>
              <a:t> ci </a:t>
            </a:r>
            <a:r>
              <a:rPr lang="en-US" sz="2400" dirty="0" err="1">
                <a:solidFill>
                  <a:srgbClr val="092E4B"/>
                </a:solidFill>
                <a:latin typeface="Calibri"/>
                <a:cs typeface="Calibri"/>
                <a:sym typeface="Calibri"/>
              </a:rPr>
              <a:t>proponiamo</a:t>
            </a:r>
            <a:r>
              <a:rPr lang="en-US" sz="2400" dirty="0">
                <a:solidFill>
                  <a:srgbClr val="092E4B"/>
                </a:solidFill>
                <a:latin typeface="Calibri"/>
                <a:cs typeface="Calibri"/>
                <a:sym typeface="Calibri"/>
              </a:rPr>
              <a:t> di </a:t>
            </a:r>
            <a:r>
              <a:rPr lang="en-US" sz="2400" dirty="0" err="1">
                <a:solidFill>
                  <a:srgbClr val="092E4B"/>
                </a:solidFill>
                <a:latin typeface="Calibri"/>
                <a:cs typeface="Calibri"/>
                <a:sym typeface="Calibri"/>
              </a:rPr>
              <a:t>creare</a:t>
            </a:r>
            <a:r>
              <a:rPr lang="en-US" sz="2400" dirty="0">
                <a:solidFill>
                  <a:srgbClr val="092E4B"/>
                </a:solidFill>
                <a:latin typeface="Calibri"/>
                <a:cs typeface="Calibri"/>
                <a:sym typeface="Calibri"/>
              </a:rPr>
              <a:t> un </a:t>
            </a:r>
            <a:r>
              <a:rPr lang="en-US" sz="2400" dirty="0" err="1">
                <a:solidFill>
                  <a:srgbClr val="092E4B"/>
                </a:solidFill>
                <a:latin typeface="Calibri"/>
                <a:cs typeface="Calibri"/>
                <a:sym typeface="Calibri"/>
              </a:rPr>
              <a:t>modello</a:t>
            </a:r>
            <a:r>
              <a:rPr lang="en-US" sz="2400" dirty="0">
                <a:solidFill>
                  <a:srgbClr val="092E4B"/>
                </a:solidFill>
                <a:latin typeface="Calibri"/>
                <a:cs typeface="Calibri"/>
                <a:sym typeface="Calibri"/>
              </a:rPr>
              <a:t> di </a:t>
            </a:r>
            <a:r>
              <a:rPr lang="en-US" sz="2400" dirty="0" err="1">
                <a:solidFill>
                  <a:srgbClr val="092E4B"/>
                </a:solidFill>
                <a:latin typeface="Calibri"/>
                <a:cs typeface="Calibri"/>
                <a:sym typeface="Calibri"/>
              </a:rPr>
              <a:t>monitoraggio</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che</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garantisca</a:t>
            </a:r>
            <a:r>
              <a:rPr lang="en-US" sz="2400" dirty="0">
                <a:solidFill>
                  <a:srgbClr val="092E4B"/>
                </a:solidFill>
                <a:latin typeface="Calibri"/>
                <a:cs typeface="Calibri"/>
                <a:sym typeface="Calibri"/>
              </a:rPr>
              <a:t> la </a:t>
            </a:r>
            <a:r>
              <a:rPr lang="en-US" sz="2400" dirty="0" err="1">
                <a:solidFill>
                  <a:srgbClr val="092E4B"/>
                </a:solidFill>
                <a:latin typeface="Calibri"/>
                <a:cs typeface="Calibri"/>
                <a:sym typeface="Calibri"/>
              </a:rPr>
              <a:t>raccolta</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efficiente</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degli</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aspetti</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più</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importanti</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della</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pratica</a:t>
            </a:r>
            <a:r>
              <a:rPr lang="en-US" sz="2400" dirty="0">
                <a:solidFill>
                  <a:srgbClr val="092E4B"/>
                </a:solidFill>
                <a:latin typeface="Calibri"/>
                <a:cs typeface="Calibri"/>
                <a:sym typeface="Calibri"/>
              </a:rPr>
              <a:t> WBL. </a:t>
            </a:r>
          </a:p>
          <a:p>
            <a:pPr marL="342900" marR="0" lvl="0" indent="-342900" algn="l" rtl="0">
              <a:lnSpc>
                <a:spcPct val="100000"/>
              </a:lnSpc>
              <a:spcBef>
                <a:spcPts val="0"/>
              </a:spcBef>
              <a:spcAft>
                <a:spcPts val="0"/>
              </a:spcAft>
              <a:buClr>
                <a:srgbClr val="000000"/>
              </a:buClr>
              <a:buSzPts val="2400"/>
              <a:buFont typeface="Arial"/>
              <a:buChar char="•"/>
            </a:pPr>
            <a:endParaRPr lang="en-US" sz="2400" b="1" i="0" u="none" strike="noStrike" cap="none" dirty="0">
              <a:solidFill>
                <a:srgbClr val="7F3494"/>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dirty="0" err="1">
                <a:solidFill>
                  <a:srgbClr val="7F3494"/>
                </a:solidFill>
                <a:latin typeface="Calibri"/>
                <a:ea typeface="Calibri"/>
                <a:cs typeface="Calibri"/>
                <a:sym typeface="Calibri"/>
              </a:rPr>
              <a:t>Metodologia</a:t>
            </a:r>
            <a:r>
              <a:rPr lang="en-US" sz="2400" b="1" i="0" u="none" strike="noStrike" cap="none" dirty="0">
                <a:solidFill>
                  <a:srgbClr val="7F3494"/>
                </a:solidFill>
                <a:latin typeface="Calibri"/>
                <a:ea typeface="Calibri"/>
                <a:cs typeface="Calibri"/>
                <a:sym typeface="Calibri"/>
              </a:rPr>
              <a:t>: </a:t>
            </a:r>
            <a:r>
              <a:rPr lang="en-US" sz="2400" dirty="0" err="1">
                <a:solidFill>
                  <a:srgbClr val="092E4B"/>
                </a:solidFill>
                <a:latin typeface="Calibri"/>
                <a:cs typeface="Calibri"/>
                <a:sym typeface="Calibri"/>
              </a:rPr>
              <a:t>Creare</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gruppi</a:t>
            </a:r>
            <a:r>
              <a:rPr lang="en-US" sz="2400" dirty="0">
                <a:solidFill>
                  <a:srgbClr val="092E4B"/>
                </a:solidFill>
                <a:latin typeface="Calibri"/>
                <a:cs typeface="Calibri"/>
                <a:sym typeface="Calibri"/>
              </a:rPr>
              <a:t> di 3-4 </a:t>
            </a:r>
            <a:r>
              <a:rPr lang="en-US" sz="2400" dirty="0" err="1">
                <a:solidFill>
                  <a:srgbClr val="092E4B"/>
                </a:solidFill>
                <a:latin typeface="Calibri"/>
                <a:cs typeface="Calibri"/>
                <a:sym typeface="Calibri"/>
              </a:rPr>
              <a:t>persone</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Dovranno</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discutere</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su</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ciò</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che</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dovrebbe</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essere</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aggiunto</a:t>
            </a:r>
            <a:r>
              <a:rPr lang="en-US" sz="2400" dirty="0">
                <a:solidFill>
                  <a:srgbClr val="092E4B"/>
                </a:solidFill>
                <a:latin typeface="Calibri"/>
                <a:cs typeface="Calibri"/>
                <a:sym typeface="Calibri"/>
              </a:rPr>
              <a:t> e/o </a:t>
            </a:r>
            <a:r>
              <a:rPr lang="en-US" sz="2400" dirty="0" err="1">
                <a:solidFill>
                  <a:srgbClr val="092E4B"/>
                </a:solidFill>
                <a:latin typeface="Calibri"/>
                <a:cs typeface="Calibri"/>
                <a:sym typeface="Calibri"/>
              </a:rPr>
              <a:t>rimosso</a:t>
            </a:r>
            <a:r>
              <a:rPr lang="en-US" sz="2400" dirty="0">
                <a:solidFill>
                  <a:srgbClr val="092E4B"/>
                </a:solidFill>
                <a:latin typeface="Calibri"/>
                <a:cs typeface="Calibri"/>
                <a:sym typeface="Calibri"/>
              </a:rPr>
              <a:t>. </a:t>
            </a:r>
          </a:p>
          <a:p>
            <a:pPr marL="342900" marR="0" lvl="0" indent="-342900" algn="l" rtl="0">
              <a:lnSpc>
                <a:spcPct val="100000"/>
              </a:lnSpc>
              <a:spcBef>
                <a:spcPts val="0"/>
              </a:spcBef>
              <a:spcAft>
                <a:spcPts val="0"/>
              </a:spcAft>
              <a:buClr>
                <a:srgbClr val="000000"/>
              </a:buClr>
              <a:buSzPts val="2400"/>
              <a:buFont typeface="Arial"/>
              <a:buChar char="•"/>
            </a:pPr>
            <a:endParaRPr lang="en-US" sz="2400" b="1" i="0" u="none" strike="noStrike" cap="none" dirty="0">
              <a:solidFill>
                <a:srgbClr val="7F3494"/>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dirty="0">
                <a:solidFill>
                  <a:srgbClr val="7F3494"/>
                </a:solidFill>
                <a:latin typeface="Calibri"/>
                <a:ea typeface="Calibri"/>
                <a:cs typeface="Calibri"/>
                <a:sym typeface="Calibri"/>
              </a:rPr>
              <a:t>Tempo: </a:t>
            </a:r>
            <a:r>
              <a:rPr lang="en-US" sz="2400" dirty="0">
                <a:solidFill>
                  <a:srgbClr val="092E4B"/>
                </a:solidFill>
                <a:latin typeface="Calibri"/>
                <a:cs typeface="Calibri"/>
                <a:sym typeface="Calibri"/>
              </a:rPr>
              <a:t>10 </a:t>
            </a:r>
            <a:r>
              <a:rPr lang="en-US" sz="2400" dirty="0" err="1">
                <a:solidFill>
                  <a:srgbClr val="092E4B"/>
                </a:solidFill>
                <a:latin typeface="Calibri"/>
                <a:cs typeface="Calibri"/>
                <a:sym typeface="Calibri"/>
              </a:rPr>
              <a:t>minuti</a:t>
            </a:r>
            <a:r>
              <a:rPr lang="en-US" sz="2400" dirty="0">
                <a:solidFill>
                  <a:srgbClr val="092E4B"/>
                </a:solidFill>
                <a:latin typeface="Calibri"/>
                <a:cs typeface="Calibri"/>
                <a:sym typeface="Calibri"/>
              </a:rPr>
              <a:t>. </a:t>
            </a:r>
          </a:p>
          <a:p>
            <a:pPr marL="342900" marR="0" lvl="0" indent="-19050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4"/>
          <p:cNvSpPr txBox="1">
            <a:spLocks noGrp="1"/>
          </p:cNvSpPr>
          <p:nvPr>
            <p:ph type="body" idx="1"/>
          </p:nvPr>
        </p:nvSpPr>
        <p:spPr>
          <a:xfrm>
            <a:off x="490621" y="3919942"/>
            <a:ext cx="4511694" cy="1008300"/>
          </a:xfrm>
          <a:prstGeom prst="rect">
            <a:avLst/>
          </a:prstGeom>
          <a:noFill/>
          <a:ln>
            <a:noFill/>
          </a:ln>
        </p:spPr>
        <p:txBody>
          <a:bodyPr spcFirstLastPara="1" wrap="square" lIns="91425" tIns="45700" rIns="91425" bIns="45700" anchor="t" anchorCtr="0">
            <a:noAutofit/>
          </a:bodyPr>
          <a:lstStyle/>
          <a:p>
            <a:pPr marL="0" lvl="0" indent="0" algn="l" rtl="0">
              <a:lnSpc>
                <a:spcPct val="98850"/>
              </a:lnSpc>
              <a:spcBef>
                <a:spcPts val="0"/>
              </a:spcBef>
              <a:spcAft>
                <a:spcPts val="0"/>
              </a:spcAft>
              <a:buClr>
                <a:schemeClr val="lt1"/>
              </a:buClr>
              <a:buSzPts val="4000"/>
              <a:buNone/>
            </a:pPr>
            <a:r>
              <a:rPr lang="en-US" dirty="0" err="1"/>
              <a:t>Valutazione</a:t>
            </a:r>
            <a:r>
              <a:rPr lang="en-US" dirty="0"/>
              <a:t> </a:t>
            </a:r>
            <a:r>
              <a:rPr lang="en-US" dirty="0" err="1"/>
              <a:t>dell'apprendimento</a:t>
            </a:r>
            <a:endParaRPr lang="en-US" dirty="0"/>
          </a:p>
        </p:txBody>
      </p:sp>
      <p:pic>
        <p:nvPicPr>
          <p:cNvPr id="207" name="Google Shape;207;p44"/>
          <p:cNvPicPr preferRelativeResize="0">
            <a:picLocks noGrp="1"/>
          </p:cNvPicPr>
          <p:nvPr>
            <p:ph type="pic" idx="3"/>
          </p:nvPr>
        </p:nvPicPr>
        <p:blipFill rotWithShape="1">
          <a:blip r:embed="rId3">
            <a:alphaModFix/>
          </a:blip>
          <a:srcRect l="6180" r="6180"/>
          <a:stretch/>
        </p:blipFill>
        <p:spPr>
          <a:xfrm>
            <a:off x="5718875" y="423474"/>
            <a:ext cx="5982504" cy="4551483"/>
          </a:xfrm>
          <a:prstGeom prst="rect">
            <a:avLst/>
          </a:prstGeom>
          <a:solidFill>
            <a:srgbClr val="F2F2F2"/>
          </a:solidFill>
          <a:ln>
            <a:noFill/>
          </a:ln>
        </p:spPr>
      </p:pic>
      <p:sp>
        <p:nvSpPr>
          <p:cNvPr id="208" name="Google Shape;208;p44"/>
          <p:cNvSpPr txBox="1">
            <a:spLocks noGrp="1"/>
          </p:cNvSpPr>
          <p:nvPr>
            <p:ph type="body" idx="4"/>
          </p:nvPr>
        </p:nvSpPr>
        <p:spPr>
          <a:xfrm>
            <a:off x="7918315" y="5611394"/>
            <a:ext cx="3622500" cy="7311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2800"/>
              <a:buNone/>
            </a:pPr>
            <a:r>
              <a:rPr lang="en-US"/>
              <a:t>﻿www.housingcare.net</a:t>
            </a:r>
            <a:endParaRPr/>
          </a:p>
        </p:txBody>
      </p:sp>
      <p:sp>
        <p:nvSpPr>
          <p:cNvPr id="209" name="Google Shape;209;p44"/>
          <p:cNvSpPr txBox="1"/>
          <p:nvPr/>
        </p:nvSpPr>
        <p:spPr>
          <a:xfrm>
            <a:off x="490621" y="2924850"/>
            <a:ext cx="4511694" cy="1008300"/>
          </a:xfrm>
          <a:prstGeom prst="rect">
            <a:avLst/>
          </a:prstGeom>
          <a:noFill/>
          <a:ln>
            <a:noFill/>
          </a:ln>
        </p:spPr>
        <p:txBody>
          <a:bodyPr spcFirstLastPara="1" wrap="square" lIns="91425" tIns="45700" rIns="91425" bIns="45700" anchor="t" anchorCtr="0">
            <a:noAutofit/>
          </a:bodyPr>
          <a:lstStyle/>
          <a:p>
            <a:pPr marL="0" marR="0" lvl="0" indent="0" algn="l" rtl="0">
              <a:lnSpc>
                <a:spcPct val="98850"/>
              </a:lnSpc>
              <a:spcBef>
                <a:spcPts val="0"/>
              </a:spcBef>
              <a:spcAft>
                <a:spcPts val="0"/>
              </a:spcAft>
              <a:buClr>
                <a:schemeClr val="lt1"/>
              </a:buClr>
              <a:buSzPts val="4000"/>
              <a:buFont typeface="Arial"/>
              <a:buNone/>
            </a:pPr>
            <a:r>
              <a:rPr lang="en-US" sz="4000" b="0" i="0" u="none" strike="noStrike" cap="none">
                <a:solidFill>
                  <a:schemeClr val="lt1"/>
                </a:solidFill>
                <a:latin typeface="Calibri"/>
                <a:ea typeface="Calibri"/>
                <a:cs typeface="Calibri"/>
                <a:sym typeface="Calibri"/>
              </a:rPr>
              <a:t>LTTA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4"/>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01</a:t>
            </a:r>
            <a:endParaRPr/>
          </a:p>
        </p:txBody>
      </p:sp>
      <p:sp>
        <p:nvSpPr>
          <p:cNvPr id="76" name="Google Shape;76;p4"/>
          <p:cNvSpPr txBox="1">
            <a:spLocks noGrp="1"/>
          </p:cNvSpPr>
          <p:nvPr>
            <p:ph type="body" idx="2"/>
          </p:nvPr>
        </p:nvSpPr>
        <p:spPr>
          <a:xfrm>
            <a:off x="1400970" y="2544495"/>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err="1"/>
              <a:t>Perchè</a:t>
            </a:r>
            <a:r>
              <a:rPr lang="en-US" dirty="0"/>
              <a:t>?</a:t>
            </a:r>
            <a:endParaRPr dirty="0"/>
          </a:p>
        </p:txBody>
      </p:sp>
      <p:sp>
        <p:nvSpPr>
          <p:cNvPr id="77" name="Google Shape;77;p4"/>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02</a:t>
            </a:r>
            <a:endParaRPr/>
          </a:p>
        </p:txBody>
      </p:sp>
      <p:sp>
        <p:nvSpPr>
          <p:cNvPr id="78" name="Google Shape;78;p4"/>
          <p:cNvSpPr txBox="1">
            <a:spLocks noGrp="1"/>
          </p:cNvSpPr>
          <p:nvPr>
            <p:ph type="body" idx="4"/>
          </p:nvPr>
        </p:nvSpPr>
        <p:spPr>
          <a:xfrm>
            <a:off x="1400970" y="3256285"/>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a:t>Chi?</a:t>
            </a:r>
            <a:endParaRPr dirty="0"/>
          </a:p>
        </p:txBody>
      </p:sp>
      <p:sp>
        <p:nvSpPr>
          <p:cNvPr id="79" name="Google Shape;79;p4"/>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03</a:t>
            </a:r>
            <a:endParaRPr/>
          </a:p>
        </p:txBody>
      </p:sp>
      <p:sp>
        <p:nvSpPr>
          <p:cNvPr id="80" name="Google Shape;80;p4"/>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err="1"/>
              <a:t>Quando</a:t>
            </a:r>
            <a:r>
              <a:rPr lang="en-US" dirty="0"/>
              <a:t>?</a:t>
            </a:r>
            <a:endParaRPr dirty="0"/>
          </a:p>
        </p:txBody>
      </p:sp>
      <p:sp>
        <p:nvSpPr>
          <p:cNvPr id="81" name="Google Shape;81;p4"/>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04</a:t>
            </a:r>
            <a:endParaRPr/>
          </a:p>
        </p:txBody>
      </p:sp>
      <p:sp>
        <p:nvSpPr>
          <p:cNvPr id="82" name="Google Shape;82;p4"/>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a:t>Cosa?</a:t>
            </a:r>
            <a:endParaRPr dirty="0"/>
          </a:p>
        </p:txBody>
      </p:sp>
      <p:sp>
        <p:nvSpPr>
          <p:cNvPr id="83" name="Google Shape;83;p4"/>
          <p:cNvSpPr txBox="1">
            <a:spLocks noGrp="1"/>
          </p:cNvSpPr>
          <p:nvPr>
            <p:ph type="body" idx="9"/>
          </p:nvPr>
        </p:nvSpPr>
        <p:spPr>
          <a:xfrm>
            <a:off x="565673" y="5374717"/>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05</a:t>
            </a:r>
            <a:endParaRPr/>
          </a:p>
        </p:txBody>
      </p:sp>
      <p:sp>
        <p:nvSpPr>
          <p:cNvPr id="84" name="Google Shape;84;p4"/>
          <p:cNvSpPr txBox="1">
            <a:spLocks noGrp="1"/>
          </p:cNvSpPr>
          <p:nvPr>
            <p:ph type="body" idx="13"/>
          </p:nvPr>
        </p:nvSpPr>
        <p:spPr>
          <a:xfrm>
            <a:off x="1400970" y="5374717"/>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200"/>
              <a:buNone/>
            </a:pPr>
            <a:r>
              <a:rPr lang="en-US" sz="2000" dirty="0" err="1"/>
              <a:t>Attività</a:t>
            </a:r>
            <a:r>
              <a:rPr lang="en-US" sz="2000" dirty="0"/>
              <a:t>: </a:t>
            </a:r>
            <a:r>
              <a:rPr lang="en-US" sz="2000" dirty="0" err="1"/>
              <a:t>Revisione</a:t>
            </a:r>
            <a:r>
              <a:rPr lang="en-US" sz="2000" dirty="0"/>
              <a:t>, </a:t>
            </a:r>
            <a:r>
              <a:rPr lang="en-US" sz="2000" dirty="0" err="1"/>
              <a:t>suggerimenti</a:t>
            </a:r>
            <a:r>
              <a:rPr lang="en-US" sz="2000" dirty="0"/>
              <a:t> e </a:t>
            </a:r>
            <a:r>
              <a:rPr lang="en-US" sz="2000" dirty="0" err="1"/>
              <a:t>modifiche</a:t>
            </a:r>
            <a:r>
              <a:rPr lang="en-US" sz="2000" dirty="0"/>
              <a:t> </a:t>
            </a:r>
          </a:p>
        </p:txBody>
      </p:sp>
      <p:sp>
        <p:nvSpPr>
          <p:cNvPr id="85" name="Google Shape;85;p4"/>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None/>
            </a:pPr>
            <a:r>
              <a:rPr lang="en-US"/>
              <a:t>Contents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5"/>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01</a:t>
            </a:r>
            <a:endParaRPr/>
          </a:p>
        </p:txBody>
      </p:sp>
      <p:sp>
        <p:nvSpPr>
          <p:cNvPr id="216" name="Google Shape;216;p45"/>
          <p:cNvSpPr txBox="1">
            <a:spLocks noGrp="1"/>
          </p:cNvSpPr>
          <p:nvPr>
            <p:ph type="body" idx="2"/>
          </p:nvPr>
        </p:nvSpPr>
        <p:spPr>
          <a:xfrm>
            <a:off x="1400970" y="2544495"/>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a:t>Piano di </a:t>
            </a:r>
            <a:r>
              <a:rPr lang="en-US" dirty="0" err="1"/>
              <a:t>valutazione</a:t>
            </a:r>
            <a:endParaRPr lang="en-US" dirty="0"/>
          </a:p>
        </p:txBody>
      </p:sp>
      <p:sp>
        <p:nvSpPr>
          <p:cNvPr id="217" name="Google Shape;217;p45"/>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02</a:t>
            </a:r>
            <a:endParaRPr/>
          </a:p>
        </p:txBody>
      </p:sp>
      <p:sp>
        <p:nvSpPr>
          <p:cNvPr id="218" name="Google Shape;218;p45"/>
          <p:cNvSpPr txBox="1">
            <a:spLocks noGrp="1"/>
          </p:cNvSpPr>
          <p:nvPr>
            <p:ph type="body" idx="4"/>
          </p:nvPr>
        </p:nvSpPr>
        <p:spPr>
          <a:xfrm>
            <a:off x="1400970" y="3256285"/>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err="1"/>
              <a:t>Valutazione</a:t>
            </a:r>
            <a:r>
              <a:rPr lang="en-US" dirty="0"/>
              <a:t> </a:t>
            </a:r>
            <a:r>
              <a:rPr lang="en-US" dirty="0" err="1"/>
              <a:t>formativa</a:t>
            </a:r>
            <a:r>
              <a:rPr lang="en-US" dirty="0"/>
              <a:t> (Tutor)</a:t>
            </a:r>
          </a:p>
        </p:txBody>
      </p:sp>
      <p:sp>
        <p:nvSpPr>
          <p:cNvPr id="219" name="Google Shape;219;p45"/>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03</a:t>
            </a:r>
            <a:endParaRPr/>
          </a:p>
        </p:txBody>
      </p:sp>
      <p:sp>
        <p:nvSpPr>
          <p:cNvPr id="220" name="Google Shape;220;p45"/>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err="1"/>
              <a:t>Valutazione</a:t>
            </a:r>
            <a:r>
              <a:rPr lang="en-US" dirty="0"/>
              <a:t> </a:t>
            </a:r>
            <a:r>
              <a:rPr lang="en-US" dirty="0" err="1"/>
              <a:t>formativa</a:t>
            </a:r>
            <a:r>
              <a:rPr lang="en-US" dirty="0"/>
              <a:t> (care worker)</a:t>
            </a:r>
          </a:p>
        </p:txBody>
      </p:sp>
      <p:sp>
        <p:nvSpPr>
          <p:cNvPr id="221" name="Google Shape;221;p45"/>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04</a:t>
            </a:r>
            <a:endParaRPr/>
          </a:p>
        </p:txBody>
      </p:sp>
      <p:sp>
        <p:nvSpPr>
          <p:cNvPr id="222" name="Google Shape;222;p45"/>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err="1"/>
              <a:t>Valutazione</a:t>
            </a:r>
            <a:r>
              <a:rPr lang="en-US" dirty="0"/>
              <a:t> </a:t>
            </a:r>
            <a:r>
              <a:rPr lang="en-US" dirty="0" err="1"/>
              <a:t>sommativa</a:t>
            </a:r>
            <a:r>
              <a:rPr lang="en-US" dirty="0"/>
              <a:t> </a:t>
            </a:r>
          </a:p>
        </p:txBody>
      </p:sp>
      <p:sp>
        <p:nvSpPr>
          <p:cNvPr id="223" name="Google Shape;223;p45"/>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None/>
            </a:pPr>
            <a:r>
              <a:rPr lang="en-US"/>
              <a:t>Contents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6"/>
          <p:cNvSpPr txBox="1">
            <a:spLocks noGrp="1"/>
          </p:cNvSpPr>
          <p:nvPr>
            <p:ph type="body" idx="1"/>
          </p:nvPr>
        </p:nvSpPr>
        <p:spPr>
          <a:xfrm>
            <a:off x="5643484" y="36023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a:t>Piano di </a:t>
            </a:r>
            <a:r>
              <a:rPr lang="en-US" dirty="0" err="1"/>
              <a:t>valutazione</a:t>
            </a:r>
            <a:endParaRPr lang="en-US" dirty="0"/>
          </a:p>
        </p:txBody>
      </p:sp>
      <p:sp>
        <p:nvSpPr>
          <p:cNvPr id="230" name="Google Shape;230;p46"/>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01</a:t>
            </a:r>
            <a:endParaRPr/>
          </a:p>
        </p:txBody>
      </p:sp>
      <p:sp>
        <p:nvSpPr>
          <p:cNvPr id="231" name="Google Shape;231;p46"/>
          <p:cNvSpPr/>
          <p:nvPr/>
        </p:nvSpPr>
        <p:spPr>
          <a:xfrm>
            <a:off x="0" y="0"/>
            <a:ext cx="12192000" cy="0"/>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2" name="Google Shape;232;p46"/>
          <p:cNvSpPr/>
          <p:nvPr/>
        </p:nvSpPr>
        <p:spPr>
          <a:xfrm>
            <a:off x="152400" y="152400"/>
            <a:ext cx="12192000" cy="0"/>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C0F5FA00-E16B-FDC8-8FA7-3DEF3DE21A1A}"/>
              </a:ext>
            </a:extLst>
          </p:cNvPr>
          <p:cNvGraphicFramePr>
            <a:graphicFrameLocks noGrp="1"/>
          </p:cNvGraphicFramePr>
          <p:nvPr>
            <p:extLst>
              <p:ext uri="{D42A27DB-BD31-4B8C-83A1-F6EECF244321}">
                <p14:modId xmlns:p14="http://schemas.microsoft.com/office/powerpoint/2010/main" val="3006601071"/>
              </p:ext>
            </p:extLst>
          </p:nvPr>
        </p:nvGraphicFramePr>
        <p:xfrm>
          <a:off x="1967696" y="821803"/>
          <a:ext cx="8102277" cy="5081287"/>
        </p:xfrm>
        <a:graphic>
          <a:graphicData uri="http://schemas.openxmlformats.org/drawingml/2006/table">
            <a:tbl>
              <a:tblPr/>
              <a:tblGrid>
                <a:gridCol w="1387161">
                  <a:extLst>
                    <a:ext uri="{9D8B030D-6E8A-4147-A177-3AD203B41FA5}">
                      <a16:colId xmlns:a16="http://schemas.microsoft.com/office/drawing/2014/main" val="2586042000"/>
                    </a:ext>
                  </a:extLst>
                </a:gridCol>
                <a:gridCol w="1119186">
                  <a:extLst>
                    <a:ext uri="{9D8B030D-6E8A-4147-A177-3AD203B41FA5}">
                      <a16:colId xmlns:a16="http://schemas.microsoft.com/office/drawing/2014/main" val="4031897172"/>
                    </a:ext>
                  </a:extLst>
                </a:gridCol>
                <a:gridCol w="1119186">
                  <a:extLst>
                    <a:ext uri="{9D8B030D-6E8A-4147-A177-3AD203B41FA5}">
                      <a16:colId xmlns:a16="http://schemas.microsoft.com/office/drawing/2014/main" val="2551511941"/>
                    </a:ext>
                  </a:extLst>
                </a:gridCol>
                <a:gridCol w="1119186">
                  <a:extLst>
                    <a:ext uri="{9D8B030D-6E8A-4147-A177-3AD203B41FA5}">
                      <a16:colId xmlns:a16="http://schemas.microsoft.com/office/drawing/2014/main" val="231728802"/>
                    </a:ext>
                  </a:extLst>
                </a:gridCol>
                <a:gridCol w="1119186">
                  <a:extLst>
                    <a:ext uri="{9D8B030D-6E8A-4147-A177-3AD203B41FA5}">
                      <a16:colId xmlns:a16="http://schemas.microsoft.com/office/drawing/2014/main" val="2744926603"/>
                    </a:ext>
                  </a:extLst>
                </a:gridCol>
                <a:gridCol w="1119186">
                  <a:extLst>
                    <a:ext uri="{9D8B030D-6E8A-4147-A177-3AD203B41FA5}">
                      <a16:colId xmlns:a16="http://schemas.microsoft.com/office/drawing/2014/main" val="3926015730"/>
                    </a:ext>
                  </a:extLst>
                </a:gridCol>
                <a:gridCol w="1119186">
                  <a:extLst>
                    <a:ext uri="{9D8B030D-6E8A-4147-A177-3AD203B41FA5}">
                      <a16:colId xmlns:a16="http://schemas.microsoft.com/office/drawing/2014/main" val="2027621343"/>
                    </a:ext>
                  </a:extLst>
                </a:gridCol>
              </a:tblGrid>
              <a:tr h="778109">
                <a:tc gridSpan="7">
                  <a:txBody>
                    <a:bodyPr/>
                    <a:lstStyle/>
                    <a:p>
                      <a:pPr algn="ctr" fontAlgn="ctr"/>
                      <a:r>
                        <a:rPr lang="it-IT" sz="1100" b="1" i="0" u="none" strike="noStrike">
                          <a:solidFill>
                            <a:srgbClr val="FFFFFF"/>
                          </a:solidFill>
                          <a:effectLst/>
                          <a:latin typeface="Calibri" panose="020F0502020204030204" pitchFamily="34" charset="0"/>
                        </a:rPr>
                        <a:t>Ipotesi su 4 settimane - Ore al giorno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436896609"/>
                  </a:ext>
                </a:extLst>
              </a:tr>
              <a:tr h="683793">
                <a:tc>
                  <a:txBody>
                    <a:bodyPr/>
                    <a:lstStyle/>
                    <a:p>
                      <a:pPr algn="ctr" rtl="0" fontAlgn="ctr"/>
                      <a:r>
                        <a:rPr lang="it-IT" sz="900" b="1" i="0" u="none" strike="noStrike">
                          <a:solidFill>
                            <a:srgbClr val="000000"/>
                          </a:solidFill>
                          <a:effectLst/>
                          <a:latin typeface="Arial" panose="020B0604020202020204" pitchFamily="34" charset="0"/>
                        </a:rPr>
                        <a:t>Settimana</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000000"/>
                          </a:solidFill>
                          <a:effectLst/>
                          <a:latin typeface="Arial" panose="020B0604020202020204" pitchFamily="34" charset="0"/>
                        </a:rPr>
                        <a:t>LUN</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000000"/>
                          </a:solidFill>
                          <a:effectLst/>
                          <a:latin typeface="Arial" panose="020B0604020202020204" pitchFamily="34" charset="0"/>
                        </a:rPr>
                        <a:t>MART</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000000"/>
                          </a:solidFill>
                          <a:effectLst/>
                          <a:latin typeface="Arial" panose="020B0604020202020204" pitchFamily="34" charset="0"/>
                        </a:rPr>
                        <a:t>MERC</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000000"/>
                          </a:solidFill>
                          <a:effectLst/>
                          <a:latin typeface="Arial" panose="020B0604020202020204" pitchFamily="34" charset="0"/>
                        </a:rPr>
                        <a:t>GIO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000000"/>
                          </a:solidFill>
                          <a:effectLst/>
                          <a:latin typeface="Arial" panose="020B0604020202020204" pitchFamily="34" charset="0"/>
                        </a:rPr>
                        <a:t>VEN</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000000"/>
                          </a:solidFill>
                          <a:effectLst/>
                          <a:latin typeface="Arial" panose="020B0604020202020204" pitchFamily="34" charset="0"/>
                        </a:rPr>
                        <a:t>Ore totali</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399422"/>
                  </a:ext>
                </a:extLst>
              </a:tr>
              <a:tr h="725056">
                <a:tc>
                  <a:txBody>
                    <a:bodyPr/>
                    <a:lstStyle/>
                    <a:p>
                      <a:pPr algn="ctr" rtl="0" fontAlgn="ctr"/>
                      <a:r>
                        <a:rPr lang="it-IT" sz="900" b="1" i="0" u="none" strike="noStrike">
                          <a:solidFill>
                            <a:srgbClr val="FFFFFF"/>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F3494"/>
                    </a:solidFill>
                  </a:tcPr>
                </a:tc>
                <a:tc>
                  <a:txBody>
                    <a:bodyPr/>
                    <a:lstStyle/>
                    <a:p>
                      <a:pPr algn="ctr" rtl="0" fontAlgn="ctr"/>
                      <a:r>
                        <a:rPr lang="it-IT" sz="900" b="1" i="0" u="none" strike="noStrike">
                          <a:solidFill>
                            <a:srgbClr val="000000"/>
                          </a:solidFill>
                          <a:effectLst/>
                          <a:latin typeface="Arial" panose="020B0604020202020204"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E6B6"/>
                    </a:solidFill>
                  </a:tcPr>
                </a:tc>
                <a:tc>
                  <a:txBody>
                    <a:bodyPr/>
                    <a:lstStyle/>
                    <a:p>
                      <a:pPr algn="ctr" rtl="0" fontAlgn="ctr"/>
                      <a:r>
                        <a:rPr lang="it-IT" sz="9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900" b="1" i="0" u="none" strike="noStrike">
                          <a:solidFill>
                            <a:srgbClr val="000000"/>
                          </a:solidFill>
                          <a:effectLst/>
                          <a:latin typeface="Arial" panose="020B0604020202020204"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E6B6"/>
                    </a:solidFill>
                  </a:tcPr>
                </a:tc>
                <a:tc>
                  <a:txBody>
                    <a:bodyPr/>
                    <a:lstStyle/>
                    <a:p>
                      <a:pPr algn="ctr" rtl="0" fontAlgn="ctr"/>
                      <a:r>
                        <a:rPr lang="it-IT" sz="9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9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900" b="1" i="0" u="none" strike="noStrike">
                          <a:solidFill>
                            <a:srgbClr val="000000"/>
                          </a:solidFill>
                          <a:effectLst/>
                          <a:latin typeface="Arial" panose="020B0604020202020204" pitchFamily="34" charset="0"/>
                        </a:rPr>
                        <a:t>8</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460721"/>
                  </a:ext>
                </a:extLst>
              </a:tr>
              <a:tr h="689688">
                <a:tc>
                  <a:txBody>
                    <a:bodyPr/>
                    <a:lstStyle/>
                    <a:p>
                      <a:pPr algn="ctr" rtl="0" fontAlgn="ctr"/>
                      <a:r>
                        <a:rPr lang="it-IT" sz="900" b="1" i="0" u="none" strike="noStrike">
                          <a:solidFill>
                            <a:srgbClr val="FFFFFF"/>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F3494"/>
                    </a:solidFill>
                  </a:tcPr>
                </a:tc>
                <a:tc>
                  <a:txBody>
                    <a:bodyPr/>
                    <a:lstStyle/>
                    <a:p>
                      <a:pPr algn="ctr" rtl="0" fontAlgn="ctr"/>
                      <a:r>
                        <a:rPr lang="it-IT" sz="900" b="1" i="0" u="none" strike="noStrike">
                          <a:solidFill>
                            <a:srgbClr val="000000"/>
                          </a:solidFill>
                          <a:effectLst/>
                          <a:latin typeface="Arial" panose="020B0604020202020204"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E6B6"/>
                    </a:solidFill>
                  </a:tcPr>
                </a:tc>
                <a:tc>
                  <a:txBody>
                    <a:bodyPr/>
                    <a:lstStyle/>
                    <a:p>
                      <a:pPr algn="ctr" rtl="0" fontAlgn="ctr"/>
                      <a:r>
                        <a:rPr lang="it-IT" sz="9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900" b="1" i="0" u="none" strike="noStrike">
                          <a:solidFill>
                            <a:srgbClr val="000000"/>
                          </a:solidFill>
                          <a:effectLst/>
                          <a:latin typeface="Arial" panose="020B0604020202020204" pitchFamily="34" charset="0"/>
                        </a:rPr>
                        <a:t>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E6B6"/>
                    </a:solidFill>
                  </a:tcPr>
                </a:tc>
                <a:tc>
                  <a:txBody>
                    <a:bodyPr/>
                    <a:lstStyle/>
                    <a:p>
                      <a:pPr algn="ctr" rtl="0" fontAlgn="ctr"/>
                      <a:r>
                        <a:rPr lang="it-IT" sz="9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900" b="1" i="0" u="none" strike="noStrike" dirty="0">
                          <a:solidFill>
                            <a:srgbClr val="000000"/>
                          </a:solidFill>
                          <a:effectLst/>
                          <a:latin typeface="Arial" panose="020B0604020202020204" pitchFamily="34" charset="0"/>
                        </a:rPr>
                        <a:t>0,5</a:t>
                      </a:r>
                    </a:p>
                    <a:p>
                      <a:pPr algn="ctr" rtl="0" fontAlgn="ctr"/>
                      <a:r>
                        <a:rPr lang="it-IT" sz="900" b="1" i="0" u="none" strike="noStrike" dirty="0">
                          <a:solidFill>
                            <a:srgbClr val="000000"/>
                          </a:solidFill>
                          <a:effectLst/>
                          <a:latin typeface="Arial" panose="020B0604020202020204" pitchFamily="34" charset="0"/>
                        </a:rPr>
                        <a:t>Formative </a:t>
                      </a:r>
                      <a:r>
                        <a:rPr lang="it-IT" sz="900" b="1" i="0" u="none" strike="noStrike" dirty="0" err="1">
                          <a:solidFill>
                            <a:srgbClr val="000000"/>
                          </a:solidFill>
                          <a:effectLst/>
                          <a:latin typeface="Arial" panose="020B0604020202020204" pitchFamily="34" charset="0"/>
                        </a:rPr>
                        <a:t>assessment</a:t>
                      </a:r>
                      <a:endParaRPr lang="it-IT" sz="900" b="1" i="0" u="none" strike="noStrike" dirty="0">
                        <a:solidFill>
                          <a:srgbClr val="000000"/>
                        </a:solidFill>
                        <a:effectLst/>
                        <a:latin typeface="Arial" panose="020B060402020202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it-IT" sz="900" b="1" i="0" u="none" strike="noStrike">
                          <a:solidFill>
                            <a:srgbClr val="000000"/>
                          </a:solidFill>
                          <a:effectLst/>
                          <a:latin typeface="Arial" panose="020B0604020202020204" pitchFamily="34" charset="0"/>
                        </a:rPr>
                        <a:t>7,5</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2805014"/>
                  </a:ext>
                </a:extLst>
              </a:tr>
              <a:tr h="901899">
                <a:tc>
                  <a:txBody>
                    <a:bodyPr/>
                    <a:lstStyle/>
                    <a:p>
                      <a:pPr algn="ctr" rtl="0" fontAlgn="ctr"/>
                      <a:r>
                        <a:rPr lang="it-IT" sz="900" b="1" i="0" u="none" strike="noStrike">
                          <a:solidFill>
                            <a:srgbClr val="FFFFFF"/>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F3494"/>
                    </a:solidFill>
                  </a:tcPr>
                </a:tc>
                <a:tc>
                  <a:txBody>
                    <a:bodyPr/>
                    <a:lstStyle/>
                    <a:p>
                      <a:pPr algn="ctr" rtl="0" fontAlgn="ctr"/>
                      <a:r>
                        <a:rPr lang="it-IT" sz="900" b="1" i="0" u="none" strike="noStrike">
                          <a:solidFill>
                            <a:srgbClr val="000000"/>
                          </a:solidFill>
                          <a:effectLst/>
                          <a:latin typeface="Arial" panose="020B0604020202020204"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E6B6"/>
                    </a:solidFill>
                  </a:tcPr>
                </a:tc>
                <a:tc>
                  <a:txBody>
                    <a:bodyPr/>
                    <a:lstStyle/>
                    <a:p>
                      <a:pPr algn="ctr" rtl="0" fontAlgn="ctr"/>
                      <a:r>
                        <a:rPr lang="it-IT" sz="9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900" b="1" i="0" u="none" strike="noStrike">
                          <a:solidFill>
                            <a:srgbClr val="000000"/>
                          </a:solidFill>
                          <a:effectLst/>
                          <a:latin typeface="Arial" panose="020B0604020202020204" pitchFamily="34" charset="0"/>
                        </a:rPr>
                        <a:t>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E6B6"/>
                    </a:solidFill>
                  </a:tcPr>
                </a:tc>
                <a:tc>
                  <a:txBody>
                    <a:bodyPr/>
                    <a:lstStyle/>
                    <a:p>
                      <a:pPr algn="ctr" rtl="0" fontAlgn="ctr"/>
                      <a:r>
                        <a:rPr lang="it-IT" sz="9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900" b="1" i="0" u="none" strike="noStrike" dirty="0">
                          <a:solidFill>
                            <a:srgbClr val="000000"/>
                          </a:solidFill>
                          <a:effectLst/>
                          <a:latin typeface="Arial" panose="020B0604020202020204" pitchFamily="34" charset="0"/>
                        </a:rPr>
                        <a:t>0,5</a:t>
                      </a:r>
                    </a:p>
                    <a:p>
                      <a:pPr algn="ctr" rtl="0" fontAlgn="ctr"/>
                      <a:r>
                        <a:rPr lang="it-IT" sz="900" b="1" i="0" u="none" strike="noStrike" dirty="0">
                          <a:solidFill>
                            <a:srgbClr val="000000"/>
                          </a:solidFill>
                          <a:effectLst/>
                          <a:latin typeface="Arial" panose="020B0604020202020204" pitchFamily="34" charset="0"/>
                        </a:rPr>
                        <a:t>Monitoring</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it-IT" sz="900" b="1" i="0" u="none" strike="noStrike">
                          <a:solidFill>
                            <a:srgbClr val="000000"/>
                          </a:solidFill>
                          <a:effectLst/>
                          <a:latin typeface="Arial" panose="020B0604020202020204" pitchFamily="34" charset="0"/>
                        </a:rPr>
                        <a:t>7,5</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351097"/>
                  </a:ext>
                </a:extLst>
              </a:tr>
              <a:tr h="400843">
                <a:tc>
                  <a:txBody>
                    <a:bodyPr/>
                    <a:lstStyle/>
                    <a:p>
                      <a:pPr algn="ctr" rtl="0" fontAlgn="ctr"/>
                      <a:r>
                        <a:rPr lang="it-IT" sz="900" b="1" i="0" u="none" strike="noStrike">
                          <a:solidFill>
                            <a:srgbClr val="FFFFFF"/>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3494"/>
                    </a:solidFill>
                  </a:tcPr>
                </a:tc>
                <a:tc>
                  <a:txBody>
                    <a:bodyPr/>
                    <a:lstStyle/>
                    <a:p>
                      <a:pPr algn="ctr" rtl="0" fontAlgn="ctr"/>
                      <a:r>
                        <a:rPr lang="it-IT" sz="900" b="1" i="0" u="none" strike="noStrike">
                          <a:solidFill>
                            <a:srgbClr val="000000"/>
                          </a:solidFill>
                          <a:effectLst/>
                          <a:latin typeface="Arial" panose="020B0604020202020204"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E6B6"/>
                    </a:solidFill>
                  </a:tcPr>
                </a:tc>
                <a:tc>
                  <a:txBody>
                    <a:bodyPr/>
                    <a:lstStyle/>
                    <a:p>
                      <a:pPr algn="ctr" rtl="0" fontAlgn="ctr"/>
                      <a:r>
                        <a:rPr lang="it-IT" sz="9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900" b="1" i="0" u="none" strike="noStrike">
                          <a:solidFill>
                            <a:srgbClr val="000000"/>
                          </a:solidFill>
                          <a:effectLst/>
                          <a:latin typeface="Arial" panose="020B0604020202020204" pitchFamily="34" charset="0"/>
                        </a:rPr>
                        <a:t>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E6B6"/>
                    </a:solidFill>
                  </a:tcPr>
                </a:tc>
                <a:tc>
                  <a:txBody>
                    <a:bodyPr/>
                    <a:lstStyle/>
                    <a:p>
                      <a:pPr algn="ctr" rtl="0" fontAlgn="ctr"/>
                      <a:r>
                        <a:rPr lang="it-IT" sz="9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9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900" b="1" i="0" u="none" strike="noStrike">
                          <a:solidFill>
                            <a:srgbClr val="000000"/>
                          </a:solidFill>
                          <a:effectLst/>
                          <a:latin typeface="Arial" panose="020B0604020202020204" pitchFamily="34" charset="0"/>
                        </a:rPr>
                        <a:t>7</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270249"/>
                  </a:ext>
                </a:extLst>
              </a:tr>
              <a:tr h="901899">
                <a:tc>
                  <a:txBody>
                    <a:bodyPr/>
                    <a:lstStyle/>
                    <a:p>
                      <a:pPr algn="l" fontAlgn="b"/>
                      <a:r>
                        <a:rPr lang="it-IT" sz="1100" b="1" i="0" u="none" strike="noStrike">
                          <a:solidFill>
                            <a:srgbClr val="000000"/>
                          </a:solidFill>
                          <a:effectLst/>
                          <a:latin typeface="Calibri" panose="020F0502020204030204" pitchFamily="34" charset="0"/>
                        </a:rPr>
                        <a:t>Ore totali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dirty="0">
                          <a:solidFill>
                            <a:srgbClr val="000000"/>
                          </a:solidFill>
                          <a:effectLst/>
                          <a:latin typeface="Arial" panose="020B0604020202020204" pitchFamily="34" charset="0"/>
                        </a:rPr>
                        <a:t>30</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23164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8"/>
          <p:cNvSpPr txBox="1">
            <a:spLocks noGrp="1"/>
          </p:cNvSpPr>
          <p:nvPr>
            <p:ph type="body" idx="1"/>
          </p:nvPr>
        </p:nvSpPr>
        <p:spPr>
          <a:xfrm>
            <a:off x="5643484" y="36023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err="1"/>
              <a:t>Valutazione</a:t>
            </a:r>
            <a:r>
              <a:rPr lang="en-US" dirty="0"/>
              <a:t> </a:t>
            </a:r>
            <a:r>
              <a:rPr lang="en-US" dirty="0" err="1"/>
              <a:t>formativa</a:t>
            </a:r>
            <a:endParaRPr lang="en-US" dirty="0"/>
          </a:p>
        </p:txBody>
      </p:sp>
      <p:sp>
        <p:nvSpPr>
          <p:cNvPr id="244" name="Google Shape;244;p48"/>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02</a:t>
            </a:r>
            <a:endParaRPr/>
          </a:p>
        </p:txBody>
      </p:sp>
      <p:sp>
        <p:nvSpPr>
          <p:cNvPr id="245" name="Google Shape;245;p48"/>
          <p:cNvSpPr/>
          <p:nvPr/>
        </p:nvSpPr>
        <p:spPr>
          <a:xfrm>
            <a:off x="0" y="0"/>
            <a:ext cx="12192000" cy="0"/>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6" name="Google Shape;246;p48"/>
          <p:cNvSpPr/>
          <p:nvPr/>
        </p:nvSpPr>
        <p:spPr>
          <a:xfrm>
            <a:off x="152400" y="152400"/>
            <a:ext cx="12192000" cy="0"/>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24BAA2"/>
              </a:buClr>
              <a:buSzPts val="3600"/>
              <a:buNone/>
            </a:pPr>
            <a:r>
              <a:rPr lang="en-US" dirty="0"/>
              <a:t>Che </a:t>
            </a:r>
            <a:r>
              <a:rPr lang="en-US" dirty="0" err="1"/>
              <a:t>cos'è</a:t>
            </a:r>
            <a:r>
              <a:rPr lang="en-US" dirty="0"/>
              <a:t> la </a:t>
            </a:r>
            <a:r>
              <a:rPr lang="en-US" dirty="0" err="1"/>
              <a:t>valutazione</a:t>
            </a:r>
            <a:r>
              <a:rPr lang="en-US" dirty="0"/>
              <a:t> </a:t>
            </a:r>
            <a:r>
              <a:rPr lang="en-US" dirty="0" err="1"/>
              <a:t>formativa</a:t>
            </a:r>
            <a:r>
              <a:rPr lang="en-US" dirty="0"/>
              <a:t>?</a:t>
            </a:r>
            <a:endParaRPr dirty="0"/>
          </a:p>
        </p:txBody>
      </p:sp>
      <p:sp>
        <p:nvSpPr>
          <p:cNvPr id="252" name="Google Shape;252;p49"/>
          <p:cNvSpPr txBox="1"/>
          <p:nvPr/>
        </p:nvSpPr>
        <p:spPr>
          <a:xfrm>
            <a:off x="727969" y="1565257"/>
            <a:ext cx="10665600" cy="452427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400"/>
              <a:buFont typeface="Arial"/>
              <a:buChar char="•"/>
            </a:pPr>
            <a:r>
              <a:rPr lang="en-US" sz="2400" i="0" u="none" strike="noStrike" cap="none" dirty="0" err="1">
                <a:solidFill>
                  <a:srgbClr val="092E4B"/>
                </a:solidFill>
                <a:latin typeface="Calibri"/>
                <a:ea typeface="Calibri"/>
                <a:cs typeface="Calibri"/>
                <a:sym typeface="Calibri"/>
              </a:rPr>
              <a:t>L'obiettivo</a:t>
            </a:r>
            <a:r>
              <a:rPr lang="en-US" sz="2400" i="0" u="none" strike="noStrike" cap="none" dirty="0">
                <a:solidFill>
                  <a:srgbClr val="092E4B"/>
                </a:solidFill>
                <a:latin typeface="Calibri"/>
                <a:ea typeface="Calibri"/>
                <a:cs typeface="Calibri"/>
                <a:sym typeface="Calibri"/>
              </a:rPr>
              <a:t> </a:t>
            </a:r>
            <a:r>
              <a:rPr lang="en-US" sz="2400" i="0" u="none" strike="noStrike" cap="none" dirty="0" err="1">
                <a:solidFill>
                  <a:srgbClr val="092E4B"/>
                </a:solidFill>
                <a:latin typeface="Calibri"/>
                <a:ea typeface="Calibri"/>
                <a:cs typeface="Calibri"/>
                <a:sym typeface="Calibri"/>
              </a:rPr>
              <a:t>della</a:t>
            </a:r>
            <a:r>
              <a:rPr lang="en-US" sz="2400" i="0" u="none" strike="noStrike" cap="none" dirty="0">
                <a:solidFill>
                  <a:srgbClr val="092E4B"/>
                </a:solidFill>
                <a:latin typeface="Calibri"/>
                <a:ea typeface="Calibri"/>
                <a:cs typeface="Calibri"/>
                <a:sym typeface="Calibri"/>
              </a:rPr>
              <a:t> </a:t>
            </a:r>
            <a:r>
              <a:rPr lang="en-US" sz="2400" i="0" u="none" strike="noStrike" cap="none" dirty="0" err="1">
                <a:solidFill>
                  <a:srgbClr val="092E4B"/>
                </a:solidFill>
                <a:latin typeface="Calibri"/>
                <a:ea typeface="Calibri"/>
                <a:cs typeface="Calibri"/>
                <a:sym typeface="Calibri"/>
              </a:rPr>
              <a:t>valutazione</a:t>
            </a:r>
            <a:r>
              <a:rPr lang="en-US" sz="2400" i="0" u="none" strike="noStrike" cap="none" dirty="0">
                <a:solidFill>
                  <a:srgbClr val="092E4B"/>
                </a:solidFill>
                <a:latin typeface="Calibri"/>
                <a:ea typeface="Calibri"/>
                <a:cs typeface="Calibri"/>
                <a:sym typeface="Calibri"/>
              </a:rPr>
              <a:t> </a:t>
            </a:r>
            <a:r>
              <a:rPr lang="en-US" sz="2400" i="0" u="none" strike="noStrike" cap="none" dirty="0" err="1">
                <a:solidFill>
                  <a:srgbClr val="092E4B"/>
                </a:solidFill>
                <a:latin typeface="Calibri"/>
                <a:ea typeface="Calibri"/>
                <a:cs typeface="Calibri"/>
                <a:sym typeface="Calibri"/>
              </a:rPr>
              <a:t>formativa</a:t>
            </a:r>
            <a:r>
              <a:rPr lang="en-US" sz="2400" i="0" u="none" strike="noStrike" cap="none" dirty="0">
                <a:solidFill>
                  <a:srgbClr val="092E4B"/>
                </a:solidFill>
                <a:latin typeface="Calibri"/>
                <a:ea typeface="Calibri"/>
                <a:cs typeface="Calibri"/>
                <a:sym typeface="Calibri"/>
              </a:rPr>
              <a:t> </a:t>
            </a:r>
            <a:r>
              <a:rPr lang="en-US" sz="2400" i="0" u="none" strike="noStrike" cap="none" dirty="0" err="1">
                <a:solidFill>
                  <a:srgbClr val="092E4B"/>
                </a:solidFill>
                <a:latin typeface="Calibri"/>
                <a:ea typeface="Calibri"/>
                <a:cs typeface="Calibri"/>
                <a:sym typeface="Calibri"/>
              </a:rPr>
              <a:t>è</a:t>
            </a:r>
            <a:r>
              <a:rPr lang="en-US" sz="2400" i="0" u="none" strike="noStrike" cap="none" dirty="0">
                <a:solidFill>
                  <a:srgbClr val="092E4B"/>
                </a:solidFill>
                <a:latin typeface="Calibri"/>
                <a:ea typeface="Calibri"/>
                <a:cs typeface="Calibri"/>
                <a:sym typeface="Calibri"/>
              </a:rPr>
              <a:t> </a:t>
            </a:r>
            <a:r>
              <a:rPr lang="en-US" sz="2400" i="0" u="none" strike="noStrike" cap="none" dirty="0" err="1">
                <a:solidFill>
                  <a:srgbClr val="092E4B"/>
                </a:solidFill>
                <a:latin typeface="Calibri"/>
                <a:ea typeface="Calibri"/>
                <a:cs typeface="Calibri"/>
                <a:sym typeface="Calibri"/>
              </a:rPr>
              <a:t>monitorare</a:t>
            </a:r>
            <a:r>
              <a:rPr lang="en-US" sz="2400" i="0" u="none" strike="noStrike" cap="none" dirty="0">
                <a:solidFill>
                  <a:srgbClr val="092E4B"/>
                </a:solidFill>
                <a:latin typeface="Calibri"/>
                <a:ea typeface="Calibri"/>
                <a:cs typeface="Calibri"/>
                <a:sym typeface="Calibri"/>
              </a:rPr>
              <a:t> </a:t>
            </a:r>
            <a:r>
              <a:rPr lang="en-US" sz="2400" i="0" u="none" strike="noStrike" cap="none" dirty="0" err="1">
                <a:solidFill>
                  <a:srgbClr val="092E4B"/>
                </a:solidFill>
                <a:latin typeface="Calibri"/>
                <a:ea typeface="Calibri"/>
                <a:cs typeface="Calibri"/>
                <a:sym typeface="Calibri"/>
              </a:rPr>
              <a:t>l'apprendimento</a:t>
            </a:r>
            <a:r>
              <a:rPr lang="en-US" sz="2400" i="0" u="none" strike="noStrike" cap="none" dirty="0">
                <a:solidFill>
                  <a:srgbClr val="092E4B"/>
                </a:solidFill>
                <a:latin typeface="Calibri"/>
                <a:ea typeface="Calibri"/>
                <a:cs typeface="Calibri"/>
                <a:sym typeface="Calibri"/>
              </a:rPr>
              <a:t> </a:t>
            </a:r>
            <a:r>
              <a:rPr lang="en-US" sz="2400" i="0" u="none" strike="noStrike" cap="none" dirty="0" err="1">
                <a:solidFill>
                  <a:srgbClr val="092E4B"/>
                </a:solidFill>
                <a:latin typeface="Calibri"/>
                <a:ea typeface="Calibri"/>
                <a:cs typeface="Calibri"/>
                <a:sym typeface="Calibri"/>
              </a:rPr>
              <a:t>degli</a:t>
            </a:r>
            <a:r>
              <a:rPr lang="en-US" sz="2400" i="0" u="none" strike="noStrike" cap="none" dirty="0">
                <a:solidFill>
                  <a:srgbClr val="092E4B"/>
                </a:solidFill>
                <a:latin typeface="Calibri"/>
                <a:ea typeface="Calibri"/>
                <a:cs typeface="Calibri"/>
                <a:sym typeface="Calibri"/>
              </a:rPr>
              <a:t> </a:t>
            </a:r>
            <a:r>
              <a:rPr lang="en-US" sz="2400" i="0" u="none" strike="noStrike" cap="none" dirty="0" err="1">
                <a:solidFill>
                  <a:srgbClr val="092E4B"/>
                </a:solidFill>
                <a:latin typeface="Calibri"/>
                <a:ea typeface="Calibri"/>
                <a:cs typeface="Calibri"/>
                <a:sym typeface="Calibri"/>
              </a:rPr>
              <a:t>studenti</a:t>
            </a:r>
            <a:r>
              <a:rPr lang="en-US" sz="2400" i="0" u="none" strike="noStrike" cap="none" dirty="0">
                <a:solidFill>
                  <a:srgbClr val="092E4B"/>
                </a:solidFill>
                <a:latin typeface="Calibri"/>
                <a:ea typeface="Calibri"/>
                <a:cs typeface="Calibri"/>
                <a:sym typeface="Calibri"/>
              </a:rPr>
              <a:t> per </a:t>
            </a:r>
            <a:r>
              <a:rPr lang="en-US" sz="2400" b="1" dirty="0" err="1">
                <a:solidFill>
                  <a:srgbClr val="7F3494"/>
                </a:solidFill>
                <a:latin typeface="Calibri"/>
                <a:cs typeface="Calibri"/>
                <a:sym typeface="Calibri"/>
              </a:rPr>
              <a:t>fornire</a:t>
            </a:r>
            <a:r>
              <a:rPr lang="en-US" sz="2400" b="1" dirty="0">
                <a:solidFill>
                  <a:srgbClr val="7F3494"/>
                </a:solidFill>
                <a:latin typeface="Calibri"/>
                <a:cs typeface="Calibri"/>
                <a:sym typeface="Calibri"/>
              </a:rPr>
              <a:t> un feedback continuo </a:t>
            </a:r>
            <a:r>
              <a:rPr lang="en-US" sz="2400" b="1" dirty="0" err="1">
                <a:solidFill>
                  <a:srgbClr val="7F3494"/>
                </a:solidFill>
                <a:latin typeface="Calibri"/>
                <a:cs typeface="Calibri"/>
                <a:sym typeface="Calibri"/>
              </a:rPr>
              <a:t>che</a:t>
            </a:r>
            <a:r>
              <a:rPr lang="en-US" sz="2400" b="1" dirty="0">
                <a:solidFill>
                  <a:srgbClr val="7F3494"/>
                </a:solidFill>
                <a:latin typeface="Calibri"/>
                <a:cs typeface="Calibri"/>
                <a:sym typeface="Calibri"/>
              </a:rPr>
              <a:t> </a:t>
            </a:r>
            <a:r>
              <a:rPr lang="en-US" sz="2400" b="1" dirty="0" err="1">
                <a:solidFill>
                  <a:srgbClr val="7F3494"/>
                </a:solidFill>
                <a:latin typeface="Calibri"/>
                <a:cs typeface="Calibri"/>
                <a:sym typeface="Calibri"/>
              </a:rPr>
              <a:t>possa</a:t>
            </a:r>
            <a:r>
              <a:rPr lang="en-US" sz="2400" b="1" dirty="0">
                <a:solidFill>
                  <a:srgbClr val="7F3494"/>
                </a:solidFill>
                <a:latin typeface="Calibri"/>
                <a:cs typeface="Calibri"/>
                <a:sym typeface="Calibri"/>
              </a:rPr>
              <a:t> </a:t>
            </a:r>
            <a:r>
              <a:rPr lang="en-US" sz="2400" b="1" dirty="0" err="1">
                <a:solidFill>
                  <a:srgbClr val="7F3494"/>
                </a:solidFill>
                <a:latin typeface="Calibri"/>
                <a:cs typeface="Calibri"/>
                <a:sym typeface="Calibri"/>
              </a:rPr>
              <a:t>essere</a:t>
            </a:r>
            <a:r>
              <a:rPr lang="en-US" sz="2400" b="1" dirty="0">
                <a:solidFill>
                  <a:srgbClr val="7F3494"/>
                </a:solidFill>
                <a:latin typeface="Calibri"/>
                <a:cs typeface="Calibri"/>
                <a:sym typeface="Calibri"/>
              </a:rPr>
              <a:t> </a:t>
            </a:r>
            <a:r>
              <a:rPr lang="en-US" sz="2400" b="1" dirty="0" err="1">
                <a:solidFill>
                  <a:srgbClr val="7F3494"/>
                </a:solidFill>
                <a:latin typeface="Calibri"/>
                <a:cs typeface="Calibri"/>
                <a:sym typeface="Calibri"/>
              </a:rPr>
              <a:t>utilizzato</a:t>
            </a:r>
            <a:r>
              <a:rPr lang="en-US" sz="2400" b="1" dirty="0">
                <a:solidFill>
                  <a:srgbClr val="7F3494"/>
                </a:solidFill>
                <a:latin typeface="Calibri"/>
                <a:cs typeface="Calibri"/>
                <a:sym typeface="Calibri"/>
              </a:rPr>
              <a:t> </a:t>
            </a:r>
            <a:r>
              <a:rPr lang="en-US" sz="2400" b="1" dirty="0" err="1">
                <a:solidFill>
                  <a:srgbClr val="7F3494"/>
                </a:solidFill>
                <a:latin typeface="Calibri"/>
                <a:cs typeface="Calibri"/>
                <a:sym typeface="Calibri"/>
              </a:rPr>
              <a:t>dai</a:t>
            </a:r>
            <a:r>
              <a:rPr lang="en-US" sz="2400" b="1" dirty="0">
                <a:solidFill>
                  <a:srgbClr val="7F3494"/>
                </a:solidFill>
                <a:latin typeface="Calibri"/>
                <a:cs typeface="Calibri"/>
                <a:sym typeface="Calibri"/>
              </a:rPr>
              <a:t> tutor </a:t>
            </a:r>
            <a:r>
              <a:rPr lang="en-US" sz="2400" i="0" u="none" strike="noStrike" cap="none" dirty="0">
                <a:solidFill>
                  <a:srgbClr val="092E4B"/>
                </a:solidFill>
                <a:latin typeface="Calibri"/>
                <a:ea typeface="Calibri"/>
                <a:cs typeface="Calibri"/>
                <a:sym typeface="Calibri"/>
              </a:rPr>
              <a:t>per </a:t>
            </a:r>
            <a:r>
              <a:rPr lang="en-US" sz="2400" i="0" u="none" strike="noStrike" cap="none" dirty="0" err="1">
                <a:solidFill>
                  <a:srgbClr val="092E4B"/>
                </a:solidFill>
                <a:latin typeface="Calibri"/>
                <a:ea typeface="Calibri"/>
                <a:cs typeface="Calibri"/>
                <a:sym typeface="Calibri"/>
              </a:rPr>
              <a:t>migliorare</a:t>
            </a:r>
            <a:r>
              <a:rPr lang="en-US" sz="2400" i="0" u="none" strike="noStrike" cap="none" dirty="0">
                <a:solidFill>
                  <a:srgbClr val="092E4B"/>
                </a:solidFill>
                <a:latin typeface="Calibri"/>
                <a:ea typeface="Calibri"/>
                <a:cs typeface="Calibri"/>
                <a:sym typeface="Calibri"/>
              </a:rPr>
              <a:t> il </a:t>
            </a:r>
            <a:r>
              <a:rPr lang="en-US" sz="2400" i="0" u="none" strike="noStrike" cap="none" dirty="0" err="1">
                <a:solidFill>
                  <a:srgbClr val="092E4B"/>
                </a:solidFill>
                <a:latin typeface="Calibri"/>
                <a:ea typeface="Calibri"/>
                <a:cs typeface="Calibri"/>
                <a:sym typeface="Calibri"/>
              </a:rPr>
              <a:t>loro</a:t>
            </a:r>
            <a:r>
              <a:rPr lang="en-US" sz="2400" i="0" u="none" strike="noStrike" cap="none" dirty="0">
                <a:solidFill>
                  <a:srgbClr val="092E4B"/>
                </a:solidFill>
                <a:latin typeface="Calibri"/>
                <a:ea typeface="Calibri"/>
                <a:cs typeface="Calibri"/>
                <a:sym typeface="Calibri"/>
              </a:rPr>
              <a:t> </a:t>
            </a:r>
            <a:r>
              <a:rPr lang="en-US" sz="2400" i="0" u="none" strike="noStrike" cap="none" dirty="0" err="1">
                <a:solidFill>
                  <a:srgbClr val="092E4B"/>
                </a:solidFill>
                <a:latin typeface="Calibri"/>
                <a:ea typeface="Calibri"/>
                <a:cs typeface="Calibri"/>
                <a:sym typeface="Calibri"/>
              </a:rPr>
              <a:t>insegnamento</a:t>
            </a:r>
            <a:r>
              <a:rPr lang="en-US" sz="2400" i="0" u="none" strike="noStrike" cap="none" dirty="0">
                <a:solidFill>
                  <a:srgbClr val="092E4B"/>
                </a:solidFill>
                <a:latin typeface="Calibri"/>
                <a:ea typeface="Calibri"/>
                <a:cs typeface="Calibri"/>
                <a:sym typeface="Calibri"/>
              </a:rPr>
              <a:t> e la </a:t>
            </a:r>
            <a:r>
              <a:rPr lang="en-US" sz="2400" i="0" u="none" strike="noStrike" cap="none" dirty="0" err="1">
                <a:solidFill>
                  <a:srgbClr val="092E4B"/>
                </a:solidFill>
                <a:latin typeface="Calibri"/>
                <a:ea typeface="Calibri"/>
                <a:cs typeface="Calibri"/>
                <a:sym typeface="Calibri"/>
              </a:rPr>
              <a:t>loro</a:t>
            </a:r>
            <a:r>
              <a:rPr lang="en-US" sz="2400" i="0" u="none" strike="noStrike" cap="none" dirty="0">
                <a:solidFill>
                  <a:srgbClr val="092E4B"/>
                </a:solidFill>
                <a:latin typeface="Calibri"/>
                <a:ea typeface="Calibri"/>
                <a:cs typeface="Calibri"/>
                <a:sym typeface="Calibri"/>
              </a:rPr>
              <a:t> </a:t>
            </a:r>
            <a:r>
              <a:rPr lang="en-US" sz="2400" i="0" u="none" strike="noStrike" cap="none" dirty="0" err="1">
                <a:solidFill>
                  <a:srgbClr val="092E4B"/>
                </a:solidFill>
                <a:latin typeface="Calibri"/>
                <a:ea typeface="Calibri"/>
                <a:cs typeface="Calibri"/>
                <a:sym typeface="Calibri"/>
              </a:rPr>
              <a:t>guida</a:t>
            </a:r>
            <a:r>
              <a:rPr lang="en-US" sz="2400" i="0" u="none" strike="noStrike" cap="none" dirty="0">
                <a:solidFill>
                  <a:srgbClr val="092E4B"/>
                </a:solidFill>
                <a:latin typeface="Calibri"/>
                <a:ea typeface="Calibri"/>
                <a:cs typeface="Calibri"/>
                <a:sym typeface="Calibri"/>
              </a:rPr>
              <a:t> e </a:t>
            </a:r>
            <a:r>
              <a:rPr lang="en-US" sz="2400" i="0" u="none" strike="noStrike" cap="none" dirty="0" err="1">
                <a:solidFill>
                  <a:srgbClr val="092E4B"/>
                </a:solidFill>
                <a:latin typeface="Calibri"/>
                <a:ea typeface="Calibri"/>
                <a:cs typeface="Calibri"/>
                <a:sym typeface="Calibri"/>
              </a:rPr>
              <a:t>dagli</a:t>
            </a:r>
            <a:r>
              <a:rPr lang="en-US" sz="2400" i="0" u="none" strike="noStrike" cap="none" dirty="0">
                <a:solidFill>
                  <a:srgbClr val="092E4B"/>
                </a:solidFill>
                <a:latin typeface="Calibri"/>
                <a:ea typeface="Calibri"/>
                <a:cs typeface="Calibri"/>
                <a:sym typeface="Calibri"/>
              </a:rPr>
              <a:t> </a:t>
            </a:r>
            <a:r>
              <a:rPr lang="en-US" sz="2400" i="0" u="none" strike="noStrike" cap="none" dirty="0" err="1">
                <a:solidFill>
                  <a:srgbClr val="092E4B"/>
                </a:solidFill>
                <a:latin typeface="Calibri"/>
                <a:ea typeface="Calibri"/>
                <a:cs typeface="Calibri"/>
                <a:sym typeface="Calibri"/>
              </a:rPr>
              <a:t>studenti</a:t>
            </a:r>
            <a:r>
              <a:rPr lang="en-US" sz="2400" i="0" u="none" strike="noStrike" cap="none" dirty="0">
                <a:solidFill>
                  <a:srgbClr val="092E4B"/>
                </a:solidFill>
                <a:latin typeface="Calibri"/>
                <a:ea typeface="Calibri"/>
                <a:cs typeface="Calibri"/>
                <a:sym typeface="Calibri"/>
              </a:rPr>
              <a:t> per </a:t>
            </a:r>
            <a:r>
              <a:rPr lang="en-US" sz="2400" b="1" dirty="0" err="1">
                <a:solidFill>
                  <a:srgbClr val="7F3494"/>
                </a:solidFill>
                <a:latin typeface="Calibri"/>
                <a:cs typeface="Calibri"/>
                <a:sym typeface="Calibri"/>
              </a:rPr>
              <a:t>migliorare</a:t>
            </a:r>
            <a:r>
              <a:rPr lang="en-US" sz="2400" b="1" dirty="0">
                <a:solidFill>
                  <a:srgbClr val="7F3494"/>
                </a:solidFill>
                <a:latin typeface="Calibri"/>
                <a:cs typeface="Calibri"/>
                <a:sym typeface="Calibri"/>
              </a:rPr>
              <a:t> il </a:t>
            </a:r>
            <a:r>
              <a:rPr lang="en-US" sz="2400" b="1" dirty="0" err="1">
                <a:solidFill>
                  <a:srgbClr val="7F3494"/>
                </a:solidFill>
                <a:latin typeface="Calibri"/>
                <a:cs typeface="Calibri"/>
                <a:sym typeface="Calibri"/>
              </a:rPr>
              <a:t>loro</a:t>
            </a:r>
            <a:r>
              <a:rPr lang="en-US" sz="2400" b="1" dirty="0">
                <a:solidFill>
                  <a:srgbClr val="7F3494"/>
                </a:solidFill>
                <a:latin typeface="Calibri"/>
                <a:cs typeface="Calibri"/>
                <a:sym typeface="Calibri"/>
              </a:rPr>
              <a:t> </a:t>
            </a:r>
            <a:r>
              <a:rPr lang="en-US" sz="2400" b="1" dirty="0" err="1">
                <a:solidFill>
                  <a:srgbClr val="7F3494"/>
                </a:solidFill>
                <a:latin typeface="Calibri"/>
                <a:cs typeface="Calibri"/>
                <a:sym typeface="Calibri"/>
              </a:rPr>
              <a:t>apprendimento</a:t>
            </a:r>
            <a:r>
              <a:rPr lang="en-US" sz="2400" b="1" dirty="0">
                <a:solidFill>
                  <a:srgbClr val="7F3494"/>
                </a:solidFill>
                <a:latin typeface="Calibri"/>
                <a:cs typeface="Calibri"/>
                <a:sym typeface="Calibri"/>
              </a:rPr>
              <a:t>. </a:t>
            </a:r>
          </a:p>
          <a:p>
            <a:pPr marL="342900" marR="0" lvl="0" indent="-342900" algn="just" rtl="0">
              <a:lnSpc>
                <a:spcPct val="100000"/>
              </a:lnSpc>
              <a:spcBef>
                <a:spcPts val="0"/>
              </a:spcBef>
              <a:spcAft>
                <a:spcPts val="0"/>
              </a:spcAft>
              <a:buClr>
                <a:srgbClr val="000000"/>
              </a:buClr>
              <a:buSzPts val="2400"/>
              <a:buFont typeface="Arial"/>
              <a:buChar char="•"/>
            </a:pPr>
            <a:endParaRPr lang="en-US" sz="2400" i="0" u="none" strike="noStrike" cap="none" dirty="0">
              <a:solidFill>
                <a:srgbClr val="092E4B"/>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2400"/>
              <a:buFont typeface="Arial"/>
              <a:buChar char="•"/>
            </a:pPr>
            <a:r>
              <a:rPr lang="en-US" sz="2400" i="0" u="none" strike="noStrike" cap="none" dirty="0" err="1">
                <a:solidFill>
                  <a:srgbClr val="092E4B"/>
                </a:solidFill>
                <a:latin typeface="Calibri"/>
                <a:ea typeface="Calibri"/>
                <a:cs typeface="Calibri"/>
                <a:sym typeface="Calibri"/>
              </a:rPr>
              <a:t>Obiettivo</a:t>
            </a:r>
            <a:r>
              <a:rPr lang="en-US" sz="2400" i="0" u="none" strike="noStrike" cap="none" dirty="0">
                <a:solidFill>
                  <a:srgbClr val="092E4B"/>
                </a:solidFill>
                <a:latin typeface="Calibri"/>
                <a:ea typeface="Calibri"/>
                <a:cs typeface="Calibri"/>
                <a:sym typeface="Calibri"/>
              </a:rPr>
              <a:t>: </a:t>
            </a:r>
          </a:p>
          <a:p>
            <a:pPr marL="0" marR="0" lvl="0" indent="0" algn="just" rtl="0">
              <a:lnSpc>
                <a:spcPct val="100000"/>
              </a:lnSpc>
              <a:spcBef>
                <a:spcPts val="0"/>
              </a:spcBef>
              <a:spcAft>
                <a:spcPts val="0"/>
              </a:spcAft>
              <a:buNone/>
            </a:pPr>
            <a:endParaRPr sz="2400" i="0" u="none" strike="noStrike" cap="none" dirty="0">
              <a:solidFill>
                <a:srgbClr val="092E4B"/>
              </a:solidFill>
              <a:latin typeface="Calibri"/>
              <a:ea typeface="Calibri"/>
              <a:cs typeface="Calibri"/>
              <a:sym typeface="Calibri"/>
            </a:endParaRPr>
          </a:p>
          <a:p>
            <a:pPr marL="457200" marR="0" lvl="3" indent="-457200" algn="just" rtl="0">
              <a:lnSpc>
                <a:spcPct val="100000"/>
              </a:lnSpc>
              <a:spcBef>
                <a:spcPts val="0"/>
              </a:spcBef>
              <a:spcAft>
                <a:spcPts val="0"/>
              </a:spcAft>
              <a:buClr>
                <a:srgbClr val="000000"/>
              </a:buClr>
              <a:buSzPts val="2400"/>
              <a:buFont typeface="Arial"/>
              <a:buAutoNum type="arabicPeriod"/>
            </a:pPr>
            <a:r>
              <a:rPr lang="en-US" sz="2400" i="0" u="none" strike="noStrike" cap="none" dirty="0" err="1">
                <a:solidFill>
                  <a:srgbClr val="092E4B"/>
                </a:solidFill>
                <a:latin typeface="Calibri"/>
                <a:ea typeface="Calibri"/>
                <a:cs typeface="Calibri"/>
                <a:sym typeface="Calibri"/>
              </a:rPr>
              <a:t>Aiutare</a:t>
            </a:r>
            <a:r>
              <a:rPr lang="en-US" sz="2400" i="0" u="none" strike="noStrike" cap="none" dirty="0">
                <a:solidFill>
                  <a:srgbClr val="092E4B"/>
                </a:solidFill>
                <a:latin typeface="Calibri"/>
                <a:ea typeface="Calibri"/>
                <a:cs typeface="Calibri"/>
                <a:sym typeface="Calibri"/>
              </a:rPr>
              <a:t> </a:t>
            </a:r>
            <a:r>
              <a:rPr lang="en-US" sz="2400" i="0" u="none" strike="noStrike" cap="none" dirty="0" err="1">
                <a:solidFill>
                  <a:srgbClr val="092E4B"/>
                </a:solidFill>
                <a:latin typeface="Calibri"/>
                <a:ea typeface="Calibri"/>
                <a:cs typeface="Calibri"/>
                <a:sym typeface="Calibri"/>
              </a:rPr>
              <a:t>gli</a:t>
            </a:r>
            <a:r>
              <a:rPr lang="en-US" sz="2400" i="0" u="none" strike="noStrike" cap="none" dirty="0">
                <a:solidFill>
                  <a:srgbClr val="092E4B"/>
                </a:solidFill>
                <a:latin typeface="Calibri"/>
                <a:ea typeface="Calibri"/>
                <a:cs typeface="Calibri"/>
                <a:sym typeface="Calibri"/>
              </a:rPr>
              <a:t> </a:t>
            </a:r>
            <a:r>
              <a:rPr lang="en-US" sz="2400" i="0" u="none" strike="noStrike" cap="none" dirty="0" err="1">
                <a:solidFill>
                  <a:srgbClr val="092E4B"/>
                </a:solidFill>
                <a:latin typeface="Calibri"/>
                <a:ea typeface="Calibri"/>
                <a:cs typeface="Calibri"/>
                <a:sym typeface="Calibri"/>
              </a:rPr>
              <a:t>operatori</a:t>
            </a:r>
            <a:r>
              <a:rPr lang="en-US" sz="2400" i="0" u="none" strike="noStrike" cap="none" dirty="0">
                <a:solidFill>
                  <a:srgbClr val="092E4B"/>
                </a:solidFill>
                <a:latin typeface="Calibri"/>
                <a:ea typeface="Calibri"/>
                <a:cs typeface="Calibri"/>
                <a:sym typeface="Calibri"/>
              </a:rPr>
              <a:t> a </a:t>
            </a:r>
            <a:r>
              <a:rPr lang="en-US" sz="2400" i="0" u="none" strike="noStrike" cap="none" dirty="0" err="1">
                <a:solidFill>
                  <a:srgbClr val="092E4B"/>
                </a:solidFill>
                <a:latin typeface="Calibri"/>
                <a:ea typeface="Calibri"/>
                <a:cs typeface="Calibri"/>
                <a:sym typeface="Calibri"/>
              </a:rPr>
              <a:t>identificare</a:t>
            </a:r>
            <a:r>
              <a:rPr lang="en-US" sz="2400" i="0" u="none" strike="noStrike" cap="none" dirty="0">
                <a:solidFill>
                  <a:srgbClr val="092E4B"/>
                </a:solidFill>
                <a:latin typeface="Calibri"/>
                <a:ea typeface="Calibri"/>
                <a:cs typeface="Calibri"/>
                <a:sym typeface="Calibri"/>
              </a:rPr>
              <a:t> </a:t>
            </a:r>
            <a:r>
              <a:rPr lang="en-US" sz="2400" i="0" u="none" strike="noStrike" cap="none" dirty="0" err="1">
                <a:solidFill>
                  <a:srgbClr val="092E4B"/>
                </a:solidFill>
                <a:latin typeface="Calibri"/>
                <a:ea typeface="Calibri"/>
                <a:cs typeface="Calibri"/>
                <a:sym typeface="Calibri"/>
              </a:rPr>
              <a:t>i</a:t>
            </a:r>
            <a:r>
              <a:rPr lang="en-US" sz="2400" i="0" u="none" strike="noStrike" cap="none" dirty="0">
                <a:solidFill>
                  <a:srgbClr val="092E4B"/>
                </a:solidFill>
                <a:latin typeface="Calibri"/>
                <a:ea typeface="Calibri"/>
                <a:cs typeface="Calibri"/>
                <a:sym typeface="Calibri"/>
              </a:rPr>
              <a:t> </a:t>
            </a:r>
            <a:r>
              <a:rPr lang="en-US" sz="2400" b="1" dirty="0" err="1">
                <a:solidFill>
                  <a:srgbClr val="7F3494"/>
                </a:solidFill>
                <a:latin typeface="Calibri"/>
                <a:cs typeface="Calibri"/>
                <a:sym typeface="Calibri"/>
              </a:rPr>
              <a:t>propri</a:t>
            </a:r>
            <a:r>
              <a:rPr lang="en-US" sz="2400" b="1" dirty="0">
                <a:solidFill>
                  <a:srgbClr val="7F3494"/>
                </a:solidFill>
                <a:latin typeface="Calibri"/>
                <a:cs typeface="Calibri"/>
                <a:sym typeface="Calibri"/>
              </a:rPr>
              <a:t> </a:t>
            </a:r>
            <a:r>
              <a:rPr lang="en-US" sz="2400" b="1" dirty="0" err="1">
                <a:solidFill>
                  <a:srgbClr val="7F3494"/>
                </a:solidFill>
                <a:latin typeface="Calibri"/>
                <a:cs typeface="Calibri"/>
                <a:sym typeface="Calibri"/>
              </a:rPr>
              <a:t>punti</a:t>
            </a:r>
            <a:r>
              <a:rPr lang="en-US" sz="2400" b="1" dirty="0">
                <a:solidFill>
                  <a:srgbClr val="7F3494"/>
                </a:solidFill>
                <a:latin typeface="Calibri"/>
                <a:cs typeface="Calibri"/>
                <a:sym typeface="Calibri"/>
              </a:rPr>
              <a:t> di forza e di </a:t>
            </a:r>
            <a:r>
              <a:rPr lang="en-US" sz="2400" b="1" dirty="0" err="1">
                <a:solidFill>
                  <a:srgbClr val="7F3494"/>
                </a:solidFill>
                <a:latin typeface="Calibri"/>
                <a:cs typeface="Calibri"/>
                <a:sym typeface="Calibri"/>
              </a:rPr>
              <a:t>debolezza</a:t>
            </a:r>
            <a:r>
              <a:rPr lang="en-US" sz="2400" i="0" u="none" strike="noStrike" cap="none" dirty="0">
                <a:solidFill>
                  <a:srgbClr val="092E4B"/>
                </a:solidFill>
                <a:latin typeface="Calibri"/>
                <a:ea typeface="Calibri"/>
                <a:cs typeface="Calibri"/>
                <a:sym typeface="Calibri"/>
              </a:rPr>
              <a:t> e a </a:t>
            </a:r>
            <a:r>
              <a:rPr lang="en-US" sz="2400" i="0" u="none" strike="noStrike" cap="none" dirty="0" err="1">
                <a:solidFill>
                  <a:srgbClr val="092E4B"/>
                </a:solidFill>
                <a:latin typeface="Calibri"/>
                <a:ea typeface="Calibri"/>
                <a:cs typeface="Calibri"/>
                <a:sym typeface="Calibri"/>
              </a:rPr>
              <a:t>individuare</a:t>
            </a:r>
            <a:r>
              <a:rPr lang="en-US" sz="2400" i="0" u="none" strike="noStrike" cap="none" dirty="0">
                <a:solidFill>
                  <a:srgbClr val="092E4B"/>
                </a:solidFill>
                <a:latin typeface="Calibri"/>
                <a:ea typeface="Calibri"/>
                <a:cs typeface="Calibri"/>
                <a:sym typeface="Calibri"/>
              </a:rPr>
              <a:t> le </a:t>
            </a:r>
            <a:r>
              <a:rPr lang="en-US" sz="2400" i="0" u="none" strike="noStrike" cap="none" dirty="0" err="1">
                <a:solidFill>
                  <a:srgbClr val="092E4B"/>
                </a:solidFill>
                <a:latin typeface="Calibri"/>
                <a:ea typeface="Calibri"/>
                <a:cs typeface="Calibri"/>
                <a:sym typeface="Calibri"/>
              </a:rPr>
              <a:t>aree</a:t>
            </a:r>
            <a:r>
              <a:rPr lang="en-US" sz="2400" i="0" u="none" strike="noStrike" cap="none" dirty="0">
                <a:solidFill>
                  <a:srgbClr val="092E4B"/>
                </a:solidFill>
                <a:latin typeface="Calibri"/>
                <a:ea typeface="Calibri"/>
                <a:cs typeface="Calibri"/>
                <a:sym typeface="Calibri"/>
              </a:rPr>
              <a:t> </a:t>
            </a:r>
            <a:r>
              <a:rPr lang="en-US" sz="2400" i="0" u="none" strike="noStrike" cap="none" dirty="0" err="1">
                <a:solidFill>
                  <a:srgbClr val="092E4B"/>
                </a:solidFill>
                <a:latin typeface="Calibri"/>
                <a:ea typeface="Calibri"/>
                <a:cs typeface="Calibri"/>
                <a:sym typeface="Calibri"/>
              </a:rPr>
              <a:t>che</a:t>
            </a:r>
            <a:r>
              <a:rPr lang="en-US" sz="2400" i="0" u="none" strike="noStrike" cap="none" dirty="0">
                <a:solidFill>
                  <a:srgbClr val="092E4B"/>
                </a:solidFill>
                <a:latin typeface="Calibri"/>
                <a:ea typeface="Calibri"/>
                <a:cs typeface="Calibri"/>
                <a:sym typeface="Calibri"/>
              </a:rPr>
              <a:t> </a:t>
            </a:r>
            <a:r>
              <a:rPr lang="en-US" sz="2400" i="0" u="none" strike="noStrike" cap="none" dirty="0" err="1">
                <a:solidFill>
                  <a:srgbClr val="092E4B"/>
                </a:solidFill>
                <a:latin typeface="Calibri"/>
                <a:ea typeface="Calibri"/>
                <a:cs typeface="Calibri"/>
                <a:sym typeface="Calibri"/>
              </a:rPr>
              <a:t>necessitano</a:t>
            </a:r>
            <a:r>
              <a:rPr lang="en-US" sz="2400" i="0" u="none" strike="noStrike" cap="none" dirty="0">
                <a:solidFill>
                  <a:srgbClr val="092E4B"/>
                </a:solidFill>
                <a:latin typeface="Calibri"/>
                <a:ea typeface="Calibri"/>
                <a:cs typeface="Calibri"/>
                <a:sym typeface="Calibri"/>
              </a:rPr>
              <a:t> di un </a:t>
            </a:r>
            <a:r>
              <a:rPr lang="en-US" sz="2400" i="0" u="none" strike="noStrike" cap="none" dirty="0" err="1">
                <a:solidFill>
                  <a:srgbClr val="092E4B"/>
                </a:solidFill>
                <a:latin typeface="Calibri"/>
                <a:ea typeface="Calibri"/>
                <a:cs typeface="Calibri"/>
                <a:sym typeface="Calibri"/>
              </a:rPr>
              <a:t>intervento</a:t>
            </a:r>
            <a:r>
              <a:rPr lang="en-US" sz="2400" i="0" u="none" strike="noStrike" cap="none" dirty="0">
                <a:solidFill>
                  <a:srgbClr val="092E4B"/>
                </a:solidFill>
                <a:latin typeface="Calibri"/>
                <a:ea typeface="Calibri"/>
                <a:cs typeface="Calibri"/>
                <a:sym typeface="Calibri"/>
              </a:rPr>
              <a:t>.</a:t>
            </a:r>
          </a:p>
          <a:p>
            <a:pPr marL="457200" marR="0" lvl="3" indent="-457200" algn="just" rtl="0">
              <a:lnSpc>
                <a:spcPct val="100000"/>
              </a:lnSpc>
              <a:spcBef>
                <a:spcPts val="0"/>
              </a:spcBef>
              <a:spcAft>
                <a:spcPts val="0"/>
              </a:spcAft>
              <a:buClr>
                <a:srgbClr val="000000"/>
              </a:buClr>
              <a:buSzPts val="2400"/>
              <a:buFont typeface="Arial"/>
              <a:buAutoNum type="arabicPeriod"/>
            </a:pPr>
            <a:endParaRPr lang="en-US" sz="2400" i="0" u="none" strike="noStrike" cap="none" dirty="0">
              <a:solidFill>
                <a:srgbClr val="092E4B"/>
              </a:solidFill>
              <a:latin typeface="Calibri"/>
              <a:ea typeface="Calibri"/>
              <a:cs typeface="Calibri"/>
              <a:sym typeface="Calibri"/>
            </a:endParaRPr>
          </a:p>
          <a:p>
            <a:pPr marL="457200" marR="0" lvl="3" indent="-457200" algn="just" rtl="0">
              <a:lnSpc>
                <a:spcPct val="100000"/>
              </a:lnSpc>
              <a:spcBef>
                <a:spcPts val="0"/>
              </a:spcBef>
              <a:spcAft>
                <a:spcPts val="0"/>
              </a:spcAft>
              <a:buClr>
                <a:srgbClr val="000000"/>
              </a:buClr>
              <a:buSzPts val="2400"/>
              <a:buFont typeface="Arial"/>
              <a:buAutoNum type="arabicPeriod"/>
            </a:pPr>
            <a:r>
              <a:rPr lang="en-US" sz="2400" i="0" u="none" strike="noStrike" cap="none" dirty="0" err="1">
                <a:solidFill>
                  <a:srgbClr val="092E4B"/>
                </a:solidFill>
                <a:latin typeface="Calibri"/>
                <a:ea typeface="Calibri"/>
                <a:cs typeface="Calibri"/>
                <a:sym typeface="Calibri"/>
              </a:rPr>
              <a:t>Aiutare</a:t>
            </a:r>
            <a:r>
              <a:rPr lang="en-US" sz="2400" i="0" u="none" strike="noStrike" cap="none" dirty="0">
                <a:solidFill>
                  <a:srgbClr val="092E4B"/>
                </a:solidFill>
                <a:latin typeface="Calibri"/>
                <a:ea typeface="Calibri"/>
                <a:cs typeface="Calibri"/>
                <a:sym typeface="Calibri"/>
              </a:rPr>
              <a:t> </a:t>
            </a:r>
            <a:r>
              <a:rPr lang="en-US" sz="2400" i="0" u="none" strike="noStrike" cap="none" dirty="0" err="1">
                <a:solidFill>
                  <a:srgbClr val="092E4B"/>
                </a:solidFill>
                <a:latin typeface="Calibri"/>
                <a:ea typeface="Calibri"/>
                <a:cs typeface="Calibri"/>
                <a:sym typeface="Calibri"/>
              </a:rPr>
              <a:t>i</a:t>
            </a:r>
            <a:r>
              <a:rPr lang="en-US" sz="2400" i="0" u="none" strike="noStrike" cap="none" dirty="0">
                <a:solidFill>
                  <a:srgbClr val="092E4B"/>
                </a:solidFill>
                <a:latin typeface="Calibri"/>
                <a:ea typeface="Calibri"/>
                <a:cs typeface="Calibri"/>
                <a:sym typeface="Calibri"/>
              </a:rPr>
              <a:t> tutor a </a:t>
            </a:r>
            <a:r>
              <a:rPr lang="en-US" sz="2400" i="0" u="none" strike="noStrike" cap="none" dirty="0" err="1">
                <a:solidFill>
                  <a:srgbClr val="092E4B"/>
                </a:solidFill>
                <a:latin typeface="Calibri"/>
                <a:ea typeface="Calibri"/>
                <a:cs typeface="Calibri"/>
                <a:sym typeface="Calibri"/>
              </a:rPr>
              <a:t>riconoscere</a:t>
            </a:r>
            <a:r>
              <a:rPr lang="en-US" sz="2400" i="0" u="none" strike="noStrike" cap="none" dirty="0">
                <a:solidFill>
                  <a:srgbClr val="092E4B"/>
                </a:solidFill>
                <a:latin typeface="Calibri"/>
                <a:ea typeface="Calibri"/>
                <a:cs typeface="Calibri"/>
                <a:sym typeface="Calibri"/>
              </a:rPr>
              <a:t> le </a:t>
            </a:r>
            <a:r>
              <a:rPr lang="en-US" sz="2400" b="1" dirty="0" err="1">
                <a:solidFill>
                  <a:srgbClr val="7F3494"/>
                </a:solidFill>
                <a:latin typeface="Calibri"/>
                <a:cs typeface="Calibri"/>
                <a:sym typeface="Calibri"/>
              </a:rPr>
              <a:t>difficoltà</a:t>
            </a:r>
            <a:r>
              <a:rPr lang="en-US" sz="2400" b="1" dirty="0">
                <a:solidFill>
                  <a:srgbClr val="7F3494"/>
                </a:solidFill>
                <a:latin typeface="Calibri"/>
                <a:cs typeface="Calibri"/>
                <a:sym typeface="Calibri"/>
              </a:rPr>
              <a:t> </a:t>
            </a:r>
            <a:r>
              <a:rPr lang="en-US" sz="2400" b="1" dirty="0" err="1">
                <a:solidFill>
                  <a:srgbClr val="7F3494"/>
                </a:solidFill>
                <a:latin typeface="Calibri"/>
                <a:cs typeface="Calibri"/>
                <a:sym typeface="Calibri"/>
              </a:rPr>
              <a:t>degli</a:t>
            </a:r>
            <a:r>
              <a:rPr lang="en-US" sz="2400" b="1" dirty="0">
                <a:solidFill>
                  <a:srgbClr val="7F3494"/>
                </a:solidFill>
                <a:latin typeface="Calibri"/>
                <a:cs typeface="Calibri"/>
                <a:sym typeface="Calibri"/>
              </a:rPr>
              <a:t> </a:t>
            </a:r>
            <a:r>
              <a:rPr lang="en-US" sz="2400" b="1" dirty="0" err="1">
                <a:solidFill>
                  <a:srgbClr val="7F3494"/>
                </a:solidFill>
                <a:latin typeface="Calibri"/>
                <a:cs typeface="Calibri"/>
                <a:sym typeface="Calibri"/>
              </a:rPr>
              <a:t>operatori</a:t>
            </a:r>
            <a:r>
              <a:rPr lang="en-US" sz="2400" b="1" dirty="0">
                <a:solidFill>
                  <a:srgbClr val="7F3494"/>
                </a:solidFill>
                <a:latin typeface="Calibri"/>
                <a:cs typeface="Calibri"/>
                <a:sym typeface="Calibri"/>
              </a:rPr>
              <a:t> e ad </a:t>
            </a:r>
            <a:r>
              <a:rPr lang="en-US" sz="2400" b="1" dirty="0" err="1">
                <a:solidFill>
                  <a:srgbClr val="7F3494"/>
                </a:solidFill>
                <a:latin typeface="Calibri"/>
                <a:cs typeface="Calibri"/>
                <a:sym typeface="Calibri"/>
              </a:rPr>
              <a:t>affrontare</a:t>
            </a:r>
            <a:r>
              <a:rPr lang="en-US" sz="2400" b="1" dirty="0">
                <a:solidFill>
                  <a:srgbClr val="7F3494"/>
                </a:solidFill>
                <a:latin typeface="Calibri"/>
                <a:cs typeface="Calibri"/>
                <a:sym typeface="Calibri"/>
              </a:rPr>
              <a:t> </a:t>
            </a:r>
            <a:r>
              <a:rPr lang="en-US" sz="2400" b="1" dirty="0" err="1">
                <a:solidFill>
                  <a:srgbClr val="7F3494"/>
                </a:solidFill>
                <a:latin typeface="Calibri"/>
                <a:cs typeface="Calibri"/>
                <a:sym typeface="Calibri"/>
              </a:rPr>
              <a:t>immediatamente</a:t>
            </a:r>
            <a:r>
              <a:rPr lang="en-US" sz="2400" b="1" dirty="0">
                <a:solidFill>
                  <a:srgbClr val="7F3494"/>
                </a:solidFill>
                <a:latin typeface="Calibri"/>
                <a:cs typeface="Calibri"/>
                <a:sym typeface="Calibri"/>
              </a:rPr>
              <a:t> </a:t>
            </a:r>
            <a:r>
              <a:rPr lang="en-US" sz="2400" b="1" dirty="0" err="1">
                <a:solidFill>
                  <a:srgbClr val="7F3494"/>
                </a:solidFill>
                <a:latin typeface="Calibri"/>
                <a:cs typeface="Calibri"/>
                <a:sym typeface="Calibri"/>
              </a:rPr>
              <a:t>i</a:t>
            </a:r>
            <a:r>
              <a:rPr lang="en-US" sz="2400" b="1" dirty="0">
                <a:solidFill>
                  <a:srgbClr val="7F3494"/>
                </a:solidFill>
                <a:latin typeface="Calibri"/>
                <a:cs typeface="Calibri"/>
                <a:sym typeface="Calibri"/>
              </a:rPr>
              <a:t> </a:t>
            </a:r>
            <a:r>
              <a:rPr lang="en-US" sz="2400" b="1" dirty="0" err="1">
                <a:solidFill>
                  <a:srgbClr val="7F3494"/>
                </a:solidFill>
                <a:latin typeface="Calibri"/>
                <a:cs typeface="Calibri"/>
                <a:sym typeface="Calibri"/>
              </a:rPr>
              <a:t>problemi</a:t>
            </a:r>
            <a:r>
              <a:rPr lang="en-US" sz="2400" b="1" dirty="0">
                <a:solidFill>
                  <a:srgbClr val="7F3494"/>
                </a:solidFill>
                <a:latin typeface="Calibri"/>
                <a:cs typeface="Calibri"/>
                <a:sym typeface="Calibri"/>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0"/>
          <p:cNvSpPr txBox="1">
            <a:spLocks noGrp="1"/>
          </p:cNvSpPr>
          <p:nvPr>
            <p:ph type="body" idx="2"/>
          </p:nvPr>
        </p:nvSpPr>
        <p:spPr>
          <a:xfrm>
            <a:off x="798379" y="74911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24BAA2"/>
              </a:buClr>
              <a:buSzPts val="3600"/>
              <a:buNone/>
            </a:pPr>
            <a:r>
              <a:rPr lang="en-US" dirty="0" err="1"/>
              <a:t>Valutazione</a:t>
            </a:r>
            <a:r>
              <a:rPr lang="en-US" dirty="0"/>
              <a:t> </a:t>
            </a:r>
            <a:r>
              <a:rPr lang="en-US" dirty="0" err="1"/>
              <a:t>formativa</a:t>
            </a:r>
            <a:endParaRPr dirty="0"/>
          </a:p>
        </p:txBody>
      </p:sp>
      <p:sp>
        <p:nvSpPr>
          <p:cNvPr id="258" name="Google Shape;258;p50"/>
          <p:cNvSpPr txBox="1"/>
          <p:nvPr/>
        </p:nvSpPr>
        <p:spPr>
          <a:xfrm>
            <a:off x="3749964" y="1748575"/>
            <a:ext cx="436490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err="1">
                <a:solidFill>
                  <a:srgbClr val="7F3494"/>
                </a:solidFill>
                <a:latin typeface="Arial"/>
                <a:ea typeface="Arial"/>
                <a:cs typeface="Arial"/>
                <a:sym typeface="Arial"/>
              </a:rPr>
              <a:t>Abbiamo</a:t>
            </a:r>
            <a:r>
              <a:rPr lang="en-US" sz="2400" b="1" i="0" u="none" strike="noStrike" cap="none" dirty="0">
                <a:solidFill>
                  <a:srgbClr val="7F3494"/>
                </a:solidFill>
                <a:latin typeface="Arial"/>
                <a:ea typeface="Arial"/>
                <a:cs typeface="Arial"/>
                <a:sym typeface="Arial"/>
              </a:rPr>
              <a:t> due tipi di </a:t>
            </a:r>
            <a:r>
              <a:rPr lang="en-US" sz="2400" b="1" i="0" u="none" strike="noStrike" cap="none" dirty="0" err="1">
                <a:solidFill>
                  <a:srgbClr val="7F3494"/>
                </a:solidFill>
                <a:latin typeface="Arial"/>
                <a:ea typeface="Arial"/>
                <a:cs typeface="Arial"/>
                <a:sym typeface="Arial"/>
              </a:rPr>
              <a:t>griglie</a:t>
            </a:r>
            <a:endParaRPr lang="en-US" sz="2400" b="1" i="0" u="none" strike="noStrike" cap="none" dirty="0">
              <a:solidFill>
                <a:srgbClr val="7F3494"/>
              </a:solidFill>
              <a:latin typeface="Arial"/>
              <a:ea typeface="Arial"/>
              <a:cs typeface="Arial"/>
              <a:sym typeface="Arial"/>
            </a:endParaRPr>
          </a:p>
          <a:p>
            <a:pPr marL="342900" marR="0" lvl="0" indent="-190500" algn="just"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pic>
        <p:nvPicPr>
          <p:cNvPr id="259" name="Google Shape;259;p50"/>
          <p:cNvPicPr preferRelativeResize="0"/>
          <p:nvPr/>
        </p:nvPicPr>
        <p:blipFill rotWithShape="1">
          <a:blip r:embed="rId3">
            <a:alphaModFix/>
          </a:blip>
          <a:srcRect/>
          <a:stretch/>
        </p:blipFill>
        <p:spPr>
          <a:xfrm>
            <a:off x="2310062" y="2781264"/>
            <a:ext cx="2149643" cy="2149643"/>
          </a:xfrm>
          <a:prstGeom prst="rect">
            <a:avLst/>
          </a:prstGeom>
          <a:noFill/>
          <a:ln>
            <a:noFill/>
          </a:ln>
        </p:spPr>
      </p:pic>
      <p:pic>
        <p:nvPicPr>
          <p:cNvPr id="260" name="Google Shape;260;p50"/>
          <p:cNvPicPr preferRelativeResize="0"/>
          <p:nvPr/>
        </p:nvPicPr>
        <p:blipFill rotWithShape="1">
          <a:blip r:embed="rId4">
            <a:alphaModFix/>
          </a:blip>
          <a:srcRect/>
          <a:stretch/>
        </p:blipFill>
        <p:spPr>
          <a:xfrm>
            <a:off x="7732297" y="2781264"/>
            <a:ext cx="2149644" cy="2149644"/>
          </a:xfrm>
          <a:prstGeom prst="rect">
            <a:avLst/>
          </a:prstGeom>
          <a:noFill/>
          <a:ln>
            <a:noFill/>
          </a:ln>
        </p:spPr>
      </p:pic>
      <p:sp>
        <p:nvSpPr>
          <p:cNvPr id="261" name="Google Shape;261;p50"/>
          <p:cNvSpPr txBox="1"/>
          <p:nvPr/>
        </p:nvSpPr>
        <p:spPr>
          <a:xfrm>
            <a:off x="1227218" y="5315953"/>
            <a:ext cx="407469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7F3494"/>
                </a:solidFill>
                <a:latin typeface="Arial"/>
                <a:ea typeface="Arial"/>
                <a:cs typeface="Arial"/>
                <a:sym typeface="Arial"/>
              </a:rPr>
              <a:t>Care Worker</a:t>
            </a:r>
            <a:endParaRPr/>
          </a:p>
          <a:p>
            <a:pPr marL="342900" marR="0" lvl="0" indent="-190500" algn="just"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62" name="Google Shape;262;p50"/>
          <p:cNvSpPr txBox="1"/>
          <p:nvPr/>
        </p:nvSpPr>
        <p:spPr>
          <a:xfrm>
            <a:off x="6769771" y="5277889"/>
            <a:ext cx="407469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a:solidFill>
                  <a:srgbClr val="7F3494"/>
                </a:solidFill>
                <a:latin typeface="Arial"/>
                <a:ea typeface="Arial"/>
                <a:cs typeface="Arial"/>
                <a:sym typeface="Arial"/>
              </a:rPr>
              <a:t>Tutor</a:t>
            </a:r>
            <a:endParaRPr dirty="0"/>
          </a:p>
          <a:p>
            <a:pPr marL="342900" marR="0" lvl="0" indent="-190500" algn="just"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1"/>
          <p:cNvSpPr txBox="1">
            <a:spLocks noGrp="1"/>
          </p:cNvSpPr>
          <p:nvPr>
            <p:ph type="body" idx="2"/>
          </p:nvPr>
        </p:nvSpPr>
        <p:spPr>
          <a:xfrm>
            <a:off x="798379" y="74911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24BAA2"/>
              </a:buClr>
              <a:buSzPts val="3600"/>
              <a:buNone/>
            </a:pPr>
            <a:r>
              <a:rPr lang="en-US" dirty="0" err="1"/>
              <a:t>Valutazione</a:t>
            </a:r>
            <a:r>
              <a:rPr lang="en-US" dirty="0"/>
              <a:t> </a:t>
            </a:r>
            <a:r>
              <a:rPr lang="en-US" dirty="0" err="1"/>
              <a:t>formativa</a:t>
            </a:r>
            <a:endParaRPr lang="en-US" dirty="0"/>
          </a:p>
        </p:txBody>
      </p:sp>
      <p:sp>
        <p:nvSpPr>
          <p:cNvPr id="268" name="Google Shape;268;p51"/>
          <p:cNvSpPr txBox="1"/>
          <p:nvPr/>
        </p:nvSpPr>
        <p:spPr>
          <a:xfrm>
            <a:off x="3352795" y="1588220"/>
            <a:ext cx="548640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err="1">
                <a:solidFill>
                  <a:srgbClr val="7F3494"/>
                </a:solidFill>
                <a:latin typeface="Arial"/>
                <a:ea typeface="Arial"/>
                <a:cs typeface="Arial"/>
                <a:sym typeface="Arial"/>
              </a:rPr>
              <a:t>Aspetti</a:t>
            </a:r>
            <a:r>
              <a:rPr lang="en-US" sz="2400" b="1" i="0" u="none" strike="noStrike" cap="none" dirty="0">
                <a:solidFill>
                  <a:srgbClr val="7F3494"/>
                </a:solidFill>
                <a:latin typeface="Arial"/>
                <a:ea typeface="Arial"/>
                <a:cs typeface="Arial"/>
                <a:sym typeface="Arial"/>
              </a:rPr>
              <a:t> da </a:t>
            </a:r>
            <a:r>
              <a:rPr lang="en-US" sz="2400" b="1" i="0" u="none" strike="noStrike" cap="none" dirty="0" err="1">
                <a:solidFill>
                  <a:srgbClr val="7F3494"/>
                </a:solidFill>
                <a:latin typeface="Arial"/>
                <a:ea typeface="Arial"/>
                <a:cs typeface="Arial"/>
                <a:sym typeface="Arial"/>
              </a:rPr>
              <a:t>valutare</a:t>
            </a:r>
            <a:r>
              <a:rPr lang="en-US" sz="2400" b="1" i="0" u="none" strike="noStrike" cap="none" dirty="0">
                <a:solidFill>
                  <a:srgbClr val="7F3494"/>
                </a:solidFill>
                <a:latin typeface="Arial"/>
                <a:ea typeface="Arial"/>
                <a:cs typeface="Arial"/>
                <a:sym typeface="Arial"/>
              </a:rPr>
              <a:t> (per </a:t>
            </a:r>
            <a:r>
              <a:rPr lang="en-US" sz="2400" b="1" i="0" u="none" strike="noStrike" cap="none" dirty="0" err="1">
                <a:solidFill>
                  <a:srgbClr val="7F3494"/>
                </a:solidFill>
                <a:latin typeface="Arial"/>
                <a:ea typeface="Arial"/>
                <a:cs typeface="Arial"/>
                <a:sym typeface="Arial"/>
              </a:rPr>
              <a:t>entrambi</a:t>
            </a:r>
            <a:r>
              <a:rPr lang="en-US" sz="2400" b="1" i="0" u="none" strike="noStrike" cap="none" dirty="0">
                <a:solidFill>
                  <a:srgbClr val="7F3494"/>
                </a:solidFill>
                <a:latin typeface="Arial"/>
                <a:ea typeface="Arial"/>
                <a:cs typeface="Arial"/>
                <a:sym typeface="Arial"/>
              </a:rPr>
              <a:t>)</a:t>
            </a:r>
          </a:p>
        </p:txBody>
      </p:sp>
      <p:sp>
        <p:nvSpPr>
          <p:cNvPr id="269" name="Google Shape;269;p51"/>
          <p:cNvSpPr txBox="1"/>
          <p:nvPr/>
        </p:nvSpPr>
        <p:spPr>
          <a:xfrm>
            <a:off x="1183390" y="3558322"/>
            <a:ext cx="4074695"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a:solidFill>
                  <a:srgbClr val="7F3494"/>
                </a:solidFill>
                <a:latin typeface="Arial"/>
                <a:ea typeface="Arial"/>
                <a:cs typeface="Arial"/>
                <a:sym typeface="Arial"/>
              </a:rPr>
              <a:t>Care worker outcomes</a:t>
            </a:r>
            <a:endParaRPr sz="2400" b="0" i="0" u="none" strike="noStrike" cap="none" dirty="0">
              <a:solidFill>
                <a:srgbClr val="000000"/>
              </a:solidFill>
              <a:latin typeface="Arial"/>
              <a:ea typeface="Arial"/>
              <a:cs typeface="Arial"/>
              <a:sym typeface="Arial"/>
            </a:endParaRPr>
          </a:p>
        </p:txBody>
      </p:sp>
      <p:sp>
        <p:nvSpPr>
          <p:cNvPr id="270" name="Google Shape;270;p51"/>
          <p:cNvSpPr txBox="1"/>
          <p:nvPr/>
        </p:nvSpPr>
        <p:spPr>
          <a:xfrm>
            <a:off x="6933917" y="3558805"/>
            <a:ext cx="4074695"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err="1">
                <a:solidFill>
                  <a:srgbClr val="7F3494"/>
                </a:solidFill>
                <a:latin typeface="Arial"/>
                <a:ea typeface="Arial"/>
                <a:cs typeface="Arial"/>
                <a:sym typeface="Arial"/>
              </a:rPr>
              <a:t>Processo</a:t>
            </a:r>
            <a:r>
              <a:rPr lang="en-US" sz="2400" b="1" i="0" u="none" strike="noStrike" cap="none" dirty="0">
                <a:solidFill>
                  <a:srgbClr val="7F3494"/>
                </a:solidFill>
                <a:latin typeface="Arial"/>
                <a:ea typeface="Arial"/>
                <a:cs typeface="Arial"/>
                <a:sym typeface="Arial"/>
              </a:rPr>
              <a:t> di </a:t>
            </a:r>
            <a:r>
              <a:rPr lang="en-US" sz="2400" b="1" i="0" u="none" strike="noStrike" cap="none" dirty="0" err="1">
                <a:solidFill>
                  <a:srgbClr val="7F3494"/>
                </a:solidFill>
                <a:latin typeface="Arial"/>
                <a:ea typeface="Arial"/>
                <a:cs typeface="Arial"/>
                <a:sym typeface="Arial"/>
              </a:rPr>
              <a:t>apprendimento</a:t>
            </a:r>
            <a:endParaRPr lang="en-US" sz="2400" b="1" i="0" u="none" strike="noStrike" cap="none" dirty="0">
              <a:solidFill>
                <a:srgbClr val="7F3494"/>
              </a:solidFill>
              <a:latin typeface="Arial"/>
              <a:ea typeface="Arial"/>
              <a:cs typeface="Arial"/>
              <a:sym typeface="Arial"/>
            </a:endParaRPr>
          </a:p>
          <a:p>
            <a:pPr marL="342900" marR="0" lvl="0" indent="-190500" algn="just"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271" name="Google Shape;271;p51"/>
          <p:cNvSpPr txBox="1"/>
          <p:nvPr/>
        </p:nvSpPr>
        <p:spPr>
          <a:xfrm>
            <a:off x="4215348" y="5117720"/>
            <a:ext cx="407469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err="1">
                <a:solidFill>
                  <a:srgbClr val="7F3494"/>
                </a:solidFill>
                <a:latin typeface="Arial"/>
                <a:ea typeface="Arial"/>
                <a:cs typeface="Arial"/>
                <a:sym typeface="Arial"/>
              </a:rPr>
              <a:t>Autovalutazione</a:t>
            </a:r>
            <a:r>
              <a:rPr lang="en-US" sz="2400" b="1" i="0" u="none" strike="noStrike" cap="none" dirty="0">
                <a:solidFill>
                  <a:srgbClr val="7F3494"/>
                </a:solidFill>
                <a:latin typeface="Arial"/>
                <a:ea typeface="Arial"/>
                <a:cs typeface="Arial"/>
                <a:sym typeface="Arial"/>
              </a:rPr>
              <a:t> e </a:t>
            </a:r>
            <a:r>
              <a:rPr lang="en-US" sz="2400" b="1" i="0" u="none" strike="noStrike" cap="none" dirty="0" err="1">
                <a:solidFill>
                  <a:srgbClr val="7F3494"/>
                </a:solidFill>
                <a:latin typeface="Arial"/>
                <a:ea typeface="Arial"/>
                <a:cs typeface="Arial"/>
                <a:sym typeface="Arial"/>
              </a:rPr>
              <a:t>autoapprendimento</a:t>
            </a:r>
            <a:endParaRPr lang="en-US" sz="2400" b="1" i="0" u="none" strike="noStrike" cap="none" dirty="0">
              <a:solidFill>
                <a:srgbClr val="7F3494"/>
              </a:solidFill>
              <a:latin typeface="Arial"/>
              <a:ea typeface="Arial"/>
              <a:cs typeface="Arial"/>
              <a:sym typeface="Arial"/>
            </a:endParaRPr>
          </a:p>
        </p:txBody>
      </p:sp>
      <p:pic>
        <p:nvPicPr>
          <p:cNvPr id="272" name="Google Shape;272;p51"/>
          <p:cNvPicPr preferRelativeResize="0"/>
          <p:nvPr/>
        </p:nvPicPr>
        <p:blipFill rotWithShape="1">
          <a:blip r:embed="rId3">
            <a:alphaModFix/>
          </a:blip>
          <a:srcRect/>
          <a:stretch/>
        </p:blipFill>
        <p:spPr>
          <a:xfrm>
            <a:off x="2630484" y="2346020"/>
            <a:ext cx="1180506" cy="1180506"/>
          </a:xfrm>
          <a:prstGeom prst="rect">
            <a:avLst/>
          </a:prstGeom>
          <a:noFill/>
          <a:ln>
            <a:noFill/>
          </a:ln>
        </p:spPr>
      </p:pic>
      <p:pic>
        <p:nvPicPr>
          <p:cNvPr id="273" name="Google Shape;273;p51"/>
          <p:cNvPicPr preferRelativeResize="0"/>
          <p:nvPr/>
        </p:nvPicPr>
        <p:blipFill rotWithShape="1">
          <a:blip r:embed="rId4">
            <a:alphaModFix/>
          </a:blip>
          <a:srcRect/>
          <a:stretch/>
        </p:blipFill>
        <p:spPr>
          <a:xfrm>
            <a:off x="8239624" y="2359175"/>
            <a:ext cx="1199147" cy="1199147"/>
          </a:xfrm>
          <a:prstGeom prst="rect">
            <a:avLst/>
          </a:prstGeom>
          <a:noFill/>
          <a:ln>
            <a:noFill/>
          </a:ln>
        </p:spPr>
      </p:pic>
      <p:pic>
        <p:nvPicPr>
          <p:cNvPr id="274" name="Google Shape;274;p51"/>
          <p:cNvPicPr preferRelativeResize="0"/>
          <p:nvPr/>
        </p:nvPicPr>
        <p:blipFill rotWithShape="1">
          <a:blip r:embed="rId5">
            <a:alphaModFix/>
          </a:blip>
          <a:srcRect/>
          <a:stretch/>
        </p:blipFill>
        <p:spPr>
          <a:xfrm>
            <a:off x="5568348" y="3799066"/>
            <a:ext cx="1180506" cy="118050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2"/>
          <p:cNvSpPr txBox="1">
            <a:spLocks noGrp="1"/>
          </p:cNvSpPr>
          <p:nvPr>
            <p:ph type="body" idx="2"/>
          </p:nvPr>
        </p:nvSpPr>
        <p:spPr>
          <a:xfrm>
            <a:off x="798376" y="583389"/>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24BAA2"/>
              </a:buClr>
              <a:buSzPts val="3600"/>
              <a:buNone/>
            </a:pPr>
            <a:r>
              <a:rPr lang="en-US" dirty="0" err="1"/>
              <a:t>Attività</a:t>
            </a:r>
            <a:r>
              <a:rPr lang="en-US" dirty="0"/>
              <a:t>: </a:t>
            </a:r>
            <a:r>
              <a:rPr lang="en-US" dirty="0" err="1"/>
              <a:t>Revisione</a:t>
            </a:r>
            <a:r>
              <a:rPr lang="en-US" dirty="0"/>
              <a:t> </a:t>
            </a:r>
            <a:r>
              <a:rPr lang="en-US" dirty="0" err="1"/>
              <a:t>delle</a:t>
            </a:r>
            <a:r>
              <a:rPr lang="en-US" dirty="0"/>
              <a:t> </a:t>
            </a:r>
            <a:r>
              <a:rPr lang="en-US" dirty="0" err="1"/>
              <a:t>griglie</a:t>
            </a:r>
            <a:r>
              <a:rPr lang="en-US" dirty="0"/>
              <a:t>.  </a:t>
            </a:r>
            <a:endParaRPr dirty="0"/>
          </a:p>
        </p:txBody>
      </p:sp>
      <p:sp>
        <p:nvSpPr>
          <p:cNvPr id="280" name="Google Shape;280;p52"/>
          <p:cNvSpPr txBox="1"/>
          <p:nvPr/>
        </p:nvSpPr>
        <p:spPr>
          <a:xfrm>
            <a:off x="628675" y="1420617"/>
            <a:ext cx="10934700" cy="969456"/>
          </a:xfrm>
          <a:prstGeom prst="rect">
            <a:avLst/>
          </a:prstGeom>
          <a:noFill/>
          <a:ln>
            <a:noFill/>
          </a:ln>
        </p:spPr>
        <p:txBody>
          <a:bodyPr spcFirstLastPara="1" wrap="square" lIns="91425" tIns="45700" rIns="91425" bIns="45700" anchor="t" anchorCtr="0">
            <a:spAutoFit/>
          </a:bodyPr>
          <a:lstStyle/>
          <a:p>
            <a:pPr marL="342900" marR="0" lvl="0" indent="-368300" algn="l" rtl="0">
              <a:lnSpc>
                <a:spcPct val="100000"/>
              </a:lnSpc>
              <a:spcBef>
                <a:spcPts val="0"/>
              </a:spcBef>
              <a:spcAft>
                <a:spcPts val="0"/>
              </a:spcAft>
              <a:buClr>
                <a:srgbClr val="000000"/>
              </a:buClr>
              <a:buSzPts val="1800"/>
              <a:buFont typeface="Arial"/>
              <a:buChar char="•"/>
            </a:pPr>
            <a:r>
              <a:rPr lang="en-US" sz="1800" b="1" i="0" u="none" strike="noStrike" cap="none" dirty="0" err="1">
                <a:solidFill>
                  <a:srgbClr val="7F3494"/>
                </a:solidFill>
                <a:latin typeface="Calibri"/>
                <a:ea typeface="Calibri"/>
                <a:cs typeface="Calibri"/>
                <a:sym typeface="Calibri"/>
              </a:rPr>
              <a:t>Descrizione</a:t>
            </a:r>
            <a:r>
              <a:rPr lang="en-US" sz="1800" b="1" i="0" u="none" strike="noStrike" cap="none" dirty="0">
                <a:solidFill>
                  <a:srgbClr val="7F3494"/>
                </a:solidFill>
                <a:latin typeface="Calibri"/>
                <a:ea typeface="Calibri"/>
                <a:cs typeface="Calibri"/>
                <a:sym typeface="Calibri"/>
              </a:rPr>
              <a:t>: </a:t>
            </a:r>
            <a:r>
              <a:rPr lang="en-US" sz="1900" dirty="0">
                <a:solidFill>
                  <a:srgbClr val="092E4B"/>
                </a:solidFill>
                <a:latin typeface="Calibri"/>
                <a:cs typeface="Calibri"/>
                <a:sym typeface="Calibri"/>
              </a:rPr>
              <a:t>Con </a:t>
            </a:r>
            <a:r>
              <a:rPr lang="en-US" sz="1900" dirty="0" err="1">
                <a:solidFill>
                  <a:srgbClr val="092E4B"/>
                </a:solidFill>
                <a:latin typeface="Calibri"/>
                <a:cs typeface="Calibri"/>
                <a:sym typeface="Calibri"/>
              </a:rPr>
              <a:t>questa</a:t>
            </a:r>
            <a:r>
              <a:rPr lang="en-US" sz="1900" dirty="0">
                <a:solidFill>
                  <a:srgbClr val="092E4B"/>
                </a:solidFill>
                <a:latin typeface="Calibri"/>
                <a:cs typeface="Calibri"/>
                <a:sym typeface="Calibri"/>
              </a:rPr>
              <a:t> </a:t>
            </a:r>
            <a:r>
              <a:rPr lang="en-US" sz="1900" dirty="0" err="1">
                <a:solidFill>
                  <a:srgbClr val="092E4B"/>
                </a:solidFill>
                <a:latin typeface="Calibri"/>
                <a:cs typeface="Calibri"/>
                <a:sym typeface="Calibri"/>
              </a:rPr>
              <a:t>attività</a:t>
            </a:r>
            <a:r>
              <a:rPr lang="en-US" sz="1900" dirty="0">
                <a:solidFill>
                  <a:srgbClr val="092E4B"/>
                </a:solidFill>
                <a:latin typeface="Calibri"/>
                <a:cs typeface="Calibri"/>
                <a:sym typeface="Calibri"/>
              </a:rPr>
              <a:t> ci </a:t>
            </a:r>
            <a:r>
              <a:rPr lang="en-US" sz="1900" dirty="0" err="1">
                <a:solidFill>
                  <a:srgbClr val="092E4B"/>
                </a:solidFill>
                <a:latin typeface="Calibri"/>
                <a:cs typeface="Calibri"/>
                <a:sym typeface="Calibri"/>
              </a:rPr>
              <a:t>proponiamo</a:t>
            </a:r>
            <a:r>
              <a:rPr lang="en-US" sz="1900" dirty="0">
                <a:solidFill>
                  <a:srgbClr val="092E4B"/>
                </a:solidFill>
                <a:latin typeface="Calibri"/>
                <a:cs typeface="Calibri"/>
                <a:sym typeface="Calibri"/>
              </a:rPr>
              <a:t> di </a:t>
            </a:r>
            <a:r>
              <a:rPr lang="en-US" sz="1900" dirty="0" err="1">
                <a:solidFill>
                  <a:srgbClr val="092E4B"/>
                </a:solidFill>
                <a:latin typeface="Calibri"/>
                <a:cs typeface="Calibri"/>
                <a:sym typeface="Calibri"/>
              </a:rPr>
              <a:t>creare</a:t>
            </a:r>
            <a:r>
              <a:rPr lang="en-US" sz="1900" dirty="0">
                <a:solidFill>
                  <a:srgbClr val="092E4B"/>
                </a:solidFill>
                <a:latin typeface="Calibri"/>
                <a:cs typeface="Calibri"/>
                <a:sym typeface="Calibri"/>
              </a:rPr>
              <a:t> </a:t>
            </a:r>
            <a:r>
              <a:rPr lang="en-US" sz="1900" dirty="0" err="1">
                <a:solidFill>
                  <a:srgbClr val="092E4B"/>
                </a:solidFill>
                <a:latin typeface="Calibri"/>
                <a:cs typeface="Calibri"/>
                <a:sym typeface="Calibri"/>
              </a:rPr>
              <a:t>una</a:t>
            </a:r>
            <a:r>
              <a:rPr lang="en-US" sz="1900" dirty="0">
                <a:solidFill>
                  <a:srgbClr val="092E4B"/>
                </a:solidFill>
                <a:latin typeface="Calibri"/>
                <a:cs typeface="Calibri"/>
                <a:sym typeface="Calibri"/>
              </a:rPr>
              <a:t> </a:t>
            </a:r>
            <a:r>
              <a:rPr lang="en-US" sz="1900" dirty="0" err="1">
                <a:solidFill>
                  <a:srgbClr val="092E4B"/>
                </a:solidFill>
                <a:latin typeface="Calibri"/>
                <a:cs typeface="Calibri"/>
                <a:sym typeface="Calibri"/>
              </a:rPr>
              <a:t>valutazione</a:t>
            </a:r>
            <a:r>
              <a:rPr lang="en-US" sz="1900" dirty="0">
                <a:solidFill>
                  <a:srgbClr val="092E4B"/>
                </a:solidFill>
                <a:latin typeface="Calibri"/>
                <a:cs typeface="Calibri"/>
                <a:sym typeface="Calibri"/>
              </a:rPr>
              <a:t> </a:t>
            </a:r>
            <a:r>
              <a:rPr lang="en-US" sz="1900" dirty="0" err="1">
                <a:solidFill>
                  <a:srgbClr val="092E4B"/>
                </a:solidFill>
                <a:latin typeface="Calibri"/>
                <a:cs typeface="Calibri"/>
                <a:sym typeface="Calibri"/>
              </a:rPr>
              <a:t>formativa</a:t>
            </a:r>
            <a:r>
              <a:rPr lang="en-US" sz="1900" dirty="0">
                <a:solidFill>
                  <a:srgbClr val="092E4B"/>
                </a:solidFill>
                <a:latin typeface="Calibri"/>
                <a:cs typeface="Calibri"/>
                <a:sym typeface="Calibri"/>
              </a:rPr>
              <a:t> (per tutor e </a:t>
            </a:r>
            <a:r>
              <a:rPr lang="en-US" sz="1900" dirty="0" err="1">
                <a:solidFill>
                  <a:srgbClr val="092E4B"/>
                </a:solidFill>
                <a:latin typeface="Calibri"/>
                <a:cs typeface="Calibri"/>
                <a:sym typeface="Calibri"/>
              </a:rPr>
              <a:t>operatori</a:t>
            </a:r>
            <a:r>
              <a:rPr lang="en-US" sz="1900" dirty="0">
                <a:solidFill>
                  <a:srgbClr val="092E4B"/>
                </a:solidFill>
                <a:latin typeface="Calibri"/>
                <a:cs typeface="Calibri"/>
                <a:sym typeface="Calibri"/>
              </a:rPr>
              <a:t> </a:t>
            </a:r>
            <a:r>
              <a:rPr lang="en-US" sz="1900" dirty="0" err="1">
                <a:solidFill>
                  <a:srgbClr val="092E4B"/>
                </a:solidFill>
                <a:latin typeface="Calibri"/>
                <a:cs typeface="Calibri"/>
                <a:sym typeface="Calibri"/>
              </a:rPr>
              <a:t>sanitari</a:t>
            </a:r>
            <a:r>
              <a:rPr lang="en-US" sz="1900" dirty="0">
                <a:solidFill>
                  <a:srgbClr val="092E4B"/>
                </a:solidFill>
                <a:latin typeface="Calibri"/>
                <a:cs typeface="Calibri"/>
                <a:sym typeface="Calibri"/>
              </a:rPr>
              <a:t>) </a:t>
            </a:r>
            <a:r>
              <a:rPr lang="en-US" sz="1900" dirty="0" err="1">
                <a:solidFill>
                  <a:srgbClr val="092E4B"/>
                </a:solidFill>
                <a:latin typeface="Calibri"/>
                <a:cs typeface="Calibri"/>
                <a:sym typeface="Calibri"/>
              </a:rPr>
              <a:t>che</a:t>
            </a:r>
            <a:r>
              <a:rPr lang="en-US" sz="1900" dirty="0">
                <a:solidFill>
                  <a:srgbClr val="092E4B"/>
                </a:solidFill>
                <a:latin typeface="Calibri"/>
                <a:cs typeface="Calibri"/>
                <a:sym typeface="Calibri"/>
              </a:rPr>
              <a:t> </a:t>
            </a:r>
            <a:r>
              <a:rPr lang="en-US" sz="1900" dirty="0" err="1">
                <a:solidFill>
                  <a:srgbClr val="092E4B"/>
                </a:solidFill>
                <a:latin typeface="Calibri"/>
                <a:cs typeface="Calibri"/>
                <a:sym typeface="Calibri"/>
              </a:rPr>
              <a:t>garantisca</a:t>
            </a:r>
            <a:r>
              <a:rPr lang="en-US" sz="1900" dirty="0">
                <a:solidFill>
                  <a:srgbClr val="092E4B"/>
                </a:solidFill>
                <a:latin typeface="Calibri"/>
                <a:cs typeface="Calibri"/>
                <a:sym typeface="Calibri"/>
              </a:rPr>
              <a:t> la </a:t>
            </a:r>
            <a:r>
              <a:rPr lang="en-US" sz="1900" dirty="0" err="1">
                <a:solidFill>
                  <a:srgbClr val="092E4B"/>
                </a:solidFill>
                <a:latin typeface="Calibri"/>
                <a:cs typeface="Calibri"/>
                <a:sym typeface="Calibri"/>
              </a:rPr>
              <a:t>raccolta</a:t>
            </a:r>
            <a:r>
              <a:rPr lang="en-US" sz="1900" dirty="0">
                <a:solidFill>
                  <a:srgbClr val="092E4B"/>
                </a:solidFill>
                <a:latin typeface="Calibri"/>
                <a:cs typeface="Calibri"/>
                <a:sym typeface="Calibri"/>
              </a:rPr>
              <a:t> </a:t>
            </a:r>
            <a:r>
              <a:rPr lang="en-US" sz="1900" dirty="0" err="1">
                <a:solidFill>
                  <a:srgbClr val="092E4B"/>
                </a:solidFill>
                <a:latin typeface="Calibri"/>
                <a:cs typeface="Calibri"/>
                <a:sym typeface="Calibri"/>
              </a:rPr>
              <a:t>efficiente</a:t>
            </a:r>
            <a:r>
              <a:rPr lang="en-US" sz="1900" dirty="0">
                <a:solidFill>
                  <a:srgbClr val="092E4B"/>
                </a:solidFill>
                <a:latin typeface="Calibri"/>
                <a:cs typeface="Calibri"/>
                <a:sym typeface="Calibri"/>
              </a:rPr>
              <a:t> </a:t>
            </a:r>
            <a:r>
              <a:rPr lang="en-US" sz="1900" dirty="0" err="1">
                <a:solidFill>
                  <a:srgbClr val="092E4B"/>
                </a:solidFill>
                <a:latin typeface="Calibri"/>
                <a:cs typeface="Calibri"/>
                <a:sym typeface="Calibri"/>
              </a:rPr>
              <a:t>degli</a:t>
            </a:r>
            <a:r>
              <a:rPr lang="en-US" sz="1900" dirty="0">
                <a:solidFill>
                  <a:srgbClr val="092E4B"/>
                </a:solidFill>
                <a:latin typeface="Calibri"/>
                <a:cs typeface="Calibri"/>
                <a:sym typeface="Calibri"/>
              </a:rPr>
              <a:t> </a:t>
            </a:r>
            <a:r>
              <a:rPr lang="en-US" sz="1900" dirty="0" err="1">
                <a:solidFill>
                  <a:srgbClr val="092E4B"/>
                </a:solidFill>
                <a:latin typeface="Calibri"/>
                <a:cs typeface="Calibri"/>
                <a:sym typeface="Calibri"/>
              </a:rPr>
              <a:t>aspetti</a:t>
            </a:r>
            <a:r>
              <a:rPr lang="en-US" sz="1900" dirty="0">
                <a:solidFill>
                  <a:srgbClr val="092E4B"/>
                </a:solidFill>
                <a:latin typeface="Calibri"/>
                <a:cs typeface="Calibri"/>
                <a:sym typeface="Calibri"/>
              </a:rPr>
              <a:t> </a:t>
            </a:r>
            <a:r>
              <a:rPr lang="en-US" sz="1900" dirty="0" err="1">
                <a:solidFill>
                  <a:srgbClr val="092E4B"/>
                </a:solidFill>
                <a:latin typeface="Calibri"/>
                <a:cs typeface="Calibri"/>
                <a:sym typeface="Calibri"/>
              </a:rPr>
              <a:t>più</a:t>
            </a:r>
            <a:r>
              <a:rPr lang="en-US" sz="1900" dirty="0">
                <a:solidFill>
                  <a:srgbClr val="092E4B"/>
                </a:solidFill>
                <a:latin typeface="Calibri"/>
                <a:cs typeface="Calibri"/>
                <a:sym typeface="Calibri"/>
              </a:rPr>
              <a:t> </a:t>
            </a:r>
            <a:r>
              <a:rPr lang="en-US" sz="1900" dirty="0" err="1">
                <a:solidFill>
                  <a:srgbClr val="092E4B"/>
                </a:solidFill>
                <a:latin typeface="Calibri"/>
                <a:cs typeface="Calibri"/>
                <a:sym typeface="Calibri"/>
              </a:rPr>
              <a:t>importanti</a:t>
            </a:r>
            <a:r>
              <a:rPr lang="en-US" sz="1900" dirty="0">
                <a:solidFill>
                  <a:srgbClr val="092E4B"/>
                </a:solidFill>
                <a:latin typeface="Calibri"/>
                <a:cs typeface="Calibri"/>
                <a:sym typeface="Calibri"/>
              </a:rPr>
              <a:t> </a:t>
            </a:r>
            <a:r>
              <a:rPr lang="en-US" sz="1900" dirty="0" err="1">
                <a:solidFill>
                  <a:srgbClr val="092E4B"/>
                </a:solidFill>
                <a:latin typeface="Calibri"/>
                <a:cs typeface="Calibri"/>
                <a:sym typeface="Calibri"/>
              </a:rPr>
              <a:t>della</a:t>
            </a:r>
            <a:r>
              <a:rPr lang="en-US" sz="1900" dirty="0">
                <a:solidFill>
                  <a:srgbClr val="092E4B"/>
                </a:solidFill>
                <a:latin typeface="Calibri"/>
                <a:cs typeface="Calibri"/>
                <a:sym typeface="Calibri"/>
              </a:rPr>
              <a:t> </a:t>
            </a:r>
            <a:r>
              <a:rPr lang="en-US" sz="1900" dirty="0" err="1">
                <a:solidFill>
                  <a:srgbClr val="092E4B"/>
                </a:solidFill>
                <a:latin typeface="Calibri"/>
                <a:cs typeface="Calibri"/>
                <a:sym typeface="Calibri"/>
              </a:rPr>
              <a:t>pratica</a:t>
            </a:r>
            <a:r>
              <a:rPr lang="en-US" sz="1900" dirty="0">
                <a:solidFill>
                  <a:srgbClr val="092E4B"/>
                </a:solidFill>
                <a:latin typeface="Calibri"/>
                <a:cs typeface="Calibri"/>
                <a:sym typeface="Calibri"/>
              </a:rPr>
              <a:t> WBL. </a:t>
            </a:r>
          </a:p>
          <a:p>
            <a:pPr marL="342900" marR="0" lvl="0" indent="-368300" algn="l" rtl="0">
              <a:lnSpc>
                <a:spcPct val="100000"/>
              </a:lnSpc>
              <a:spcBef>
                <a:spcPts val="0"/>
              </a:spcBef>
              <a:spcAft>
                <a:spcPts val="0"/>
              </a:spcAft>
              <a:buClr>
                <a:srgbClr val="000000"/>
              </a:buClr>
              <a:buSzPts val="1800"/>
              <a:buFont typeface="Arial"/>
              <a:buChar char="•"/>
            </a:pPr>
            <a:r>
              <a:rPr lang="en-US" sz="1800" b="1" i="0" u="none" strike="noStrike" cap="none" dirty="0">
                <a:solidFill>
                  <a:srgbClr val="7F3494"/>
                </a:solidFill>
                <a:latin typeface="Calibri"/>
                <a:ea typeface="Calibri"/>
                <a:cs typeface="Calibri"/>
                <a:sym typeface="Calibri"/>
              </a:rPr>
              <a:t>Tempo</a:t>
            </a:r>
            <a:r>
              <a:rPr lang="en-US" sz="1900" dirty="0">
                <a:solidFill>
                  <a:srgbClr val="092E4B"/>
                </a:solidFill>
                <a:latin typeface="Calibri"/>
                <a:cs typeface="Calibri"/>
                <a:sym typeface="Calibri"/>
              </a:rPr>
              <a:t>: 10 </a:t>
            </a:r>
            <a:r>
              <a:rPr lang="en-US" sz="1900" dirty="0" err="1">
                <a:solidFill>
                  <a:srgbClr val="092E4B"/>
                </a:solidFill>
                <a:latin typeface="Calibri"/>
                <a:cs typeface="Calibri"/>
                <a:sym typeface="Calibri"/>
              </a:rPr>
              <a:t>minuti</a:t>
            </a:r>
            <a:r>
              <a:rPr lang="en-US" sz="1900" dirty="0">
                <a:solidFill>
                  <a:srgbClr val="092E4B"/>
                </a:solidFill>
                <a:latin typeface="Calibri"/>
                <a:cs typeface="Calibri"/>
                <a:sym typeface="Calibri"/>
              </a:rPr>
              <a:t>. </a:t>
            </a:r>
          </a:p>
        </p:txBody>
      </p:sp>
      <p:graphicFrame>
        <p:nvGraphicFramePr>
          <p:cNvPr id="281" name="Google Shape;281;p52"/>
          <p:cNvGraphicFramePr/>
          <p:nvPr>
            <p:extLst>
              <p:ext uri="{D42A27DB-BD31-4B8C-83A1-F6EECF244321}">
                <p14:modId xmlns:p14="http://schemas.microsoft.com/office/powerpoint/2010/main" val="3579784296"/>
              </p:ext>
            </p:extLst>
          </p:nvPr>
        </p:nvGraphicFramePr>
        <p:xfrm>
          <a:off x="464730" y="2794128"/>
          <a:ext cx="5475675" cy="1954245"/>
        </p:xfrm>
        <a:graphic>
          <a:graphicData uri="http://schemas.openxmlformats.org/drawingml/2006/table">
            <a:tbl>
              <a:tblPr firstRow="1" bandRow="1">
                <a:gradFill>
                  <a:gsLst>
                    <a:gs pos="0">
                      <a:srgbClr val="ADD4D4"/>
                    </a:gs>
                    <a:gs pos="35000">
                      <a:srgbClr val="C7DFDF"/>
                    </a:gs>
                    <a:gs pos="100000">
                      <a:srgbClr val="E9F3F3"/>
                    </a:gs>
                  </a:gsLst>
                  <a:lin ang="16200000" scaled="0"/>
                </a:gradFill>
                <a:tableStyleId>{488D9AA4-733A-4BE1-81F0-ABEB7A46C0C1}</a:tableStyleId>
              </a:tblPr>
              <a:tblGrid>
                <a:gridCol w="1825225">
                  <a:extLst>
                    <a:ext uri="{9D8B030D-6E8A-4147-A177-3AD203B41FA5}">
                      <a16:colId xmlns:a16="http://schemas.microsoft.com/office/drawing/2014/main" val="20000"/>
                    </a:ext>
                  </a:extLst>
                </a:gridCol>
                <a:gridCol w="1825225">
                  <a:extLst>
                    <a:ext uri="{9D8B030D-6E8A-4147-A177-3AD203B41FA5}">
                      <a16:colId xmlns:a16="http://schemas.microsoft.com/office/drawing/2014/main" val="20001"/>
                    </a:ext>
                  </a:extLst>
                </a:gridCol>
                <a:gridCol w="1825225">
                  <a:extLst>
                    <a:ext uri="{9D8B030D-6E8A-4147-A177-3AD203B41FA5}">
                      <a16:colId xmlns:a16="http://schemas.microsoft.com/office/drawing/2014/main" val="20002"/>
                    </a:ext>
                  </a:extLst>
                </a:gridCol>
              </a:tblGrid>
              <a:tr h="177800">
                <a:tc gridSpan="3">
                  <a:txBody>
                    <a:bodyPr/>
                    <a:lstStyle/>
                    <a:p>
                      <a:pPr marL="0" marR="0" lvl="0" indent="0" algn="ctr" rtl="0">
                        <a:lnSpc>
                          <a:spcPct val="100000"/>
                        </a:lnSpc>
                        <a:spcBef>
                          <a:spcPts val="0"/>
                        </a:spcBef>
                        <a:spcAft>
                          <a:spcPts val="0"/>
                        </a:spcAft>
                        <a:buNone/>
                      </a:pPr>
                      <a:r>
                        <a:rPr lang="en-US" sz="1400" b="1" u="none" strike="noStrike" cap="none" dirty="0" err="1"/>
                        <a:t>Valutazione</a:t>
                      </a:r>
                      <a:r>
                        <a:rPr lang="en-US" sz="1400" b="1" u="none" strike="noStrike" cap="none" dirty="0"/>
                        <a:t> </a:t>
                      </a:r>
                      <a:r>
                        <a:rPr lang="en-US" sz="1400" b="1" u="none" strike="noStrike" cap="none" dirty="0" err="1"/>
                        <a:t>formativa</a:t>
                      </a:r>
                      <a:r>
                        <a:rPr lang="en-US" sz="1400" b="1" u="none" strike="noStrike" cap="none" dirty="0"/>
                        <a:t> (</a:t>
                      </a:r>
                      <a:r>
                        <a:rPr lang="en-US" sz="1400" b="1" u="none" strike="noStrike" cap="none" dirty="0" err="1"/>
                        <a:t>versione</a:t>
                      </a:r>
                      <a:r>
                        <a:rPr lang="en-US" sz="1400" b="1" u="none" strike="noStrike" cap="none" dirty="0"/>
                        <a:t> per </a:t>
                      </a:r>
                      <a:r>
                        <a:rPr lang="en-US" sz="1400" b="1" u="none" strike="noStrike" cap="none" dirty="0" err="1"/>
                        <a:t>i</a:t>
                      </a:r>
                      <a:r>
                        <a:rPr lang="en-US" sz="1400" b="1" u="none" strike="noStrike" cap="none" dirty="0"/>
                        <a:t> tutor)</a:t>
                      </a:r>
                    </a:p>
                    <a:p>
                      <a:pPr marL="0" marR="0" lvl="0" indent="0" algn="ctr" rtl="0">
                        <a:lnSpc>
                          <a:spcPct val="100000"/>
                        </a:lnSpc>
                        <a:spcBef>
                          <a:spcPts val="0"/>
                        </a:spcBef>
                        <a:spcAft>
                          <a:spcPts val="0"/>
                        </a:spcAft>
                        <a:buNone/>
                      </a:pPr>
                      <a:r>
                        <a:rPr lang="en-US" sz="1400" b="1" u="none" strike="noStrike" cap="none" dirty="0"/>
                        <a:t> </a:t>
                      </a:r>
                      <a:endParaRPr dirty="0"/>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F3494"/>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835600">
                <a:tc>
                  <a:txBody>
                    <a:bodyPr/>
                    <a:lstStyle/>
                    <a:p>
                      <a:pPr marL="0" marR="0" lvl="0" indent="0" algn="ctr" rtl="0">
                        <a:lnSpc>
                          <a:spcPct val="100000"/>
                        </a:lnSpc>
                        <a:spcBef>
                          <a:spcPts val="0"/>
                        </a:spcBef>
                        <a:spcAft>
                          <a:spcPts val="0"/>
                        </a:spcAft>
                        <a:buNone/>
                      </a:pPr>
                      <a:r>
                        <a:rPr lang="en-US" sz="1400" b="1" i="0" u="none" strike="noStrike" cap="none" dirty="0" err="1">
                          <a:solidFill>
                            <a:srgbClr val="7F3494"/>
                          </a:solidFill>
                          <a:latin typeface="Arial"/>
                          <a:ea typeface="Arial"/>
                          <a:cs typeface="Arial"/>
                          <a:sym typeface="Arial"/>
                        </a:rPr>
                        <a:t>Risultati</a:t>
                      </a:r>
                      <a:r>
                        <a:rPr lang="en-US" sz="1400" b="1" i="0" u="none" strike="noStrike" cap="none" dirty="0">
                          <a:solidFill>
                            <a:srgbClr val="7F3494"/>
                          </a:solidFill>
                          <a:latin typeface="Arial"/>
                          <a:ea typeface="Arial"/>
                          <a:cs typeface="Arial"/>
                          <a:sym typeface="Arial"/>
                        </a:rPr>
                        <a:t> del Learner/care worker </a:t>
                      </a:r>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1" i="0" u="none" strike="noStrike" cap="none" dirty="0" err="1">
                          <a:solidFill>
                            <a:srgbClr val="7F3494"/>
                          </a:solidFill>
                          <a:latin typeface="Arial"/>
                          <a:ea typeface="Arial"/>
                          <a:cs typeface="Arial"/>
                          <a:sym typeface="Arial"/>
                        </a:rPr>
                        <a:t>Processo</a:t>
                      </a:r>
                      <a:r>
                        <a:rPr lang="en-US" sz="1400" b="1" i="0" u="none" strike="noStrike" cap="none" dirty="0">
                          <a:solidFill>
                            <a:srgbClr val="7F3494"/>
                          </a:solidFill>
                          <a:latin typeface="Arial"/>
                          <a:ea typeface="Arial"/>
                          <a:cs typeface="Arial"/>
                          <a:sym typeface="Arial"/>
                        </a:rPr>
                        <a:t> di </a:t>
                      </a:r>
                      <a:r>
                        <a:rPr lang="en-US" sz="1400" b="1" i="0" u="none" strike="noStrike" cap="none" dirty="0" err="1">
                          <a:solidFill>
                            <a:srgbClr val="7F3494"/>
                          </a:solidFill>
                          <a:latin typeface="Arial"/>
                          <a:ea typeface="Arial"/>
                          <a:cs typeface="Arial"/>
                          <a:sym typeface="Arial"/>
                        </a:rPr>
                        <a:t>apprendimento</a:t>
                      </a:r>
                      <a:endParaRPr lang="en-US" sz="1400" b="1" i="0" u="none" strike="noStrike" cap="none" dirty="0">
                        <a:solidFill>
                          <a:srgbClr val="7F3494"/>
                        </a:solidFill>
                        <a:latin typeface="Arial"/>
                        <a:ea typeface="Arial"/>
                        <a:cs typeface="Arial"/>
                        <a:sym typeface="Arial"/>
                      </a:endParaRPr>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err="1">
                          <a:solidFill>
                            <a:srgbClr val="7F3494"/>
                          </a:solidFill>
                        </a:rPr>
                        <a:t>Autovalutazione</a:t>
                      </a:r>
                      <a:r>
                        <a:rPr lang="en-US" sz="1400" b="1" u="none" strike="noStrike" cap="none" dirty="0">
                          <a:solidFill>
                            <a:srgbClr val="7F3494"/>
                          </a:solidFill>
                        </a:rPr>
                        <a:t> e </a:t>
                      </a:r>
                      <a:r>
                        <a:rPr lang="en-US" sz="1400" b="1" u="none" strike="noStrike" cap="none" dirty="0" err="1">
                          <a:solidFill>
                            <a:srgbClr val="7F3494"/>
                          </a:solidFill>
                        </a:rPr>
                        <a:t>autoapprendimento</a:t>
                      </a:r>
                      <a:endParaRPr lang="en-US" sz="1400" b="1" u="none" strike="noStrike" cap="none" dirty="0">
                        <a:solidFill>
                          <a:srgbClr val="7F3494"/>
                        </a:solidFill>
                      </a:endParaRPr>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00475">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282" name="Google Shape;282;p52"/>
          <p:cNvPicPr preferRelativeResize="0"/>
          <p:nvPr/>
        </p:nvPicPr>
        <p:blipFill rotWithShape="1">
          <a:blip r:embed="rId3">
            <a:alphaModFix/>
          </a:blip>
          <a:srcRect/>
          <a:stretch/>
        </p:blipFill>
        <p:spPr>
          <a:xfrm>
            <a:off x="756240" y="4238723"/>
            <a:ext cx="406400" cy="406400"/>
          </a:xfrm>
          <a:prstGeom prst="rect">
            <a:avLst/>
          </a:prstGeom>
          <a:noFill/>
          <a:ln>
            <a:noFill/>
          </a:ln>
        </p:spPr>
      </p:pic>
      <p:pic>
        <p:nvPicPr>
          <p:cNvPr id="283" name="Google Shape;283;p52"/>
          <p:cNvPicPr preferRelativeResize="0"/>
          <p:nvPr/>
        </p:nvPicPr>
        <p:blipFill rotWithShape="1">
          <a:blip r:embed="rId4">
            <a:alphaModFix/>
          </a:blip>
          <a:srcRect/>
          <a:stretch/>
        </p:blipFill>
        <p:spPr>
          <a:xfrm>
            <a:off x="1110214" y="4238723"/>
            <a:ext cx="406400" cy="406400"/>
          </a:xfrm>
          <a:prstGeom prst="rect">
            <a:avLst/>
          </a:prstGeom>
          <a:noFill/>
          <a:ln>
            <a:noFill/>
          </a:ln>
        </p:spPr>
      </p:pic>
      <p:pic>
        <p:nvPicPr>
          <p:cNvPr id="284" name="Google Shape;284;p52"/>
          <p:cNvPicPr preferRelativeResize="0"/>
          <p:nvPr/>
        </p:nvPicPr>
        <p:blipFill rotWithShape="1">
          <a:blip r:embed="rId4">
            <a:alphaModFix/>
          </a:blip>
          <a:srcRect/>
          <a:stretch/>
        </p:blipFill>
        <p:spPr>
          <a:xfrm>
            <a:off x="1464187" y="4238723"/>
            <a:ext cx="406400" cy="406400"/>
          </a:xfrm>
          <a:prstGeom prst="rect">
            <a:avLst/>
          </a:prstGeom>
          <a:noFill/>
          <a:ln>
            <a:noFill/>
          </a:ln>
        </p:spPr>
      </p:pic>
      <p:graphicFrame>
        <p:nvGraphicFramePr>
          <p:cNvPr id="285" name="Google Shape;285;p52"/>
          <p:cNvGraphicFramePr/>
          <p:nvPr>
            <p:extLst>
              <p:ext uri="{D42A27DB-BD31-4B8C-83A1-F6EECF244321}">
                <p14:modId xmlns:p14="http://schemas.microsoft.com/office/powerpoint/2010/main" val="4155004541"/>
              </p:ext>
            </p:extLst>
          </p:nvPr>
        </p:nvGraphicFramePr>
        <p:xfrm>
          <a:off x="6227909" y="2794128"/>
          <a:ext cx="5475675" cy="1954245"/>
        </p:xfrm>
        <a:graphic>
          <a:graphicData uri="http://schemas.openxmlformats.org/drawingml/2006/table">
            <a:tbl>
              <a:tblPr firstRow="1" bandRow="1">
                <a:noFill/>
                <a:tableStyleId>{488D9AA4-733A-4BE1-81F0-ABEB7A46C0C1}</a:tableStyleId>
              </a:tblPr>
              <a:tblGrid>
                <a:gridCol w="1825225">
                  <a:extLst>
                    <a:ext uri="{9D8B030D-6E8A-4147-A177-3AD203B41FA5}">
                      <a16:colId xmlns:a16="http://schemas.microsoft.com/office/drawing/2014/main" val="20000"/>
                    </a:ext>
                  </a:extLst>
                </a:gridCol>
                <a:gridCol w="1825225">
                  <a:extLst>
                    <a:ext uri="{9D8B030D-6E8A-4147-A177-3AD203B41FA5}">
                      <a16:colId xmlns:a16="http://schemas.microsoft.com/office/drawing/2014/main" val="20001"/>
                    </a:ext>
                  </a:extLst>
                </a:gridCol>
                <a:gridCol w="1825225">
                  <a:extLst>
                    <a:ext uri="{9D8B030D-6E8A-4147-A177-3AD203B41FA5}">
                      <a16:colId xmlns:a16="http://schemas.microsoft.com/office/drawing/2014/main" val="20002"/>
                    </a:ext>
                  </a:extLst>
                </a:gridCol>
              </a:tblGrid>
              <a:tr h="177800">
                <a:tc gridSpan="3">
                  <a:txBody>
                    <a:bodyPr/>
                    <a:lstStyle/>
                    <a:p>
                      <a:pPr marL="0" marR="0" lvl="0" indent="0" algn="ctr" rtl="0">
                        <a:lnSpc>
                          <a:spcPct val="100000"/>
                        </a:lnSpc>
                        <a:spcBef>
                          <a:spcPts val="0"/>
                        </a:spcBef>
                        <a:spcAft>
                          <a:spcPts val="0"/>
                        </a:spcAft>
                        <a:buNone/>
                      </a:pPr>
                      <a:r>
                        <a:rPr lang="en-US" sz="1400" b="1" u="none" strike="noStrike" cap="none" dirty="0" err="1"/>
                        <a:t>Valutazione</a:t>
                      </a:r>
                      <a:r>
                        <a:rPr lang="en-US" sz="1400" b="1" u="none" strike="noStrike" cap="none" dirty="0"/>
                        <a:t> </a:t>
                      </a:r>
                      <a:r>
                        <a:rPr lang="en-US" sz="1400" b="1" u="none" strike="noStrike" cap="none" dirty="0" err="1"/>
                        <a:t>formativa</a:t>
                      </a:r>
                      <a:r>
                        <a:rPr lang="en-US" sz="1400" b="1" u="none" strike="noStrike" cap="none" dirty="0"/>
                        <a:t> (</a:t>
                      </a:r>
                      <a:r>
                        <a:rPr lang="en-US" sz="1400" b="1" u="none" strike="noStrike" cap="none" dirty="0" err="1"/>
                        <a:t>versione</a:t>
                      </a:r>
                      <a:r>
                        <a:rPr lang="en-US" sz="1400" b="1" u="none" strike="noStrike" cap="none" dirty="0"/>
                        <a:t> Care worker)</a:t>
                      </a:r>
                      <a:endParaRPr dirty="0"/>
                    </a:p>
                    <a:p>
                      <a:pPr marL="0" marR="0" lvl="0" indent="0" algn="ctr" rtl="0">
                        <a:lnSpc>
                          <a:spcPct val="100000"/>
                        </a:lnSpc>
                        <a:spcBef>
                          <a:spcPts val="0"/>
                        </a:spcBef>
                        <a:spcAft>
                          <a:spcPts val="0"/>
                        </a:spcAft>
                        <a:buNone/>
                      </a:pPr>
                      <a:r>
                        <a:rPr lang="en-US" sz="1400" b="1" u="none" strike="noStrike" cap="none" dirty="0"/>
                        <a:t> </a:t>
                      </a:r>
                      <a:endParaRPr dirty="0"/>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F3494"/>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835600">
                <a:tc>
                  <a:txBody>
                    <a:bodyPr/>
                    <a:lstStyle/>
                    <a:p>
                      <a:pPr marL="0" marR="0" lvl="0" indent="0" algn="ctr" rtl="0">
                        <a:lnSpc>
                          <a:spcPct val="100000"/>
                        </a:lnSpc>
                        <a:spcBef>
                          <a:spcPts val="0"/>
                        </a:spcBef>
                        <a:spcAft>
                          <a:spcPts val="0"/>
                        </a:spcAft>
                        <a:buNone/>
                      </a:pPr>
                      <a:r>
                        <a:rPr lang="en-US" sz="1400" b="1" i="0" u="none" strike="noStrike" cap="none" dirty="0" err="1">
                          <a:solidFill>
                            <a:srgbClr val="7F3494"/>
                          </a:solidFill>
                          <a:latin typeface="Arial"/>
                          <a:ea typeface="Arial"/>
                          <a:cs typeface="Arial"/>
                          <a:sym typeface="Arial"/>
                        </a:rPr>
                        <a:t>Risultati</a:t>
                      </a:r>
                      <a:r>
                        <a:rPr lang="en-US" sz="1400" b="1" i="0" u="none" strike="noStrike" cap="none" dirty="0">
                          <a:solidFill>
                            <a:srgbClr val="7F3494"/>
                          </a:solidFill>
                          <a:latin typeface="Arial"/>
                          <a:ea typeface="Arial"/>
                          <a:cs typeface="Arial"/>
                          <a:sym typeface="Arial"/>
                        </a:rPr>
                        <a:t> del Learner/care worker </a:t>
                      </a:r>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1" i="0" u="none" strike="noStrike" cap="none" dirty="0" err="1">
                          <a:solidFill>
                            <a:srgbClr val="7F3494"/>
                          </a:solidFill>
                          <a:latin typeface="Arial"/>
                          <a:ea typeface="Arial"/>
                          <a:cs typeface="Arial"/>
                          <a:sym typeface="Arial"/>
                        </a:rPr>
                        <a:t>Processo</a:t>
                      </a:r>
                      <a:r>
                        <a:rPr lang="en-US" sz="1400" b="1" i="0" u="none" strike="noStrike" cap="none" dirty="0">
                          <a:solidFill>
                            <a:srgbClr val="7F3494"/>
                          </a:solidFill>
                          <a:latin typeface="Arial"/>
                          <a:ea typeface="Arial"/>
                          <a:cs typeface="Arial"/>
                          <a:sym typeface="Arial"/>
                        </a:rPr>
                        <a:t> di </a:t>
                      </a:r>
                      <a:r>
                        <a:rPr lang="en-US" sz="1400" b="1" i="0" u="none" strike="noStrike" cap="none" dirty="0" err="1">
                          <a:solidFill>
                            <a:srgbClr val="7F3494"/>
                          </a:solidFill>
                          <a:latin typeface="Arial"/>
                          <a:ea typeface="Arial"/>
                          <a:cs typeface="Arial"/>
                          <a:sym typeface="Arial"/>
                        </a:rPr>
                        <a:t>apprendimento</a:t>
                      </a:r>
                      <a:endParaRPr lang="en-US" sz="1400" b="1" i="0" u="none" strike="noStrike" cap="none" dirty="0">
                        <a:solidFill>
                          <a:srgbClr val="7F3494"/>
                        </a:solidFill>
                        <a:latin typeface="Arial"/>
                        <a:ea typeface="Arial"/>
                        <a:cs typeface="Arial"/>
                        <a:sym typeface="Arial"/>
                      </a:endParaRPr>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err="1">
                          <a:solidFill>
                            <a:srgbClr val="7F3494"/>
                          </a:solidFill>
                        </a:rPr>
                        <a:t>Autovalutazione</a:t>
                      </a:r>
                      <a:r>
                        <a:rPr lang="en-US" sz="1400" b="1" u="none" strike="noStrike" cap="none" dirty="0">
                          <a:solidFill>
                            <a:srgbClr val="7F3494"/>
                          </a:solidFill>
                        </a:rPr>
                        <a:t> e </a:t>
                      </a:r>
                      <a:r>
                        <a:rPr lang="en-US" sz="1400" b="1" u="none" strike="noStrike" cap="none" dirty="0" err="1">
                          <a:solidFill>
                            <a:srgbClr val="7F3494"/>
                          </a:solidFill>
                        </a:rPr>
                        <a:t>autoapprendimento</a:t>
                      </a:r>
                      <a:endParaRPr lang="en-US" sz="1400" b="1" u="none" strike="noStrike" cap="none" dirty="0">
                        <a:solidFill>
                          <a:srgbClr val="7F3494"/>
                        </a:solidFill>
                      </a:endParaRPr>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00475">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286" name="Google Shape;286;p52"/>
          <p:cNvPicPr preferRelativeResize="0"/>
          <p:nvPr/>
        </p:nvPicPr>
        <p:blipFill rotWithShape="1">
          <a:blip r:embed="rId3">
            <a:alphaModFix/>
          </a:blip>
          <a:srcRect/>
          <a:stretch/>
        </p:blipFill>
        <p:spPr>
          <a:xfrm>
            <a:off x="2640390" y="4238723"/>
            <a:ext cx="406400" cy="406400"/>
          </a:xfrm>
          <a:prstGeom prst="rect">
            <a:avLst/>
          </a:prstGeom>
          <a:noFill/>
          <a:ln>
            <a:noFill/>
          </a:ln>
        </p:spPr>
      </p:pic>
      <p:pic>
        <p:nvPicPr>
          <p:cNvPr id="287" name="Google Shape;287;p52"/>
          <p:cNvPicPr preferRelativeResize="0"/>
          <p:nvPr/>
        </p:nvPicPr>
        <p:blipFill rotWithShape="1">
          <a:blip r:embed="rId4">
            <a:alphaModFix/>
          </a:blip>
          <a:srcRect/>
          <a:stretch/>
        </p:blipFill>
        <p:spPr>
          <a:xfrm>
            <a:off x="2994364" y="4238723"/>
            <a:ext cx="406400" cy="406400"/>
          </a:xfrm>
          <a:prstGeom prst="rect">
            <a:avLst/>
          </a:prstGeom>
          <a:noFill/>
          <a:ln>
            <a:noFill/>
          </a:ln>
        </p:spPr>
      </p:pic>
      <p:pic>
        <p:nvPicPr>
          <p:cNvPr id="288" name="Google Shape;288;p52"/>
          <p:cNvPicPr preferRelativeResize="0"/>
          <p:nvPr/>
        </p:nvPicPr>
        <p:blipFill rotWithShape="1">
          <a:blip r:embed="rId4">
            <a:alphaModFix/>
          </a:blip>
          <a:srcRect/>
          <a:stretch/>
        </p:blipFill>
        <p:spPr>
          <a:xfrm>
            <a:off x="3348337" y="4238723"/>
            <a:ext cx="406400" cy="406400"/>
          </a:xfrm>
          <a:prstGeom prst="rect">
            <a:avLst/>
          </a:prstGeom>
          <a:noFill/>
          <a:ln>
            <a:noFill/>
          </a:ln>
        </p:spPr>
      </p:pic>
      <p:pic>
        <p:nvPicPr>
          <p:cNvPr id="289" name="Google Shape;289;p52"/>
          <p:cNvPicPr preferRelativeResize="0"/>
          <p:nvPr/>
        </p:nvPicPr>
        <p:blipFill rotWithShape="1">
          <a:blip r:embed="rId3">
            <a:alphaModFix/>
          </a:blip>
          <a:srcRect/>
          <a:stretch/>
        </p:blipFill>
        <p:spPr>
          <a:xfrm>
            <a:off x="4445901" y="4238723"/>
            <a:ext cx="406400" cy="406400"/>
          </a:xfrm>
          <a:prstGeom prst="rect">
            <a:avLst/>
          </a:prstGeom>
          <a:noFill/>
          <a:ln>
            <a:noFill/>
          </a:ln>
        </p:spPr>
      </p:pic>
      <p:pic>
        <p:nvPicPr>
          <p:cNvPr id="290" name="Google Shape;290;p52"/>
          <p:cNvPicPr preferRelativeResize="0"/>
          <p:nvPr/>
        </p:nvPicPr>
        <p:blipFill rotWithShape="1">
          <a:blip r:embed="rId4">
            <a:alphaModFix/>
          </a:blip>
          <a:srcRect/>
          <a:stretch/>
        </p:blipFill>
        <p:spPr>
          <a:xfrm>
            <a:off x="4799875" y="4238723"/>
            <a:ext cx="406400" cy="406400"/>
          </a:xfrm>
          <a:prstGeom prst="rect">
            <a:avLst/>
          </a:prstGeom>
          <a:noFill/>
          <a:ln>
            <a:noFill/>
          </a:ln>
        </p:spPr>
      </p:pic>
      <p:pic>
        <p:nvPicPr>
          <p:cNvPr id="291" name="Google Shape;291;p52"/>
          <p:cNvPicPr preferRelativeResize="0"/>
          <p:nvPr/>
        </p:nvPicPr>
        <p:blipFill rotWithShape="1">
          <a:blip r:embed="rId4">
            <a:alphaModFix/>
          </a:blip>
          <a:srcRect/>
          <a:stretch/>
        </p:blipFill>
        <p:spPr>
          <a:xfrm>
            <a:off x="5153848" y="4238723"/>
            <a:ext cx="406400" cy="406400"/>
          </a:xfrm>
          <a:prstGeom prst="rect">
            <a:avLst/>
          </a:prstGeom>
          <a:noFill/>
          <a:ln>
            <a:noFill/>
          </a:ln>
        </p:spPr>
      </p:pic>
      <p:pic>
        <p:nvPicPr>
          <p:cNvPr id="292" name="Google Shape;292;p52"/>
          <p:cNvPicPr preferRelativeResize="0"/>
          <p:nvPr/>
        </p:nvPicPr>
        <p:blipFill rotWithShape="1">
          <a:blip r:embed="rId3">
            <a:alphaModFix/>
          </a:blip>
          <a:srcRect/>
          <a:stretch/>
        </p:blipFill>
        <p:spPr>
          <a:xfrm>
            <a:off x="6574883" y="4238723"/>
            <a:ext cx="406400" cy="406400"/>
          </a:xfrm>
          <a:prstGeom prst="rect">
            <a:avLst/>
          </a:prstGeom>
          <a:noFill/>
          <a:ln>
            <a:noFill/>
          </a:ln>
        </p:spPr>
      </p:pic>
      <p:pic>
        <p:nvPicPr>
          <p:cNvPr id="293" name="Google Shape;293;p52"/>
          <p:cNvPicPr preferRelativeResize="0"/>
          <p:nvPr/>
        </p:nvPicPr>
        <p:blipFill rotWithShape="1">
          <a:blip r:embed="rId4">
            <a:alphaModFix/>
          </a:blip>
          <a:srcRect/>
          <a:stretch/>
        </p:blipFill>
        <p:spPr>
          <a:xfrm>
            <a:off x="6928857" y="4238723"/>
            <a:ext cx="406400" cy="406400"/>
          </a:xfrm>
          <a:prstGeom prst="rect">
            <a:avLst/>
          </a:prstGeom>
          <a:noFill/>
          <a:ln>
            <a:noFill/>
          </a:ln>
        </p:spPr>
      </p:pic>
      <p:pic>
        <p:nvPicPr>
          <p:cNvPr id="294" name="Google Shape;294;p52"/>
          <p:cNvPicPr preferRelativeResize="0"/>
          <p:nvPr/>
        </p:nvPicPr>
        <p:blipFill rotWithShape="1">
          <a:blip r:embed="rId4">
            <a:alphaModFix/>
          </a:blip>
          <a:srcRect/>
          <a:stretch/>
        </p:blipFill>
        <p:spPr>
          <a:xfrm>
            <a:off x="7282830" y="4238723"/>
            <a:ext cx="406400" cy="406400"/>
          </a:xfrm>
          <a:prstGeom prst="rect">
            <a:avLst/>
          </a:prstGeom>
          <a:noFill/>
          <a:ln>
            <a:noFill/>
          </a:ln>
        </p:spPr>
      </p:pic>
      <p:pic>
        <p:nvPicPr>
          <p:cNvPr id="295" name="Google Shape;295;p52"/>
          <p:cNvPicPr preferRelativeResize="0"/>
          <p:nvPr/>
        </p:nvPicPr>
        <p:blipFill rotWithShape="1">
          <a:blip r:embed="rId3">
            <a:alphaModFix/>
          </a:blip>
          <a:srcRect/>
          <a:stretch/>
        </p:blipFill>
        <p:spPr>
          <a:xfrm>
            <a:off x="8431301" y="4254025"/>
            <a:ext cx="406400" cy="406400"/>
          </a:xfrm>
          <a:prstGeom prst="rect">
            <a:avLst/>
          </a:prstGeom>
          <a:noFill/>
          <a:ln>
            <a:noFill/>
          </a:ln>
        </p:spPr>
      </p:pic>
      <p:pic>
        <p:nvPicPr>
          <p:cNvPr id="296" name="Google Shape;296;p52"/>
          <p:cNvPicPr preferRelativeResize="0"/>
          <p:nvPr/>
        </p:nvPicPr>
        <p:blipFill rotWithShape="1">
          <a:blip r:embed="rId4">
            <a:alphaModFix/>
          </a:blip>
          <a:srcRect/>
          <a:stretch/>
        </p:blipFill>
        <p:spPr>
          <a:xfrm>
            <a:off x="8785275" y="4254025"/>
            <a:ext cx="406400" cy="406400"/>
          </a:xfrm>
          <a:prstGeom prst="rect">
            <a:avLst/>
          </a:prstGeom>
          <a:noFill/>
          <a:ln>
            <a:noFill/>
          </a:ln>
        </p:spPr>
      </p:pic>
      <p:pic>
        <p:nvPicPr>
          <p:cNvPr id="297" name="Google Shape;297;p52"/>
          <p:cNvPicPr preferRelativeResize="0"/>
          <p:nvPr/>
        </p:nvPicPr>
        <p:blipFill rotWithShape="1">
          <a:blip r:embed="rId4">
            <a:alphaModFix/>
          </a:blip>
          <a:srcRect/>
          <a:stretch/>
        </p:blipFill>
        <p:spPr>
          <a:xfrm>
            <a:off x="9139248" y="4254025"/>
            <a:ext cx="406400" cy="406400"/>
          </a:xfrm>
          <a:prstGeom prst="rect">
            <a:avLst/>
          </a:prstGeom>
          <a:noFill/>
          <a:ln>
            <a:noFill/>
          </a:ln>
        </p:spPr>
      </p:pic>
      <p:pic>
        <p:nvPicPr>
          <p:cNvPr id="298" name="Google Shape;298;p52"/>
          <p:cNvPicPr preferRelativeResize="0"/>
          <p:nvPr/>
        </p:nvPicPr>
        <p:blipFill rotWithShape="1">
          <a:blip r:embed="rId3">
            <a:alphaModFix/>
          </a:blip>
          <a:srcRect/>
          <a:stretch/>
        </p:blipFill>
        <p:spPr>
          <a:xfrm>
            <a:off x="10209080" y="4238723"/>
            <a:ext cx="406400" cy="406400"/>
          </a:xfrm>
          <a:prstGeom prst="rect">
            <a:avLst/>
          </a:prstGeom>
          <a:noFill/>
          <a:ln>
            <a:noFill/>
          </a:ln>
        </p:spPr>
      </p:pic>
      <p:pic>
        <p:nvPicPr>
          <p:cNvPr id="299" name="Google Shape;299;p52"/>
          <p:cNvPicPr preferRelativeResize="0"/>
          <p:nvPr/>
        </p:nvPicPr>
        <p:blipFill rotWithShape="1">
          <a:blip r:embed="rId4">
            <a:alphaModFix/>
          </a:blip>
          <a:srcRect/>
          <a:stretch/>
        </p:blipFill>
        <p:spPr>
          <a:xfrm>
            <a:off x="10563054" y="4238723"/>
            <a:ext cx="406400" cy="406400"/>
          </a:xfrm>
          <a:prstGeom prst="rect">
            <a:avLst/>
          </a:prstGeom>
          <a:noFill/>
          <a:ln>
            <a:noFill/>
          </a:ln>
        </p:spPr>
      </p:pic>
      <p:pic>
        <p:nvPicPr>
          <p:cNvPr id="300" name="Google Shape;300;p52"/>
          <p:cNvPicPr preferRelativeResize="0"/>
          <p:nvPr/>
        </p:nvPicPr>
        <p:blipFill rotWithShape="1">
          <a:blip r:embed="rId4">
            <a:alphaModFix/>
          </a:blip>
          <a:srcRect/>
          <a:stretch/>
        </p:blipFill>
        <p:spPr>
          <a:xfrm>
            <a:off x="10917027" y="4238723"/>
            <a:ext cx="406400" cy="406400"/>
          </a:xfrm>
          <a:prstGeom prst="rect">
            <a:avLst/>
          </a:prstGeom>
          <a:noFill/>
          <a:ln>
            <a:noFill/>
          </a:ln>
        </p:spPr>
      </p:pic>
      <p:sp>
        <p:nvSpPr>
          <p:cNvPr id="301" name="Google Shape;301;p52"/>
          <p:cNvSpPr txBox="1"/>
          <p:nvPr/>
        </p:nvSpPr>
        <p:spPr>
          <a:xfrm>
            <a:off x="4086359" y="2148982"/>
            <a:ext cx="407469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err="1">
                <a:solidFill>
                  <a:srgbClr val="7F3494"/>
                </a:solidFill>
                <a:latin typeface="Calibri"/>
                <a:ea typeface="Calibri"/>
                <a:cs typeface="Calibri"/>
                <a:sym typeface="Calibri"/>
              </a:rPr>
              <a:t>Distribuzione</a:t>
            </a:r>
            <a:endParaRPr sz="1800" i="0" u="none" strike="noStrike" cap="none" dirty="0">
              <a:solidFill>
                <a:srgbClr val="000000"/>
              </a:solidFill>
              <a:latin typeface="Calibri"/>
              <a:ea typeface="Calibri"/>
              <a:cs typeface="Calibri"/>
              <a:sym typeface="Calibri"/>
            </a:endParaRPr>
          </a:p>
        </p:txBody>
      </p:sp>
      <p:sp>
        <p:nvSpPr>
          <p:cNvPr id="302" name="Google Shape;302;p52"/>
          <p:cNvSpPr txBox="1"/>
          <p:nvPr/>
        </p:nvSpPr>
        <p:spPr>
          <a:xfrm>
            <a:off x="567907" y="5013865"/>
            <a:ext cx="10934700" cy="969600"/>
          </a:xfrm>
          <a:prstGeom prst="rect">
            <a:avLst/>
          </a:prstGeom>
          <a:noFill/>
          <a:ln>
            <a:noFill/>
          </a:ln>
        </p:spPr>
        <p:txBody>
          <a:bodyPr spcFirstLastPara="1" wrap="square" lIns="91425" tIns="45700" rIns="91425" bIns="45700" anchor="t" anchorCtr="0">
            <a:spAutoFit/>
          </a:bodyPr>
          <a:lstStyle/>
          <a:p>
            <a:pPr marL="342900" marR="0" lvl="0" indent="-374650" algn="l" rtl="0">
              <a:lnSpc>
                <a:spcPct val="100000"/>
              </a:lnSpc>
              <a:spcBef>
                <a:spcPts val="0"/>
              </a:spcBef>
              <a:spcAft>
                <a:spcPts val="0"/>
              </a:spcAft>
              <a:buClr>
                <a:srgbClr val="092E4B"/>
              </a:buClr>
              <a:buSzPts val="1900"/>
              <a:buFont typeface="Calibri"/>
              <a:buChar char="•"/>
            </a:pPr>
            <a:r>
              <a:rPr lang="en-US" sz="1900" i="0" u="none" strike="noStrike" cap="none" dirty="0" err="1">
                <a:solidFill>
                  <a:srgbClr val="092E4B"/>
                </a:solidFill>
                <a:latin typeface="Calibri"/>
                <a:ea typeface="Calibri"/>
                <a:cs typeface="Calibri"/>
                <a:sym typeface="Calibri"/>
              </a:rPr>
              <a:t>Aggiungete</a:t>
            </a:r>
            <a:r>
              <a:rPr lang="en-US" sz="1900" i="0" u="none" strike="noStrike" cap="none" dirty="0">
                <a:solidFill>
                  <a:srgbClr val="092E4B"/>
                </a:solidFill>
                <a:latin typeface="Calibri"/>
                <a:ea typeface="Calibri"/>
                <a:cs typeface="Calibri"/>
                <a:sym typeface="Calibri"/>
              </a:rPr>
              <a:t> o </a:t>
            </a:r>
            <a:r>
              <a:rPr lang="en-US" sz="1900" i="0" u="none" strike="noStrike" cap="none" dirty="0" err="1">
                <a:solidFill>
                  <a:srgbClr val="092E4B"/>
                </a:solidFill>
                <a:latin typeface="Calibri"/>
                <a:ea typeface="Calibri"/>
                <a:cs typeface="Calibri"/>
                <a:sym typeface="Calibri"/>
              </a:rPr>
              <a:t>rimuovete</a:t>
            </a:r>
            <a:r>
              <a:rPr lang="en-US" sz="1900" i="0" u="none" strike="noStrike" cap="none" dirty="0">
                <a:solidFill>
                  <a:srgbClr val="092E4B"/>
                </a:solidFill>
                <a:latin typeface="Calibri"/>
                <a:ea typeface="Calibri"/>
                <a:cs typeface="Calibri"/>
                <a:sym typeface="Calibri"/>
              </a:rPr>
              <a:t> le </a:t>
            </a:r>
            <a:r>
              <a:rPr lang="en-US" sz="1900" i="0" u="none" strike="noStrike" cap="none" dirty="0" err="1">
                <a:solidFill>
                  <a:srgbClr val="092E4B"/>
                </a:solidFill>
                <a:latin typeface="Calibri"/>
                <a:ea typeface="Calibri"/>
                <a:cs typeface="Calibri"/>
                <a:sym typeface="Calibri"/>
              </a:rPr>
              <a:t>domande</a:t>
            </a:r>
            <a:r>
              <a:rPr lang="en-US" sz="1900" i="0" u="none" strike="noStrike" cap="none" dirty="0">
                <a:solidFill>
                  <a:srgbClr val="092E4B"/>
                </a:solidFill>
                <a:latin typeface="Calibri"/>
                <a:ea typeface="Calibri"/>
                <a:cs typeface="Calibri"/>
                <a:sym typeface="Calibri"/>
              </a:rPr>
              <a:t> </a:t>
            </a:r>
            <a:r>
              <a:rPr lang="en-US" sz="1900" i="0" u="none" strike="noStrike" cap="none" dirty="0" err="1">
                <a:solidFill>
                  <a:srgbClr val="092E4B"/>
                </a:solidFill>
                <a:latin typeface="Calibri"/>
                <a:ea typeface="Calibri"/>
                <a:cs typeface="Calibri"/>
                <a:sym typeface="Calibri"/>
              </a:rPr>
              <a:t>che</a:t>
            </a:r>
            <a:r>
              <a:rPr lang="en-US" sz="1900" i="0" u="none" strike="noStrike" cap="none" dirty="0">
                <a:solidFill>
                  <a:srgbClr val="092E4B"/>
                </a:solidFill>
                <a:latin typeface="Calibri"/>
                <a:ea typeface="Calibri"/>
                <a:cs typeface="Calibri"/>
                <a:sym typeface="Calibri"/>
              </a:rPr>
              <a:t> </a:t>
            </a:r>
            <a:r>
              <a:rPr lang="en-US" sz="1900" i="0" u="none" strike="noStrike" cap="none" dirty="0" err="1">
                <a:solidFill>
                  <a:srgbClr val="092E4B"/>
                </a:solidFill>
                <a:latin typeface="Calibri"/>
                <a:ea typeface="Calibri"/>
                <a:cs typeface="Calibri"/>
                <a:sym typeface="Calibri"/>
              </a:rPr>
              <a:t>ritenete</a:t>
            </a:r>
            <a:r>
              <a:rPr lang="en-US" sz="1900" i="0" u="none" strike="noStrike" cap="none" dirty="0">
                <a:solidFill>
                  <a:srgbClr val="092E4B"/>
                </a:solidFill>
                <a:latin typeface="Calibri"/>
                <a:ea typeface="Calibri"/>
                <a:cs typeface="Calibri"/>
                <a:sym typeface="Calibri"/>
              </a:rPr>
              <a:t> opportune. </a:t>
            </a:r>
          </a:p>
          <a:p>
            <a:pPr marL="342900" marR="0" lvl="0" indent="-374650" algn="l" rtl="0">
              <a:lnSpc>
                <a:spcPct val="100000"/>
              </a:lnSpc>
              <a:spcBef>
                <a:spcPts val="0"/>
              </a:spcBef>
              <a:spcAft>
                <a:spcPts val="0"/>
              </a:spcAft>
              <a:buClr>
                <a:srgbClr val="092E4B"/>
              </a:buClr>
              <a:buSzPts val="1900"/>
              <a:buFont typeface="Calibri"/>
              <a:buChar char="•"/>
            </a:pPr>
            <a:r>
              <a:rPr lang="en-US" sz="1900" i="0" u="none" strike="noStrike" cap="none" dirty="0" err="1">
                <a:solidFill>
                  <a:srgbClr val="092E4B"/>
                </a:solidFill>
                <a:latin typeface="Calibri"/>
                <a:ea typeface="Calibri"/>
                <a:cs typeface="Calibri"/>
                <a:sym typeface="Calibri"/>
              </a:rPr>
              <a:t>Pensate</a:t>
            </a:r>
            <a:r>
              <a:rPr lang="en-US" sz="1900" i="0" u="none" strike="noStrike" cap="none" dirty="0">
                <a:solidFill>
                  <a:srgbClr val="092E4B"/>
                </a:solidFill>
                <a:latin typeface="Calibri"/>
                <a:ea typeface="Calibri"/>
                <a:cs typeface="Calibri"/>
                <a:sym typeface="Calibri"/>
              </a:rPr>
              <a:t> se la </a:t>
            </a:r>
            <a:r>
              <a:rPr lang="en-US" sz="1900" i="0" u="none" strike="noStrike" cap="none" dirty="0" err="1">
                <a:solidFill>
                  <a:srgbClr val="092E4B"/>
                </a:solidFill>
                <a:latin typeface="Calibri"/>
                <a:ea typeface="Calibri"/>
                <a:cs typeface="Calibri"/>
                <a:sym typeface="Calibri"/>
              </a:rPr>
              <a:t>scala</a:t>
            </a:r>
            <a:r>
              <a:rPr lang="en-US" sz="1900" i="0" u="none" strike="noStrike" cap="none" dirty="0">
                <a:solidFill>
                  <a:srgbClr val="092E4B"/>
                </a:solidFill>
                <a:latin typeface="Calibri"/>
                <a:ea typeface="Calibri"/>
                <a:cs typeface="Calibri"/>
                <a:sym typeface="Calibri"/>
              </a:rPr>
              <a:t> </a:t>
            </a:r>
            <a:r>
              <a:rPr lang="en-US" sz="1900" i="0" u="none" strike="noStrike" cap="none" dirty="0" err="1">
                <a:solidFill>
                  <a:srgbClr val="092E4B"/>
                </a:solidFill>
                <a:latin typeface="Calibri"/>
                <a:ea typeface="Calibri"/>
                <a:cs typeface="Calibri"/>
                <a:sym typeface="Calibri"/>
              </a:rPr>
              <a:t>delle</a:t>
            </a:r>
            <a:r>
              <a:rPr lang="en-US" sz="1900" i="0" u="none" strike="noStrike" cap="none" dirty="0">
                <a:solidFill>
                  <a:srgbClr val="092E4B"/>
                </a:solidFill>
                <a:latin typeface="Calibri"/>
                <a:ea typeface="Calibri"/>
                <a:cs typeface="Calibri"/>
                <a:sym typeface="Calibri"/>
              </a:rPr>
              <a:t> </a:t>
            </a:r>
            <a:r>
              <a:rPr lang="en-US" sz="1900" i="0" u="none" strike="noStrike" cap="none" dirty="0" err="1">
                <a:solidFill>
                  <a:srgbClr val="092E4B"/>
                </a:solidFill>
                <a:latin typeface="Calibri"/>
                <a:ea typeface="Calibri"/>
                <a:cs typeface="Calibri"/>
                <a:sym typeface="Calibri"/>
              </a:rPr>
              <a:t>risposte</a:t>
            </a:r>
            <a:r>
              <a:rPr lang="en-US" sz="1900" i="0" u="none" strike="noStrike" cap="none" dirty="0">
                <a:solidFill>
                  <a:srgbClr val="092E4B"/>
                </a:solidFill>
                <a:latin typeface="Calibri"/>
                <a:ea typeface="Calibri"/>
                <a:cs typeface="Calibri"/>
                <a:sym typeface="Calibri"/>
              </a:rPr>
              <a:t> </a:t>
            </a:r>
            <a:r>
              <a:rPr lang="en-US" sz="1900" i="0" u="none" strike="noStrike" cap="none" dirty="0" err="1">
                <a:solidFill>
                  <a:srgbClr val="092E4B"/>
                </a:solidFill>
                <a:latin typeface="Calibri"/>
                <a:ea typeface="Calibri"/>
                <a:cs typeface="Calibri"/>
                <a:sym typeface="Calibri"/>
              </a:rPr>
              <a:t>è</a:t>
            </a:r>
            <a:r>
              <a:rPr lang="en-US" sz="1900" i="0" u="none" strike="noStrike" cap="none" dirty="0">
                <a:solidFill>
                  <a:srgbClr val="092E4B"/>
                </a:solidFill>
                <a:latin typeface="Calibri"/>
                <a:ea typeface="Calibri"/>
                <a:cs typeface="Calibri"/>
                <a:sym typeface="Calibri"/>
              </a:rPr>
              <a:t> </a:t>
            </a:r>
            <a:r>
              <a:rPr lang="en-US" sz="1900" i="0" u="none" strike="noStrike" cap="none" dirty="0" err="1">
                <a:solidFill>
                  <a:srgbClr val="092E4B"/>
                </a:solidFill>
                <a:latin typeface="Calibri"/>
                <a:ea typeface="Calibri"/>
                <a:cs typeface="Calibri"/>
                <a:sym typeface="Calibri"/>
              </a:rPr>
              <a:t>corretta</a:t>
            </a:r>
            <a:r>
              <a:rPr lang="en-US" sz="1900" i="0" u="none" strike="noStrike" cap="none" dirty="0">
                <a:solidFill>
                  <a:srgbClr val="092E4B"/>
                </a:solidFill>
                <a:latin typeface="Calibri"/>
                <a:ea typeface="Calibri"/>
                <a:cs typeface="Calibri"/>
                <a:sym typeface="Calibri"/>
              </a:rPr>
              <a:t> o se </a:t>
            </a:r>
            <a:r>
              <a:rPr lang="en-US" sz="1900" i="0" u="none" strike="noStrike" cap="none" dirty="0" err="1">
                <a:solidFill>
                  <a:srgbClr val="092E4B"/>
                </a:solidFill>
                <a:latin typeface="Calibri"/>
                <a:ea typeface="Calibri"/>
                <a:cs typeface="Calibri"/>
                <a:sym typeface="Calibri"/>
              </a:rPr>
              <a:t>dovremmo</a:t>
            </a:r>
            <a:r>
              <a:rPr lang="en-US" sz="1900" i="0" u="none" strike="noStrike" cap="none" dirty="0">
                <a:solidFill>
                  <a:srgbClr val="092E4B"/>
                </a:solidFill>
                <a:latin typeface="Calibri"/>
                <a:ea typeface="Calibri"/>
                <a:cs typeface="Calibri"/>
                <a:sym typeface="Calibri"/>
              </a:rPr>
              <a:t> </a:t>
            </a:r>
            <a:r>
              <a:rPr lang="en-US" sz="1900" i="0" u="none" strike="noStrike" cap="none" dirty="0" err="1">
                <a:solidFill>
                  <a:srgbClr val="092E4B"/>
                </a:solidFill>
                <a:latin typeface="Calibri"/>
                <a:ea typeface="Calibri"/>
                <a:cs typeface="Calibri"/>
                <a:sym typeface="Calibri"/>
              </a:rPr>
              <a:t>mettere</a:t>
            </a:r>
            <a:r>
              <a:rPr lang="en-US" sz="1900" i="0" u="none" strike="noStrike" cap="none" dirty="0">
                <a:solidFill>
                  <a:srgbClr val="092E4B"/>
                </a:solidFill>
                <a:latin typeface="Calibri"/>
                <a:ea typeface="Calibri"/>
                <a:cs typeface="Calibri"/>
                <a:sym typeface="Calibri"/>
              </a:rPr>
              <a:t> </a:t>
            </a:r>
            <a:r>
              <a:rPr lang="en-US" sz="1900" i="0" u="none" strike="noStrike" cap="none" dirty="0" err="1">
                <a:solidFill>
                  <a:srgbClr val="092E4B"/>
                </a:solidFill>
                <a:latin typeface="Calibri"/>
                <a:ea typeface="Calibri"/>
                <a:cs typeface="Calibri"/>
                <a:sym typeface="Calibri"/>
              </a:rPr>
              <a:t>un'altra</a:t>
            </a:r>
            <a:r>
              <a:rPr lang="en-US" sz="1900" i="0" u="none" strike="noStrike" cap="none" dirty="0">
                <a:solidFill>
                  <a:srgbClr val="092E4B"/>
                </a:solidFill>
                <a:latin typeface="Calibri"/>
                <a:ea typeface="Calibri"/>
                <a:cs typeface="Calibri"/>
                <a:sym typeface="Calibri"/>
              </a:rPr>
              <a:t> </a:t>
            </a:r>
            <a:r>
              <a:rPr lang="en-US" sz="1900" i="0" u="none" strike="noStrike" cap="none" dirty="0" err="1">
                <a:solidFill>
                  <a:srgbClr val="092E4B"/>
                </a:solidFill>
                <a:latin typeface="Calibri"/>
                <a:ea typeface="Calibri"/>
                <a:cs typeface="Calibri"/>
                <a:sym typeface="Calibri"/>
              </a:rPr>
              <a:t>scala</a:t>
            </a:r>
            <a:r>
              <a:rPr lang="en-US" sz="1900" i="0" u="none" strike="noStrike" cap="none" dirty="0">
                <a:solidFill>
                  <a:srgbClr val="092E4B"/>
                </a:solidFill>
                <a:latin typeface="Calibri"/>
                <a:ea typeface="Calibri"/>
                <a:cs typeface="Calibri"/>
                <a:sym typeface="Calibri"/>
              </a:rPr>
              <a:t>. </a:t>
            </a:r>
          </a:p>
          <a:p>
            <a:pPr marL="342900" marR="0" lvl="0" indent="-374650" algn="l" rtl="0">
              <a:lnSpc>
                <a:spcPct val="100000"/>
              </a:lnSpc>
              <a:spcBef>
                <a:spcPts val="0"/>
              </a:spcBef>
              <a:spcAft>
                <a:spcPts val="0"/>
              </a:spcAft>
              <a:buClr>
                <a:srgbClr val="092E4B"/>
              </a:buClr>
              <a:buSzPts val="1900"/>
              <a:buFont typeface="Calibri"/>
              <a:buChar char="•"/>
            </a:pPr>
            <a:r>
              <a:rPr lang="en-US" sz="1900" i="0" u="none" strike="noStrike" cap="none" dirty="0" err="1">
                <a:solidFill>
                  <a:srgbClr val="092E4B"/>
                </a:solidFill>
                <a:latin typeface="Calibri"/>
                <a:ea typeface="Calibri"/>
                <a:cs typeface="Calibri"/>
                <a:sym typeface="Calibri"/>
              </a:rPr>
              <a:t>Pensi</a:t>
            </a:r>
            <a:r>
              <a:rPr lang="en-US" sz="1900" i="0" u="none" strike="noStrike" cap="none" dirty="0">
                <a:solidFill>
                  <a:srgbClr val="092E4B"/>
                </a:solidFill>
                <a:latin typeface="Calibri"/>
                <a:ea typeface="Calibri"/>
                <a:cs typeface="Calibri"/>
                <a:sym typeface="Calibri"/>
              </a:rPr>
              <a:t> </a:t>
            </a:r>
            <a:r>
              <a:rPr lang="en-US" sz="1900" i="0" u="none" strike="noStrike" cap="none" dirty="0" err="1">
                <a:solidFill>
                  <a:srgbClr val="092E4B"/>
                </a:solidFill>
                <a:latin typeface="Calibri"/>
                <a:ea typeface="Calibri"/>
                <a:cs typeface="Calibri"/>
                <a:sym typeface="Calibri"/>
              </a:rPr>
              <a:t>che</a:t>
            </a:r>
            <a:r>
              <a:rPr lang="en-US" sz="1900" i="0" u="none" strike="noStrike" cap="none" dirty="0">
                <a:solidFill>
                  <a:srgbClr val="092E4B"/>
                </a:solidFill>
                <a:latin typeface="Calibri"/>
                <a:ea typeface="Calibri"/>
                <a:cs typeface="Calibri"/>
                <a:sym typeface="Calibri"/>
              </a:rPr>
              <a:t> </a:t>
            </a:r>
            <a:r>
              <a:rPr lang="en-US" sz="1900" i="0" u="none" strike="noStrike" cap="none" dirty="0" err="1">
                <a:solidFill>
                  <a:srgbClr val="092E4B"/>
                </a:solidFill>
                <a:latin typeface="Calibri"/>
                <a:ea typeface="Calibri"/>
                <a:cs typeface="Calibri"/>
                <a:sym typeface="Calibri"/>
              </a:rPr>
              <a:t>sia</a:t>
            </a:r>
            <a:r>
              <a:rPr lang="en-US" sz="1900" i="0" u="none" strike="noStrike" cap="none" dirty="0">
                <a:solidFill>
                  <a:srgbClr val="092E4B"/>
                </a:solidFill>
                <a:latin typeface="Calibri"/>
                <a:ea typeface="Calibri"/>
                <a:cs typeface="Calibri"/>
                <a:sym typeface="Calibri"/>
              </a:rPr>
              <a:t> </a:t>
            </a:r>
            <a:r>
              <a:rPr lang="en-US" sz="1900" i="0" u="none" strike="noStrike" cap="none" dirty="0" err="1">
                <a:solidFill>
                  <a:srgbClr val="092E4B"/>
                </a:solidFill>
                <a:latin typeface="Calibri"/>
                <a:ea typeface="Calibri"/>
                <a:cs typeface="Calibri"/>
                <a:sym typeface="Calibri"/>
              </a:rPr>
              <a:t>positivo</a:t>
            </a:r>
            <a:r>
              <a:rPr lang="en-US" sz="1900" i="0" u="none" strike="noStrike" cap="none" dirty="0">
                <a:solidFill>
                  <a:srgbClr val="092E4B"/>
                </a:solidFill>
                <a:latin typeface="Calibri"/>
                <a:ea typeface="Calibri"/>
                <a:cs typeface="Calibri"/>
                <a:sym typeface="Calibri"/>
              </a:rPr>
              <a:t> </a:t>
            </a:r>
            <a:r>
              <a:rPr lang="en-US" sz="1900" i="0" u="none" strike="noStrike" cap="none" dirty="0" err="1">
                <a:solidFill>
                  <a:srgbClr val="092E4B"/>
                </a:solidFill>
                <a:latin typeface="Calibri"/>
                <a:ea typeface="Calibri"/>
                <a:cs typeface="Calibri"/>
                <a:sym typeface="Calibri"/>
              </a:rPr>
              <a:t>sviluppare</a:t>
            </a:r>
            <a:r>
              <a:rPr lang="en-US" sz="1900" i="0" u="none" strike="noStrike" cap="none" dirty="0">
                <a:solidFill>
                  <a:srgbClr val="092E4B"/>
                </a:solidFill>
                <a:latin typeface="Calibri"/>
                <a:ea typeface="Calibri"/>
                <a:cs typeface="Calibri"/>
                <a:sym typeface="Calibri"/>
              </a:rPr>
              <a:t> </a:t>
            </a:r>
            <a:r>
              <a:rPr lang="en-US" b="1" dirty="0" err="1">
                <a:solidFill>
                  <a:srgbClr val="7F3494"/>
                </a:solidFill>
                <a:latin typeface="Calibri"/>
                <a:cs typeface="Calibri"/>
                <a:sym typeface="Calibri"/>
              </a:rPr>
              <a:t>un'intervista</a:t>
            </a:r>
            <a:r>
              <a:rPr lang="en-US" b="1" dirty="0">
                <a:solidFill>
                  <a:srgbClr val="7F3494"/>
                </a:solidFill>
                <a:latin typeface="Calibri"/>
                <a:cs typeface="Calibri"/>
                <a:sym typeface="Calibri"/>
              </a:rPr>
              <a:t> semi-</a:t>
            </a:r>
            <a:r>
              <a:rPr lang="en-US" b="1" dirty="0" err="1">
                <a:solidFill>
                  <a:srgbClr val="7F3494"/>
                </a:solidFill>
                <a:latin typeface="Calibri"/>
                <a:cs typeface="Calibri"/>
                <a:sym typeface="Calibri"/>
              </a:rPr>
              <a:t>strutturata</a:t>
            </a:r>
            <a:r>
              <a:rPr lang="en-US" b="1" dirty="0">
                <a:solidFill>
                  <a:srgbClr val="7F3494"/>
                </a:solidFill>
                <a:latin typeface="Calibri"/>
                <a:cs typeface="Calibri"/>
                <a:sym typeface="Calibri"/>
              </a:rPr>
              <a:t>? </a:t>
            </a:r>
            <a:endParaRPr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5"/>
          <p:cNvSpPr txBox="1">
            <a:spLocks noGrp="1"/>
          </p:cNvSpPr>
          <p:nvPr>
            <p:ph type="body" idx="1"/>
          </p:nvPr>
        </p:nvSpPr>
        <p:spPr>
          <a:xfrm>
            <a:off x="5643484" y="36023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err="1"/>
              <a:t>Perchè</a:t>
            </a:r>
            <a:r>
              <a:rPr lang="en-US" dirty="0"/>
              <a:t>? </a:t>
            </a:r>
            <a:endParaRPr dirty="0"/>
          </a:p>
        </p:txBody>
      </p:sp>
      <p:sp>
        <p:nvSpPr>
          <p:cNvPr id="92" name="Google Shape;92;p5"/>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2"/>
          <p:cNvSpPr txBox="1">
            <a:spLocks noGrp="1"/>
          </p:cNvSpPr>
          <p:nvPr>
            <p:ph type="body" idx="1"/>
          </p:nvPr>
        </p:nvSpPr>
        <p:spPr>
          <a:xfrm>
            <a:off x="742875" y="1013076"/>
            <a:ext cx="11088300" cy="18003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1000"/>
              </a:spcBef>
              <a:spcAft>
                <a:spcPts val="0"/>
              </a:spcAft>
              <a:buClr>
                <a:srgbClr val="092E4B"/>
              </a:buClr>
              <a:buSzPts val="2400"/>
              <a:buFont typeface="Arial"/>
              <a:buChar char="•"/>
            </a:pPr>
            <a:r>
              <a:rPr lang="en-US" dirty="0"/>
              <a:t>Al fine di </a:t>
            </a:r>
            <a:r>
              <a:rPr lang="en-US" dirty="0" err="1"/>
              <a:t>stabilire</a:t>
            </a:r>
            <a:r>
              <a:rPr lang="en-US" dirty="0"/>
              <a:t> </a:t>
            </a:r>
            <a:r>
              <a:rPr lang="en-US" dirty="0" err="1"/>
              <a:t>che</a:t>
            </a:r>
            <a:r>
              <a:rPr lang="en-US" dirty="0"/>
              <a:t> </a:t>
            </a:r>
            <a:r>
              <a:rPr lang="en-US" dirty="0" err="1"/>
              <a:t>i</a:t>
            </a:r>
            <a:r>
              <a:rPr lang="en-US" dirty="0"/>
              <a:t> </a:t>
            </a:r>
            <a:r>
              <a:rPr lang="en-US" dirty="0" err="1"/>
              <a:t>processi</a:t>
            </a:r>
            <a:r>
              <a:rPr lang="en-US" dirty="0"/>
              <a:t> WBL </a:t>
            </a:r>
            <a:r>
              <a:rPr lang="en-US" dirty="0" err="1"/>
              <a:t>vengono</a:t>
            </a:r>
            <a:r>
              <a:rPr lang="en-US" dirty="0"/>
              <a:t> </a:t>
            </a:r>
            <a:r>
              <a:rPr lang="en-US" dirty="0" err="1"/>
              <a:t>svolti</a:t>
            </a:r>
            <a:r>
              <a:rPr lang="en-US" dirty="0"/>
              <a:t> </a:t>
            </a:r>
            <a:r>
              <a:rPr lang="en-US" dirty="0" err="1"/>
              <a:t>correttamente</a:t>
            </a:r>
            <a:r>
              <a:rPr lang="en-US" dirty="0"/>
              <a:t>, </a:t>
            </a:r>
            <a:r>
              <a:rPr lang="en-US" dirty="0" err="1"/>
              <a:t>è</a:t>
            </a:r>
            <a:r>
              <a:rPr lang="en-US" dirty="0"/>
              <a:t> </a:t>
            </a:r>
            <a:r>
              <a:rPr lang="en-US" dirty="0" err="1"/>
              <a:t>necessario</a:t>
            </a:r>
            <a:r>
              <a:rPr lang="en-US" dirty="0"/>
              <a:t> </a:t>
            </a:r>
            <a:r>
              <a:rPr lang="en-US" dirty="0" err="1"/>
              <a:t>effettuare</a:t>
            </a:r>
            <a:r>
              <a:rPr lang="en-US" dirty="0"/>
              <a:t> un </a:t>
            </a:r>
            <a:r>
              <a:rPr lang="en-US" dirty="0" err="1"/>
              <a:t>monitoraggio</a:t>
            </a:r>
            <a:r>
              <a:rPr lang="en-US" dirty="0"/>
              <a:t> </a:t>
            </a:r>
            <a:r>
              <a:rPr lang="en-US" dirty="0" err="1"/>
              <a:t>regolare</a:t>
            </a:r>
            <a:r>
              <a:rPr lang="en-US" dirty="0"/>
              <a:t> del </a:t>
            </a:r>
            <a:r>
              <a:rPr lang="en-US" dirty="0" err="1"/>
              <a:t>loro</a:t>
            </a:r>
            <a:r>
              <a:rPr lang="en-US" dirty="0"/>
              <a:t> </a:t>
            </a:r>
            <a:r>
              <a:rPr lang="en-US" dirty="0" err="1"/>
              <a:t>sviluppo</a:t>
            </a:r>
            <a:r>
              <a:rPr lang="en-US" dirty="0"/>
              <a:t>.</a:t>
            </a:r>
          </a:p>
          <a:p>
            <a:pPr marL="342900" lvl="0" indent="-342900" algn="l" rtl="0">
              <a:lnSpc>
                <a:spcPct val="90000"/>
              </a:lnSpc>
              <a:spcBef>
                <a:spcPts val="1000"/>
              </a:spcBef>
              <a:spcAft>
                <a:spcPts val="0"/>
              </a:spcAft>
              <a:buClr>
                <a:srgbClr val="092E4B"/>
              </a:buClr>
              <a:buSzPts val="2400"/>
              <a:buFont typeface="Arial"/>
              <a:buChar char="•"/>
            </a:pPr>
            <a:r>
              <a:rPr lang="en-US" dirty="0" err="1"/>
              <a:t>Questo</a:t>
            </a:r>
            <a:r>
              <a:rPr lang="en-US" dirty="0"/>
              <a:t> </a:t>
            </a:r>
            <a:r>
              <a:rPr lang="en-US" dirty="0" err="1"/>
              <a:t>monitoraggio</a:t>
            </a:r>
            <a:r>
              <a:rPr lang="en-US" dirty="0"/>
              <a:t> ci </a:t>
            </a:r>
            <a:r>
              <a:rPr lang="en-US" dirty="0" err="1"/>
              <a:t>aiuterà</a:t>
            </a:r>
            <a:r>
              <a:rPr lang="en-US" dirty="0"/>
              <a:t> ad </a:t>
            </a:r>
            <a:r>
              <a:rPr lang="en-US" dirty="0" err="1"/>
              <a:t>apportare</a:t>
            </a:r>
            <a:r>
              <a:rPr lang="en-US" dirty="0"/>
              <a:t> le opportune </a:t>
            </a:r>
            <a:r>
              <a:rPr lang="en-US" dirty="0" err="1"/>
              <a:t>modifiche</a:t>
            </a:r>
            <a:r>
              <a:rPr lang="en-US" dirty="0"/>
              <a:t> </a:t>
            </a:r>
            <a:r>
              <a:rPr lang="en-US" dirty="0" err="1"/>
              <a:t>nel</a:t>
            </a:r>
            <a:r>
              <a:rPr lang="en-US" dirty="0"/>
              <a:t> </a:t>
            </a:r>
            <a:r>
              <a:rPr lang="en-US" dirty="0" err="1"/>
              <a:t>momento</a:t>
            </a:r>
            <a:r>
              <a:rPr lang="en-US" dirty="0"/>
              <a:t> in cui </a:t>
            </a:r>
            <a:r>
              <a:rPr lang="en-US" dirty="0" err="1"/>
              <a:t>saranno</a:t>
            </a:r>
            <a:r>
              <a:rPr lang="en-US" dirty="0"/>
              <a:t> </a:t>
            </a:r>
            <a:r>
              <a:rPr lang="en-US" dirty="0" err="1"/>
              <a:t>ritenute</a:t>
            </a:r>
            <a:r>
              <a:rPr lang="en-US" dirty="0"/>
              <a:t> </a:t>
            </a:r>
            <a:r>
              <a:rPr lang="en-US" dirty="0" err="1"/>
              <a:t>necessarie</a:t>
            </a:r>
            <a:r>
              <a:rPr lang="en-US" dirty="0"/>
              <a:t>.</a:t>
            </a:r>
          </a:p>
          <a:p>
            <a:pPr marL="342900" lvl="0" indent="-342900" algn="l" rtl="0">
              <a:lnSpc>
                <a:spcPct val="90000"/>
              </a:lnSpc>
              <a:spcBef>
                <a:spcPts val="1000"/>
              </a:spcBef>
              <a:spcAft>
                <a:spcPts val="0"/>
              </a:spcAft>
              <a:buClr>
                <a:srgbClr val="092E4B"/>
              </a:buClr>
              <a:buSzPts val="2400"/>
              <a:buFont typeface="Arial"/>
              <a:buChar char="•"/>
            </a:pPr>
            <a:r>
              <a:rPr lang="en-US" dirty="0"/>
              <a:t>Il </a:t>
            </a:r>
            <a:r>
              <a:rPr lang="en-US" dirty="0" err="1"/>
              <a:t>monitoraggio</a:t>
            </a:r>
            <a:r>
              <a:rPr lang="en-US" dirty="0"/>
              <a:t> </a:t>
            </a:r>
            <a:r>
              <a:rPr lang="en-US" dirty="0" err="1"/>
              <a:t>garantisce</a:t>
            </a:r>
            <a:r>
              <a:rPr lang="en-US" dirty="0"/>
              <a:t> </a:t>
            </a:r>
            <a:r>
              <a:rPr lang="en-US" dirty="0" err="1"/>
              <a:t>esperienze</a:t>
            </a:r>
            <a:r>
              <a:rPr lang="en-US" dirty="0"/>
              <a:t> di </a:t>
            </a:r>
            <a:r>
              <a:rPr lang="en-US" dirty="0" err="1"/>
              <a:t>apprendimento</a:t>
            </a:r>
            <a:r>
              <a:rPr lang="en-US" dirty="0"/>
              <a:t> </a:t>
            </a:r>
            <a:r>
              <a:rPr lang="en-US" dirty="0" err="1"/>
              <a:t>sicure</a:t>
            </a:r>
            <a:r>
              <a:rPr lang="en-US" dirty="0"/>
              <a:t> e di </a:t>
            </a:r>
            <a:r>
              <a:rPr lang="en-US" dirty="0" err="1"/>
              <a:t>qualità</a:t>
            </a:r>
            <a:r>
              <a:rPr lang="en-US" dirty="0"/>
              <a:t>, </a:t>
            </a:r>
            <a:r>
              <a:rPr lang="en-US" dirty="0" err="1"/>
              <a:t>conformi</a:t>
            </a:r>
            <a:r>
              <a:rPr lang="en-US" dirty="0"/>
              <a:t> alle </a:t>
            </a:r>
            <a:r>
              <a:rPr lang="en-US" dirty="0" err="1"/>
              <a:t>politiche</a:t>
            </a:r>
            <a:r>
              <a:rPr lang="en-US" dirty="0"/>
              <a:t> WBL.</a:t>
            </a:r>
            <a:endParaRPr dirty="0"/>
          </a:p>
        </p:txBody>
      </p:sp>
      <p:sp>
        <p:nvSpPr>
          <p:cNvPr id="98" name="Google Shape;98;p12"/>
          <p:cNvSpPr txBox="1">
            <a:spLocks noGrp="1"/>
          </p:cNvSpPr>
          <p:nvPr>
            <p:ph type="body" idx="2"/>
          </p:nvPr>
        </p:nvSpPr>
        <p:spPr>
          <a:xfrm>
            <a:off x="798380" y="61231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en-US" dirty="0" err="1"/>
              <a:t>Perchè</a:t>
            </a:r>
            <a:r>
              <a:rPr lang="en-US" dirty="0"/>
              <a:t>?</a:t>
            </a:r>
            <a:endParaRPr dirty="0"/>
          </a:p>
        </p:txBody>
      </p:sp>
      <p:pic>
        <p:nvPicPr>
          <p:cNvPr id="99" name="Google Shape;99;p12" descr="Consideraciones clave para elegir un software de monitoreo de red"/>
          <p:cNvPicPr preferRelativeResize="0"/>
          <p:nvPr/>
        </p:nvPicPr>
        <p:blipFill rotWithShape="1">
          <a:blip r:embed="rId3">
            <a:alphaModFix/>
          </a:blip>
          <a:srcRect l="3138" t="26062" r="3112" b="7946"/>
          <a:stretch/>
        </p:blipFill>
        <p:spPr>
          <a:xfrm>
            <a:off x="363894" y="3429000"/>
            <a:ext cx="11467322" cy="31024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body" idx="1"/>
          </p:nvPr>
        </p:nvSpPr>
        <p:spPr>
          <a:xfrm>
            <a:off x="5643484" y="36023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a:t>Chi?  </a:t>
            </a:r>
            <a:endParaRPr dirty="0"/>
          </a:p>
        </p:txBody>
      </p:sp>
      <p:sp>
        <p:nvSpPr>
          <p:cNvPr id="106" name="Google Shape;106;p2"/>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2"/>
          <p:cNvSpPr txBox="1">
            <a:spLocks noGrp="1"/>
          </p:cNvSpPr>
          <p:nvPr>
            <p:ph type="body" idx="1"/>
          </p:nvPr>
        </p:nvSpPr>
        <p:spPr>
          <a:xfrm>
            <a:off x="742867" y="1325611"/>
            <a:ext cx="5216285" cy="504719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1000"/>
              </a:spcBef>
              <a:spcAft>
                <a:spcPts val="0"/>
              </a:spcAft>
              <a:buClr>
                <a:srgbClr val="092E4B"/>
              </a:buClr>
              <a:buSzPts val="2400"/>
              <a:buFont typeface="Arial"/>
              <a:buChar char="•"/>
            </a:pPr>
            <a:r>
              <a:rPr lang="en-US" dirty="0"/>
              <a:t>Il </a:t>
            </a:r>
            <a:r>
              <a:rPr lang="en-US" dirty="0" err="1"/>
              <a:t>monitoraggio</a:t>
            </a:r>
            <a:r>
              <a:rPr lang="en-US" dirty="0"/>
              <a:t> </a:t>
            </a:r>
            <a:r>
              <a:rPr lang="en-US" dirty="0" err="1"/>
              <a:t>viene</a:t>
            </a:r>
            <a:r>
              <a:rPr lang="en-US" dirty="0"/>
              <a:t> </a:t>
            </a:r>
            <a:r>
              <a:rPr lang="en-US" dirty="0" err="1"/>
              <a:t>effettuato</a:t>
            </a:r>
            <a:r>
              <a:rPr lang="en-US" dirty="0"/>
              <a:t> dal </a:t>
            </a:r>
            <a:r>
              <a:rPr lang="en-US" b="1" dirty="0">
                <a:solidFill>
                  <a:srgbClr val="7F3494"/>
                </a:solidFill>
              </a:rPr>
              <a:t>tutor</a:t>
            </a:r>
            <a:r>
              <a:rPr lang="en-US" dirty="0"/>
              <a:t>.</a:t>
            </a:r>
          </a:p>
          <a:p>
            <a:pPr marL="342900" lvl="0" indent="-342900" algn="l" rtl="0">
              <a:lnSpc>
                <a:spcPct val="90000"/>
              </a:lnSpc>
              <a:spcBef>
                <a:spcPts val="1000"/>
              </a:spcBef>
              <a:spcAft>
                <a:spcPts val="0"/>
              </a:spcAft>
              <a:buClr>
                <a:srgbClr val="092E4B"/>
              </a:buClr>
              <a:buSzPts val="2400"/>
              <a:buFont typeface="Arial"/>
              <a:buChar char="•"/>
            </a:pPr>
            <a:r>
              <a:rPr lang="en-US" dirty="0" err="1"/>
              <a:t>Viene</a:t>
            </a:r>
            <a:r>
              <a:rPr lang="en-US" dirty="0"/>
              <a:t> </a:t>
            </a:r>
            <a:r>
              <a:rPr lang="en-US" dirty="0" err="1"/>
              <a:t>sviluppato</a:t>
            </a:r>
            <a:r>
              <a:rPr lang="en-US" dirty="0"/>
              <a:t> un piano di </a:t>
            </a:r>
            <a:r>
              <a:rPr lang="en-US" dirty="0" err="1"/>
              <a:t>monitoraggio</a:t>
            </a:r>
            <a:r>
              <a:rPr lang="en-US" dirty="0"/>
              <a:t> per </a:t>
            </a:r>
            <a:r>
              <a:rPr lang="en-US" dirty="0" err="1"/>
              <a:t>ogni</a:t>
            </a:r>
            <a:r>
              <a:rPr lang="en-US" dirty="0"/>
              <a:t> </a:t>
            </a:r>
            <a:r>
              <a:rPr lang="en-US" b="1" dirty="0" err="1">
                <a:solidFill>
                  <a:srgbClr val="7F3494"/>
                </a:solidFill>
              </a:rPr>
              <a:t>studente</a:t>
            </a:r>
            <a:r>
              <a:rPr lang="en-US" b="1" dirty="0">
                <a:solidFill>
                  <a:srgbClr val="7F3494"/>
                </a:solidFill>
              </a:rPr>
              <a:t>/caregiver</a:t>
            </a:r>
            <a:r>
              <a:rPr lang="en-US" dirty="0"/>
              <a:t>. </a:t>
            </a:r>
            <a:r>
              <a:rPr lang="en-US" sz="1100" b="1" dirty="0"/>
              <a:t>(Lo </a:t>
            </a:r>
            <a:r>
              <a:rPr lang="en-US" sz="1100" b="1" dirty="0" err="1"/>
              <a:t>stesso</a:t>
            </a:r>
            <a:r>
              <a:rPr lang="en-US" sz="1100" b="1" dirty="0"/>
              <a:t> per </a:t>
            </a:r>
            <a:r>
              <a:rPr lang="en-US" sz="1100" b="1" dirty="0" err="1"/>
              <a:t>ognuno</a:t>
            </a:r>
            <a:r>
              <a:rPr lang="en-US" sz="1100" b="1" dirty="0"/>
              <a:t>). </a:t>
            </a:r>
            <a:endParaRPr dirty="0"/>
          </a:p>
          <a:p>
            <a:pPr marL="0" lvl="0" indent="0" algn="l" rtl="0">
              <a:lnSpc>
                <a:spcPct val="90000"/>
              </a:lnSpc>
              <a:spcBef>
                <a:spcPts val="1000"/>
              </a:spcBef>
              <a:spcAft>
                <a:spcPts val="0"/>
              </a:spcAft>
              <a:buClr>
                <a:srgbClr val="092E4B"/>
              </a:buClr>
              <a:buSzPts val="2400"/>
              <a:buNone/>
            </a:pPr>
            <a:r>
              <a:rPr lang="en-US" dirty="0"/>
              <a:t> </a:t>
            </a:r>
            <a:endParaRPr dirty="0"/>
          </a:p>
          <a:p>
            <a:pPr marL="342900" lvl="0" indent="-342900" algn="l" rtl="0">
              <a:lnSpc>
                <a:spcPct val="90000"/>
              </a:lnSpc>
              <a:spcBef>
                <a:spcPts val="1000"/>
              </a:spcBef>
              <a:spcAft>
                <a:spcPts val="0"/>
              </a:spcAft>
              <a:buClr>
                <a:srgbClr val="092E4B"/>
              </a:buClr>
              <a:buSzPts val="2400"/>
              <a:buFont typeface="Arial"/>
              <a:buChar char="•"/>
            </a:pPr>
            <a:r>
              <a:rPr lang="en-US" dirty="0"/>
              <a:t>Il tutor </a:t>
            </a:r>
            <a:r>
              <a:rPr lang="en-US" dirty="0" err="1"/>
              <a:t>può</a:t>
            </a:r>
            <a:r>
              <a:rPr lang="en-US" dirty="0"/>
              <a:t> </a:t>
            </a:r>
            <a:r>
              <a:rPr lang="en-US" dirty="0" err="1"/>
              <a:t>organizzare</a:t>
            </a:r>
            <a:r>
              <a:rPr lang="en-US" dirty="0"/>
              <a:t> </a:t>
            </a:r>
            <a:r>
              <a:rPr lang="en-US" dirty="0" err="1"/>
              <a:t>l'incontro</a:t>
            </a:r>
            <a:r>
              <a:rPr lang="en-US" dirty="0"/>
              <a:t> in due </a:t>
            </a:r>
            <a:r>
              <a:rPr lang="en-US" dirty="0" err="1"/>
              <a:t>modi</a:t>
            </a:r>
            <a:r>
              <a:rPr lang="en-US" dirty="0"/>
              <a:t>:</a:t>
            </a:r>
            <a:endParaRPr dirty="0"/>
          </a:p>
          <a:p>
            <a:pPr marL="800100" lvl="1" indent="-342900" algn="l" rtl="0">
              <a:lnSpc>
                <a:spcPct val="90000"/>
              </a:lnSpc>
              <a:spcBef>
                <a:spcPts val="1000"/>
              </a:spcBef>
              <a:spcAft>
                <a:spcPts val="0"/>
              </a:spcAft>
              <a:buClr>
                <a:srgbClr val="092E4B"/>
              </a:buClr>
              <a:buSzPts val="2400"/>
              <a:buFont typeface="Arial"/>
              <a:buChar char="•"/>
            </a:pPr>
            <a:r>
              <a:rPr lang="en-US" sz="2400" b="1" dirty="0">
                <a:solidFill>
                  <a:srgbClr val="7F3494"/>
                </a:solidFill>
                <a:latin typeface="Calibri"/>
                <a:ea typeface="Calibri"/>
                <a:cs typeface="Calibri"/>
                <a:sym typeface="Calibri"/>
              </a:rPr>
              <a:t>In </a:t>
            </a:r>
            <a:r>
              <a:rPr lang="en-US" sz="2400" b="1" dirty="0" err="1">
                <a:solidFill>
                  <a:srgbClr val="7F3494"/>
                </a:solidFill>
                <a:latin typeface="Calibri"/>
                <a:ea typeface="Calibri"/>
                <a:cs typeface="Calibri"/>
                <a:sym typeface="Calibri"/>
              </a:rPr>
              <a:t>presenza</a:t>
            </a:r>
            <a:r>
              <a:rPr lang="en-US" sz="2400" b="1" dirty="0">
                <a:solidFill>
                  <a:srgbClr val="7F3494"/>
                </a:solidFill>
                <a:latin typeface="Calibri"/>
                <a:ea typeface="Calibri"/>
                <a:cs typeface="Calibri"/>
                <a:sym typeface="Calibri"/>
              </a:rPr>
              <a:t> </a:t>
            </a:r>
            <a:r>
              <a:rPr lang="en-US" sz="2400" dirty="0" err="1">
                <a:solidFill>
                  <a:srgbClr val="092E4B"/>
                </a:solidFill>
                <a:latin typeface="Calibri"/>
                <a:cs typeface="Calibri"/>
                <a:sym typeface="Calibri"/>
              </a:rPr>
              <a:t>sul</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posto</a:t>
            </a:r>
            <a:r>
              <a:rPr lang="en-US" sz="2400" dirty="0">
                <a:solidFill>
                  <a:srgbClr val="092E4B"/>
                </a:solidFill>
                <a:latin typeface="Calibri"/>
                <a:cs typeface="Calibri"/>
                <a:sym typeface="Calibri"/>
              </a:rPr>
              <a:t> di </a:t>
            </a:r>
            <a:r>
              <a:rPr lang="en-US" sz="2400" dirty="0" err="1">
                <a:solidFill>
                  <a:srgbClr val="092E4B"/>
                </a:solidFill>
                <a:latin typeface="Calibri"/>
                <a:cs typeface="Calibri"/>
                <a:sym typeface="Calibri"/>
              </a:rPr>
              <a:t>lavoro</a:t>
            </a:r>
            <a:endParaRPr lang="en-US" sz="2400" dirty="0">
              <a:solidFill>
                <a:srgbClr val="092E4B"/>
              </a:solidFill>
              <a:latin typeface="Calibri"/>
              <a:cs typeface="Calibri"/>
              <a:sym typeface="Calibri"/>
            </a:endParaRPr>
          </a:p>
          <a:p>
            <a:pPr marL="800100" lvl="1" indent="-342900" algn="l" rtl="0">
              <a:lnSpc>
                <a:spcPct val="90000"/>
              </a:lnSpc>
              <a:spcBef>
                <a:spcPts val="1000"/>
              </a:spcBef>
              <a:spcAft>
                <a:spcPts val="0"/>
              </a:spcAft>
              <a:buClr>
                <a:srgbClr val="092E4B"/>
              </a:buClr>
              <a:buSzPts val="2400"/>
              <a:buFont typeface="Arial"/>
              <a:buChar char="•"/>
            </a:pPr>
            <a:r>
              <a:rPr lang="en-US" sz="2400" b="1" dirty="0">
                <a:solidFill>
                  <a:srgbClr val="7F3494"/>
                </a:solidFill>
                <a:latin typeface="Calibri"/>
                <a:ea typeface="Calibri"/>
                <a:cs typeface="Calibri"/>
                <a:sym typeface="Calibri"/>
              </a:rPr>
              <a:t>On-line </a:t>
            </a:r>
            <a:r>
              <a:rPr lang="en-US" sz="2400" dirty="0" err="1">
                <a:solidFill>
                  <a:srgbClr val="092E4B"/>
                </a:solidFill>
                <a:latin typeface="Calibri"/>
                <a:cs typeface="Calibri"/>
                <a:sym typeface="Calibri"/>
              </a:rPr>
              <a:t>attraverso</a:t>
            </a:r>
            <a:r>
              <a:rPr lang="en-US" sz="2400" dirty="0">
                <a:solidFill>
                  <a:srgbClr val="092E4B"/>
                </a:solidFill>
                <a:latin typeface="Calibri"/>
                <a:cs typeface="Calibri"/>
                <a:sym typeface="Calibri"/>
              </a:rPr>
              <a:t> </a:t>
            </a:r>
            <a:r>
              <a:rPr lang="en-US" sz="2400" dirty="0" err="1">
                <a:solidFill>
                  <a:srgbClr val="092E4B"/>
                </a:solidFill>
                <a:latin typeface="Calibri"/>
                <a:cs typeface="Calibri"/>
                <a:sym typeface="Calibri"/>
              </a:rPr>
              <a:t>una</a:t>
            </a:r>
            <a:r>
              <a:rPr lang="en-US" sz="2400" dirty="0">
                <a:solidFill>
                  <a:srgbClr val="092E4B"/>
                </a:solidFill>
                <a:latin typeface="Calibri"/>
                <a:cs typeface="Calibri"/>
                <a:sym typeface="Calibri"/>
              </a:rPr>
              <a:t> </a:t>
            </a:r>
            <a:r>
              <a:rPr lang="en-US" sz="2400" b="1" dirty="0" err="1">
                <a:solidFill>
                  <a:srgbClr val="7F3494"/>
                </a:solidFill>
                <a:latin typeface="Calibri"/>
                <a:ea typeface="Calibri"/>
                <a:cs typeface="Calibri"/>
                <a:sym typeface="Calibri"/>
              </a:rPr>
              <a:t>videochiamata</a:t>
            </a:r>
            <a:r>
              <a:rPr lang="en-US" sz="2400" dirty="0">
                <a:solidFill>
                  <a:srgbClr val="7F3494"/>
                </a:solidFill>
                <a:latin typeface="Calibri"/>
                <a:ea typeface="Calibri"/>
                <a:cs typeface="Calibri"/>
                <a:sym typeface="Calibri"/>
              </a:rPr>
              <a:t>.</a:t>
            </a:r>
            <a:endParaRPr lang="en-US" dirty="0"/>
          </a:p>
          <a:p>
            <a:pPr marL="800100" lvl="1" indent="-190500" algn="l" rtl="0">
              <a:lnSpc>
                <a:spcPct val="90000"/>
              </a:lnSpc>
              <a:spcBef>
                <a:spcPts val="1000"/>
              </a:spcBef>
              <a:spcAft>
                <a:spcPts val="0"/>
              </a:spcAft>
              <a:buClr>
                <a:srgbClr val="092E4B"/>
              </a:buClr>
              <a:buSzPts val="2400"/>
              <a:buFont typeface="Arial"/>
              <a:buNone/>
            </a:pPr>
            <a:endParaRPr dirty="0"/>
          </a:p>
          <a:p>
            <a:pPr marL="800100" lvl="1" indent="-190500" algn="l" rtl="0">
              <a:lnSpc>
                <a:spcPct val="90000"/>
              </a:lnSpc>
              <a:spcBef>
                <a:spcPts val="1000"/>
              </a:spcBef>
              <a:spcAft>
                <a:spcPts val="0"/>
              </a:spcAft>
              <a:buClr>
                <a:srgbClr val="092E4B"/>
              </a:buClr>
              <a:buSzPts val="2400"/>
              <a:buFont typeface="Arial"/>
              <a:buNone/>
            </a:pPr>
            <a:endParaRPr b="1" dirty="0"/>
          </a:p>
        </p:txBody>
      </p:sp>
      <p:sp>
        <p:nvSpPr>
          <p:cNvPr id="112" name="Google Shape;112;p32"/>
          <p:cNvSpPr txBox="1">
            <a:spLocks noGrp="1"/>
          </p:cNvSpPr>
          <p:nvPr>
            <p:ph type="body" idx="2"/>
          </p:nvPr>
        </p:nvSpPr>
        <p:spPr>
          <a:xfrm>
            <a:off x="798380" y="61231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en-US" dirty="0"/>
              <a:t>Chi?</a:t>
            </a:r>
            <a:endParaRPr dirty="0"/>
          </a:p>
        </p:txBody>
      </p:sp>
      <p:pic>
        <p:nvPicPr>
          <p:cNvPr id="113" name="Google Shape;113;p32" descr="Recomendaciones para afrontar con éxito una entrevista de trabajo"/>
          <p:cNvPicPr preferRelativeResize="0"/>
          <p:nvPr/>
        </p:nvPicPr>
        <p:blipFill rotWithShape="1">
          <a:blip r:embed="rId3">
            <a:alphaModFix/>
          </a:blip>
          <a:srcRect l="11858" r="27458"/>
          <a:stretch/>
        </p:blipFill>
        <p:spPr>
          <a:xfrm>
            <a:off x="6232849" y="307651"/>
            <a:ext cx="5682343" cy="62426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3"/>
          <p:cNvSpPr txBox="1">
            <a:spLocks noGrp="1"/>
          </p:cNvSpPr>
          <p:nvPr>
            <p:ph type="body" idx="1"/>
          </p:nvPr>
        </p:nvSpPr>
        <p:spPr>
          <a:xfrm>
            <a:off x="5643484" y="36023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err="1"/>
              <a:t>Quando</a:t>
            </a:r>
            <a:r>
              <a:rPr lang="en-US" dirty="0"/>
              <a:t>?  </a:t>
            </a:r>
            <a:endParaRPr dirty="0"/>
          </a:p>
        </p:txBody>
      </p:sp>
      <p:sp>
        <p:nvSpPr>
          <p:cNvPr id="120" name="Google Shape;120;p33"/>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4"/>
          <p:cNvSpPr txBox="1">
            <a:spLocks noGrp="1"/>
          </p:cNvSpPr>
          <p:nvPr>
            <p:ph type="body" idx="1"/>
          </p:nvPr>
        </p:nvSpPr>
        <p:spPr>
          <a:xfrm>
            <a:off x="742867" y="1415968"/>
            <a:ext cx="5461990" cy="495684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1000"/>
              </a:spcBef>
              <a:spcAft>
                <a:spcPts val="0"/>
              </a:spcAft>
              <a:buClr>
                <a:srgbClr val="092E4B"/>
              </a:buClr>
              <a:buSzPts val="2400"/>
              <a:buFont typeface="Arial"/>
              <a:buChar char="•"/>
            </a:pPr>
            <a:r>
              <a:rPr lang="en-US" sz="2400" dirty="0">
                <a:solidFill>
                  <a:srgbClr val="092E4B"/>
                </a:solidFill>
                <a:latin typeface="Calibri"/>
                <a:ea typeface="Calibri"/>
                <a:cs typeface="Calibri"/>
                <a:sym typeface="Calibri"/>
              </a:rPr>
              <a:t>Il piano di </a:t>
            </a:r>
            <a:r>
              <a:rPr lang="en-US" sz="2400" dirty="0" err="1">
                <a:solidFill>
                  <a:srgbClr val="092E4B"/>
                </a:solidFill>
                <a:latin typeface="Calibri"/>
                <a:ea typeface="Calibri"/>
                <a:cs typeface="Calibri"/>
                <a:sym typeface="Calibri"/>
              </a:rPr>
              <a:t>monitoraggio</a:t>
            </a:r>
            <a:r>
              <a:rPr lang="en-US" sz="2400" dirty="0">
                <a:solidFill>
                  <a:srgbClr val="092E4B"/>
                </a:solidFill>
                <a:latin typeface="Calibri"/>
                <a:ea typeface="Calibri"/>
                <a:cs typeface="Calibri"/>
                <a:sym typeface="Calibri"/>
              </a:rPr>
              <a:t> </a:t>
            </a:r>
            <a:r>
              <a:rPr lang="en-US" sz="2400" dirty="0" err="1">
                <a:solidFill>
                  <a:srgbClr val="092E4B"/>
                </a:solidFill>
                <a:latin typeface="Calibri"/>
                <a:ea typeface="Calibri"/>
                <a:cs typeface="Calibri"/>
                <a:sym typeface="Calibri"/>
              </a:rPr>
              <a:t>è</a:t>
            </a:r>
            <a:r>
              <a:rPr lang="en-US" sz="2400" dirty="0">
                <a:solidFill>
                  <a:srgbClr val="092E4B"/>
                </a:solidFill>
                <a:latin typeface="Calibri"/>
                <a:ea typeface="Calibri"/>
                <a:cs typeface="Calibri"/>
                <a:sym typeface="Calibri"/>
              </a:rPr>
              <a:t> lo </a:t>
            </a:r>
            <a:r>
              <a:rPr lang="en-US" sz="2400" dirty="0" err="1">
                <a:solidFill>
                  <a:srgbClr val="092E4B"/>
                </a:solidFill>
                <a:latin typeface="Calibri"/>
                <a:ea typeface="Calibri"/>
                <a:cs typeface="Calibri"/>
                <a:sym typeface="Calibri"/>
              </a:rPr>
              <a:t>stesso</a:t>
            </a:r>
            <a:r>
              <a:rPr lang="en-US" sz="2400" dirty="0">
                <a:solidFill>
                  <a:srgbClr val="092E4B"/>
                </a:solidFill>
                <a:latin typeface="Calibri"/>
                <a:ea typeface="Calibri"/>
                <a:cs typeface="Calibri"/>
                <a:sym typeface="Calibri"/>
              </a:rPr>
              <a:t> per </a:t>
            </a:r>
            <a:r>
              <a:rPr lang="en-US" sz="2400" dirty="0" err="1">
                <a:solidFill>
                  <a:srgbClr val="092E4B"/>
                </a:solidFill>
                <a:latin typeface="Calibri"/>
                <a:ea typeface="Calibri"/>
                <a:cs typeface="Calibri"/>
                <a:sym typeface="Calibri"/>
              </a:rPr>
              <a:t>ogni</a:t>
            </a:r>
            <a:r>
              <a:rPr lang="en-US" sz="2400" dirty="0">
                <a:solidFill>
                  <a:srgbClr val="092E4B"/>
                </a:solidFill>
                <a:latin typeface="Calibri"/>
                <a:ea typeface="Calibri"/>
                <a:cs typeface="Calibri"/>
                <a:sym typeface="Calibri"/>
              </a:rPr>
              <a:t> </a:t>
            </a:r>
            <a:r>
              <a:rPr lang="en-US" sz="2400" dirty="0" err="1">
                <a:solidFill>
                  <a:srgbClr val="092E4B"/>
                </a:solidFill>
                <a:latin typeface="Calibri"/>
                <a:ea typeface="Calibri"/>
                <a:cs typeface="Calibri"/>
                <a:sym typeface="Calibri"/>
              </a:rPr>
              <a:t>assistente</a:t>
            </a:r>
            <a:r>
              <a:rPr lang="en-US" sz="2400" dirty="0">
                <a:solidFill>
                  <a:srgbClr val="092E4B"/>
                </a:solidFill>
                <a:latin typeface="Calibri"/>
                <a:ea typeface="Calibri"/>
                <a:cs typeface="Calibri"/>
                <a:sym typeface="Calibri"/>
              </a:rPr>
              <a:t> </a:t>
            </a:r>
            <a:r>
              <a:rPr lang="en-US" sz="2400" dirty="0" err="1">
                <a:solidFill>
                  <a:srgbClr val="092E4B"/>
                </a:solidFill>
                <a:latin typeface="Calibri"/>
                <a:ea typeface="Calibri"/>
                <a:cs typeface="Calibri"/>
                <a:sym typeface="Calibri"/>
              </a:rPr>
              <a:t>sociale</a:t>
            </a:r>
            <a:r>
              <a:rPr lang="en-US" sz="2400" dirty="0">
                <a:solidFill>
                  <a:srgbClr val="092E4B"/>
                </a:solidFill>
                <a:latin typeface="Calibri"/>
                <a:ea typeface="Calibri"/>
                <a:cs typeface="Calibri"/>
                <a:sym typeface="Calibri"/>
              </a:rPr>
              <a:t>.</a:t>
            </a:r>
          </a:p>
          <a:p>
            <a:pPr marL="342900" lvl="0" indent="-342900" algn="l" rtl="0">
              <a:lnSpc>
                <a:spcPct val="90000"/>
              </a:lnSpc>
              <a:spcBef>
                <a:spcPts val="1000"/>
              </a:spcBef>
              <a:spcAft>
                <a:spcPts val="0"/>
              </a:spcAft>
              <a:buClr>
                <a:srgbClr val="092E4B"/>
              </a:buClr>
              <a:buSzPts val="2400"/>
              <a:buFont typeface="Arial"/>
              <a:buChar char="•"/>
            </a:pPr>
            <a:endParaRPr lang="en-US" sz="2400" dirty="0">
              <a:solidFill>
                <a:srgbClr val="092E4B"/>
              </a:solidFill>
              <a:latin typeface="Calibri"/>
              <a:ea typeface="Calibri"/>
              <a:cs typeface="Calibri"/>
              <a:sym typeface="Calibri"/>
            </a:endParaRPr>
          </a:p>
          <a:p>
            <a:pPr marL="342900" lvl="0" indent="-342900" algn="l" rtl="0">
              <a:lnSpc>
                <a:spcPct val="90000"/>
              </a:lnSpc>
              <a:spcBef>
                <a:spcPts val="1000"/>
              </a:spcBef>
              <a:spcAft>
                <a:spcPts val="0"/>
              </a:spcAft>
              <a:buClr>
                <a:srgbClr val="092E4B"/>
              </a:buClr>
              <a:buSzPts val="2400"/>
              <a:buFont typeface="Arial"/>
              <a:buChar char="•"/>
            </a:pPr>
            <a:r>
              <a:rPr lang="en-US" sz="2400" dirty="0">
                <a:solidFill>
                  <a:srgbClr val="092E4B"/>
                </a:solidFill>
                <a:latin typeface="Calibri"/>
                <a:ea typeface="Calibri"/>
                <a:cs typeface="Calibri"/>
                <a:sym typeface="Calibri"/>
              </a:rPr>
              <a:t>Si </a:t>
            </a:r>
            <a:r>
              <a:rPr lang="en-US" sz="2400" dirty="0" err="1">
                <a:solidFill>
                  <a:srgbClr val="092E4B"/>
                </a:solidFill>
                <a:latin typeface="Calibri"/>
                <a:ea typeface="Calibri"/>
                <a:cs typeface="Calibri"/>
                <a:sym typeface="Calibri"/>
              </a:rPr>
              <a:t>stabilisce</a:t>
            </a:r>
            <a:r>
              <a:rPr lang="en-US" sz="2400" dirty="0">
                <a:solidFill>
                  <a:srgbClr val="092E4B"/>
                </a:solidFill>
                <a:latin typeface="Calibri"/>
                <a:ea typeface="Calibri"/>
                <a:cs typeface="Calibri"/>
                <a:sym typeface="Calibri"/>
              </a:rPr>
              <a:t> </a:t>
            </a:r>
            <a:r>
              <a:rPr lang="en-US" sz="2400" dirty="0" err="1">
                <a:solidFill>
                  <a:srgbClr val="092E4B"/>
                </a:solidFill>
                <a:latin typeface="Calibri"/>
                <a:ea typeface="Calibri"/>
                <a:cs typeface="Calibri"/>
                <a:sym typeface="Calibri"/>
              </a:rPr>
              <a:t>che</a:t>
            </a:r>
            <a:r>
              <a:rPr lang="en-US" sz="2400" dirty="0">
                <a:solidFill>
                  <a:srgbClr val="092E4B"/>
                </a:solidFill>
                <a:latin typeface="Calibri"/>
                <a:ea typeface="Calibri"/>
                <a:cs typeface="Calibri"/>
                <a:sym typeface="Calibri"/>
              </a:rPr>
              <a:t> </a:t>
            </a:r>
            <a:r>
              <a:rPr lang="en-US" b="1" dirty="0" err="1">
                <a:solidFill>
                  <a:srgbClr val="7F3494"/>
                </a:solidFill>
              </a:rPr>
              <a:t>ogni</a:t>
            </a:r>
            <a:r>
              <a:rPr lang="en-US" b="1" dirty="0">
                <a:solidFill>
                  <a:srgbClr val="7F3494"/>
                </a:solidFill>
              </a:rPr>
              <a:t> </a:t>
            </a:r>
            <a:r>
              <a:rPr lang="en-US" b="1" dirty="0" err="1">
                <a:solidFill>
                  <a:srgbClr val="7F3494"/>
                </a:solidFill>
              </a:rPr>
              <a:t>settimana</a:t>
            </a:r>
            <a:r>
              <a:rPr lang="en-US" b="1" dirty="0">
                <a:solidFill>
                  <a:srgbClr val="7F3494"/>
                </a:solidFill>
              </a:rPr>
              <a:t> </a:t>
            </a:r>
            <a:r>
              <a:rPr lang="en-US" b="1" dirty="0" err="1">
                <a:solidFill>
                  <a:srgbClr val="7F3494"/>
                </a:solidFill>
              </a:rPr>
              <a:t>un'ora</a:t>
            </a:r>
            <a:r>
              <a:rPr lang="en-US" b="1" dirty="0">
                <a:solidFill>
                  <a:srgbClr val="7F3494"/>
                </a:solidFill>
              </a:rPr>
              <a:t> del WB</a:t>
            </a:r>
            <a:r>
              <a:rPr lang="en-US" sz="2400" dirty="0">
                <a:solidFill>
                  <a:srgbClr val="092E4B"/>
                </a:solidFill>
                <a:latin typeface="Calibri"/>
                <a:ea typeface="Calibri"/>
                <a:cs typeface="Calibri"/>
                <a:sym typeface="Calibri"/>
              </a:rPr>
              <a:t>L </a:t>
            </a:r>
            <a:r>
              <a:rPr lang="en-US" sz="2400" dirty="0" err="1">
                <a:solidFill>
                  <a:srgbClr val="092E4B"/>
                </a:solidFill>
                <a:latin typeface="Calibri"/>
                <a:ea typeface="Calibri"/>
                <a:cs typeface="Calibri"/>
                <a:sym typeface="Calibri"/>
              </a:rPr>
              <a:t>sarà</a:t>
            </a:r>
            <a:r>
              <a:rPr lang="en-US" sz="2400" dirty="0">
                <a:solidFill>
                  <a:srgbClr val="092E4B"/>
                </a:solidFill>
                <a:latin typeface="Calibri"/>
                <a:ea typeface="Calibri"/>
                <a:cs typeface="Calibri"/>
                <a:sym typeface="Calibri"/>
              </a:rPr>
              <a:t> </a:t>
            </a:r>
            <a:r>
              <a:rPr lang="en-US" sz="2400" dirty="0" err="1">
                <a:solidFill>
                  <a:srgbClr val="092E4B"/>
                </a:solidFill>
                <a:latin typeface="Calibri"/>
                <a:ea typeface="Calibri"/>
                <a:cs typeface="Calibri"/>
                <a:sym typeface="Calibri"/>
              </a:rPr>
              <a:t>dedicata</a:t>
            </a:r>
            <a:r>
              <a:rPr lang="en-US" sz="2400" dirty="0">
                <a:solidFill>
                  <a:srgbClr val="092E4B"/>
                </a:solidFill>
                <a:latin typeface="Calibri"/>
                <a:ea typeface="Calibri"/>
                <a:cs typeface="Calibri"/>
                <a:sym typeface="Calibri"/>
              </a:rPr>
              <a:t> al </a:t>
            </a:r>
            <a:r>
              <a:rPr lang="en-US" sz="2400" dirty="0" err="1">
                <a:solidFill>
                  <a:srgbClr val="092E4B"/>
                </a:solidFill>
                <a:latin typeface="Calibri"/>
                <a:ea typeface="Calibri"/>
                <a:cs typeface="Calibri"/>
                <a:sym typeface="Calibri"/>
              </a:rPr>
              <a:t>monitoraggio</a:t>
            </a:r>
            <a:r>
              <a:rPr lang="en-US" sz="2400" dirty="0">
                <a:solidFill>
                  <a:srgbClr val="092E4B"/>
                </a:solidFill>
                <a:latin typeface="Calibri"/>
                <a:ea typeface="Calibri"/>
                <a:cs typeface="Calibri"/>
                <a:sym typeface="Calibri"/>
              </a:rPr>
              <a:t>.</a:t>
            </a:r>
          </a:p>
          <a:p>
            <a:pPr marL="342900" lvl="0" indent="-342900" algn="l" rtl="0">
              <a:lnSpc>
                <a:spcPct val="90000"/>
              </a:lnSpc>
              <a:spcBef>
                <a:spcPts val="1000"/>
              </a:spcBef>
              <a:spcAft>
                <a:spcPts val="0"/>
              </a:spcAft>
              <a:buClr>
                <a:srgbClr val="092E4B"/>
              </a:buClr>
              <a:buSzPts val="2400"/>
              <a:buFont typeface="Arial"/>
              <a:buChar char="•"/>
            </a:pPr>
            <a:endParaRPr lang="en-US" sz="2400" dirty="0">
              <a:solidFill>
                <a:srgbClr val="092E4B"/>
              </a:solidFill>
              <a:latin typeface="Calibri"/>
              <a:ea typeface="Calibri"/>
              <a:cs typeface="Calibri"/>
              <a:sym typeface="Calibri"/>
            </a:endParaRPr>
          </a:p>
          <a:p>
            <a:pPr marL="342900" lvl="0" indent="-342900" algn="l" rtl="0">
              <a:lnSpc>
                <a:spcPct val="90000"/>
              </a:lnSpc>
              <a:spcBef>
                <a:spcPts val="1000"/>
              </a:spcBef>
              <a:spcAft>
                <a:spcPts val="0"/>
              </a:spcAft>
              <a:buClr>
                <a:srgbClr val="092E4B"/>
              </a:buClr>
              <a:buSzPts val="2400"/>
              <a:buFont typeface="Arial"/>
              <a:buChar char="•"/>
            </a:pPr>
            <a:r>
              <a:rPr lang="en-US" sz="2400" dirty="0">
                <a:solidFill>
                  <a:srgbClr val="092E4B"/>
                </a:solidFill>
                <a:latin typeface="Calibri"/>
                <a:ea typeface="Calibri"/>
                <a:cs typeface="Calibri"/>
                <a:sym typeface="Calibri"/>
              </a:rPr>
              <a:t>Si </a:t>
            </a:r>
            <a:r>
              <a:rPr lang="en-US" sz="2400" dirty="0" err="1">
                <a:solidFill>
                  <a:srgbClr val="092E4B"/>
                </a:solidFill>
                <a:latin typeface="Calibri"/>
                <a:ea typeface="Calibri"/>
                <a:cs typeface="Calibri"/>
                <a:sym typeface="Calibri"/>
              </a:rPr>
              <a:t>consiglia</a:t>
            </a:r>
            <a:r>
              <a:rPr lang="en-US" sz="2400" dirty="0">
                <a:solidFill>
                  <a:srgbClr val="092E4B"/>
                </a:solidFill>
                <a:latin typeface="Calibri"/>
                <a:ea typeface="Calibri"/>
                <a:cs typeface="Calibri"/>
                <a:sym typeface="Calibri"/>
              </a:rPr>
              <a:t> di </a:t>
            </a:r>
            <a:r>
              <a:rPr lang="en-US" sz="2400" dirty="0" err="1">
                <a:solidFill>
                  <a:srgbClr val="092E4B"/>
                </a:solidFill>
                <a:latin typeface="Calibri"/>
                <a:ea typeface="Calibri"/>
                <a:cs typeface="Calibri"/>
                <a:sym typeface="Calibri"/>
              </a:rPr>
              <a:t>effettuare</a:t>
            </a:r>
            <a:r>
              <a:rPr lang="en-US" sz="2400" dirty="0">
                <a:solidFill>
                  <a:srgbClr val="092E4B"/>
                </a:solidFill>
                <a:latin typeface="Calibri"/>
                <a:ea typeface="Calibri"/>
                <a:cs typeface="Calibri"/>
                <a:sym typeface="Calibri"/>
              </a:rPr>
              <a:t> il </a:t>
            </a:r>
            <a:r>
              <a:rPr lang="en-US" sz="2400" dirty="0" err="1">
                <a:solidFill>
                  <a:srgbClr val="092E4B"/>
                </a:solidFill>
                <a:latin typeface="Calibri"/>
                <a:ea typeface="Calibri"/>
                <a:cs typeface="Calibri"/>
                <a:sym typeface="Calibri"/>
              </a:rPr>
              <a:t>monitoraggio</a:t>
            </a:r>
            <a:r>
              <a:rPr lang="en-US" sz="2400" dirty="0">
                <a:solidFill>
                  <a:srgbClr val="092E4B"/>
                </a:solidFill>
                <a:latin typeface="Calibri"/>
                <a:ea typeface="Calibri"/>
                <a:cs typeface="Calibri"/>
                <a:sym typeface="Calibri"/>
              </a:rPr>
              <a:t> </a:t>
            </a:r>
            <a:r>
              <a:rPr lang="en-US" b="1" dirty="0" err="1">
                <a:solidFill>
                  <a:srgbClr val="7F3494"/>
                </a:solidFill>
              </a:rPr>
              <a:t>ogni</a:t>
            </a:r>
            <a:r>
              <a:rPr lang="en-US" b="1" dirty="0">
                <a:solidFill>
                  <a:srgbClr val="7F3494"/>
                </a:solidFill>
              </a:rPr>
              <a:t> due </a:t>
            </a:r>
            <a:r>
              <a:rPr lang="en-US" b="1" dirty="0" err="1">
                <a:solidFill>
                  <a:srgbClr val="7F3494"/>
                </a:solidFill>
              </a:rPr>
              <a:t>settimane</a:t>
            </a:r>
            <a:r>
              <a:rPr lang="en-US" b="1" dirty="0">
                <a:solidFill>
                  <a:srgbClr val="7F3494"/>
                </a:solidFill>
              </a:rPr>
              <a:t> </a:t>
            </a:r>
            <a:r>
              <a:rPr lang="en-US" sz="2400" dirty="0">
                <a:solidFill>
                  <a:srgbClr val="092E4B"/>
                </a:solidFill>
                <a:latin typeface="Calibri"/>
                <a:ea typeface="Calibri"/>
                <a:cs typeface="Calibri"/>
                <a:sym typeface="Calibri"/>
              </a:rPr>
              <a:t>(</a:t>
            </a:r>
            <a:r>
              <a:rPr lang="en-US" sz="2400" dirty="0" err="1">
                <a:solidFill>
                  <a:srgbClr val="092E4B"/>
                </a:solidFill>
                <a:latin typeface="Calibri"/>
                <a:ea typeface="Calibri"/>
                <a:cs typeface="Calibri"/>
                <a:sym typeface="Calibri"/>
              </a:rPr>
              <a:t>giovedì</a:t>
            </a:r>
            <a:r>
              <a:rPr lang="en-US" sz="2400" dirty="0">
                <a:solidFill>
                  <a:srgbClr val="092E4B"/>
                </a:solidFill>
                <a:latin typeface="Calibri"/>
                <a:ea typeface="Calibri"/>
                <a:cs typeface="Calibri"/>
                <a:sym typeface="Calibri"/>
              </a:rPr>
              <a:t> o </a:t>
            </a:r>
            <a:r>
              <a:rPr lang="en-US" sz="2400" dirty="0" err="1">
                <a:solidFill>
                  <a:srgbClr val="092E4B"/>
                </a:solidFill>
                <a:latin typeface="Calibri"/>
                <a:ea typeface="Calibri"/>
                <a:cs typeface="Calibri"/>
                <a:sym typeface="Calibri"/>
              </a:rPr>
              <a:t>venerdì</a:t>
            </a:r>
            <a:r>
              <a:rPr lang="en-US" sz="2400" dirty="0">
                <a:solidFill>
                  <a:srgbClr val="092E4B"/>
                </a:solidFill>
                <a:latin typeface="Calibri"/>
                <a:ea typeface="Calibri"/>
                <a:cs typeface="Calibri"/>
                <a:sym typeface="Calibri"/>
              </a:rPr>
              <a:t>).</a:t>
            </a:r>
            <a:r>
              <a:rPr lang="en-US" dirty="0"/>
              <a:t>.</a:t>
            </a:r>
            <a:endParaRPr dirty="0"/>
          </a:p>
        </p:txBody>
      </p:sp>
      <p:sp>
        <p:nvSpPr>
          <p:cNvPr id="126" name="Google Shape;126;p34"/>
          <p:cNvSpPr txBox="1">
            <a:spLocks noGrp="1"/>
          </p:cNvSpPr>
          <p:nvPr>
            <p:ph type="body" idx="2"/>
          </p:nvPr>
        </p:nvSpPr>
        <p:spPr>
          <a:xfrm>
            <a:off x="770623" y="733612"/>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en-US" dirty="0" err="1"/>
              <a:t>Quando</a:t>
            </a:r>
            <a:r>
              <a:rPr lang="en-US" dirty="0"/>
              <a:t>?</a:t>
            </a:r>
            <a:endParaRPr dirty="0"/>
          </a:p>
        </p:txBody>
      </p:sp>
      <p:pic>
        <p:nvPicPr>
          <p:cNvPr id="127" name="Google Shape;127;p34" descr="Cómo crear un calendario de contenidos para Instagram adaptado a tu negocio  – Socialchef"/>
          <p:cNvPicPr preferRelativeResize="0"/>
          <p:nvPr/>
        </p:nvPicPr>
        <p:blipFill rotWithShape="1">
          <a:blip r:embed="rId3">
            <a:alphaModFix/>
          </a:blip>
          <a:srcRect l="26387" r="26810"/>
          <a:stretch/>
        </p:blipFill>
        <p:spPr>
          <a:xfrm>
            <a:off x="6428792" y="774457"/>
            <a:ext cx="4814597"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5"/>
          <p:cNvSpPr txBox="1">
            <a:spLocks noGrp="1"/>
          </p:cNvSpPr>
          <p:nvPr>
            <p:ph type="body" idx="1"/>
          </p:nvPr>
        </p:nvSpPr>
        <p:spPr>
          <a:xfrm>
            <a:off x="5643484" y="36023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a:t>Cosa?  </a:t>
            </a:r>
            <a:endParaRPr dirty="0"/>
          </a:p>
        </p:txBody>
      </p:sp>
      <p:sp>
        <p:nvSpPr>
          <p:cNvPr id="134" name="Google Shape;134;p35"/>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04</a:t>
            </a:r>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1265</Words>
  <Application>Microsoft Macintosh PowerPoint</Application>
  <PresentationFormat>Widescreen</PresentationFormat>
  <Paragraphs>196</Paragraphs>
  <Slides>27</Slides>
  <Notes>27</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Calibri</vt:lpstr>
      <vt:lpstr>Montserrat Light</vt:lpstr>
      <vt:lpstr>Montserrat</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Gillian Keane</dc:creator>
  <cp:lastModifiedBy>Fabrizio Coccetti</cp:lastModifiedBy>
  <cp:revision>1</cp:revision>
  <dcterms:created xsi:type="dcterms:W3CDTF">2020-10-14T13:32:04Z</dcterms:created>
  <dcterms:modified xsi:type="dcterms:W3CDTF">2023-08-21T14:25:50Z</dcterms:modified>
</cp:coreProperties>
</file>