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embeddedFontLst>
    <p:embeddedFont>
      <p:font typeface="Calibri" panose="020F0502020204030204" pitchFamily="34" charset="0"/>
      <p:regular r:id="rId23"/>
      <p:bold r:id="rId24"/>
      <p:italic r:id="rId25"/>
      <p:boldItalic r:id="rId26"/>
    </p:embeddedFont>
    <p:embeddedFont>
      <p:font typeface="Montserrat" panose="00000500000000000000" pitchFamily="2" charset="0"/>
      <p:regular r:id="rId27"/>
      <p:bold r:id="rId28"/>
      <p:italic r:id="rId29"/>
      <p:boldItalic r:id="rId30"/>
    </p:embeddedFont>
    <p:embeddedFont>
      <p:font typeface="Montserrat Light" panose="00000400000000000000" pitchFamily="2"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h4KzJXOq1UYiiZ60fk+vF+BIi2o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E00AB8-A2F2-48C3-AFBB-064E6EBE7BB8}" v="61" dt="2023-08-07T16:52:56.9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7" d="100"/>
          <a:sy n="57" d="100"/>
        </p:scale>
        <p:origin x="28"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lma Bertani" userId="b12cf135503dc3b5" providerId="LiveId" clId="{71E00AB8-A2F2-48C3-AFBB-064E6EBE7BB8}"/>
    <pc:docChg chg="undo custSel modSld">
      <pc:chgData name="Palma Bertani" userId="b12cf135503dc3b5" providerId="LiveId" clId="{71E00AB8-A2F2-48C3-AFBB-064E6EBE7BB8}" dt="2023-08-07T16:52:50.833" v="573" actId="20577"/>
      <pc:docMkLst>
        <pc:docMk/>
      </pc:docMkLst>
      <pc:sldChg chg="modSp mod">
        <pc:chgData name="Palma Bertani" userId="b12cf135503dc3b5" providerId="LiveId" clId="{71E00AB8-A2F2-48C3-AFBB-064E6EBE7BB8}" dt="2023-08-07T16:39:47.608" v="4" actId="1076"/>
        <pc:sldMkLst>
          <pc:docMk/>
          <pc:sldMk cId="0" sldId="256"/>
        </pc:sldMkLst>
        <pc:spChg chg="mod">
          <ac:chgData name="Palma Bertani" userId="b12cf135503dc3b5" providerId="LiveId" clId="{71E00AB8-A2F2-48C3-AFBB-064E6EBE7BB8}" dt="2023-08-07T16:39:47.608" v="4" actId="1076"/>
          <ac:spMkLst>
            <pc:docMk/>
            <pc:sldMk cId="0" sldId="256"/>
            <ac:spMk id="157" creationId="{00000000-0000-0000-0000-000000000000}"/>
          </ac:spMkLst>
        </pc:spChg>
        <pc:spChg chg="mod">
          <ac:chgData name="Palma Bertani" userId="b12cf135503dc3b5" providerId="LiveId" clId="{71E00AB8-A2F2-48C3-AFBB-064E6EBE7BB8}" dt="2023-08-07T16:39:44.186" v="3" actId="1076"/>
          <ac:spMkLst>
            <pc:docMk/>
            <pc:sldMk cId="0" sldId="256"/>
            <ac:spMk id="158" creationId="{00000000-0000-0000-0000-000000000000}"/>
          </ac:spMkLst>
        </pc:spChg>
      </pc:sldChg>
      <pc:sldChg chg="modSp mod">
        <pc:chgData name="Palma Bertani" userId="b12cf135503dc3b5" providerId="LiveId" clId="{71E00AB8-A2F2-48C3-AFBB-064E6EBE7BB8}" dt="2023-08-07T16:41:37.737" v="61" actId="1076"/>
        <pc:sldMkLst>
          <pc:docMk/>
          <pc:sldMk cId="0" sldId="257"/>
        </pc:sldMkLst>
        <pc:spChg chg="mod">
          <ac:chgData name="Palma Bertani" userId="b12cf135503dc3b5" providerId="LiveId" clId="{71E00AB8-A2F2-48C3-AFBB-064E6EBE7BB8}" dt="2023-08-07T16:41:37.737" v="61" actId="1076"/>
          <ac:spMkLst>
            <pc:docMk/>
            <pc:sldMk cId="0" sldId="257"/>
            <ac:spMk id="167" creationId="{00000000-0000-0000-0000-000000000000}"/>
          </ac:spMkLst>
        </pc:spChg>
        <pc:spChg chg="mod">
          <ac:chgData name="Palma Bertani" userId="b12cf135503dc3b5" providerId="LiveId" clId="{71E00AB8-A2F2-48C3-AFBB-064E6EBE7BB8}" dt="2023-08-07T16:41:34.456" v="60" actId="14100"/>
          <ac:spMkLst>
            <pc:docMk/>
            <pc:sldMk cId="0" sldId="257"/>
            <ac:spMk id="168" creationId="{00000000-0000-0000-0000-000000000000}"/>
          </ac:spMkLst>
        </pc:spChg>
      </pc:sldChg>
      <pc:sldChg chg="modSp mod">
        <pc:chgData name="Palma Bertani" userId="b12cf135503dc3b5" providerId="LiveId" clId="{71E00AB8-A2F2-48C3-AFBB-064E6EBE7BB8}" dt="2023-08-07T16:42:45.618" v="151" actId="12"/>
        <pc:sldMkLst>
          <pc:docMk/>
          <pc:sldMk cId="0" sldId="258"/>
        </pc:sldMkLst>
        <pc:spChg chg="mod">
          <ac:chgData name="Palma Bertani" userId="b12cf135503dc3b5" providerId="LiveId" clId="{71E00AB8-A2F2-48C3-AFBB-064E6EBE7BB8}" dt="2023-08-07T16:41:45.250" v="63" actId="20577"/>
          <ac:spMkLst>
            <pc:docMk/>
            <pc:sldMk cId="0" sldId="258"/>
            <ac:spMk id="174" creationId="{00000000-0000-0000-0000-000000000000}"/>
          </ac:spMkLst>
        </pc:spChg>
        <pc:spChg chg="mod">
          <ac:chgData name="Palma Bertani" userId="b12cf135503dc3b5" providerId="LiveId" clId="{71E00AB8-A2F2-48C3-AFBB-064E6EBE7BB8}" dt="2023-08-07T16:41:57.205" v="88" actId="20577"/>
          <ac:spMkLst>
            <pc:docMk/>
            <pc:sldMk cId="0" sldId="258"/>
            <ac:spMk id="175" creationId="{00000000-0000-0000-0000-000000000000}"/>
          </ac:spMkLst>
        </pc:spChg>
        <pc:spChg chg="mod">
          <ac:chgData name="Palma Bertani" userId="b12cf135503dc3b5" providerId="LiveId" clId="{71E00AB8-A2F2-48C3-AFBB-064E6EBE7BB8}" dt="2023-08-07T16:42:45.618" v="151" actId="12"/>
          <ac:spMkLst>
            <pc:docMk/>
            <pc:sldMk cId="0" sldId="258"/>
            <ac:spMk id="176" creationId="{00000000-0000-0000-0000-000000000000}"/>
          </ac:spMkLst>
        </pc:spChg>
      </pc:sldChg>
      <pc:sldChg chg="modSp mod">
        <pc:chgData name="Palma Bertani" userId="b12cf135503dc3b5" providerId="LiveId" clId="{71E00AB8-A2F2-48C3-AFBB-064E6EBE7BB8}" dt="2023-08-07T16:43:46.835" v="179" actId="20577"/>
        <pc:sldMkLst>
          <pc:docMk/>
          <pc:sldMk cId="0" sldId="259"/>
        </pc:sldMkLst>
        <pc:spChg chg="mod">
          <ac:chgData name="Palma Bertani" userId="b12cf135503dc3b5" providerId="LiveId" clId="{71E00AB8-A2F2-48C3-AFBB-064E6EBE7BB8}" dt="2023-08-07T16:43:46.835" v="179" actId="20577"/>
          <ac:spMkLst>
            <pc:docMk/>
            <pc:sldMk cId="0" sldId="259"/>
            <ac:spMk id="181" creationId="{00000000-0000-0000-0000-000000000000}"/>
          </ac:spMkLst>
        </pc:spChg>
        <pc:spChg chg="mod">
          <ac:chgData name="Palma Bertani" userId="b12cf135503dc3b5" providerId="LiveId" clId="{71E00AB8-A2F2-48C3-AFBB-064E6EBE7BB8}" dt="2023-08-07T16:42:58.503" v="155" actId="20577"/>
          <ac:spMkLst>
            <pc:docMk/>
            <pc:sldMk cId="0" sldId="259"/>
            <ac:spMk id="182" creationId="{00000000-0000-0000-0000-000000000000}"/>
          </ac:spMkLst>
        </pc:spChg>
      </pc:sldChg>
      <pc:sldChg chg="modSp mod">
        <pc:chgData name="Palma Bertani" userId="b12cf135503dc3b5" providerId="LiveId" clId="{71E00AB8-A2F2-48C3-AFBB-064E6EBE7BB8}" dt="2023-08-07T16:44:42.848" v="213" actId="1076"/>
        <pc:sldMkLst>
          <pc:docMk/>
          <pc:sldMk cId="0" sldId="260"/>
        </pc:sldMkLst>
        <pc:spChg chg="mod">
          <ac:chgData name="Palma Bertani" userId="b12cf135503dc3b5" providerId="LiveId" clId="{71E00AB8-A2F2-48C3-AFBB-064E6EBE7BB8}" dt="2023-08-07T16:44:07.041" v="206" actId="20577"/>
          <ac:spMkLst>
            <pc:docMk/>
            <pc:sldMk cId="0" sldId="260"/>
            <ac:spMk id="190" creationId="{00000000-0000-0000-0000-000000000000}"/>
          </ac:spMkLst>
        </pc:spChg>
        <pc:spChg chg="mod">
          <ac:chgData name="Palma Bertani" userId="b12cf135503dc3b5" providerId="LiveId" clId="{71E00AB8-A2F2-48C3-AFBB-064E6EBE7BB8}" dt="2023-08-07T16:44:27.007" v="211" actId="20577"/>
          <ac:spMkLst>
            <pc:docMk/>
            <pc:sldMk cId="0" sldId="260"/>
            <ac:spMk id="191" creationId="{00000000-0000-0000-0000-000000000000}"/>
          </ac:spMkLst>
        </pc:spChg>
        <pc:spChg chg="mod">
          <ac:chgData name="Palma Bertani" userId="b12cf135503dc3b5" providerId="LiveId" clId="{71E00AB8-A2F2-48C3-AFBB-064E6EBE7BB8}" dt="2023-08-07T16:44:42.848" v="213" actId="1076"/>
          <ac:spMkLst>
            <pc:docMk/>
            <pc:sldMk cId="0" sldId="260"/>
            <ac:spMk id="203" creationId="{00000000-0000-0000-0000-000000000000}"/>
          </ac:spMkLst>
        </pc:spChg>
      </pc:sldChg>
      <pc:sldChg chg="modSp mod">
        <pc:chgData name="Palma Bertani" userId="b12cf135503dc3b5" providerId="LiveId" clId="{71E00AB8-A2F2-48C3-AFBB-064E6EBE7BB8}" dt="2023-08-07T16:45:11.629" v="234" actId="20577"/>
        <pc:sldMkLst>
          <pc:docMk/>
          <pc:sldMk cId="0" sldId="261"/>
        </pc:sldMkLst>
        <pc:spChg chg="mod">
          <ac:chgData name="Palma Bertani" userId="b12cf135503dc3b5" providerId="LiveId" clId="{71E00AB8-A2F2-48C3-AFBB-064E6EBE7BB8}" dt="2023-08-07T16:44:51.356" v="232" actId="20577"/>
          <ac:spMkLst>
            <pc:docMk/>
            <pc:sldMk cId="0" sldId="261"/>
            <ac:spMk id="211" creationId="{00000000-0000-0000-0000-000000000000}"/>
          </ac:spMkLst>
        </pc:spChg>
        <pc:spChg chg="mod">
          <ac:chgData name="Palma Bertani" userId="b12cf135503dc3b5" providerId="LiveId" clId="{71E00AB8-A2F2-48C3-AFBB-064E6EBE7BB8}" dt="2023-08-07T16:45:11.629" v="234" actId="20577"/>
          <ac:spMkLst>
            <pc:docMk/>
            <pc:sldMk cId="0" sldId="261"/>
            <ac:spMk id="212" creationId="{00000000-0000-0000-0000-000000000000}"/>
          </ac:spMkLst>
        </pc:spChg>
      </pc:sldChg>
      <pc:sldChg chg="modSp mod">
        <pc:chgData name="Palma Bertani" userId="b12cf135503dc3b5" providerId="LiveId" clId="{71E00AB8-A2F2-48C3-AFBB-064E6EBE7BB8}" dt="2023-08-07T16:45:48.532" v="256" actId="20577"/>
        <pc:sldMkLst>
          <pc:docMk/>
          <pc:sldMk cId="0" sldId="262"/>
        </pc:sldMkLst>
        <pc:spChg chg="mod">
          <ac:chgData name="Palma Bertani" userId="b12cf135503dc3b5" providerId="LiveId" clId="{71E00AB8-A2F2-48C3-AFBB-064E6EBE7BB8}" dt="2023-08-07T16:45:24.617" v="253" actId="20577"/>
          <ac:spMkLst>
            <pc:docMk/>
            <pc:sldMk cId="0" sldId="262"/>
            <ac:spMk id="229" creationId="{00000000-0000-0000-0000-000000000000}"/>
          </ac:spMkLst>
        </pc:spChg>
        <pc:spChg chg="mod">
          <ac:chgData name="Palma Bertani" userId="b12cf135503dc3b5" providerId="LiveId" clId="{71E00AB8-A2F2-48C3-AFBB-064E6EBE7BB8}" dt="2023-08-07T16:45:48.532" v="256" actId="20577"/>
          <ac:spMkLst>
            <pc:docMk/>
            <pc:sldMk cId="0" sldId="262"/>
            <ac:spMk id="230" creationId="{00000000-0000-0000-0000-000000000000}"/>
          </ac:spMkLst>
        </pc:spChg>
      </pc:sldChg>
      <pc:sldChg chg="modSp mod">
        <pc:chgData name="Palma Bertani" userId="b12cf135503dc3b5" providerId="LiveId" clId="{71E00AB8-A2F2-48C3-AFBB-064E6EBE7BB8}" dt="2023-08-07T16:46:23.334" v="278" actId="20577"/>
        <pc:sldMkLst>
          <pc:docMk/>
          <pc:sldMk cId="0" sldId="263"/>
        </pc:sldMkLst>
        <pc:spChg chg="mod">
          <ac:chgData name="Palma Bertani" userId="b12cf135503dc3b5" providerId="LiveId" clId="{71E00AB8-A2F2-48C3-AFBB-064E6EBE7BB8}" dt="2023-08-07T16:46:01.801" v="275" actId="20577"/>
          <ac:spMkLst>
            <pc:docMk/>
            <pc:sldMk cId="0" sldId="263"/>
            <ac:spMk id="246" creationId="{00000000-0000-0000-0000-000000000000}"/>
          </ac:spMkLst>
        </pc:spChg>
        <pc:spChg chg="mod">
          <ac:chgData name="Palma Bertani" userId="b12cf135503dc3b5" providerId="LiveId" clId="{71E00AB8-A2F2-48C3-AFBB-064E6EBE7BB8}" dt="2023-08-07T16:46:23.334" v="278" actId="20577"/>
          <ac:spMkLst>
            <pc:docMk/>
            <pc:sldMk cId="0" sldId="263"/>
            <ac:spMk id="247" creationId="{00000000-0000-0000-0000-000000000000}"/>
          </ac:spMkLst>
        </pc:spChg>
      </pc:sldChg>
      <pc:sldChg chg="modSp mod">
        <pc:chgData name="Palma Bertani" userId="b12cf135503dc3b5" providerId="LiveId" clId="{71E00AB8-A2F2-48C3-AFBB-064E6EBE7BB8}" dt="2023-08-07T16:46:41.376" v="298" actId="20577"/>
        <pc:sldMkLst>
          <pc:docMk/>
          <pc:sldMk cId="0" sldId="264"/>
        </pc:sldMkLst>
        <pc:spChg chg="mod">
          <ac:chgData name="Palma Bertani" userId="b12cf135503dc3b5" providerId="LiveId" clId="{71E00AB8-A2F2-48C3-AFBB-064E6EBE7BB8}" dt="2023-08-07T16:46:35.548" v="297" actId="20577"/>
          <ac:spMkLst>
            <pc:docMk/>
            <pc:sldMk cId="0" sldId="264"/>
            <ac:spMk id="258" creationId="{00000000-0000-0000-0000-000000000000}"/>
          </ac:spMkLst>
        </pc:spChg>
        <pc:spChg chg="mod">
          <ac:chgData name="Palma Bertani" userId="b12cf135503dc3b5" providerId="LiveId" clId="{71E00AB8-A2F2-48C3-AFBB-064E6EBE7BB8}" dt="2023-08-07T16:46:41.376" v="298" actId="20577"/>
          <ac:spMkLst>
            <pc:docMk/>
            <pc:sldMk cId="0" sldId="264"/>
            <ac:spMk id="259" creationId="{00000000-0000-0000-0000-000000000000}"/>
          </ac:spMkLst>
        </pc:spChg>
      </pc:sldChg>
      <pc:sldChg chg="modSp mod">
        <pc:chgData name="Palma Bertani" userId="b12cf135503dc3b5" providerId="LiveId" clId="{71E00AB8-A2F2-48C3-AFBB-064E6EBE7BB8}" dt="2023-08-07T16:47:52.548" v="324" actId="6549"/>
        <pc:sldMkLst>
          <pc:docMk/>
          <pc:sldMk cId="0" sldId="265"/>
        </pc:sldMkLst>
        <pc:spChg chg="mod">
          <ac:chgData name="Palma Bertani" userId="b12cf135503dc3b5" providerId="LiveId" clId="{71E00AB8-A2F2-48C3-AFBB-064E6EBE7BB8}" dt="2023-08-07T16:47:16.470" v="321" actId="20577"/>
          <ac:spMkLst>
            <pc:docMk/>
            <pc:sldMk cId="0" sldId="265"/>
            <ac:spMk id="274" creationId="{00000000-0000-0000-0000-000000000000}"/>
          </ac:spMkLst>
        </pc:spChg>
        <pc:spChg chg="mod">
          <ac:chgData name="Palma Bertani" userId="b12cf135503dc3b5" providerId="LiveId" clId="{71E00AB8-A2F2-48C3-AFBB-064E6EBE7BB8}" dt="2023-08-07T16:47:52.548" v="324" actId="6549"/>
          <ac:spMkLst>
            <pc:docMk/>
            <pc:sldMk cId="0" sldId="265"/>
            <ac:spMk id="275" creationId="{00000000-0000-0000-0000-000000000000}"/>
          </ac:spMkLst>
        </pc:spChg>
      </pc:sldChg>
      <pc:sldChg chg="modSp mod">
        <pc:chgData name="Palma Bertani" userId="b12cf135503dc3b5" providerId="LiveId" clId="{71E00AB8-A2F2-48C3-AFBB-064E6EBE7BB8}" dt="2023-08-07T16:49:15.803" v="358" actId="1076"/>
        <pc:sldMkLst>
          <pc:docMk/>
          <pc:sldMk cId="0" sldId="266"/>
        </pc:sldMkLst>
        <pc:spChg chg="mod">
          <ac:chgData name="Palma Bertani" userId="b12cf135503dc3b5" providerId="LiveId" clId="{71E00AB8-A2F2-48C3-AFBB-064E6EBE7BB8}" dt="2023-08-07T16:48:11.139" v="341" actId="20577"/>
          <ac:spMkLst>
            <pc:docMk/>
            <pc:sldMk cId="0" sldId="266"/>
            <ac:spMk id="287" creationId="{00000000-0000-0000-0000-000000000000}"/>
          </ac:spMkLst>
        </pc:spChg>
        <pc:spChg chg="mod">
          <ac:chgData name="Palma Bertani" userId="b12cf135503dc3b5" providerId="LiveId" clId="{71E00AB8-A2F2-48C3-AFBB-064E6EBE7BB8}" dt="2023-08-07T16:48:21.389" v="344" actId="12"/>
          <ac:spMkLst>
            <pc:docMk/>
            <pc:sldMk cId="0" sldId="266"/>
            <ac:spMk id="288" creationId="{00000000-0000-0000-0000-000000000000}"/>
          </ac:spMkLst>
        </pc:spChg>
        <pc:spChg chg="mod">
          <ac:chgData name="Palma Bertani" userId="b12cf135503dc3b5" providerId="LiveId" clId="{71E00AB8-A2F2-48C3-AFBB-064E6EBE7BB8}" dt="2023-08-07T16:48:42.438" v="345" actId="1076"/>
          <ac:spMkLst>
            <pc:docMk/>
            <pc:sldMk cId="0" sldId="266"/>
            <ac:spMk id="290" creationId="{00000000-0000-0000-0000-000000000000}"/>
          </ac:spMkLst>
        </pc:spChg>
        <pc:spChg chg="mod">
          <ac:chgData name="Palma Bertani" userId="b12cf135503dc3b5" providerId="LiveId" clId="{71E00AB8-A2F2-48C3-AFBB-064E6EBE7BB8}" dt="2023-08-07T16:49:15.803" v="358" actId="1076"/>
          <ac:spMkLst>
            <pc:docMk/>
            <pc:sldMk cId="0" sldId="266"/>
            <ac:spMk id="291" creationId="{00000000-0000-0000-0000-000000000000}"/>
          </ac:spMkLst>
        </pc:spChg>
        <pc:spChg chg="mod">
          <ac:chgData name="Palma Bertani" userId="b12cf135503dc3b5" providerId="LiveId" clId="{71E00AB8-A2F2-48C3-AFBB-064E6EBE7BB8}" dt="2023-08-07T16:48:56.061" v="354" actId="20577"/>
          <ac:spMkLst>
            <pc:docMk/>
            <pc:sldMk cId="0" sldId="266"/>
            <ac:spMk id="292" creationId="{00000000-0000-0000-0000-000000000000}"/>
          </ac:spMkLst>
        </pc:spChg>
        <pc:spChg chg="mod">
          <ac:chgData name="Palma Bertani" userId="b12cf135503dc3b5" providerId="LiveId" clId="{71E00AB8-A2F2-48C3-AFBB-064E6EBE7BB8}" dt="2023-08-07T16:48:59.121" v="355"/>
          <ac:spMkLst>
            <pc:docMk/>
            <pc:sldMk cId="0" sldId="266"/>
            <ac:spMk id="294" creationId="{00000000-0000-0000-0000-000000000000}"/>
          </ac:spMkLst>
        </pc:spChg>
        <pc:spChg chg="mod">
          <ac:chgData name="Palma Bertani" userId="b12cf135503dc3b5" providerId="LiveId" clId="{71E00AB8-A2F2-48C3-AFBB-064E6EBE7BB8}" dt="2023-08-07T16:49:03.216" v="356"/>
          <ac:spMkLst>
            <pc:docMk/>
            <pc:sldMk cId="0" sldId="266"/>
            <ac:spMk id="295" creationId="{00000000-0000-0000-0000-000000000000}"/>
          </ac:spMkLst>
        </pc:spChg>
      </pc:sldChg>
      <pc:sldChg chg="modSp mod">
        <pc:chgData name="Palma Bertani" userId="b12cf135503dc3b5" providerId="LiveId" clId="{71E00AB8-A2F2-48C3-AFBB-064E6EBE7BB8}" dt="2023-08-07T16:49:44.036" v="397" actId="20577"/>
        <pc:sldMkLst>
          <pc:docMk/>
          <pc:sldMk cId="0" sldId="267"/>
        </pc:sldMkLst>
        <pc:spChg chg="mod">
          <ac:chgData name="Palma Bertani" userId="b12cf135503dc3b5" providerId="LiveId" clId="{71E00AB8-A2F2-48C3-AFBB-064E6EBE7BB8}" dt="2023-08-07T16:49:22.276" v="373" actId="20577"/>
          <ac:spMkLst>
            <pc:docMk/>
            <pc:sldMk cId="0" sldId="267"/>
            <ac:spMk id="301" creationId="{00000000-0000-0000-0000-000000000000}"/>
          </ac:spMkLst>
        </pc:spChg>
        <pc:spChg chg="mod">
          <ac:chgData name="Palma Bertani" userId="b12cf135503dc3b5" providerId="LiveId" clId="{71E00AB8-A2F2-48C3-AFBB-064E6EBE7BB8}" dt="2023-08-07T16:49:44.036" v="397" actId="20577"/>
          <ac:spMkLst>
            <pc:docMk/>
            <pc:sldMk cId="0" sldId="267"/>
            <ac:spMk id="302" creationId="{00000000-0000-0000-0000-000000000000}"/>
          </ac:spMkLst>
        </pc:spChg>
      </pc:sldChg>
      <pc:sldChg chg="modSp mod">
        <pc:chgData name="Palma Bertani" userId="b12cf135503dc3b5" providerId="LiveId" clId="{71E00AB8-A2F2-48C3-AFBB-064E6EBE7BB8}" dt="2023-08-07T16:49:56.895" v="423" actId="20577"/>
        <pc:sldMkLst>
          <pc:docMk/>
          <pc:sldMk cId="0" sldId="268"/>
        </pc:sldMkLst>
        <pc:spChg chg="mod">
          <ac:chgData name="Palma Bertani" userId="b12cf135503dc3b5" providerId="LiveId" clId="{71E00AB8-A2F2-48C3-AFBB-064E6EBE7BB8}" dt="2023-08-07T16:49:51.123" v="412" actId="20577"/>
          <ac:spMkLst>
            <pc:docMk/>
            <pc:sldMk cId="0" sldId="268"/>
            <ac:spMk id="315" creationId="{00000000-0000-0000-0000-000000000000}"/>
          </ac:spMkLst>
        </pc:spChg>
        <pc:spChg chg="mod">
          <ac:chgData name="Palma Bertani" userId="b12cf135503dc3b5" providerId="LiveId" clId="{71E00AB8-A2F2-48C3-AFBB-064E6EBE7BB8}" dt="2023-08-07T16:49:56.895" v="423" actId="20577"/>
          <ac:spMkLst>
            <pc:docMk/>
            <pc:sldMk cId="0" sldId="268"/>
            <ac:spMk id="316" creationId="{00000000-0000-0000-0000-000000000000}"/>
          </ac:spMkLst>
        </pc:spChg>
      </pc:sldChg>
      <pc:sldChg chg="modSp mod">
        <pc:chgData name="Palma Bertani" userId="b12cf135503dc3b5" providerId="LiveId" clId="{71E00AB8-A2F2-48C3-AFBB-064E6EBE7BB8}" dt="2023-08-07T16:50:51.989" v="507" actId="20577"/>
        <pc:sldMkLst>
          <pc:docMk/>
          <pc:sldMk cId="0" sldId="269"/>
        </pc:sldMkLst>
        <pc:spChg chg="mod">
          <ac:chgData name="Palma Bertani" userId="b12cf135503dc3b5" providerId="LiveId" clId="{71E00AB8-A2F2-48C3-AFBB-064E6EBE7BB8}" dt="2023-08-07T16:50:14.079" v="438" actId="20577"/>
          <ac:spMkLst>
            <pc:docMk/>
            <pc:sldMk cId="0" sldId="269"/>
            <ac:spMk id="331" creationId="{00000000-0000-0000-0000-000000000000}"/>
          </ac:spMkLst>
        </pc:spChg>
        <pc:spChg chg="mod">
          <ac:chgData name="Palma Bertani" userId="b12cf135503dc3b5" providerId="LiveId" clId="{71E00AB8-A2F2-48C3-AFBB-064E6EBE7BB8}" dt="2023-08-07T16:50:51.989" v="507" actId="20577"/>
          <ac:spMkLst>
            <pc:docMk/>
            <pc:sldMk cId="0" sldId="269"/>
            <ac:spMk id="332" creationId="{00000000-0000-0000-0000-000000000000}"/>
          </ac:spMkLst>
        </pc:spChg>
      </pc:sldChg>
      <pc:sldChg chg="modSp mod">
        <pc:chgData name="Palma Bertani" userId="b12cf135503dc3b5" providerId="LiveId" clId="{71E00AB8-A2F2-48C3-AFBB-064E6EBE7BB8}" dt="2023-08-07T16:51:28.558" v="530" actId="12"/>
        <pc:sldMkLst>
          <pc:docMk/>
          <pc:sldMk cId="0" sldId="270"/>
        </pc:sldMkLst>
        <pc:spChg chg="mod">
          <ac:chgData name="Palma Bertani" userId="b12cf135503dc3b5" providerId="LiveId" clId="{71E00AB8-A2F2-48C3-AFBB-064E6EBE7BB8}" dt="2023-08-07T16:51:02.373" v="524" actId="20577"/>
          <ac:spMkLst>
            <pc:docMk/>
            <pc:sldMk cId="0" sldId="270"/>
            <ac:spMk id="340" creationId="{00000000-0000-0000-0000-000000000000}"/>
          </ac:spMkLst>
        </pc:spChg>
        <pc:spChg chg="mod">
          <ac:chgData name="Palma Bertani" userId="b12cf135503dc3b5" providerId="LiveId" clId="{71E00AB8-A2F2-48C3-AFBB-064E6EBE7BB8}" dt="2023-08-07T16:51:28.558" v="530" actId="12"/>
          <ac:spMkLst>
            <pc:docMk/>
            <pc:sldMk cId="0" sldId="270"/>
            <ac:spMk id="341" creationId="{00000000-0000-0000-0000-000000000000}"/>
          </ac:spMkLst>
        </pc:spChg>
      </pc:sldChg>
      <pc:sldChg chg="modSp mod">
        <pc:chgData name="Palma Bertani" userId="b12cf135503dc3b5" providerId="LiveId" clId="{71E00AB8-A2F2-48C3-AFBB-064E6EBE7BB8}" dt="2023-08-07T16:51:40.219" v="531" actId="20577"/>
        <pc:sldMkLst>
          <pc:docMk/>
          <pc:sldMk cId="0" sldId="271"/>
        </pc:sldMkLst>
        <pc:spChg chg="mod">
          <ac:chgData name="Palma Bertani" userId="b12cf135503dc3b5" providerId="LiveId" clId="{71E00AB8-A2F2-48C3-AFBB-064E6EBE7BB8}" dt="2023-08-07T16:51:40.219" v="531" actId="20577"/>
          <ac:spMkLst>
            <pc:docMk/>
            <pc:sldMk cId="0" sldId="271"/>
            <ac:spMk id="359" creationId="{00000000-0000-0000-0000-000000000000}"/>
          </ac:spMkLst>
        </pc:spChg>
      </pc:sldChg>
      <pc:sldChg chg="modSp mod">
        <pc:chgData name="Palma Bertani" userId="b12cf135503dc3b5" providerId="LiveId" clId="{71E00AB8-A2F2-48C3-AFBB-064E6EBE7BB8}" dt="2023-08-07T16:52:36.508" v="572" actId="20577"/>
        <pc:sldMkLst>
          <pc:docMk/>
          <pc:sldMk cId="0" sldId="272"/>
        </pc:sldMkLst>
        <pc:spChg chg="mod">
          <ac:chgData name="Palma Bertani" userId="b12cf135503dc3b5" providerId="LiveId" clId="{71E00AB8-A2F2-48C3-AFBB-064E6EBE7BB8}" dt="2023-08-07T16:52:36.508" v="572" actId="20577"/>
          <ac:spMkLst>
            <pc:docMk/>
            <pc:sldMk cId="0" sldId="272"/>
            <ac:spMk id="377" creationId="{00000000-0000-0000-0000-000000000000}"/>
          </ac:spMkLst>
        </pc:spChg>
      </pc:sldChg>
      <pc:sldChg chg="modSp mod">
        <pc:chgData name="Palma Bertani" userId="b12cf135503dc3b5" providerId="LiveId" clId="{71E00AB8-A2F2-48C3-AFBB-064E6EBE7BB8}" dt="2023-08-07T16:52:50.833" v="573" actId="20577"/>
        <pc:sldMkLst>
          <pc:docMk/>
          <pc:sldMk cId="0" sldId="273"/>
        </pc:sldMkLst>
        <pc:spChg chg="mod">
          <ac:chgData name="Palma Bertani" userId="b12cf135503dc3b5" providerId="LiveId" clId="{71E00AB8-A2F2-48C3-AFBB-064E6EBE7BB8}" dt="2023-08-07T16:52:50.833" v="573" actId="20577"/>
          <ac:spMkLst>
            <pc:docMk/>
            <pc:sldMk cId="0" sldId="273"/>
            <ac:spMk id="401"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 name="Google Shape;155;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2" name="Google Shape;27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5" name="Google Shape;28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9" name="Google Shape;29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3" name="Google Shape;31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9" name="Google Shape;32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8" name="Google Shape;33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6" name="Google Shape;35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4" name="Google Shape;37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8" name="Google Shape;39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8" name="Google Shape;418;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6" name="Google Shape;426;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7" name="Google Shape;427;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4" name="Google Shape;24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6" name="Google Shape;25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over Slide ">
  <p:cSld name="Cover Slide ">
    <p:spTree>
      <p:nvGrpSpPr>
        <p:cNvPr id="1" name="Shape 12"/>
        <p:cNvGrpSpPr/>
        <p:nvPr/>
      </p:nvGrpSpPr>
      <p:grpSpPr>
        <a:xfrm>
          <a:off x="0" y="0"/>
          <a:ext cx="0" cy="0"/>
          <a:chOff x="0" y="0"/>
          <a:chExt cx="0" cy="0"/>
        </a:xfrm>
      </p:grpSpPr>
      <p:sp>
        <p:nvSpPr>
          <p:cNvPr id="13" name="Google Shape;13;p22"/>
          <p:cNvSpPr/>
          <p:nvPr/>
        </p:nvSpPr>
        <p:spPr>
          <a:xfrm>
            <a:off x="0" y="2454512"/>
            <a:ext cx="12172692" cy="3432703"/>
          </a:xfrm>
          <a:custGeom>
            <a:avLst/>
            <a:gdLst/>
            <a:ahLst/>
            <a:cxnLst/>
            <a:rect l="l" t="t" r="r" b="b"/>
            <a:pathLst>
              <a:path w="7600392" h="6806308" extrusionOk="0">
                <a:moveTo>
                  <a:pt x="0" y="0"/>
                </a:moveTo>
                <a:lnTo>
                  <a:pt x="7600393" y="0"/>
                </a:lnTo>
                <a:lnTo>
                  <a:pt x="7600393" y="6806308"/>
                </a:lnTo>
                <a:lnTo>
                  <a:pt x="0" y="6806308"/>
                </a:lnTo>
                <a:close/>
              </a:path>
            </a:pathLst>
          </a:custGeom>
          <a:solidFill>
            <a:srgbClr val="7F349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69">
              <a:solidFill>
                <a:schemeClr val="dk1"/>
              </a:solidFill>
              <a:latin typeface="Calibri"/>
              <a:ea typeface="Calibri"/>
              <a:cs typeface="Calibri"/>
              <a:sym typeface="Calibri"/>
            </a:endParaRPr>
          </a:p>
        </p:txBody>
      </p:sp>
      <p:sp>
        <p:nvSpPr>
          <p:cNvPr id="14" name="Google Shape;14;p22"/>
          <p:cNvSpPr txBox="1">
            <a:spLocks noGrp="1"/>
          </p:cNvSpPr>
          <p:nvPr>
            <p:ph type="body" idx="1"/>
          </p:nvPr>
        </p:nvSpPr>
        <p:spPr>
          <a:xfrm>
            <a:off x="575887" y="3922846"/>
            <a:ext cx="3354126" cy="100839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8850"/>
              </a:lnSpc>
              <a:spcBef>
                <a:spcPts val="0"/>
              </a:spcBef>
              <a:spcAft>
                <a:spcPts val="0"/>
              </a:spcAft>
              <a:buClr>
                <a:schemeClr val="lt1"/>
              </a:buClr>
              <a:buSzPts val="4000"/>
              <a:buFont typeface="Arial"/>
              <a:buNone/>
              <a:defRPr sz="40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 name="Google Shape;15;p22"/>
          <p:cNvSpPr txBox="1">
            <a:spLocks noGrp="1"/>
          </p:cNvSpPr>
          <p:nvPr>
            <p:ph type="body" idx="2"/>
          </p:nvPr>
        </p:nvSpPr>
        <p:spPr>
          <a:xfrm>
            <a:off x="618012" y="3232383"/>
            <a:ext cx="3311988" cy="5331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3200"/>
              <a:buFont typeface="Arial"/>
              <a:buNone/>
              <a:defRPr sz="32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6" name="Google Shape;16;p22"/>
          <p:cNvGrpSpPr/>
          <p:nvPr/>
        </p:nvGrpSpPr>
        <p:grpSpPr>
          <a:xfrm>
            <a:off x="162193" y="6091871"/>
            <a:ext cx="2471731" cy="613729"/>
            <a:chOff x="0" y="0"/>
            <a:chExt cx="2301694" cy="571500"/>
          </a:xfrm>
        </p:grpSpPr>
        <p:sp>
          <p:nvSpPr>
            <p:cNvPr id="17" name="Google Shape;17;p22"/>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18" name="Google Shape;18;p22"/>
            <p:cNvPicPr preferRelativeResize="0"/>
            <p:nvPr/>
          </p:nvPicPr>
          <p:blipFill rotWithShape="1">
            <a:blip r:embed="rId2">
              <a:alphaModFix/>
            </a:blip>
            <a:srcRect r="44449"/>
            <a:stretch/>
          </p:blipFill>
          <p:spPr>
            <a:xfrm>
              <a:off x="312965" y="96237"/>
              <a:ext cx="1675765" cy="384810"/>
            </a:xfrm>
            <a:prstGeom prst="rect">
              <a:avLst/>
            </a:prstGeom>
            <a:noFill/>
            <a:ln>
              <a:noFill/>
            </a:ln>
          </p:spPr>
        </p:pic>
      </p:grpSp>
      <p:sp>
        <p:nvSpPr>
          <p:cNvPr id="19" name="Google Shape;19;p22"/>
          <p:cNvSpPr/>
          <p:nvPr/>
        </p:nvSpPr>
        <p:spPr>
          <a:xfrm>
            <a:off x="12192000" y="153500"/>
            <a:ext cx="3690980" cy="7687732"/>
          </a:xfrm>
          <a:custGeom>
            <a:avLst/>
            <a:gdLst/>
            <a:ahLst/>
            <a:cxnLst/>
            <a:rect l="l" t="t" r="r" b="b"/>
            <a:pathLst>
              <a:path w="7600392" h="6806308" extrusionOk="0">
                <a:moveTo>
                  <a:pt x="0" y="0"/>
                </a:moveTo>
                <a:lnTo>
                  <a:pt x="7600393" y="0"/>
                </a:lnTo>
                <a:lnTo>
                  <a:pt x="7600393" y="6806308"/>
                </a:lnTo>
                <a:lnTo>
                  <a:pt x="0" y="6806308"/>
                </a:lnTo>
                <a:close/>
              </a:path>
            </a:pathLst>
          </a:custGeom>
          <a:solidFill>
            <a:srgbClr val="EBEBE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69">
              <a:solidFill>
                <a:schemeClr val="dk1"/>
              </a:solidFill>
              <a:latin typeface="Calibri"/>
              <a:ea typeface="Calibri"/>
              <a:cs typeface="Calibri"/>
              <a:sym typeface="Calibri"/>
            </a:endParaRPr>
          </a:p>
        </p:txBody>
      </p:sp>
      <p:grpSp>
        <p:nvGrpSpPr>
          <p:cNvPr id="20" name="Google Shape;20;p22"/>
          <p:cNvGrpSpPr/>
          <p:nvPr/>
        </p:nvGrpSpPr>
        <p:grpSpPr>
          <a:xfrm>
            <a:off x="9565775" y="3574321"/>
            <a:ext cx="3525984" cy="2857223"/>
            <a:chOff x="1659400" y="1572038"/>
            <a:chExt cx="970931" cy="786778"/>
          </a:xfrm>
        </p:grpSpPr>
        <p:sp>
          <p:nvSpPr>
            <p:cNvPr id="21" name="Google Shape;21;p22"/>
            <p:cNvSpPr/>
            <p:nvPr/>
          </p:nvSpPr>
          <p:spPr>
            <a:xfrm>
              <a:off x="2036634" y="1851797"/>
              <a:ext cx="593697" cy="420939"/>
            </a:xfrm>
            <a:custGeom>
              <a:avLst/>
              <a:gdLst/>
              <a:ahLst/>
              <a:cxnLst/>
              <a:rect l="l" t="t" r="r" b="b"/>
              <a:pathLst>
                <a:path w="593697" h="420939" extrusionOk="0">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chemeClr val="lt1">
                <a:alpha val="12941"/>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 name="Google Shape;22;p22"/>
            <p:cNvSpPr/>
            <p:nvPr/>
          </p:nvSpPr>
          <p:spPr>
            <a:xfrm>
              <a:off x="1659400" y="1572038"/>
              <a:ext cx="753052" cy="786778"/>
            </a:xfrm>
            <a:custGeom>
              <a:avLst/>
              <a:gdLst/>
              <a:ahLst/>
              <a:cxnLst/>
              <a:rect l="l" t="t" r="r" b="b"/>
              <a:pathLst>
                <a:path w="753052" h="786778" extrusionOk="0">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solidFill>
              <a:schemeClr val="lt1">
                <a:alpha val="12941"/>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3" name="Google Shape;23;p22"/>
          <p:cNvSpPr>
            <a:spLocks noGrp="1"/>
          </p:cNvSpPr>
          <p:nvPr>
            <p:ph type="pic" idx="3"/>
          </p:nvPr>
        </p:nvSpPr>
        <p:spPr>
          <a:xfrm>
            <a:off x="5718875" y="423474"/>
            <a:ext cx="5982506" cy="4551482"/>
          </a:xfrm>
          <a:prstGeom prst="rect">
            <a:avLst/>
          </a:prstGeom>
          <a:solidFill>
            <a:srgbClr val="F2F2F2"/>
          </a:solidFill>
          <a:ln>
            <a:noFill/>
          </a:ln>
        </p:spPr>
      </p:sp>
      <p:sp>
        <p:nvSpPr>
          <p:cNvPr id="24" name="Google Shape;24;p22"/>
          <p:cNvSpPr/>
          <p:nvPr/>
        </p:nvSpPr>
        <p:spPr>
          <a:xfrm>
            <a:off x="6903719" y="5585903"/>
            <a:ext cx="5257377" cy="756631"/>
          </a:xfrm>
          <a:custGeom>
            <a:avLst/>
            <a:gdLst/>
            <a:ahLst/>
            <a:cxnLst/>
            <a:rect l="l" t="t" r="r" b="b"/>
            <a:pathLst>
              <a:path w="7600392" h="6806308" extrusionOk="0">
                <a:moveTo>
                  <a:pt x="0" y="0"/>
                </a:moveTo>
                <a:lnTo>
                  <a:pt x="7600393" y="0"/>
                </a:lnTo>
                <a:lnTo>
                  <a:pt x="7600393" y="6806308"/>
                </a:lnTo>
                <a:lnTo>
                  <a:pt x="0" y="6806308"/>
                </a:lnTo>
                <a:close/>
              </a:path>
            </a:pathLst>
          </a:custGeom>
          <a:solidFill>
            <a:srgbClr val="24BAA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69">
              <a:solidFill>
                <a:schemeClr val="dk1"/>
              </a:solidFill>
              <a:latin typeface="Calibri"/>
              <a:ea typeface="Calibri"/>
              <a:cs typeface="Calibri"/>
              <a:sym typeface="Calibri"/>
            </a:endParaRPr>
          </a:p>
        </p:txBody>
      </p:sp>
      <p:sp>
        <p:nvSpPr>
          <p:cNvPr id="25" name="Google Shape;25;p22"/>
          <p:cNvSpPr txBox="1">
            <a:spLocks noGrp="1"/>
          </p:cNvSpPr>
          <p:nvPr>
            <p:ph type="body" idx="4"/>
          </p:nvPr>
        </p:nvSpPr>
        <p:spPr>
          <a:xfrm>
            <a:off x="8064230" y="5611394"/>
            <a:ext cx="3476589" cy="731140"/>
          </a:xfrm>
          <a:prstGeom prst="rect">
            <a:avLst/>
          </a:prstGeom>
          <a:noFill/>
          <a:ln>
            <a:noFill/>
          </a:ln>
        </p:spPr>
        <p:txBody>
          <a:bodyPr spcFirstLastPara="1" wrap="square" lIns="91425" tIns="45700" rIns="91425" bIns="45700" anchor="ctr" anchorCtr="0">
            <a:normAutofit/>
          </a:bodyPr>
          <a:lstStyle>
            <a:lvl1pPr marL="457200" marR="0" lvl="0" indent="-228600" algn="r" rtl="0">
              <a:lnSpc>
                <a:spcPct val="90000"/>
              </a:lnSpc>
              <a:spcBef>
                <a:spcPts val="1000"/>
              </a:spcBef>
              <a:spcAft>
                <a:spcPts val="0"/>
              </a:spcAft>
              <a:buClr>
                <a:schemeClr val="lt1"/>
              </a:buClr>
              <a:buSzPts val="2800"/>
              <a:buFont typeface="Arial"/>
              <a:buNone/>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6" name="Google Shape;26;p22"/>
          <p:cNvPicPr preferRelativeResize="0"/>
          <p:nvPr/>
        </p:nvPicPr>
        <p:blipFill rotWithShape="1">
          <a:blip r:embed="rId3">
            <a:alphaModFix/>
          </a:blip>
          <a:srcRect/>
          <a:stretch/>
        </p:blipFill>
        <p:spPr>
          <a:xfrm>
            <a:off x="431403" y="569217"/>
            <a:ext cx="4405042" cy="168063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Slide">
  <p:cSld name="Quote Slide">
    <p:spTree>
      <p:nvGrpSpPr>
        <p:cNvPr id="1" name="Shape 91"/>
        <p:cNvGrpSpPr/>
        <p:nvPr/>
      </p:nvGrpSpPr>
      <p:grpSpPr>
        <a:xfrm>
          <a:off x="0" y="0"/>
          <a:ext cx="0" cy="0"/>
          <a:chOff x="0" y="0"/>
          <a:chExt cx="0" cy="0"/>
        </a:xfrm>
      </p:grpSpPr>
      <p:sp>
        <p:nvSpPr>
          <p:cNvPr id="92" name="Google Shape;92;p31"/>
          <p:cNvSpPr/>
          <p:nvPr/>
        </p:nvSpPr>
        <p:spPr>
          <a:xfrm>
            <a:off x="4884044" y="0"/>
            <a:ext cx="6417733" cy="6858000"/>
          </a:xfrm>
          <a:custGeom>
            <a:avLst/>
            <a:gdLst/>
            <a:ahLst/>
            <a:cxnLst/>
            <a:rect l="l" t="t" r="r" b="b"/>
            <a:pathLst>
              <a:path w="852645" h="961650" extrusionOk="0">
                <a:moveTo>
                  <a:pt x="0" y="0"/>
                </a:moveTo>
                <a:lnTo>
                  <a:pt x="852646" y="0"/>
                </a:lnTo>
                <a:lnTo>
                  <a:pt x="852646" y="961651"/>
                </a:lnTo>
                <a:lnTo>
                  <a:pt x="0" y="961651"/>
                </a:lnTo>
                <a:close/>
              </a:path>
            </a:pathLst>
          </a:custGeom>
          <a:solidFill>
            <a:srgbClr val="7F349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3" name="Google Shape;93;p31"/>
          <p:cNvSpPr txBox="1">
            <a:spLocks noGrp="1"/>
          </p:cNvSpPr>
          <p:nvPr>
            <p:ph type="body" idx="1"/>
          </p:nvPr>
        </p:nvSpPr>
        <p:spPr>
          <a:xfrm>
            <a:off x="6096001" y="593579"/>
            <a:ext cx="4724400" cy="5604021"/>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chemeClr val="lt1"/>
              </a:buClr>
              <a:buSzPts val="3000"/>
              <a:buFont typeface="Arial"/>
              <a:buNone/>
              <a:defRPr sz="3000" b="0" i="1"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94" name="Google Shape;94;p31"/>
          <p:cNvGrpSpPr/>
          <p:nvPr/>
        </p:nvGrpSpPr>
        <p:grpSpPr>
          <a:xfrm>
            <a:off x="4884044" y="3946789"/>
            <a:ext cx="3525984" cy="2857223"/>
            <a:chOff x="1659400" y="1572038"/>
            <a:chExt cx="970931" cy="786778"/>
          </a:xfrm>
        </p:grpSpPr>
        <p:sp>
          <p:nvSpPr>
            <p:cNvPr id="95" name="Google Shape;95;p31"/>
            <p:cNvSpPr/>
            <p:nvPr/>
          </p:nvSpPr>
          <p:spPr>
            <a:xfrm>
              <a:off x="2036634" y="1851797"/>
              <a:ext cx="593697" cy="420939"/>
            </a:xfrm>
            <a:custGeom>
              <a:avLst/>
              <a:gdLst/>
              <a:ahLst/>
              <a:cxnLst/>
              <a:rect l="l" t="t" r="r" b="b"/>
              <a:pathLst>
                <a:path w="593697" h="420939" extrusionOk="0">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chemeClr val="lt1">
                <a:alpha val="12941"/>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6" name="Google Shape;96;p31"/>
            <p:cNvSpPr/>
            <p:nvPr/>
          </p:nvSpPr>
          <p:spPr>
            <a:xfrm>
              <a:off x="1659400" y="1572038"/>
              <a:ext cx="753052" cy="786778"/>
            </a:xfrm>
            <a:custGeom>
              <a:avLst/>
              <a:gdLst/>
              <a:ahLst/>
              <a:cxnLst/>
              <a:rect l="l" t="t" r="r" b="b"/>
              <a:pathLst>
                <a:path w="753052" h="786778" extrusionOk="0">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solidFill>
              <a:schemeClr val="lt1">
                <a:alpha val="12941"/>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97" name="Google Shape;97;p31"/>
          <p:cNvSpPr>
            <a:spLocks noGrp="1"/>
          </p:cNvSpPr>
          <p:nvPr>
            <p:ph type="pic" idx="2"/>
          </p:nvPr>
        </p:nvSpPr>
        <p:spPr>
          <a:xfrm>
            <a:off x="414116" y="352414"/>
            <a:ext cx="5497412" cy="6099184"/>
          </a:xfrm>
          <a:prstGeom prst="rect">
            <a:avLst/>
          </a:prstGeom>
          <a:solidFill>
            <a:srgbClr val="F2F2F2"/>
          </a:solid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ullet Point x3 slide with photo">
  <p:cSld name="Bullet Point x3 slide with photo">
    <p:spTree>
      <p:nvGrpSpPr>
        <p:cNvPr id="1" name="Shape 98"/>
        <p:cNvGrpSpPr/>
        <p:nvPr/>
      </p:nvGrpSpPr>
      <p:grpSpPr>
        <a:xfrm>
          <a:off x="0" y="0"/>
          <a:ext cx="0" cy="0"/>
          <a:chOff x="0" y="0"/>
          <a:chExt cx="0" cy="0"/>
        </a:xfrm>
      </p:grpSpPr>
      <p:sp>
        <p:nvSpPr>
          <p:cNvPr id="99" name="Google Shape;99;p32"/>
          <p:cNvSpPr/>
          <p:nvPr/>
        </p:nvSpPr>
        <p:spPr>
          <a:xfrm>
            <a:off x="-110112" y="-776"/>
            <a:ext cx="4885857" cy="6858776"/>
          </a:xfrm>
          <a:custGeom>
            <a:avLst/>
            <a:gdLst/>
            <a:ahLst/>
            <a:cxnLst/>
            <a:rect l="l" t="t" r="r" b="b"/>
            <a:pathLst>
              <a:path w="852645" h="961650" extrusionOk="0">
                <a:moveTo>
                  <a:pt x="0" y="0"/>
                </a:moveTo>
                <a:lnTo>
                  <a:pt x="852646" y="0"/>
                </a:lnTo>
                <a:lnTo>
                  <a:pt x="852646" y="961651"/>
                </a:lnTo>
                <a:lnTo>
                  <a:pt x="0" y="961651"/>
                </a:lnTo>
                <a:close/>
              </a:path>
            </a:pathLst>
          </a:custGeom>
          <a:solidFill>
            <a:srgbClr val="7F349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0" name="Google Shape;100;p32"/>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24BAA2"/>
              </a:buClr>
              <a:buSzPts val="2400"/>
              <a:buFont typeface="Arial"/>
              <a:buNone/>
              <a:defRPr sz="2400" b="1" i="0" u="none" strike="noStrike" cap="none">
                <a:solidFill>
                  <a:srgbClr val="24BAA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 name="Google Shape;101;p32"/>
          <p:cNvSpPr txBox="1">
            <a:spLocks noGrp="1"/>
          </p:cNvSpPr>
          <p:nvPr>
            <p:ph type="body" idx="2"/>
          </p:nvPr>
        </p:nvSpPr>
        <p:spPr>
          <a:xfrm>
            <a:off x="4912294" y="1345616"/>
            <a:ext cx="6553234" cy="999383"/>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092E4B"/>
              </a:buClr>
              <a:buSzPts val="2200"/>
              <a:buFont typeface="Arial"/>
              <a:buNone/>
              <a:defRPr sz="2200" b="0" i="0" u="none" strike="noStrike" cap="none">
                <a:solidFill>
                  <a:srgbClr val="092E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 name="Google Shape;102;p32"/>
          <p:cNvSpPr txBox="1">
            <a:spLocks noGrp="1"/>
          </p:cNvSpPr>
          <p:nvPr>
            <p:ph type="body" idx="3"/>
          </p:nvPr>
        </p:nvSpPr>
        <p:spPr>
          <a:xfrm>
            <a:off x="3431555" y="986640"/>
            <a:ext cx="1096215" cy="95562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130000"/>
              </a:lnSpc>
              <a:spcBef>
                <a:spcPts val="1000"/>
              </a:spcBef>
              <a:spcAft>
                <a:spcPts val="0"/>
              </a:spcAft>
              <a:buClr>
                <a:schemeClr val="lt1"/>
              </a:buClr>
              <a:buSzPts val="5400"/>
              <a:buFont typeface="Arial"/>
              <a:buNone/>
              <a:defRPr sz="54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 name="Google Shape;103;p32"/>
          <p:cNvSpPr>
            <a:spLocks noGrp="1"/>
          </p:cNvSpPr>
          <p:nvPr>
            <p:ph type="pic" idx="4"/>
          </p:nvPr>
        </p:nvSpPr>
        <p:spPr>
          <a:xfrm>
            <a:off x="-126342" y="0"/>
            <a:ext cx="3669321" cy="6858000"/>
          </a:xfrm>
          <a:prstGeom prst="rect">
            <a:avLst/>
          </a:prstGeom>
          <a:solidFill>
            <a:srgbClr val="D8D8D8"/>
          </a:solidFill>
          <a:ln>
            <a:noFill/>
          </a:ln>
        </p:spPr>
      </p:sp>
      <p:grpSp>
        <p:nvGrpSpPr>
          <p:cNvPr id="104" name="Google Shape;104;p32"/>
          <p:cNvGrpSpPr/>
          <p:nvPr/>
        </p:nvGrpSpPr>
        <p:grpSpPr>
          <a:xfrm>
            <a:off x="4054161" y="721803"/>
            <a:ext cx="7547911" cy="1674487"/>
            <a:chOff x="4061909" y="1565906"/>
            <a:chExt cx="7547911" cy="1882781"/>
          </a:xfrm>
        </p:grpSpPr>
        <p:cxnSp>
          <p:nvCxnSpPr>
            <p:cNvPr id="105" name="Google Shape;105;p32"/>
            <p:cNvCxnSpPr/>
            <p:nvPr/>
          </p:nvCxnSpPr>
          <p:spPr>
            <a:xfrm>
              <a:off x="11609820" y="1582845"/>
              <a:ext cx="0" cy="1865842"/>
            </a:xfrm>
            <a:prstGeom prst="straightConnector1">
              <a:avLst/>
            </a:prstGeom>
            <a:solidFill>
              <a:srgbClr val="0AA3A4"/>
            </a:solidFill>
            <a:ln w="28575" cap="flat" cmpd="sng">
              <a:solidFill>
                <a:srgbClr val="24BAA2"/>
              </a:solidFill>
              <a:prstDash val="solid"/>
              <a:miter lim="800000"/>
              <a:headEnd type="none" w="sm" len="sm"/>
              <a:tailEnd type="none" w="sm" len="sm"/>
            </a:ln>
          </p:spPr>
        </p:cxnSp>
        <p:cxnSp>
          <p:nvCxnSpPr>
            <p:cNvPr id="106" name="Google Shape;106;p32"/>
            <p:cNvCxnSpPr/>
            <p:nvPr/>
          </p:nvCxnSpPr>
          <p:spPr>
            <a:xfrm>
              <a:off x="4061909" y="1577903"/>
              <a:ext cx="7547911" cy="0"/>
            </a:xfrm>
            <a:prstGeom prst="straightConnector1">
              <a:avLst/>
            </a:prstGeom>
            <a:solidFill>
              <a:srgbClr val="0AA3A4"/>
            </a:solidFill>
            <a:ln w="28575" cap="flat" cmpd="sng">
              <a:solidFill>
                <a:srgbClr val="24BAA2"/>
              </a:solidFill>
              <a:prstDash val="solid"/>
              <a:miter lim="800000"/>
              <a:headEnd type="none" w="sm" len="sm"/>
              <a:tailEnd type="none" w="sm" len="sm"/>
            </a:ln>
          </p:spPr>
        </p:cxnSp>
        <p:cxnSp>
          <p:nvCxnSpPr>
            <p:cNvPr id="107" name="Google Shape;107;p32"/>
            <p:cNvCxnSpPr/>
            <p:nvPr/>
          </p:nvCxnSpPr>
          <p:spPr>
            <a:xfrm>
              <a:off x="4061909" y="1565906"/>
              <a:ext cx="0" cy="445260"/>
            </a:xfrm>
            <a:prstGeom prst="straightConnector1">
              <a:avLst/>
            </a:prstGeom>
            <a:solidFill>
              <a:srgbClr val="0AA3A4"/>
            </a:solidFill>
            <a:ln w="28575" cap="flat" cmpd="sng">
              <a:solidFill>
                <a:srgbClr val="24BAA2"/>
              </a:solidFill>
              <a:prstDash val="solid"/>
              <a:miter lim="800000"/>
              <a:headEnd type="none" w="sm" len="sm"/>
              <a:tailEnd type="none" w="sm" len="sm"/>
            </a:ln>
          </p:spPr>
        </p:cxnSp>
      </p:grpSp>
      <p:cxnSp>
        <p:nvCxnSpPr>
          <p:cNvPr id="108" name="Google Shape;108;p32"/>
          <p:cNvCxnSpPr/>
          <p:nvPr/>
        </p:nvCxnSpPr>
        <p:spPr>
          <a:xfrm>
            <a:off x="4054160" y="2000290"/>
            <a:ext cx="0" cy="396000"/>
          </a:xfrm>
          <a:prstGeom prst="straightConnector1">
            <a:avLst/>
          </a:prstGeom>
          <a:solidFill>
            <a:srgbClr val="0AA3A4"/>
          </a:solidFill>
          <a:ln w="28575" cap="flat" cmpd="sng">
            <a:solidFill>
              <a:srgbClr val="24BAA2"/>
            </a:solidFill>
            <a:prstDash val="solid"/>
            <a:miter lim="800000"/>
            <a:headEnd type="none" w="sm" len="sm"/>
            <a:tailEnd type="none" w="sm" len="sm"/>
          </a:ln>
        </p:spPr>
      </p:cxnSp>
      <p:cxnSp>
        <p:nvCxnSpPr>
          <p:cNvPr id="109" name="Google Shape;109;p32"/>
          <p:cNvCxnSpPr/>
          <p:nvPr/>
        </p:nvCxnSpPr>
        <p:spPr>
          <a:xfrm>
            <a:off x="4069659" y="2388245"/>
            <a:ext cx="7547911" cy="0"/>
          </a:xfrm>
          <a:prstGeom prst="straightConnector1">
            <a:avLst/>
          </a:prstGeom>
          <a:solidFill>
            <a:srgbClr val="0AA3A4"/>
          </a:solidFill>
          <a:ln w="28575" cap="flat" cmpd="sng">
            <a:solidFill>
              <a:srgbClr val="24BAA2"/>
            </a:solidFill>
            <a:prstDash val="solid"/>
            <a:miter lim="800000"/>
            <a:headEnd type="none" w="sm" len="sm"/>
            <a:tailEnd type="none" w="sm" len="sm"/>
          </a:ln>
        </p:spPr>
      </p:cxnSp>
      <p:sp>
        <p:nvSpPr>
          <p:cNvPr id="110" name="Google Shape;110;p32"/>
          <p:cNvSpPr txBox="1">
            <a:spLocks noGrp="1"/>
          </p:cNvSpPr>
          <p:nvPr>
            <p:ph type="body" idx="5"/>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24BAA2"/>
              </a:buClr>
              <a:buSzPts val="2400"/>
              <a:buFont typeface="Arial"/>
              <a:buNone/>
              <a:defRPr sz="2400" b="1" i="0" u="none" strike="noStrike" cap="none">
                <a:solidFill>
                  <a:srgbClr val="24BAA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1" name="Google Shape;111;p32"/>
          <p:cNvSpPr txBox="1">
            <a:spLocks noGrp="1"/>
          </p:cNvSpPr>
          <p:nvPr>
            <p:ph type="body" idx="6"/>
          </p:nvPr>
        </p:nvSpPr>
        <p:spPr>
          <a:xfrm>
            <a:off x="4912293" y="3268749"/>
            <a:ext cx="6553234" cy="999383"/>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092E4B"/>
              </a:buClr>
              <a:buSzPts val="2200"/>
              <a:buFont typeface="Arial"/>
              <a:buNone/>
              <a:defRPr sz="2200" b="0" i="0" u="none" strike="noStrike" cap="none">
                <a:solidFill>
                  <a:srgbClr val="092E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 name="Google Shape;112;p32"/>
          <p:cNvSpPr txBox="1">
            <a:spLocks noGrp="1"/>
          </p:cNvSpPr>
          <p:nvPr>
            <p:ph type="body" idx="7"/>
          </p:nvPr>
        </p:nvSpPr>
        <p:spPr>
          <a:xfrm>
            <a:off x="3431554" y="2940769"/>
            <a:ext cx="1096215" cy="95562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130000"/>
              </a:lnSpc>
              <a:spcBef>
                <a:spcPts val="1000"/>
              </a:spcBef>
              <a:spcAft>
                <a:spcPts val="0"/>
              </a:spcAft>
              <a:buClr>
                <a:schemeClr val="lt1"/>
              </a:buClr>
              <a:buSzPts val="5400"/>
              <a:buFont typeface="Arial"/>
              <a:buNone/>
              <a:defRPr sz="54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13" name="Google Shape;113;p32"/>
          <p:cNvGrpSpPr/>
          <p:nvPr/>
        </p:nvGrpSpPr>
        <p:grpSpPr>
          <a:xfrm>
            <a:off x="4054160" y="2644936"/>
            <a:ext cx="7547911" cy="1674487"/>
            <a:chOff x="4061909" y="1565906"/>
            <a:chExt cx="7547911" cy="1882781"/>
          </a:xfrm>
        </p:grpSpPr>
        <p:cxnSp>
          <p:nvCxnSpPr>
            <p:cNvPr id="114" name="Google Shape;114;p32"/>
            <p:cNvCxnSpPr/>
            <p:nvPr/>
          </p:nvCxnSpPr>
          <p:spPr>
            <a:xfrm>
              <a:off x="11609820" y="1582845"/>
              <a:ext cx="0" cy="1865842"/>
            </a:xfrm>
            <a:prstGeom prst="straightConnector1">
              <a:avLst/>
            </a:prstGeom>
            <a:solidFill>
              <a:srgbClr val="0AA3A4"/>
            </a:solidFill>
            <a:ln w="28575" cap="flat" cmpd="sng">
              <a:solidFill>
                <a:srgbClr val="24BAA2"/>
              </a:solidFill>
              <a:prstDash val="solid"/>
              <a:miter lim="800000"/>
              <a:headEnd type="none" w="sm" len="sm"/>
              <a:tailEnd type="none" w="sm" len="sm"/>
            </a:ln>
          </p:spPr>
        </p:cxnSp>
        <p:cxnSp>
          <p:nvCxnSpPr>
            <p:cNvPr id="115" name="Google Shape;115;p32"/>
            <p:cNvCxnSpPr/>
            <p:nvPr/>
          </p:nvCxnSpPr>
          <p:spPr>
            <a:xfrm>
              <a:off x="4061909" y="1577903"/>
              <a:ext cx="7547911" cy="0"/>
            </a:xfrm>
            <a:prstGeom prst="straightConnector1">
              <a:avLst/>
            </a:prstGeom>
            <a:solidFill>
              <a:srgbClr val="0AA3A4"/>
            </a:solidFill>
            <a:ln w="28575" cap="flat" cmpd="sng">
              <a:solidFill>
                <a:srgbClr val="24BAA2"/>
              </a:solidFill>
              <a:prstDash val="solid"/>
              <a:miter lim="800000"/>
              <a:headEnd type="none" w="sm" len="sm"/>
              <a:tailEnd type="none" w="sm" len="sm"/>
            </a:ln>
          </p:spPr>
        </p:cxnSp>
        <p:cxnSp>
          <p:nvCxnSpPr>
            <p:cNvPr id="116" name="Google Shape;116;p32"/>
            <p:cNvCxnSpPr/>
            <p:nvPr/>
          </p:nvCxnSpPr>
          <p:spPr>
            <a:xfrm>
              <a:off x="4061909" y="1565906"/>
              <a:ext cx="0" cy="445260"/>
            </a:xfrm>
            <a:prstGeom prst="straightConnector1">
              <a:avLst/>
            </a:prstGeom>
            <a:solidFill>
              <a:srgbClr val="0AA3A4"/>
            </a:solidFill>
            <a:ln w="28575" cap="flat" cmpd="sng">
              <a:solidFill>
                <a:srgbClr val="24BAA2"/>
              </a:solidFill>
              <a:prstDash val="solid"/>
              <a:miter lim="800000"/>
              <a:headEnd type="none" w="sm" len="sm"/>
              <a:tailEnd type="none" w="sm" len="sm"/>
            </a:ln>
          </p:spPr>
        </p:cxnSp>
      </p:grpSp>
      <p:cxnSp>
        <p:nvCxnSpPr>
          <p:cNvPr id="117" name="Google Shape;117;p32"/>
          <p:cNvCxnSpPr/>
          <p:nvPr/>
        </p:nvCxnSpPr>
        <p:spPr>
          <a:xfrm>
            <a:off x="4054159" y="3923423"/>
            <a:ext cx="0" cy="396000"/>
          </a:xfrm>
          <a:prstGeom prst="straightConnector1">
            <a:avLst/>
          </a:prstGeom>
          <a:solidFill>
            <a:srgbClr val="0AA3A4"/>
          </a:solidFill>
          <a:ln w="28575" cap="flat" cmpd="sng">
            <a:solidFill>
              <a:srgbClr val="24BAA2"/>
            </a:solidFill>
            <a:prstDash val="solid"/>
            <a:miter lim="800000"/>
            <a:headEnd type="none" w="sm" len="sm"/>
            <a:tailEnd type="none" w="sm" len="sm"/>
          </a:ln>
        </p:spPr>
      </p:cxnSp>
      <p:cxnSp>
        <p:nvCxnSpPr>
          <p:cNvPr id="118" name="Google Shape;118;p32"/>
          <p:cNvCxnSpPr/>
          <p:nvPr/>
        </p:nvCxnSpPr>
        <p:spPr>
          <a:xfrm>
            <a:off x="4069658" y="4311378"/>
            <a:ext cx="7547911" cy="0"/>
          </a:xfrm>
          <a:prstGeom prst="straightConnector1">
            <a:avLst/>
          </a:prstGeom>
          <a:solidFill>
            <a:srgbClr val="0AA3A4"/>
          </a:solidFill>
          <a:ln w="28575" cap="flat" cmpd="sng">
            <a:solidFill>
              <a:srgbClr val="24BAA2"/>
            </a:solidFill>
            <a:prstDash val="solid"/>
            <a:miter lim="800000"/>
            <a:headEnd type="none" w="sm" len="sm"/>
            <a:tailEnd type="none" w="sm" len="sm"/>
          </a:ln>
        </p:spPr>
      </p:cxnSp>
      <p:sp>
        <p:nvSpPr>
          <p:cNvPr id="119" name="Google Shape;119;p32"/>
          <p:cNvSpPr txBox="1">
            <a:spLocks noGrp="1"/>
          </p:cNvSpPr>
          <p:nvPr>
            <p:ph type="body" idx="8"/>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24BAA2"/>
              </a:buClr>
              <a:buSzPts val="2400"/>
              <a:buFont typeface="Arial"/>
              <a:buNone/>
              <a:defRPr sz="2400" b="1" i="0" u="none" strike="noStrike" cap="none">
                <a:solidFill>
                  <a:srgbClr val="24BAA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0" name="Google Shape;120;p32"/>
          <p:cNvSpPr txBox="1">
            <a:spLocks noGrp="1"/>
          </p:cNvSpPr>
          <p:nvPr>
            <p:ph type="body" idx="9"/>
          </p:nvPr>
        </p:nvSpPr>
        <p:spPr>
          <a:xfrm>
            <a:off x="4927791" y="5132546"/>
            <a:ext cx="6553234" cy="999383"/>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092E4B"/>
              </a:buClr>
              <a:buSzPts val="2200"/>
              <a:buFont typeface="Arial"/>
              <a:buNone/>
              <a:defRPr sz="2200" b="0" i="0" u="none" strike="noStrike" cap="none">
                <a:solidFill>
                  <a:srgbClr val="092E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1" name="Google Shape;121;p32"/>
          <p:cNvSpPr txBox="1">
            <a:spLocks noGrp="1"/>
          </p:cNvSpPr>
          <p:nvPr>
            <p:ph type="body" idx="13"/>
          </p:nvPr>
        </p:nvSpPr>
        <p:spPr>
          <a:xfrm>
            <a:off x="3447052" y="4804566"/>
            <a:ext cx="1096215" cy="95562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130000"/>
              </a:lnSpc>
              <a:spcBef>
                <a:spcPts val="1000"/>
              </a:spcBef>
              <a:spcAft>
                <a:spcPts val="0"/>
              </a:spcAft>
              <a:buClr>
                <a:schemeClr val="lt1"/>
              </a:buClr>
              <a:buSzPts val="5400"/>
              <a:buFont typeface="Arial"/>
              <a:buNone/>
              <a:defRPr sz="54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22" name="Google Shape;122;p32"/>
          <p:cNvGrpSpPr/>
          <p:nvPr/>
        </p:nvGrpSpPr>
        <p:grpSpPr>
          <a:xfrm>
            <a:off x="4069658" y="4508733"/>
            <a:ext cx="7547911" cy="1674487"/>
            <a:chOff x="4061909" y="1565906"/>
            <a:chExt cx="7547911" cy="1882781"/>
          </a:xfrm>
        </p:grpSpPr>
        <p:cxnSp>
          <p:nvCxnSpPr>
            <p:cNvPr id="123" name="Google Shape;123;p32"/>
            <p:cNvCxnSpPr/>
            <p:nvPr/>
          </p:nvCxnSpPr>
          <p:spPr>
            <a:xfrm>
              <a:off x="11609820" y="1582845"/>
              <a:ext cx="0" cy="1865842"/>
            </a:xfrm>
            <a:prstGeom prst="straightConnector1">
              <a:avLst/>
            </a:prstGeom>
            <a:solidFill>
              <a:srgbClr val="0AA3A4"/>
            </a:solidFill>
            <a:ln w="28575" cap="flat" cmpd="sng">
              <a:solidFill>
                <a:srgbClr val="24BAA2"/>
              </a:solidFill>
              <a:prstDash val="solid"/>
              <a:miter lim="800000"/>
              <a:headEnd type="none" w="sm" len="sm"/>
              <a:tailEnd type="none" w="sm" len="sm"/>
            </a:ln>
          </p:spPr>
        </p:cxnSp>
        <p:cxnSp>
          <p:nvCxnSpPr>
            <p:cNvPr id="124" name="Google Shape;124;p32"/>
            <p:cNvCxnSpPr/>
            <p:nvPr/>
          </p:nvCxnSpPr>
          <p:spPr>
            <a:xfrm>
              <a:off x="4061909" y="1577903"/>
              <a:ext cx="7547911" cy="0"/>
            </a:xfrm>
            <a:prstGeom prst="straightConnector1">
              <a:avLst/>
            </a:prstGeom>
            <a:solidFill>
              <a:srgbClr val="0AA3A4"/>
            </a:solidFill>
            <a:ln w="28575" cap="flat" cmpd="sng">
              <a:solidFill>
                <a:srgbClr val="24BAA2"/>
              </a:solidFill>
              <a:prstDash val="solid"/>
              <a:miter lim="800000"/>
              <a:headEnd type="none" w="sm" len="sm"/>
              <a:tailEnd type="none" w="sm" len="sm"/>
            </a:ln>
          </p:spPr>
        </p:cxnSp>
        <p:cxnSp>
          <p:nvCxnSpPr>
            <p:cNvPr id="125" name="Google Shape;125;p32"/>
            <p:cNvCxnSpPr/>
            <p:nvPr/>
          </p:nvCxnSpPr>
          <p:spPr>
            <a:xfrm>
              <a:off x="4061909" y="1565906"/>
              <a:ext cx="0" cy="445260"/>
            </a:xfrm>
            <a:prstGeom prst="straightConnector1">
              <a:avLst/>
            </a:prstGeom>
            <a:solidFill>
              <a:srgbClr val="0AA3A4"/>
            </a:solidFill>
            <a:ln w="28575" cap="flat" cmpd="sng">
              <a:solidFill>
                <a:srgbClr val="24BAA2"/>
              </a:solidFill>
              <a:prstDash val="solid"/>
              <a:miter lim="800000"/>
              <a:headEnd type="none" w="sm" len="sm"/>
              <a:tailEnd type="none" w="sm" len="sm"/>
            </a:ln>
          </p:spPr>
        </p:cxnSp>
      </p:grpSp>
      <p:cxnSp>
        <p:nvCxnSpPr>
          <p:cNvPr id="126" name="Google Shape;126;p32"/>
          <p:cNvCxnSpPr/>
          <p:nvPr/>
        </p:nvCxnSpPr>
        <p:spPr>
          <a:xfrm>
            <a:off x="4069657" y="5787220"/>
            <a:ext cx="0" cy="396000"/>
          </a:xfrm>
          <a:prstGeom prst="straightConnector1">
            <a:avLst/>
          </a:prstGeom>
          <a:solidFill>
            <a:srgbClr val="0AA3A4"/>
          </a:solidFill>
          <a:ln w="28575" cap="flat" cmpd="sng">
            <a:solidFill>
              <a:srgbClr val="24BAA2"/>
            </a:solidFill>
            <a:prstDash val="solid"/>
            <a:miter lim="800000"/>
            <a:headEnd type="none" w="sm" len="sm"/>
            <a:tailEnd type="none" w="sm" len="sm"/>
          </a:ln>
        </p:spPr>
      </p:cxnSp>
      <p:cxnSp>
        <p:nvCxnSpPr>
          <p:cNvPr id="127" name="Google Shape;127;p32"/>
          <p:cNvCxnSpPr/>
          <p:nvPr/>
        </p:nvCxnSpPr>
        <p:spPr>
          <a:xfrm>
            <a:off x="4085156" y="6175175"/>
            <a:ext cx="7547911" cy="0"/>
          </a:xfrm>
          <a:prstGeom prst="straightConnector1">
            <a:avLst/>
          </a:prstGeom>
          <a:solidFill>
            <a:srgbClr val="0AA3A4"/>
          </a:solidFill>
          <a:ln w="28575" cap="flat" cmpd="sng">
            <a:solidFill>
              <a:srgbClr val="24BAA2"/>
            </a:solidFill>
            <a:prstDash val="solid"/>
            <a:miter lim="800000"/>
            <a:headEnd type="none" w="sm" len="sm"/>
            <a:tailEnd type="none" w="sm" len="sm"/>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hoto Slide">
  <p:cSld name="Photo Slide">
    <p:spTree>
      <p:nvGrpSpPr>
        <p:cNvPr id="1" name="Shape 128"/>
        <p:cNvGrpSpPr/>
        <p:nvPr/>
      </p:nvGrpSpPr>
      <p:grpSpPr>
        <a:xfrm>
          <a:off x="0" y="0"/>
          <a:ext cx="0" cy="0"/>
          <a:chOff x="0" y="0"/>
          <a:chExt cx="0" cy="0"/>
        </a:xfrm>
      </p:grpSpPr>
      <p:sp>
        <p:nvSpPr>
          <p:cNvPr id="129" name="Google Shape;129;p33"/>
          <p:cNvSpPr/>
          <p:nvPr/>
        </p:nvSpPr>
        <p:spPr>
          <a:xfrm>
            <a:off x="0" y="0"/>
            <a:ext cx="6417733" cy="6858000"/>
          </a:xfrm>
          <a:custGeom>
            <a:avLst/>
            <a:gdLst/>
            <a:ahLst/>
            <a:cxnLst/>
            <a:rect l="l" t="t" r="r" b="b"/>
            <a:pathLst>
              <a:path w="852645" h="961650" extrusionOk="0">
                <a:moveTo>
                  <a:pt x="0" y="0"/>
                </a:moveTo>
                <a:lnTo>
                  <a:pt x="852646" y="0"/>
                </a:lnTo>
                <a:lnTo>
                  <a:pt x="852646" y="961651"/>
                </a:lnTo>
                <a:lnTo>
                  <a:pt x="0" y="961651"/>
                </a:lnTo>
                <a:close/>
              </a:path>
            </a:pathLst>
          </a:custGeom>
          <a:solidFill>
            <a:srgbClr val="7F349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0" name="Google Shape;130;p33"/>
          <p:cNvSpPr txBox="1">
            <a:spLocks noGrp="1"/>
          </p:cNvSpPr>
          <p:nvPr>
            <p:ph type="body" idx="1"/>
          </p:nvPr>
        </p:nvSpPr>
        <p:spPr>
          <a:xfrm>
            <a:off x="898358" y="2107770"/>
            <a:ext cx="4639192" cy="437769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 name="Google Shape;131;p33"/>
          <p:cNvSpPr txBox="1">
            <a:spLocks noGrp="1"/>
          </p:cNvSpPr>
          <p:nvPr>
            <p:ph type="body" idx="2"/>
          </p:nvPr>
        </p:nvSpPr>
        <p:spPr>
          <a:xfrm>
            <a:off x="898358" y="890242"/>
            <a:ext cx="4757375"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24BAA2"/>
              </a:buClr>
              <a:buSzPts val="3600"/>
              <a:buFont typeface="Arial"/>
              <a:buNone/>
              <a:defRPr sz="3600" b="1" i="0" u="none" strike="noStrike" cap="none">
                <a:solidFill>
                  <a:srgbClr val="24BAA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2" name="Google Shape;132;p33"/>
          <p:cNvSpPr>
            <a:spLocks noGrp="1"/>
          </p:cNvSpPr>
          <p:nvPr>
            <p:ph type="pic" idx="3"/>
          </p:nvPr>
        </p:nvSpPr>
        <p:spPr>
          <a:xfrm>
            <a:off x="5888002" y="439730"/>
            <a:ext cx="5660531" cy="6045736"/>
          </a:xfrm>
          <a:prstGeom prst="rect">
            <a:avLst/>
          </a:prstGeom>
          <a:solidFill>
            <a:srgbClr val="F2F2F2"/>
          </a:solidFill>
          <a:ln>
            <a:noFill/>
          </a:ln>
        </p:spPr>
      </p:sp>
      <p:grpSp>
        <p:nvGrpSpPr>
          <p:cNvPr id="133" name="Google Shape;133;p33"/>
          <p:cNvGrpSpPr/>
          <p:nvPr/>
        </p:nvGrpSpPr>
        <p:grpSpPr>
          <a:xfrm>
            <a:off x="-2012374" y="3808246"/>
            <a:ext cx="3525984" cy="2857223"/>
            <a:chOff x="1659400" y="1572038"/>
            <a:chExt cx="970931" cy="786778"/>
          </a:xfrm>
        </p:grpSpPr>
        <p:sp>
          <p:nvSpPr>
            <p:cNvPr id="134" name="Google Shape;134;p33"/>
            <p:cNvSpPr/>
            <p:nvPr/>
          </p:nvSpPr>
          <p:spPr>
            <a:xfrm>
              <a:off x="2036634" y="1851797"/>
              <a:ext cx="593697" cy="420939"/>
            </a:xfrm>
            <a:custGeom>
              <a:avLst/>
              <a:gdLst/>
              <a:ahLst/>
              <a:cxnLst/>
              <a:rect l="l" t="t" r="r" b="b"/>
              <a:pathLst>
                <a:path w="593697" h="420939" extrusionOk="0">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chemeClr val="lt1">
                <a:alpha val="12941"/>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5" name="Google Shape;135;p33"/>
            <p:cNvSpPr/>
            <p:nvPr/>
          </p:nvSpPr>
          <p:spPr>
            <a:xfrm>
              <a:off x="1659400" y="1572038"/>
              <a:ext cx="753052" cy="786778"/>
            </a:xfrm>
            <a:custGeom>
              <a:avLst/>
              <a:gdLst/>
              <a:ahLst/>
              <a:cxnLst/>
              <a:rect l="l" t="t" r="r" b="b"/>
              <a:pathLst>
                <a:path w="753052" h="786778" extrusionOk="0">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solidFill>
              <a:schemeClr val="lt1">
                <a:alpha val="12941"/>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Divider ">
  <p:cSld name="Divider ">
    <p:spTree>
      <p:nvGrpSpPr>
        <p:cNvPr id="1" name="Shape 136"/>
        <p:cNvGrpSpPr/>
        <p:nvPr/>
      </p:nvGrpSpPr>
      <p:grpSpPr>
        <a:xfrm>
          <a:off x="0" y="0"/>
          <a:ext cx="0" cy="0"/>
          <a:chOff x="0" y="0"/>
          <a:chExt cx="0" cy="0"/>
        </a:xfrm>
      </p:grpSpPr>
      <p:sp>
        <p:nvSpPr>
          <p:cNvPr id="137" name="Google Shape;137;p34"/>
          <p:cNvSpPr/>
          <p:nvPr/>
        </p:nvSpPr>
        <p:spPr>
          <a:xfrm>
            <a:off x="3776133" y="644599"/>
            <a:ext cx="8415867" cy="5509455"/>
          </a:xfrm>
          <a:custGeom>
            <a:avLst/>
            <a:gdLst/>
            <a:ahLst/>
            <a:cxnLst/>
            <a:rect l="l" t="t" r="r" b="b"/>
            <a:pathLst>
              <a:path w="852645" h="961650" extrusionOk="0">
                <a:moveTo>
                  <a:pt x="0" y="0"/>
                </a:moveTo>
                <a:lnTo>
                  <a:pt x="852646" y="0"/>
                </a:lnTo>
                <a:lnTo>
                  <a:pt x="852646" y="961651"/>
                </a:lnTo>
                <a:lnTo>
                  <a:pt x="0" y="961651"/>
                </a:lnTo>
                <a:close/>
              </a:path>
            </a:pathLst>
          </a:custGeom>
          <a:solidFill>
            <a:srgbClr val="7F349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8" name="Google Shape;138;p34"/>
          <p:cNvSpPr/>
          <p:nvPr/>
        </p:nvSpPr>
        <p:spPr>
          <a:xfrm>
            <a:off x="23805" y="9076427"/>
            <a:ext cx="7535870" cy="16153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9" name="Google Shape;139;p34"/>
          <p:cNvSpPr txBox="1">
            <a:spLocks noGrp="1"/>
          </p:cNvSpPr>
          <p:nvPr>
            <p:ph type="body" idx="1"/>
          </p:nvPr>
        </p:nvSpPr>
        <p:spPr>
          <a:xfrm>
            <a:off x="5999945" y="3509336"/>
            <a:ext cx="6010480" cy="225304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lt1"/>
              </a:buClr>
              <a:buSzPts val="4800"/>
              <a:buFont typeface="Arial"/>
              <a:buNone/>
              <a:defRPr sz="4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0" name="Google Shape;140;p34"/>
          <p:cNvSpPr txBox="1">
            <a:spLocks noGrp="1"/>
          </p:cNvSpPr>
          <p:nvPr>
            <p:ph type="body" idx="2"/>
          </p:nvPr>
        </p:nvSpPr>
        <p:spPr>
          <a:xfrm>
            <a:off x="891654" y="2003728"/>
            <a:ext cx="2066906" cy="5822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24BAA2"/>
              </a:buClr>
              <a:buSzPts val="13000"/>
              <a:buFont typeface="Arial"/>
              <a:buNone/>
              <a:defRPr sz="13000" b="0" i="0" u="none" strike="noStrike" cap="none">
                <a:solidFill>
                  <a:srgbClr val="24BAA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1" name="Google Shape;141;p34"/>
          <p:cNvSpPr/>
          <p:nvPr/>
        </p:nvSpPr>
        <p:spPr>
          <a:xfrm>
            <a:off x="0" y="3875787"/>
            <a:ext cx="5040000" cy="72000"/>
          </a:xfrm>
          <a:custGeom>
            <a:avLst/>
            <a:gdLst/>
            <a:ahLst/>
            <a:cxnLst/>
            <a:rect l="l" t="t" r="r" b="b"/>
            <a:pathLst>
              <a:path w="2963330" h="71215" extrusionOk="0">
                <a:moveTo>
                  <a:pt x="0" y="0"/>
                </a:moveTo>
                <a:lnTo>
                  <a:pt x="2963330" y="0"/>
                </a:lnTo>
                <a:cubicBezTo>
                  <a:pt x="2963330" y="23739"/>
                  <a:pt x="2963330" y="47477"/>
                  <a:pt x="2963330" y="71215"/>
                </a:cubicBezTo>
                <a:lnTo>
                  <a:pt x="0" y="71215"/>
                </a:lnTo>
                <a:lnTo>
                  <a:pt x="0" y="0"/>
                </a:lnTo>
                <a:close/>
              </a:path>
            </a:pathLst>
          </a:custGeom>
          <a:solidFill>
            <a:srgbClr val="24BAA2"/>
          </a:solidFill>
          <a:ln w="9525" cap="flat" cmpd="sng">
            <a:solidFill>
              <a:srgbClr val="24BAA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2" name="Google Shape;142;p34"/>
          <p:cNvSpPr/>
          <p:nvPr/>
        </p:nvSpPr>
        <p:spPr>
          <a:xfrm>
            <a:off x="5040000" y="3812439"/>
            <a:ext cx="394105" cy="198697"/>
          </a:xfrm>
          <a:custGeom>
            <a:avLst/>
            <a:gdLst/>
            <a:ahLst/>
            <a:cxnLst/>
            <a:rect l="l" t="t" r="r" b="b"/>
            <a:pathLst>
              <a:path w="200753" h="101214" extrusionOk="0">
                <a:moveTo>
                  <a:pt x="185530" y="15135"/>
                </a:moveTo>
                <a:lnTo>
                  <a:pt x="185530" y="15135"/>
                </a:lnTo>
                <a:lnTo>
                  <a:pt x="185530" y="15135"/>
                </a:lnTo>
                <a:cubicBezTo>
                  <a:pt x="176016" y="5676"/>
                  <a:pt x="163647" y="0"/>
                  <a:pt x="149376" y="0"/>
                </a:cubicBezTo>
                <a:cubicBezTo>
                  <a:pt x="135104" y="0"/>
                  <a:pt x="122735" y="5676"/>
                  <a:pt x="113221" y="15135"/>
                </a:cubicBezTo>
                <a:lnTo>
                  <a:pt x="113221" y="15135"/>
                </a:lnTo>
                <a:lnTo>
                  <a:pt x="113221" y="15135"/>
                </a:lnTo>
                <a:cubicBezTo>
                  <a:pt x="108464" y="19865"/>
                  <a:pt x="104658" y="25540"/>
                  <a:pt x="101804" y="32162"/>
                </a:cubicBezTo>
                <a:lnTo>
                  <a:pt x="951" y="32162"/>
                </a:lnTo>
                <a:cubicBezTo>
                  <a:pt x="0" y="45405"/>
                  <a:pt x="0" y="58648"/>
                  <a:pt x="0" y="70945"/>
                </a:cubicBezTo>
                <a:lnTo>
                  <a:pt x="102755" y="70945"/>
                </a:lnTo>
                <a:cubicBezTo>
                  <a:pt x="105610" y="76620"/>
                  <a:pt x="108464" y="82296"/>
                  <a:pt x="113221" y="86080"/>
                </a:cubicBezTo>
                <a:lnTo>
                  <a:pt x="113221" y="86080"/>
                </a:lnTo>
                <a:lnTo>
                  <a:pt x="113221" y="86080"/>
                </a:lnTo>
                <a:cubicBezTo>
                  <a:pt x="122735" y="95539"/>
                  <a:pt x="135104" y="101215"/>
                  <a:pt x="149376" y="101215"/>
                </a:cubicBezTo>
                <a:cubicBezTo>
                  <a:pt x="163647" y="101215"/>
                  <a:pt x="176016" y="95539"/>
                  <a:pt x="185530" y="86080"/>
                </a:cubicBezTo>
                <a:lnTo>
                  <a:pt x="185530" y="86080"/>
                </a:lnTo>
                <a:lnTo>
                  <a:pt x="185530" y="86080"/>
                </a:lnTo>
                <a:cubicBezTo>
                  <a:pt x="195045" y="76620"/>
                  <a:pt x="200753" y="64323"/>
                  <a:pt x="200753" y="50134"/>
                </a:cubicBezTo>
                <a:cubicBezTo>
                  <a:pt x="199802" y="36891"/>
                  <a:pt x="194093" y="24594"/>
                  <a:pt x="185530" y="15135"/>
                </a:cubicBezTo>
                <a:close/>
                <a:moveTo>
                  <a:pt x="163647" y="66215"/>
                </a:moveTo>
                <a:lnTo>
                  <a:pt x="163647" y="66215"/>
                </a:lnTo>
                <a:cubicBezTo>
                  <a:pt x="159842" y="69999"/>
                  <a:pt x="154133" y="71891"/>
                  <a:pt x="148424" y="71891"/>
                </a:cubicBezTo>
                <a:cubicBezTo>
                  <a:pt x="142716" y="71891"/>
                  <a:pt x="137007" y="69999"/>
                  <a:pt x="133201" y="66215"/>
                </a:cubicBezTo>
                <a:lnTo>
                  <a:pt x="133201" y="66215"/>
                </a:lnTo>
                <a:cubicBezTo>
                  <a:pt x="129396" y="62431"/>
                  <a:pt x="127493" y="57702"/>
                  <a:pt x="127493" y="51080"/>
                </a:cubicBezTo>
                <a:cubicBezTo>
                  <a:pt x="127493" y="45405"/>
                  <a:pt x="129396" y="39729"/>
                  <a:pt x="133201" y="35945"/>
                </a:cubicBezTo>
                <a:lnTo>
                  <a:pt x="133201" y="35945"/>
                </a:lnTo>
                <a:cubicBezTo>
                  <a:pt x="137007" y="32162"/>
                  <a:pt x="141764" y="30270"/>
                  <a:pt x="148424" y="30270"/>
                </a:cubicBezTo>
                <a:cubicBezTo>
                  <a:pt x="154133" y="30270"/>
                  <a:pt x="159842" y="32162"/>
                  <a:pt x="163647" y="35945"/>
                </a:cubicBezTo>
                <a:lnTo>
                  <a:pt x="163647" y="35945"/>
                </a:lnTo>
                <a:cubicBezTo>
                  <a:pt x="167453" y="39729"/>
                  <a:pt x="169356" y="44459"/>
                  <a:pt x="169356" y="51080"/>
                </a:cubicBezTo>
                <a:cubicBezTo>
                  <a:pt x="170307" y="56756"/>
                  <a:pt x="167453" y="62431"/>
                  <a:pt x="163647" y="66215"/>
                </a:cubicBezTo>
                <a:close/>
              </a:path>
            </a:pathLst>
          </a:custGeom>
          <a:solidFill>
            <a:srgbClr val="24BAA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43" name="Google Shape;143;p34"/>
          <p:cNvGrpSpPr/>
          <p:nvPr/>
        </p:nvGrpSpPr>
        <p:grpSpPr>
          <a:xfrm>
            <a:off x="9005185" y="0"/>
            <a:ext cx="3525984" cy="2857223"/>
            <a:chOff x="1659400" y="1572038"/>
            <a:chExt cx="970931" cy="786778"/>
          </a:xfrm>
        </p:grpSpPr>
        <p:sp>
          <p:nvSpPr>
            <p:cNvPr id="144" name="Google Shape;144;p34"/>
            <p:cNvSpPr/>
            <p:nvPr/>
          </p:nvSpPr>
          <p:spPr>
            <a:xfrm>
              <a:off x="2036634" y="1851797"/>
              <a:ext cx="593697" cy="420939"/>
            </a:xfrm>
            <a:custGeom>
              <a:avLst/>
              <a:gdLst/>
              <a:ahLst/>
              <a:cxnLst/>
              <a:rect l="l" t="t" r="r" b="b"/>
              <a:pathLst>
                <a:path w="593697" h="420939" extrusionOk="0">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chemeClr val="lt1">
                <a:alpha val="12941"/>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5" name="Google Shape;145;p34"/>
            <p:cNvSpPr/>
            <p:nvPr/>
          </p:nvSpPr>
          <p:spPr>
            <a:xfrm>
              <a:off x="1659400" y="1572038"/>
              <a:ext cx="753052" cy="786778"/>
            </a:xfrm>
            <a:custGeom>
              <a:avLst/>
              <a:gdLst/>
              <a:ahLst/>
              <a:cxnLst/>
              <a:rect l="l" t="t" r="r" b="b"/>
              <a:pathLst>
                <a:path w="753052" h="786778" extrusionOk="0">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solidFill>
              <a:schemeClr val="lt1">
                <a:alpha val="12941"/>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hone Slide">
  <p:cSld name="Phone Slide">
    <p:spTree>
      <p:nvGrpSpPr>
        <p:cNvPr id="1" name="Shape 146"/>
        <p:cNvGrpSpPr/>
        <p:nvPr/>
      </p:nvGrpSpPr>
      <p:grpSpPr>
        <a:xfrm>
          <a:off x="0" y="0"/>
          <a:ext cx="0" cy="0"/>
          <a:chOff x="0" y="0"/>
          <a:chExt cx="0" cy="0"/>
        </a:xfrm>
      </p:grpSpPr>
      <p:sp>
        <p:nvSpPr>
          <p:cNvPr id="147" name="Google Shape;147;p35"/>
          <p:cNvSpPr/>
          <p:nvPr/>
        </p:nvSpPr>
        <p:spPr>
          <a:xfrm>
            <a:off x="0" y="882027"/>
            <a:ext cx="12192000" cy="1437274"/>
          </a:xfrm>
          <a:custGeom>
            <a:avLst/>
            <a:gdLst/>
            <a:ahLst/>
            <a:cxnLst/>
            <a:rect l="l" t="t" r="r" b="b"/>
            <a:pathLst>
              <a:path w="852645" h="961650" extrusionOk="0">
                <a:moveTo>
                  <a:pt x="0" y="0"/>
                </a:moveTo>
                <a:lnTo>
                  <a:pt x="852646" y="0"/>
                </a:lnTo>
                <a:lnTo>
                  <a:pt x="852646" y="961651"/>
                </a:lnTo>
                <a:lnTo>
                  <a:pt x="0" y="961651"/>
                </a:lnTo>
                <a:close/>
              </a:path>
            </a:pathLst>
          </a:custGeom>
          <a:solidFill>
            <a:srgbClr val="7F349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8" name="Google Shape;148;p35"/>
          <p:cNvSpPr txBox="1">
            <a:spLocks noGrp="1"/>
          </p:cNvSpPr>
          <p:nvPr>
            <p:ph type="body" idx="1"/>
          </p:nvPr>
        </p:nvSpPr>
        <p:spPr>
          <a:xfrm>
            <a:off x="835671" y="2727702"/>
            <a:ext cx="7178174" cy="331164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92E4B"/>
              </a:buClr>
              <a:buSzPts val="2400"/>
              <a:buFont typeface="Arial"/>
              <a:buNone/>
              <a:defRPr sz="2400" b="0" i="0" u="none" strike="noStrike" cap="none">
                <a:solidFill>
                  <a:srgbClr val="092E4B"/>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9" name="Google Shape;149;p35"/>
          <p:cNvSpPr txBox="1">
            <a:spLocks noGrp="1"/>
          </p:cNvSpPr>
          <p:nvPr>
            <p:ph type="body" idx="2"/>
          </p:nvPr>
        </p:nvSpPr>
        <p:spPr>
          <a:xfrm>
            <a:off x="835671" y="1104337"/>
            <a:ext cx="7178174" cy="1031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24BAA2"/>
              </a:buClr>
              <a:buSzPts val="3600"/>
              <a:buFont typeface="Arial"/>
              <a:buNone/>
              <a:defRPr sz="3600" b="1" i="0" u="none" strike="noStrike" cap="none">
                <a:solidFill>
                  <a:srgbClr val="24BAA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50" name="Google Shape;150;p35" descr="iPhone6_mockup_front_white.png"/>
          <p:cNvPicPr preferRelativeResize="0"/>
          <p:nvPr/>
        </p:nvPicPr>
        <p:blipFill rotWithShape="1">
          <a:blip r:embed="rId2">
            <a:alphaModFix/>
          </a:blip>
          <a:srcRect/>
          <a:stretch/>
        </p:blipFill>
        <p:spPr>
          <a:xfrm>
            <a:off x="7768850" y="226918"/>
            <a:ext cx="4094254" cy="6404164"/>
          </a:xfrm>
          <a:prstGeom prst="rect">
            <a:avLst/>
          </a:prstGeom>
          <a:noFill/>
          <a:ln>
            <a:noFill/>
          </a:ln>
        </p:spPr>
      </p:pic>
      <p:sp>
        <p:nvSpPr>
          <p:cNvPr id="151" name="Google Shape;151;p35"/>
          <p:cNvSpPr>
            <a:spLocks noGrp="1"/>
          </p:cNvSpPr>
          <p:nvPr>
            <p:ph type="pic" idx="3"/>
          </p:nvPr>
        </p:nvSpPr>
        <p:spPr>
          <a:xfrm>
            <a:off x="8583306" y="1246695"/>
            <a:ext cx="2444127" cy="4336988"/>
          </a:xfrm>
          <a:prstGeom prst="rect">
            <a:avLst/>
          </a:prstGeom>
          <a:solidFill>
            <a:srgbClr val="D8D8D8"/>
          </a:solid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Laptop Slide">
  <p:cSld name="Laptop Slide">
    <p:spTree>
      <p:nvGrpSpPr>
        <p:cNvPr id="1" name="Shape 27"/>
        <p:cNvGrpSpPr/>
        <p:nvPr/>
      </p:nvGrpSpPr>
      <p:grpSpPr>
        <a:xfrm>
          <a:off x="0" y="0"/>
          <a:ext cx="0" cy="0"/>
          <a:chOff x="0" y="0"/>
          <a:chExt cx="0" cy="0"/>
        </a:xfrm>
      </p:grpSpPr>
      <p:sp>
        <p:nvSpPr>
          <p:cNvPr id="28" name="Google Shape;28;p23"/>
          <p:cNvSpPr/>
          <p:nvPr/>
        </p:nvSpPr>
        <p:spPr>
          <a:xfrm>
            <a:off x="4605868" y="1"/>
            <a:ext cx="6891866" cy="6858000"/>
          </a:xfrm>
          <a:custGeom>
            <a:avLst/>
            <a:gdLst/>
            <a:ahLst/>
            <a:cxnLst/>
            <a:rect l="l" t="t" r="r" b="b"/>
            <a:pathLst>
              <a:path w="852645" h="961650" extrusionOk="0">
                <a:moveTo>
                  <a:pt x="0" y="0"/>
                </a:moveTo>
                <a:lnTo>
                  <a:pt x="852646" y="0"/>
                </a:lnTo>
                <a:lnTo>
                  <a:pt x="852646" y="961651"/>
                </a:lnTo>
                <a:lnTo>
                  <a:pt x="0" y="961651"/>
                </a:lnTo>
                <a:close/>
              </a:path>
            </a:pathLst>
          </a:custGeom>
          <a:solidFill>
            <a:srgbClr val="7F349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 name="Google Shape;29;p23"/>
          <p:cNvSpPr txBox="1">
            <a:spLocks noGrp="1"/>
          </p:cNvSpPr>
          <p:nvPr>
            <p:ph type="body" idx="1"/>
          </p:nvPr>
        </p:nvSpPr>
        <p:spPr>
          <a:xfrm>
            <a:off x="5943600" y="2076098"/>
            <a:ext cx="4867011" cy="39131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Google Shape;30;p23"/>
          <p:cNvSpPr txBox="1">
            <a:spLocks noGrp="1"/>
          </p:cNvSpPr>
          <p:nvPr>
            <p:ph type="body" idx="2"/>
          </p:nvPr>
        </p:nvSpPr>
        <p:spPr>
          <a:xfrm>
            <a:off x="5943601" y="647039"/>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24BAA2"/>
              </a:buClr>
              <a:buSzPts val="3600"/>
              <a:buFont typeface="Arial"/>
              <a:buNone/>
              <a:defRPr sz="3600" b="1" i="0" u="none" strike="noStrike" cap="none">
                <a:solidFill>
                  <a:srgbClr val="24BAA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31" name="Google Shape;31;p23"/>
          <p:cNvPicPr preferRelativeResize="0"/>
          <p:nvPr/>
        </p:nvPicPr>
        <p:blipFill rotWithShape="1">
          <a:blip r:embed="rId2">
            <a:alphaModFix/>
          </a:blip>
          <a:srcRect l="-18315" t="15976" r="29196" b="11083"/>
          <a:stretch/>
        </p:blipFill>
        <p:spPr>
          <a:xfrm flipH="1">
            <a:off x="0" y="1639691"/>
            <a:ext cx="8439100" cy="5375657"/>
          </a:xfrm>
          <a:prstGeom prst="rect">
            <a:avLst/>
          </a:prstGeom>
          <a:noFill/>
          <a:ln>
            <a:noFill/>
          </a:ln>
        </p:spPr>
      </p:pic>
      <p:sp>
        <p:nvSpPr>
          <p:cNvPr id="32" name="Google Shape;32;p23"/>
          <p:cNvSpPr>
            <a:spLocks noGrp="1"/>
          </p:cNvSpPr>
          <p:nvPr>
            <p:ph type="pic" idx="3"/>
          </p:nvPr>
        </p:nvSpPr>
        <p:spPr>
          <a:xfrm>
            <a:off x="0" y="1866787"/>
            <a:ext cx="5130800" cy="3913188"/>
          </a:xfrm>
          <a:prstGeom prst="rect">
            <a:avLst/>
          </a:prstGeom>
          <a:solidFill>
            <a:srgbClr val="D8D8D8"/>
          </a:solid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Slide 1">
  <p:cSld name="Text Slide 1">
    <p:spTree>
      <p:nvGrpSpPr>
        <p:cNvPr id="1" name="Shape 33"/>
        <p:cNvGrpSpPr/>
        <p:nvPr/>
      </p:nvGrpSpPr>
      <p:grpSpPr>
        <a:xfrm>
          <a:off x="0" y="0"/>
          <a:ext cx="0" cy="0"/>
          <a:chOff x="0" y="0"/>
          <a:chExt cx="0" cy="0"/>
        </a:xfrm>
      </p:grpSpPr>
      <p:sp>
        <p:nvSpPr>
          <p:cNvPr id="34" name="Google Shape;34;p24"/>
          <p:cNvSpPr/>
          <p:nvPr/>
        </p:nvSpPr>
        <p:spPr>
          <a:xfrm>
            <a:off x="0" y="0"/>
            <a:ext cx="12192000" cy="6858000"/>
          </a:xfrm>
          <a:prstGeom prst="rect">
            <a:avLst/>
          </a:prstGeom>
          <a:solidFill>
            <a:srgbClr val="7F34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 name="Google Shape;35;p24"/>
          <p:cNvSpPr/>
          <p:nvPr/>
        </p:nvSpPr>
        <p:spPr>
          <a:xfrm>
            <a:off x="370688" y="323520"/>
            <a:ext cx="11450624" cy="621096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 name="Google Shape;36;p24"/>
          <p:cNvSpPr txBox="1">
            <a:spLocks noGrp="1"/>
          </p:cNvSpPr>
          <p:nvPr>
            <p:ph type="body" idx="1"/>
          </p:nvPr>
        </p:nvSpPr>
        <p:spPr>
          <a:xfrm>
            <a:off x="798380" y="2045704"/>
            <a:ext cx="10595237" cy="384991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92E4B"/>
              </a:buClr>
              <a:buSzPts val="2400"/>
              <a:buFont typeface="Arial"/>
              <a:buNone/>
              <a:defRPr sz="2400" b="0" i="0" u="none" strike="noStrike" cap="none">
                <a:solidFill>
                  <a:srgbClr val="092E4B"/>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Google Shape;37;p24"/>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24BAA2"/>
              </a:buClr>
              <a:buSzPts val="3600"/>
              <a:buFont typeface="Arial"/>
              <a:buNone/>
              <a:defRPr sz="3600" b="1" i="0" u="none" strike="noStrike" cap="none">
                <a:solidFill>
                  <a:srgbClr val="24BAA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 name="Google Shape;38;p24"/>
          <p:cNvSpPr/>
          <p:nvPr/>
        </p:nvSpPr>
        <p:spPr>
          <a:xfrm>
            <a:off x="12192000" y="-287867"/>
            <a:ext cx="1185333" cy="7145867"/>
          </a:xfrm>
          <a:prstGeom prst="rect">
            <a:avLst/>
          </a:prstGeom>
          <a:solidFill>
            <a:srgbClr val="ECECE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ext Slide 2">
  <p:cSld name="Text Slide 2">
    <p:spTree>
      <p:nvGrpSpPr>
        <p:cNvPr id="1" name="Shape 39"/>
        <p:cNvGrpSpPr/>
        <p:nvPr/>
      </p:nvGrpSpPr>
      <p:grpSpPr>
        <a:xfrm>
          <a:off x="0" y="0"/>
          <a:ext cx="0" cy="0"/>
          <a:chOff x="0" y="0"/>
          <a:chExt cx="0" cy="0"/>
        </a:xfrm>
      </p:grpSpPr>
      <p:sp>
        <p:nvSpPr>
          <p:cNvPr id="40" name="Google Shape;40;p25"/>
          <p:cNvSpPr txBox="1">
            <a:spLocks noGrp="1"/>
          </p:cNvSpPr>
          <p:nvPr>
            <p:ph type="body" idx="1"/>
          </p:nvPr>
        </p:nvSpPr>
        <p:spPr>
          <a:xfrm>
            <a:off x="1553583" y="1623405"/>
            <a:ext cx="9778140" cy="489592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92E4B"/>
              </a:buClr>
              <a:buSzPts val="2400"/>
              <a:buFont typeface="Arial"/>
              <a:buNone/>
              <a:defRPr sz="2400" b="0" i="0" u="none" strike="noStrike" cap="none">
                <a:solidFill>
                  <a:srgbClr val="092E4B"/>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 name="Google Shape;41;p25"/>
          <p:cNvSpPr txBox="1">
            <a:spLocks noGrp="1"/>
          </p:cNvSpPr>
          <p:nvPr>
            <p:ph type="body" idx="2"/>
          </p:nvPr>
        </p:nvSpPr>
        <p:spPr>
          <a:xfrm>
            <a:off x="1503336" y="604434"/>
            <a:ext cx="9886397" cy="101897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24BAA2"/>
              </a:buClr>
              <a:buSzPts val="3600"/>
              <a:buFont typeface="Arial"/>
              <a:buNone/>
              <a:defRPr sz="3600" b="1" i="0" u="none" strike="noStrike" cap="none">
                <a:solidFill>
                  <a:srgbClr val="24BAA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 name="Google Shape;42;p25"/>
          <p:cNvSpPr/>
          <p:nvPr/>
        </p:nvSpPr>
        <p:spPr>
          <a:xfrm>
            <a:off x="12192000" y="-287867"/>
            <a:ext cx="1185333" cy="7145867"/>
          </a:xfrm>
          <a:prstGeom prst="rect">
            <a:avLst/>
          </a:prstGeom>
          <a:solidFill>
            <a:srgbClr val="ECECE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 name="Google Shape;43;p25"/>
          <p:cNvSpPr/>
          <p:nvPr/>
        </p:nvSpPr>
        <p:spPr>
          <a:xfrm>
            <a:off x="8591" y="5357970"/>
            <a:ext cx="1359904" cy="964190"/>
          </a:xfrm>
          <a:custGeom>
            <a:avLst/>
            <a:gdLst/>
            <a:ahLst/>
            <a:cxnLst/>
            <a:rect l="l" t="t" r="r" b="b"/>
            <a:pathLst>
              <a:path w="593697" h="420939" extrusionOk="0">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rgbClr val="24BAA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 name="Google Shape;44;p25"/>
          <p:cNvSpPr/>
          <p:nvPr/>
        </p:nvSpPr>
        <p:spPr>
          <a:xfrm>
            <a:off x="0" y="4717164"/>
            <a:ext cx="871051" cy="1802168"/>
          </a:xfrm>
          <a:custGeom>
            <a:avLst/>
            <a:gdLst/>
            <a:ahLst/>
            <a:cxnLst/>
            <a:rect l="l" t="t" r="r" b="b"/>
            <a:pathLst>
              <a:path w="871051" h="1802168" extrusionOk="0">
                <a:moveTo>
                  <a:pt x="550688" y="1635332"/>
                </a:moveTo>
                <a:cubicBezTo>
                  <a:pt x="535433" y="1635332"/>
                  <a:pt x="524536" y="1639664"/>
                  <a:pt x="515819" y="1648331"/>
                </a:cubicBezTo>
                <a:cubicBezTo>
                  <a:pt x="507101" y="1656999"/>
                  <a:pt x="502742" y="1669998"/>
                  <a:pt x="502742" y="1682999"/>
                </a:cubicBezTo>
                <a:cubicBezTo>
                  <a:pt x="502742" y="1698167"/>
                  <a:pt x="507101" y="1708999"/>
                  <a:pt x="515819" y="1717667"/>
                </a:cubicBezTo>
                <a:cubicBezTo>
                  <a:pt x="524536" y="1726334"/>
                  <a:pt x="537611" y="1730666"/>
                  <a:pt x="550688" y="1730666"/>
                </a:cubicBezTo>
                <a:cubicBezTo>
                  <a:pt x="563765" y="1730666"/>
                  <a:pt x="576839" y="1726334"/>
                  <a:pt x="585557" y="1717667"/>
                </a:cubicBezTo>
                <a:cubicBezTo>
                  <a:pt x="594275" y="1708999"/>
                  <a:pt x="598634" y="1698167"/>
                  <a:pt x="598634" y="1682999"/>
                </a:cubicBezTo>
                <a:cubicBezTo>
                  <a:pt x="598634" y="1667831"/>
                  <a:pt x="594275" y="1656999"/>
                  <a:pt x="585557" y="1648331"/>
                </a:cubicBezTo>
                <a:cubicBezTo>
                  <a:pt x="576839" y="1639664"/>
                  <a:pt x="563765" y="1635332"/>
                  <a:pt x="550688" y="1635332"/>
                </a:cubicBezTo>
                <a:close/>
                <a:moveTo>
                  <a:pt x="5037" y="0"/>
                </a:moveTo>
                <a:cubicBezTo>
                  <a:pt x="13481" y="0"/>
                  <a:pt x="22199" y="2708"/>
                  <a:pt x="29826" y="8124"/>
                </a:cubicBezTo>
                <a:lnTo>
                  <a:pt x="847078" y="601805"/>
                </a:lnTo>
                <a:cubicBezTo>
                  <a:pt x="857974" y="610472"/>
                  <a:pt x="866692" y="623474"/>
                  <a:pt x="871051" y="636473"/>
                </a:cubicBezTo>
                <a:cubicBezTo>
                  <a:pt x="871051" y="660308"/>
                  <a:pt x="851437" y="677641"/>
                  <a:pt x="829642" y="677641"/>
                </a:cubicBezTo>
                <a:lnTo>
                  <a:pt x="596453" y="677641"/>
                </a:lnTo>
                <a:lnTo>
                  <a:pt x="596453" y="1149986"/>
                </a:lnTo>
                <a:lnTo>
                  <a:pt x="596453" y="1273489"/>
                </a:lnTo>
                <a:lnTo>
                  <a:pt x="596453" y="1366658"/>
                </a:lnTo>
                <a:cubicBezTo>
                  <a:pt x="598634" y="1379659"/>
                  <a:pt x="596453" y="1390491"/>
                  <a:pt x="596453" y="1379659"/>
                </a:cubicBezTo>
                <a:lnTo>
                  <a:pt x="596453" y="1572495"/>
                </a:lnTo>
                <a:cubicBezTo>
                  <a:pt x="596453" y="1574662"/>
                  <a:pt x="596453" y="1574662"/>
                  <a:pt x="596453" y="1576829"/>
                </a:cubicBezTo>
                <a:cubicBezTo>
                  <a:pt x="611709" y="1583330"/>
                  <a:pt x="626964" y="1591997"/>
                  <a:pt x="637862" y="1602831"/>
                </a:cubicBezTo>
                <a:cubicBezTo>
                  <a:pt x="659655" y="1624498"/>
                  <a:pt x="672732" y="1652665"/>
                  <a:pt x="672732" y="1685166"/>
                </a:cubicBezTo>
                <a:cubicBezTo>
                  <a:pt x="672732" y="1717667"/>
                  <a:pt x="659655" y="1745834"/>
                  <a:pt x="637862" y="1767500"/>
                </a:cubicBezTo>
                <a:cubicBezTo>
                  <a:pt x="616068" y="1789169"/>
                  <a:pt x="587738" y="1802168"/>
                  <a:pt x="555047" y="1802168"/>
                </a:cubicBezTo>
                <a:cubicBezTo>
                  <a:pt x="522356" y="1802168"/>
                  <a:pt x="494026" y="1789169"/>
                  <a:pt x="472231" y="1767500"/>
                </a:cubicBezTo>
                <a:cubicBezTo>
                  <a:pt x="450439" y="1745834"/>
                  <a:pt x="437362" y="1717667"/>
                  <a:pt x="437362" y="1685166"/>
                </a:cubicBezTo>
                <a:cubicBezTo>
                  <a:pt x="437362" y="1652665"/>
                  <a:pt x="450439" y="1624498"/>
                  <a:pt x="472231" y="1602831"/>
                </a:cubicBezTo>
                <a:cubicBezTo>
                  <a:pt x="483130" y="1591997"/>
                  <a:pt x="498385" y="1583330"/>
                  <a:pt x="513640" y="1576829"/>
                </a:cubicBezTo>
                <a:cubicBezTo>
                  <a:pt x="513640" y="1574662"/>
                  <a:pt x="513640" y="1574662"/>
                  <a:pt x="513640" y="1572495"/>
                </a:cubicBezTo>
                <a:lnTo>
                  <a:pt x="513640" y="1273489"/>
                </a:lnTo>
                <a:lnTo>
                  <a:pt x="513640" y="1149986"/>
                </a:lnTo>
                <a:lnTo>
                  <a:pt x="513640" y="636473"/>
                </a:lnTo>
                <a:cubicBezTo>
                  <a:pt x="513640" y="612639"/>
                  <a:pt x="533254" y="595307"/>
                  <a:pt x="555047" y="595307"/>
                </a:cubicBezTo>
                <a:lnTo>
                  <a:pt x="703242" y="595307"/>
                </a:lnTo>
                <a:lnTo>
                  <a:pt x="8034" y="90461"/>
                </a:lnTo>
                <a:lnTo>
                  <a:pt x="0" y="96295"/>
                </a:lnTo>
                <a:lnTo>
                  <a:pt x="0" y="1767"/>
                </a:lnTo>
                <a:close/>
              </a:path>
            </a:pathLst>
          </a:custGeom>
          <a:solidFill>
            <a:srgbClr val="7F349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Quote Slide 2">
  <p:cSld name="Quote Slide 2">
    <p:spTree>
      <p:nvGrpSpPr>
        <p:cNvPr id="1" name="Shape 45"/>
        <p:cNvGrpSpPr/>
        <p:nvPr/>
      </p:nvGrpSpPr>
      <p:grpSpPr>
        <a:xfrm>
          <a:off x="0" y="0"/>
          <a:ext cx="0" cy="0"/>
          <a:chOff x="0" y="0"/>
          <a:chExt cx="0" cy="0"/>
        </a:xfrm>
      </p:grpSpPr>
      <p:sp>
        <p:nvSpPr>
          <p:cNvPr id="46" name="Google Shape;46;p26"/>
          <p:cNvSpPr/>
          <p:nvPr/>
        </p:nvSpPr>
        <p:spPr>
          <a:xfrm>
            <a:off x="0" y="1352385"/>
            <a:ext cx="6096000" cy="4388015"/>
          </a:xfrm>
          <a:custGeom>
            <a:avLst/>
            <a:gdLst/>
            <a:ahLst/>
            <a:cxnLst/>
            <a:rect l="l" t="t" r="r" b="b"/>
            <a:pathLst>
              <a:path w="852645" h="961650" extrusionOk="0">
                <a:moveTo>
                  <a:pt x="0" y="0"/>
                </a:moveTo>
                <a:lnTo>
                  <a:pt x="852646" y="0"/>
                </a:lnTo>
                <a:lnTo>
                  <a:pt x="852646" y="961651"/>
                </a:lnTo>
                <a:lnTo>
                  <a:pt x="0" y="961651"/>
                </a:lnTo>
                <a:close/>
              </a:path>
            </a:pathLst>
          </a:custGeom>
          <a:solidFill>
            <a:srgbClr val="7F349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 name="Google Shape;47;p26"/>
          <p:cNvSpPr>
            <a:spLocks noGrp="1"/>
          </p:cNvSpPr>
          <p:nvPr>
            <p:ph type="pic" idx="2"/>
          </p:nvPr>
        </p:nvSpPr>
        <p:spPr>
          <a:xfrm>
            <a:off x="0" y="0"/>
            <a:ext cx="12192000" cy="6858000"/>
          </a:xfrm>
          <a:prstGeom prst="rect">
            <a:avLst/>
          </a:prstGeom>
          <a:solidFill>
            <a:srgbClr val="F2F2F2"/>
          </a:solidFill>
          <a:ln>
            <a:noFill/>
          </a:ln>
        </p:spPr>
      </p:sp>
      <p:sp>
        <p:nvSpPr>
          <p:cNvPr id="48" name="Google Shape;48;p26"/>
          <p:cNvSpPr txBox="1">
            <a:spLocks noGrp="1"/>
          </p:cNvSpPr>
          <p:nvPr>
            <p:ph type="body" idx="1"/>
          </p:nvPr>
        </p:nvSpPr>
        <p:spPr>
          <a:xfrm>
            <a:off x="427670" y="1747126"/>
            <a:ext cx="5126463" cy="3565651"/>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chemeClr val="lt1"/>
              </a:buClr>
              <a:buSzPts val="3000"/>
              <a:buFont typeface="Arial"/>
              <a:buNone/>
              <a:defRPr sz="3000" b="0" i="1"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49" name="Google Shape;49;p26"/>
          <p:cNvGrpSpPr/>
          <p:nvPr/>
        </p:nvGrpSpPr>
        <p:grpSpPr>
          <a:xfrm>
            <a:off x="-1877189" y="2648392"/>
            <a:ext cx="3525984" cy="2857223"/>
            <a:chOff x="1659400" y="1572038"/>
            <a:chExt cx="970931" cy="786778"/>
          </a:xfrm>
        </p:grpSpPr>
        <p:sp>
          <p:nvSpPr>
            <p:cNvPr id="50" name="Google Shape;50;p26"/>
            <p:cNvSpPr/>
            <p:nvPr/>
          </p:nvSpPr>
          <p:spPr>
            <a:xfrm>
              <a:off x="2036634" y="1851797"/>
              <a:ext cx="593697" cy="420939"/>
            </a:xfrm>
            <a:custGeom>
              <a:avLst/>
              <a:gdLst/>
              <a:ahLst/>
              <a:cxnLst/>
              <a:rect l="l" t="t" r="r" b="b"/>
              <a:pathLst>
                <a:path w="593697" h="420939" extrusionOk="0">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chemeClr val="lt1">
                <a:alpha val="12941"/>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 name="Google Shape;51;p26"/>
            <p:cNvSpPr/>
            <p:nvPr/>
          </p:nvSpPr>
          <p:spPr>
            <a:xfrm>
              <a:off x="1659400" y="1572038"/>
              <a:ext cx="753052" cy="786778"/>
            </a:xfrm>
            <a:custGeom>
              <a:avLst/>
              <a:gdLst/>
              <a:ahLst/>
              <a:cxnLst/>
              <a:rect l="l" t="t" r="r" b="b"/>
              <a:pathLst>
                <a:path w="753052" h="786778" extrusionOk="0">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solidFill>
              <a:schemeClr val="lt1">
                <a:alpha val="12941"/>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Final Slide">
  <p:cSld name="Final Slide">
    <p:spTree>
      <p:nvGrpSpPr>
        <p:cNvPr id="1" name="Shape 52"/>
        <p:cNvGrpSpPr/>
        <p:nvPr/>
      </p:nvGrpSpPr>
      <p:grpSpPr>
        <a:xfrm>
          <a:off x="0" y="0"/>
          <a:ext cx="0" cy="0"/>
          <a:chOff x="0" y="0"/>
          <a:chExt cx="0" cy="0"/>
        </a:xfrm>
      </p:grpSpPr>
      <p:sp>
        <p:nvSpPr>
          <p:cNvPr id="53" name="Google Shape;53;p27"/>
          <p:cNvSpPr/>
          <p:nvPr/>
        </p:nvSpPr>
        <p:spPr>
          <a:xfrm>
            <a:off x="-32399" y="3350405"/>
            <a:ext cx="12194195" cy="2415624"/>
          </a:xfrm>
          <a:custGeom>
            <a:avLst/>
            <a:gdLst/>
            <a:ahLst/>
            <a:cxnLst/>
            <a:rect l="l" t="t" r="r" b="b"/>
            <a:pathLst>
              <a:path w="852645" h="961650" extrusionOk="0">
                <a:moveTo>
                  <a:pt x="0" y="0"/>
                </a:moveTo>
                <a:lnTo>
                  <a:pt x="852646" y="0"/>
                </a:lnTo>
                <a:lnTo>
                  <a:pt x="852646" y="961651"/>
                </a:lnTo>
                <a:lnTo>
                  <a:pt x="0" y="961651"/>
                </a:lnTo>
                <a:close/>
              </a:path>
            </a:pathLst>
          </a:custGeom>
          <a:solidFill>
            <a:srgbClr val="7F349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 name="Google Shape;54;p27"/>
          <p:cNvSpPr txBox="1">
            <a:spLocks noGrp="1"/>
          </p:cNvSpPr>
          <p:nvPr>
            <p:ph type="body" idx="1"/>
          </p:nvPr>
        </p:nvSpPr>
        <p:spPr>
          <a:xfrm>
            <a:off x="690953" y="4549217"/>
            <a:ext cx="3195486" cy="73114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chemeClr val="lt1"/>
              </a:buClr>
              <a:buSzPts val="2800"/>
              <a:buFont typeface="Arial"/>
              <a:buNone/>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 name="Google Shape;55;p27"/>
          <p:cNvSpPr txBox="1">
            <a:spLocks noGrp="1"/>
          </p:cNvSpPr>
          <p:nvPr>
            <p:ph type="body" idx="2"/>
          </p:nvPr>
        </p:nvSpPr>
        <p:spPr>
          <a:xfrm>
            <a:off x="690953" y="3739641"/>
            <a:ext cx="3195485" cy="837258"/>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24BAA2"/>
              </a:buClr>
              <a:buSzPts val="5000"/>
              <a:buFont typeface="Arial"/>
              <a:buNone/>
              <a:defRPr sz="5000" b="1" i="0" u="none" strike="noStrike" cap="none">
                <a:solidFill>
                  <a:srgbClr val="24BAA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56" name="Google Shape;56;p27"/>
          <p:cNvGrpSpPr/>
          <p:nvPr/>
        </p:nvGrpSpPr>
        <p:grpSpPr>
          <a:xfrm>
            <a:off x="336354" y="5927698"/>
            <a:ext cx="2735993" cy="679345"/>
            <a:chOff x="0" y="0"/>
            <a:chExt cx="2301694" cy="571500"/>
          </a:xfrm>
        </p:grpSpPr>
        <p:sp>
          <p:nvSpPr>
            <p:cNvPr id="57" name="Google Shape;57;p27"/>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58" name="Google Shape;58;p27"/>
            <p:cNvPicPr preferRelativeResize="0"/>
            <p:nvPr/>
          </p:nvPicPr>
          <p:blipFill rotWithShape="1">
            <a:blip r:embed="rId2">
              <a:alphaModFix/>
            </a:blip>
            <a:srcRect r="44449"/>
            <a:stretch/>
          </p:blipFill>
          <p:spPr>
            <a:xfrm>
              <a:off x="312965" y="96237"/>
              <a:ext cx="1675765" cy="384810"/>
            </a:xfrm>
            <a:prstGeom prst="rect">
              <a:avLst/>
            </a:prstGeom>
            <a:noFill/>
            <a:ln>
              <a:noFill/>
            </a:ln>
          </p:spPr>
        </p:pic>
      </p:grpSp>
      <p:pic>
        <p:nvPicPr>
          <p:cNvPr id="59" name="Google Shape;59;p27"/>
          <p:cNvPicPr preferRelativeResize="0"/>
          <p:nvPr/>
        </p:nvPicPr>
        <p:blipFill rotWithShape="1">
          <a:blip r:embed="rId3">
            <a:alphaModFix/>
          </a:blip>
          <a:srcRect/>
          <a:stretch/>
        </p:blipFill>
        <p:spPr>
          <a:xfrm>
            <a:off x="336354" y="587665"/>
            <a:ext cx="5189566" cy="1979955"/>
          </a:xfrm>
          <a:prstGeom prst="rect">
            <a:avLst/>
          </a:prstGeom>
          <a:noFill/>
          <a:ln>
            <a:noFill/>
          </a:ln>
        </p:spPr>
      </p:pic>
      <p:grpSp>
        <p:nvGrpSpPr>
          <p:cNvPr id="60" name="Google Shape;60;p27"/>
          <p:cNvGrpSpPr/>
          <p:nvPr/>
        </p:nvGrpSpPr>
        <p:grpSpPr>
          <a:xfrm>
            <a:off x="9565775" y="3574321"/>
            <a:ext cx="3525984" cy="2857223"/>
            <a:chOff x="1659400" y="1572038"/>
            <a:chExt cx="970931" cy="786778"/>
          </a:xfrm>
        </p:grpSpPr>
        <p:sp>
          <p:nvSpPr>
            <p:cNvPr id="61" name="Google Shape;61;p27"/>
            <p:cNvSpPr/>
            <p:nvPr/>
          </p:nvSpPr>
          <p:spPr>
            <a:xfrm>
              <a:off x="2036634" y="1851797"/>
              <a:ext cx="593697" cy="420939"/>
            </a:xfrm>
            <a:custGeom>
              <a:avLst/>
              <a:gdLst/>
              <a:ahLst/>
              <a:cxnLst/>
              <a:rect l="l" t="t" r="r" b="b"/>
              <a:pathLst>
                <a:path w="593697" h="420939" extrusionOk="0">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chemeClr val="lt1">
                <a:alpha val="12941"/>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 name="Google Shape;62;p27"/>
            <p:cNvSpPr/>
            <p:nvPr/>
          </p:nvSpPr>
          <p:spPr>
            <a:xfrm>
              <a:off x="1659400" y="1572038"/>
              <a:ext cx="753052" cy="786778"/>
            </a:xfrm>
            <a:custGeom>
              <a:avLst/>
              <a:gdLst/>
              <a:ahLst/>
              <a:cxnLst/>
              <a:rect l="l" t="t" r="r" b="b"/>
              <a:pathLst>
                <a:path w="753052" h="786778" extrusionOk="0">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solidFill>
              <a:schemeClr val="lt1">
                <a:alpha val="12941"/>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63" name="Google Shape;63;p27"/>
          <p:cNvSpPr/>
          <p:nvPr/>
        </p:nvSpPr>
        <p:spPr>
          <a:xfrm>
            <a:off x="6903719" y="5585903"/>
            <a:ext cx="5257377" cy="756631"/>
          </a:xfrm>
          <a:custGeom>
            <a:avLst/>
            <a:gdLst/>
            <a:ahLst/>
            <a:cxnLst/>
            <a:rect l="l" t="t" r="r" b="b"/>
            <a:pathLst>
              <a:path w="7600392" h="6806308" extrusionOk="0">
                <a:moveTo>
                  <a:pt x="0" y="0"/>
                </a:moveTo>
                <a:lnTo>
                  <a:pt x="7600393" y="0"/>
                </a:lnTo>
                <a:lnTo>
                  <a:pt x="7600393" y="6806308"/>
                </a:lnTo>
                <a:lnTo>
                  <a:pt x="0" y="6806308"/>
                </a:lnTo>
                <a:close/>
              </a:path>
            </a:pathLst>
          </a:custGeom>
          <a:solidFill>
            <a:srgbClr val="24BAA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69">
              <a:solidFill>
                <a:schemeClr val="dk1"/>
              </a:solidFill>
              <a:latin typeface="Calibri"/>
              <a:ea typeface="Calibri"/>
              <a:cs typeface="Calibri"/>
              <a:sym typeface="Calibri"/>
            </a:endParaRPr>
          </a:p>
        </p:txBody>
      </p:sp>
      <p:sp>
        <p:nvSpPr>
          <p:cNvPr id="64" name="Google Shape;64;p27"/>
          <p:cNvSpPr txBox="1">
            <a:spLocks noGrp="1"/>
          </p:cNvSpPr>
          <p:nvPr>
            <p:ph type="body" idx="3"/>
          </p:nvPr>
        </p:nvSpPr>
        <p:spPr>
          <a:xfrm>
            <a:off x="8064230" y="5611394"/>
            <a:ext cx="3476589" cy="731140"/>
          </a:xfrm>
          <a:prstGeom prst="rect">
            <a:avLst/>
          </a:prstGeom>
          <a:noFill/>
          <a:ln>
            <a:noFill/>
          </a:ln>
        </p:spPr>
        <p:txBody>
          <a:bodyPr spcFirstLastPara="1" wrap="square" lIns="91425" tIns="45700" rIns="91425" bIns="45700" anchor="ctr" anchorCtr="0">
            <a:normAutofit/>
          </a:bodyPr>
          <a:lstStyle>
            <a:lvl1pPr marL="457200" marR="0" lvl="0" indent="-228600" algn="r" rtl="0">
              <a:lnSpc>
                <a:spcPct val="90000"/>
              </a:lnSpc>
              <a:spcBef>
                <a:spcPts val="1000"/>
              </a:spcBef>
              <a:spcAft>
                <a:spcPts val="0"/>
              </a:spcAft>
              <a:buClr>
                <a:schemeClr val="lt1"/>
              </a:buClr>
              <a:buSzPts val="2800"/>
              <a:buFont typeface="Arial"/>
              <a:buNone/>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Font Typecae &amp; Size">
  <p:cSld name="Font Typecae &amp; Size">
    <p:spTree>
      <p:nvGrpSpPr>
        <p:cNvPr id="1" name="Shape 65"/>
        <p:cNvGrpSpPr/>
        <p:nvPr/>
      </p:nvGrpSpPr>
      <p:grpSpPr>
        <a:xfrm>
          <a:off x="0" y="0"/>
          <a:ext cx="0" cy="0"/>
          <a:chOff x="0" y="0"/>
          <a:chExt cx="0" cy="0"/>
        </a:xfrm>
      </p:grpSpPr>
      <p:sp>
        <p:nvSpPr>
          <p:cNvPr id="66" name="Google Shape;66;p28"/>
          <p:cNvSpPr/>
          <p:nvPr/>
        </p:nvSpPr>
        <p:spPr>
          <a:xfrm>
            <a:off x="0" y="0"/>
            <a:ext cx="12192000" cy="6858001"/>
          </a:xfrm>
          <a:prstGeom prst="rect">
            <a:avLst/>
          </a:prstGeom>
          <a:solidFill>
            <a:srgbClr val="7F34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7" name="Google Shape;67;p28"/>
          <p:cNvSpPr/>
          <p:nvPr/>
        </p:nvSpPr>
        <p:spPr>
          <a:xfrm>
            <a:off x="424669" y="528535"/>
            <a:ext cx="6498645"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0" i="0" u="none" strike="noStrike">
                <a:solidFill>
                  <a:schemeClr val="lt1"/>
                </a:solidFill>
                <a:latin typeface="Calibri"/>
                <a:ea typeface="Calibri"/>
                <a:cs typeface="Calibri"/>
                <a:sym typeface="Calibri"/>
              </a:rPr>
              <a:t>FONT TYPEFACE &amp; SIZE</a:t>
            </a:r>
            <a:endParaRPr sz="3600">
              <a:solidFill>
                <a:schemeClr val="lt1"/>
              </a:solidFill>
              <a:latin typeface="Calibri"/>
              <a:ea typeface="Calibri"/>
              <a:cs typeface="Calibri"/>
              <a:sym typeface="Calibri"/>
            </a:endParaRPr>
          </a:p>
        </p:txBody>
      </p:sp>
      <p:sp>
        <p:nvSpPr>
          <p:cNvPr id="68" name="Google Shape;68;p28"/>
          <p:cNvSpPr/>
          <p:nvPr/>
        </p:nvSpPr>
        <p:spPr>
          <a:xfrm>
            <a:off x="7347983" y="564843"/>
            <a:ext cx="4589207" cy="47089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0" i="0" u="none" strike="noStrike">
                <a:solidFill>
                  <a:schemeClr val="lt1"/>
                </a:solidFill>
                <a:latin typeface="Calibri"/>
                <a:ea typeface="Calibri"/>
                <a:cs typeface="Calibri"/>
                <a:sym typeface="Calibri"/>
              </a:rPr>
              <a:t>PLEASE ENSURE TO KEEP FONTS AS PER THE LAYOUT</a:t>
            </a:r>
            <a:endParaRPr sz="3000" b="0" i="0" u="none" strike="noStrike">
              <a:solidFill>
                <a:schemeClr val="lt1"/>
              </a:solidFill>
              <a:latin typeface="Calibri"/>
              <a:ea typeface="Calibri"/>
              <a:cs typeface="Calibri"/>
              <a:sym typeface="Calibri"/>
            </a:endParaRPr>
          </a:p>
          <a:p>
            <a:pPr marL="0" marR="0" lvl="0" indent="0" algn="l" rtl="0">
              <a:spcBef>
                <a:spcPts val="0"/>
              </a:spcBef>
              <a:spcAft>
                <a:spcPts val="0"/>
              </a:spcAft>
              <a:buNone/>
            </a:pPr>
            <a:endParaRPr sz="3000" b="0" i="0" u="none" strike="noStrike">
              <a:solidFill>
                <a:schemeClr val="lt1"/>
              </a:solidFill>
              <a:latin typeface="Calibri"/>
              <a:ea typeface="Calibri"/>
              <a:cs typeface="Calibri"/>
              <a:sym typeface="Calibri"/>
            </a:endParaRPr>
          </a:p>
          <a:p>
            <a:pPr marL="0" marR="0" lvl="0" indent="0" algn="l" rtl="0">
              <a:spcBef>
                <a:spcPts val="0"/>
              </a:spcBef>
              <a:spcAft>
                <a:spcPts val="0"/>
              </a:spcAft>
              <a:buClr>
                <a:schemeClr val="dk1"/>
              </a:buClr>
              <a:buSzPts val="1100"/>
              <a:buFont typeface="Arial"/>
              <a:buNone/>
            </a:pPr>
            <a:r>
              <a:rPr lang="en-US" sz="3000" b="0" i="0" u="none" strike="noStrike">
                <a:solidFill>
                  <a:schemeClr val="lt1"/>
                </a:solidFill>
                <a:latin typeface="Calibri"/>
                <a:ea typeface="Calibri"/>
                <a:cs typeface="Calibri"/>
                <a:sym typeface="Calibri"/>
              </a:rPr>
              <a:t>48 point  -  Divider Slides</a:t>
            </a:r>
            <a:endParaRPr/>
          </a:p>
          <a:p>
            <a:pPr marL="0" marR="0" lvl="0" indent="0" algn="l" rtl="0">
              <a:spcBef>
                <a:spcPts val="0"/>
              </a:spcBef>
              <a:spcAft>
                <a:spcPts val="0"/>
              </a:spcAft>
              <a:buClr>
                <a:schemeClr val="dk1"/>
              </a:buClr>
              <a:buSzPts val="1100"/>
              <a:buFont typeface="Arial"/>
              <a:buNone/>
            </a:pPr>
            <a:endParaRPr sz="1000" b="1">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a:solidFill>
                  <a:schemeClr val="lt1"/>
                </a:solidFill>
                <a:latin typeface="Calibri"/>
                <a:ea typeface="Calibri"/>
                <a:cs typeface="Calibri"/>
                <a:sym typeface="Calibri"/>
              </a:rPr>
              <a:t>36 point  -  Title Heading</a:t>
            </a:r>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a:solidFill>
                  <a:schemeClr val="lt1"/>
                </a:solidFill>
                <a:latin typeface="Calibri"/>
                <a:ea typeface="Calibri"/>
                <a:cs typeface="Calibri"/>
                <a:sym typeface="Calibri"/>
              </a:rPr>
              <a:t>30 point  -  Sub-Titles</a:t>
            </a:r>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a:solidFill>
                  <a:schemeClr val="lt1"/>
                </a:solidFill>
                <a:latin typeface="Calibri"/>
                <a:ea typeface="Calibri"/>
                <a:cs typeface="Calibri"/>
                <a:sym typeface="Calibri"/>
              </a:rPr>
              <a:t>	       - Quotes	</a:t>
            </a:r>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a:solidFill>
                  <a:schemeClr val="lt1"/>
                </a:solidFill>
                <a:latin typeface="Calibri"/>
                <a:ea typeface="Calibri"/>
                <a:cs typeface="Calibri"/>
                <a:sym typeface="Calibri"/>
              </a:rPr>
              <a:t>24 point  -  Main Text Body </a:t>
            </a:r>
            <a:endParaRPr sz="3000">
              <a:solidFill>
                <a:schemeClr val="lt1"/>
              </a:solidFill>
              <a:latin typeface="Calibri"/>
              <a:ea typeface="Calibri"/>
              <a:cs typeface="Calibri"/>
              <a:sym typeface="Calibri"/>
            </a:endParaRPr>
          </a:p>
          <a:p>
            <a:pPr marL="0" marR="0" lvl="0" indent="0" algn="l" rtl="0">
              <a:spcBef>
                <a:spcPts val="0"/>
              </a:spcBef>
              <a:spcAft>
                <a:spcPts val="0"/>
              </a:spcAft>
              <a:buNone/>
            </a:pPr>
            <a:endParaRPr sz="3000" b="0" i="0" u="none" strike="noStrike">
              <a:solidFill>
                <a:schemeClr val="lt1"/>
              </a:solidFill>
              <a:latin typeface="Calibri"/>
              <a:ea typeface="Calibri"/>
              <a:cs typeface="Calibri"/>
              <a:sym typeface="Calibri"/>
            </a:endParaRPr>
          </a:p>
        </p:txBody>
      </p:sp>
      <p:sp>
        <p:nvSpPr>
          <p:cNvPr id="69" name="Google Shape;69;p28"/>
          <p:cNvSpPr/>
          <p:nvPr/>
        </p:nvSpPr>
        <p:spPr>
          <a:xfrm>
            <a:off x="424669" y="2014904"/>
            <a:ext cx="5845501" cy="24929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400"/>
              <a:buFont typeface="Calibri"/>
              <a:buNone/>
            </a:pPr>
            <a:r>
              <a:rPr lang="en-US" sz="2400" b="0" i="0" u="none" strike="noStrike">
                <a:solidFill>
                  <a:schemeClr val="lt1"/>
                </a:solidFill>
                <a:latin typeface="Calibri"/>
                <a:ea typeface="Calibri"/>
                <a:cs typeface="Calibri"/>
                <a:sym typeface="Calibri"/>
              </a:rPr>
              <a:t>Please ensure to keep the font sizes set as per the slide layouts. The font used throughout the </a:t>
            </a:r>
            <a:r>
              <a:rPr lang="en-US" sz="2400" b="1" i="0" u="none" strike="noStrike">
                <a:solidFill>
                  <a:schemeClr val="lt1"/>
                </a:solidFill>
                <a:latin typeface="Calibri"/>
                <a:ea typeface="Calibri"/>
                <a:cs typeface="Calibri"/>
                <a:sym typeface="Calibri"/>
              </a:rPr>
              <a:t>Housing Care </a:t>
            </a:r>
            <a:r>
              <a:rPr lang="en-US" sz="2400" b="0" i="0" u="none" strike="noStrike">
                <a:solidFill>
                  <a:schemeClr val="lt1"/>
                </a:solidFill>
                <a:latin typeface="Calibri"/>
                <a:ea typeface="Calibri"/>
                <a:cs typeface="Calibri"/>
                <a:sym typeface="Calibri"/>
              </a:rPr>
              <a:t>PowerPoint is….</a:t>
            </a:r>
            <a:endParaRPr/>
          </a:p>
          <a:p>
            <a:pPr marL="0" marR="0" lvl="0" indent="0" algn="l" rtl="0">
              <a:lnSpc>
                <a:spcPct val="100000"/>
              </a:lnSpc>
              <a:spcBef>
                <a:spcPts val="0"/>
              </a:spcBef>
              <a:spcAft>
                <a:spcPts val="0"/>
              </a:spcAft>
              <a:buClr>
                <a:schemeClr val="dk1"/>
              </a:buClr>
              <a:buSzPts val="2400"/>
              <a:buFont typeface="Calibri"/>
              <a:buNone/>
            </a:pPr>
            <a:endParaRPr sz="2400" b="0" i="0" u="none" strike="noStrike">
              <a:solidFill>
                <a:schemeClr val="lt1"/>
              </a:solidFill>
              <a:latin typeface="Calibri"/>
              <a:ea typeface="Calibri"/>
              <a:cs typeface="Calibri"/>
              <a:sym typeface="Calibri"/>
            </a:endParaRPr>
          </a:p>
          <a:p>
            <a:pPr marL="0" marR="0" lvl="0" indent="0" algn="l" rtl="0">
              <a:spcBef>
                <a:spcPts val="0"/>
              </a:spcBef>
              <a:spcAft>
                <a:spcPts val="0"/>
              </a:spcAft>
              <a:buNone/>
            </a:pPr>
            <a:endParaRPr sz="2400" b="0" i="0" u="none" strike="noStrike">
              <a:solidFill>
                <a:schemeClr val="lt1"/>
              </a:solidFill>
              <a:latin typeface="Calibri"/>
              <a:ea typeface="Calibri"/>
              <a:cs typeface="Calibri"/>
              <a:sym typeface="Calibri"/>
            </a:endParaRPr>
          </a:p>
          <a:p>
            <a:pPr marL="0" marR="0" lvl="0" indent="0" algn="l" rtl="0">
              <a:spcBef>
                <a:spcPts val="0"/>
              </a:spcBef>
              <a:spcAft>
                <a:spcPts val="0"/>
              </a:spcAft>
              <a:buNone/>
            </a:pPr>
            <a:r>
              <a:rPr lang="en-US" sz="3600" b="1" i="1">
                <a:solidFill>
                  <a:schemeClr val="lt1"/>
                </a:solidFill>
                <a:latin typeface="Calibri"/>
                <a:ea typeface="Calibri"/>
                <a:cs typeface="Calibri"/>
                <a:sym typeface="Calibri"/>
              </a:rPr>
              <a:t>Calibri</a:t>
            </a:r>
            <a:endParaRPr sz="3600">
              <a:solidFill>
                <a:schemeClr val="lt1"/>
              </a:solidFill>
              <a:latin typeface="Calibri"/>
              <a:ea typeface="Calibri"/>
              <a:cs typeface="Calibri"/>
              <a:sym typeface="Calibri"/>
            </a:endParaRPr>
          </a:p>
        </p:txBody>
      </p:sp>
      <p:cxnSp>
        <p:nvCxnSpPr>
          <p:cNvPr id="70" name="Google Shape;70;p28"/>
          <p:cNvCxnSpPr/>
          <p:nvPr/>
        </p:nvCxnSpPr>
        <p:spPr>
          <a:xfrm>
            <a:off x="7098716" y="-1"/>
            <a:ext cx="0" cy="5540408"/>
          </a:xfrm>
          <a:prstGeom prst="straightConnector1">
            <a:avLst/>
          </a:prstGeom>
          <a:noFill/>
          <a:ln w="9525" cap="flat" cmpd="sng">
            <a:solidFill>
              <a:schemeClr val="lt1"/>
            </a:solidFill>
            <a:prstDash val="solid"/>
            <a:miter lim="800000"/>
            <a:headEnd type="none" w="sm" len="sm"/>
            <a:tailEnd type="none" w="sm" len="sm"/>
          </a:ln>
        </p:spPr>
      </p:cxnSp>
      <p:cxnSp>
        <p:nvCxnSpPr>
          <p:cNvPr id="71" name="Google Shape;71;p28"/>
          <p:cNvCxnSpPr/>
          <p:nvPr/>
        </p:nvCxnSpPr>
        <p:spPr>
          <a:xfrm rot="10800000">
            <a:off x="1" y="1620217"/>
            <a:ext cx="7098715" cy="0"/>
          </a:xfrm>
          <a:prstGeom prst="straightConnector1">
            <a:avLst/>
          </a:prstGeom>
          <a:noFill/>
          <a:ln w="9525" cap="flat" cmpd="sng">
            <a:solidFill>
              <a:schemeClr val="lt1"/>
            </a:solidFill>
            <a:prstDash val="solid"/>
            <a:miter lim="800000"/>
            <a:headEnd type="none" w="sm" len="sm"/>
            <a:tailEnd type="none" w="sm" len="sm"/>
          </a:ln>
        </p:spPr>
      </p:cxnSp>
      <p:sp>
        <p:nvSpPr>
          <p:cNvPr id="72" name="Google Shape;72;p28"/>
          <p:cNvSpPr/>
          <p:nvPr/>
        </p:nvSpPr>
        <p:spPr>
          <a:xfrm>
            <a:off x="0" y="5968370"/>
            <a:ext cx="121920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lt1"/>
                </a:solidFill>
                <a:latin typeface="Calibri"/>
                <a:ea typeface="Calibri"/>
                <a:cs typeface="Calibri"/>
                <a:sym typeface="Calibri"/>
              </a:rPr>
              <a:t>*** </a:t>
            </a:r>
            <a:r>
              <a:rPr lang="en-US" sz="2400" b="1">
                <a:solidFill>
                  <a:schemeClr val="lt1"/>
                </a:solidFill>
                <a:latin typeface="Calibri"/>
                <a:ea typeface="Calibri"/>
                <a:cs typeface="Calibri"/>
                <a:sym typeface="Calibri"/>
              </a:rPr>
              <a:t>PLEASE DELETE THIS INSTRUCTION SLIDE BEFORE PRESENTING FINAL PRESENTATION </a:t>
            </a:r>
            <a:r>
              <a:rPr lang="en-US" sz="2400">
                <a:solidFill>
                  <a:schemeClr val="lt1"/>
                </a:solidFill>
                <a:latin typeface="Calibri"/>
                <a:ea typeface="Calibri"/>
                <a:cs typeface="Calibri"/>
                <a:sym typeface="Calibri"/>
              </a:rPr>
              <a:t>*** </a:t>
            </a:r>
            <a:endParaRPr sz="2400">
              <a:solidFill>
                <a:schemeClr val="lt1"/>
              </a:solidFill>
              <a:latin typeface="Calibri"/>
              <a:ea typeface="Calibri"/>
              <a:cs typeface="Calibri"/>
              <a:sym typeface="Calibri"/>
            </a:endParaRPr>
          </a:p>
        </p:txBody>
      </p:sp>
      <p:cxnSp>
        <p:nvCxnSpPr>
          <p:cNvPr id="73" name="Google Shape;73;p28"/>
          <p:cNvCxnSpPr/>
          <p:nvPr/>
        </p:nvCxnSpPr>
        <p:spPr>
          <a:xfrm rot="10800000">
            <a:off x="2" y="5540407"/>
            <a:ext cx="12191998" cy="0"/>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cons">
  <p:cSld name="Icons">
    <p:spTree>
      <p:nvGrpSpPr>
        <p:cNvPr id="1" name="Shape 74"/>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verview/Content Slide">
  <p:cSld name="Overview/Content Slide">
    <p:spTree>
      <p:nvGrpSpPr>
        <p:cNvPr id="1" name="Shape 75"/>
        <p:cNvGrpSpPr/>
        <p:nvPr/>
      </p:nvGrpSpPr>
      <p:grpSpPr>
        <a:xfrm>
          <a:off x="0" y="0"/>
          <a:ext cx="0" cy="0"/>
          <a:chOff x="0" y="0"/>
          <a:chExt cx="0" cy="0"/>
        </a:xfrm>
      </p:grpSpPr>
      <p:sp>
        <p:nvSpPr>
          <p:cNvPr id="76" name="Google Shape;76;p30"/>
          <p:cNvSpPr txBox="1">
            <a:spLocks noGrp="1"/>
          </p:cNvSpPr>
          <p:nvPr>
            <p:ph type="body" idx="1"/>
          </p:nvPr>
        </p:nvSpPr>
        <p:spPr>
          <a:xfrm>
            <a:off x="565673" y="2544495"/>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24BAA2"/>
              </a:buClr>
              <a:buSzPts val="3200"/>
              <a:buFont typeface="Arial"/>
              <a:buNone/>
              <a:defRPr sz="3200" b="1" i="0" u="none" strike="noStrike" cap="none">
                <a:solidFill>
                  <a:srgbClr val="24BAA2"/>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 name="Google Shape;77;p30"/>
          <p:cNvSpPr txBox="1">
            <a:spLocks noGrp="1"/>
          </p:cNvSpPr>
          <p:nvPr>
            <p:ph type="body" idx="2"/>
          </p:nvPr>
        </p:nvSpPr>
        <p:spPr>
          <a:xfrm>
            <a:off x="1400970" y="2544495"/>
            <a:ext cx="6874660"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92E4B"/>
              </a:buClr>
              <a:buSzPts val="2200"/>
              <a:buFont typeface="Arial"/>
              <a:buNone/>
              <a:defRPr sz="2200" b="0" i="0" u="none" strike="noStrike" cap="none">
                <a:solidFill>
                  <a:srgbClr val="092E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 name="Google Shape;78;p30"/>
          <p:cNvSpPr txBox="1">
            <a:spLocks noGrp="1"/>
          </p:cNvSpPr>
          <p:nvPr>
            <p:ph type="body" idx="3"/>
          </p:nvPr>
        </p:nvSpPr>
        <p:spPr>
          <a:xfrm>
            <a:off x="565673" y="3256285"/>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24BAA2"/>
              </a:buClr>
              <a:buSzPts val="3200"/>
              <a:buFont typeface="Arial"/>
              <a:buNone/>
              <a:defRPr sz="3200" b="1" i="0" u="none" strike="noStrike" cap="none">
                <a:solidFill>
                  <a:srgbClr val="24BAA2"/>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9" name="Google Shape;79;p30"/>
          <p:cNvSpPr txBox="1">
            <a:spLocks noGrp="1"/>
          </p:cNvSpPr>
          <p:nvPr>
            <p:ph type="body" idx="4"/>
          </p:nvPr>
        </p:nvSpPr>
        <p:spPr>
          <a:xfrm>
            <a:off x="1400970" y="3256285"/>
            <a:ext cx="6874660"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92E4B"/>
              </a:buClr>
              <a:buSzPts val="2200"/>
              <a:buFont typeface="Arial"/>
              <a:buNone/>
              <a:defRPr sz="2200" b="0" i="0" u="none" strike="noStrike" cap="none">
                <a:solidFill>
                  <a:srgbClr val="092E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0" name="Google Shape;80;p30"/>
          <p:cNvSpPr txBox="1">
            <a:spLocks noGrp="1"/>
          </p:cNvSpPr>
          <p:nvPr>
            <p:ph type="body" idx="5"/>
          </p:nvPr>
        </p:nvSpPr>
        <p:spPr>
          <a:xfrm>
            <a:off x="565673" y="3968072"/>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24BAA2"/>
              </a:buClr>
              <a:buSzPts val="3200"/>
              <a:buFont typeface="Arial"/>
              <a:buNone/>
              <a:defRPr sz="3200" b="1" i="0" u="none" strike="noStrike" cap="none">
                <a:solidFill>
                  <a:srgbClr val="24BAA2"/>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Google Shape;81;p30"/>
          <p:cNvSpPr txBox="1">
            <a:spLocks noGrp="1"/>
          </p:cNvSpPr>
          <p:nvPr>
            <p:ph type="body" idx="6"/>
          </p:nvPr>
        </p:nvSpPr>
        <p:spPr>
          <a:xfrm>
            <a:off x="1400970" y="3968072"/>
            <a:ext cx="6874660"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92E4B"/>
              </a:buClr>
              <a:buSzPts val="2200"/>
              <a:buFont typeface="Arial"/>
              <a:buNone/>
              <a:defRPr sz="2200" b="0" i="0" u="none" strike="noStrike" cap="none">
                <a:solidFill>
                  <a:srgbClr val="092E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 name="Google Shape;82;p30"/>
          <p:cNvSpPr txBox="1">
            <a:spLocks noGrp="1"/>
          </p:cNvSpPr>
          <p:nvPr>
            <p:ph type="body" idx="7"/>
          </p:nvPr>
        </p:nvSpPr>
        <p:spPr>
          <a:xfrm>
            <a:off x="565673" y="4679864"/>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24BAA2"/>
              </a:buClr>
              <a:buSzPts val="3200"/>
              <a:buFont typeface="Arial"/>
              <a:buNone/>
              <a:defRPr sz="3200" b="1" i="0" u="none" strike="noStrike" cap="none">
                <a:solidFill>
                  <a:srgbClr val="24BAA2"/>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 name="Google Shape;83;p30"/>
          <p:cNvSpPr txBox="1">
            <a:spLocks noGrp="1"/>
          </p:cNvSpPr>
          <p:nvPr>
            <p:ph type="body" idx="8"/>
          </p:nvPr>
        </p:nvSpPr>
        <p:spPr>
          <a:xfrm>
            <a:off x="1400970" y="4679864"/>
            <a:ext cx="6874660"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92E4B"/>
              </a:buClr>
              <a:buSzPts val="2200"/>
              <a:buFont typeface="Arial"/>
              <a:buNone/>
              <a:defRPr sz="2200" b="0" i="0" u="none" strike="noStrike" cap="none">
                <a:solidFill>
                  <a:srgbClr val="092E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 name="Google Shape;84;p30"/>
          <p:cNvSpPr txBox="1">
            <a:spLocks noGrp="1"/>
          </p:cNvSpPr>
          <p:nvPr>
            <p:ph type="body" idx="9"/>
          </p:nvPr>
        </p:nvSpPr>
        <p:spPr>
          <a:xfrm>
            <a:off x="565673" y="5374717"/>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24BAA2"/>
              </a:buClr>
              <a:buSzPts val="3200"/>
              <a:buFont typeface="Arial"/>
              <a:buNone/>
              <a:defRPr sz="3200" b="1" i="0" u="none" strike="noStrike" cap="none">
                <a:solidFill>
                  <a:srgbClr val="24BAA2"/>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 name="Google Shape;85;p30"/>
          <p:cNvSpPr txBox="1">
            <a:spLocks noGrp="1"/>
          </p:cNvSpPr>
          <p:nvPr>
            <p:ph type="body" idx="13"/>
          </p:nvPr>
        </p:nvSpPr>
        <p:spPr>
          <a:xfrm>
            <a:off x="1400970" y="5374717"/>
            <a:ext cx="6874660"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92E4B"/>
              </a:buClr>
              <a:buSzPts val="2200"/>
              <a:buFont typeface="Arial"/>
              <a:buNone/>
              <a:defRPr sz="2200" b="0" i="0" u="none" strike="noStrike" cap="none">
                <a:solidFill>
                  <a:srgbClr val="092E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 name="Google Shape;86;p30"/>
          <p:cNvSpPr/>
          <p:nvPr/>
        </p:nvSpPr>
        <p:spPr>
          <a:xfrm rot="10800000">
            <a:off x="12799" y="5622"/>
            <a:ext cx="12189954" cy="1762217"/>
          </a:xfrm>
          <a:prstGeom prst="rect">
            <a:avLst/>
          </a:prstGeom>
          <a:solidFill>
            <a:srgbClr val="7F34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chemeClr val="lt1"/>
              </a:solidFill>
              <a:latin typeface="Calibri"/>
              <a:ea typeface="Calibri"/>
              <a:cs typeface="Calibri"/>
              <a:sym typeface="Calibri"/>
            </a:endParaRPr>
          </a:p>
        </p:txBody>
      </p:sp>
      <p:sp>
        <p:nvSpPr>
          <p:cNvPr id="87" name="Google Shape;87;p30"/>
          <p:cNvSpPr txBox="1">
            <a:spLocks noGrp="1"/>
          </p:cNvSpPr>
          <p:nvPr>
            <p:ph type="body" idx="14"/>
          </p:nvPr>
        </p:nvSpPr>
        <p:spPr>
          <a:xfrm>
            <a:off x="565673" y="659662"/>
            <a:ext cx="5041923" cy="7207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88" name="Google Shape;88;p30"/>
          <p:cNvGrpSpPr/>
          <p:nvPr/>
        </p:nvGrpSpPr>
        <p:grpSpPr>
          <a:xfrm>
            <a:off x="8744224" y="-356297"/>
            <a:ext cx="3525984" cy="2857223"/>
            <a:chOff x="1659400" y="1572038"/>
            <a:chExt cx="970931" cy="786778"/>
          </a:xfrm>
        </p:grpSpPr>
        <p:sp>
          <p:nvSpPr>
            <p:cNvPr id="89" name="Google Shape;89;p30"/>
            <p:cNvSpPr/>
            <p:nvPr/>
          </p:nvSpPr>
          <p:spPr>
            <a:xfrm>
              <a:off x="2036634" y="1851797"/>
              <a:ext cx="593697" cy="420939"/>
            </a:xfrm>
            <a:custGeom>
              <a:avLst/>
              <a:gdLst/>
              <a:ahLst/>
              <a:cxnLst/>
              <a:rect l="l" t="t" r="r" b="b"/>
              <a:pathLst>
                <a:path w="593697" h="420939" extrusionOk="0">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chemeClr val="lt1">
                <a:alpha val="12941"/>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0" name="Google Shape;90;p30"/>
            <p:cNvSpPr/>
            <p:nvPr/>
          </p:nvSpPr>
          <p:spPr>
            <a:xfrm>
              <a:off x="1659400" y="1572038"/>
              <a:ext cx="753052" cy="786778"/>
            </a:xfrm>
            <a:custGeom>
              <a:avLst/>
              <a:gdLst/>
              <a:ahLst/>
              <a:cxnLst/>
              <a:rect l="l" t="t" r="r" b="b"/>
              <a:pathLst>
                <a:path w="753052" h="786778" extrusionOk="0">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solidFill>
              <a:schemeClr val="lt1">
                <a:alpha val="12941"/>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p:nvPr/>
        </p:nvSpPr>
        <p:spPr>
          <a:xfrm rot="-5400000">
            <a:off x="10313073" y="4835824"/>
            <a:ext cx="3173496"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0" i="0" u="none" strike="noStrike" cap="none">
                <a:solidFill>
                  <a:srgbClr val="092E4B"/>
                </a:solidFill>
                <a:latin typeface="Calibri"/>
                <a:ea typeface="Calibri"/>
                <a:cs typeface="Calibri"/>
                <a:sym typeface="Calibri"/>
              </a:rPr>
              <a:t>Reframing Skills for Senior Carers</a:t>
            </a:r>
            <a:endParaRPr sz="1000" b="0" i="0">
              <a:solidFill>
                <a:srgbClr val="092E4B"/>
              </a:solidFill>
              <a:latin typeface="Calibri"/>
              <a:ea typeface="Calibri"/>
              <a:cs typeface="Calibri"/>
              <a:sym typeface="Calibri"/>
            </a:endParaRPr>
          </a:p>
        </p:txBody>
      </p:sp>
      <p:cxnSp>
        <p:nvCxnSpPr>
          <p:cNvPr id="11" name="Google Shape;11;p21"/>
          <p:cNvCxnSpPr/>
          <p:nvPr/>
        </p:nvCxnSpPr>
        <p:spPr>
          <a:xfrm rot="10800000">
            <a:off x="11791088" y="6608548"/>
            <a:ext cx="224149" cy="0"/>
          </a:xfrm>
          <a:prstGeom prst="straightConnector1">
            <a:avLst/>
          </a:prstGeom>
          <a:noFill/>
          <a:ln w="9525" cap="flat" cmpd="sng">
            <a:solidFill>
              <a:srgbClr val="24BAA2"/>
            </a:solidFill>
            <a:prstDash val="solid"/>
            <a:miter lim="400000"/>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
          <p:cNvSpPr txBox="1">
            <a:spLocks noGrp="1"/>
          </p:cNvSpPr>
          <p:nvPr>
            <p:ph type="body" idx="1"/>
          </p:nvPr>
        </p:nvSpPr>
        <p:spPr>
          <a:xfrm>
            <a:off x="575886" y="3429000"/>
            <a:ext cx="5028847" cy="1008397"/>
          </a:xfrm>
          <a:prstGeom prst="rect">
            <a:avLst/>
          </a:prstGeom>
          <a:noFill/>
          <a:ln>
            <a:noFill/>
          </a:ln>
        </p:spPr>
        <p:txBody>
          <a:bodyPr spcFirstLastPara="1" wrap="square" lIns="91425" tIns="45700" rIns="91425" bIns="45700" anchor="t" anchorCtr="0">
            <a:noAutofit/>
          </a:bodyPr>
          <a:lstStyle/>
          <a:p>
            <a:pPr marL="0" lvl="0" indent="0">
              <a:lnSpc>
                <a:spcPct val="109833"/>
              </a:lnSpc>
              <a:buSzPts val="3600"/>
            </a:pPr>
            <a:r>
              <a:rPr lang="it-IT" sz="3600" dirty="0"/>
              <a:t>Aiutare gli operatori sanitari a insegnare agli anziani come utilizzare la tecnologia digitale</a:t>
            </a:r>
            <a:endParaRPr sz="3600" b="0" dirty="0"/>
          </a:p>
        </p:txBody>
      </p:sp>
      <p:sp>
        <p:nvSpPr>
          <p:cNvPr id="158" name="Google Shape;158;p1"/>
          <p:cNvSpPr txBox="1">
            <a:spLocks noGrp="1"/>
          </p:cNvSpPr>
          <p:nvPr>
            <p:ph type="body" idx="2"/>
          </p:nvPr>
        </p:nvSpPr>
        <p:spPr>
          <a:xfrm>
            <a:off x="575886" y="2598583"/>
            <a:ext cx="4352021" cy="83041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1"/>
              </a:buClr>
              <a:buSzPts val="4000"/>
              <a:buNone/>
            </a:pPr>
            <a:r>
              <a:rPr lang="en-US" sz="4000" b="1" dirty="0"/>
              <a:t>WBL – MODULO 1</a:t>
            </a:r>
            <a:endParaRPr dirty="0"/>
          </a:p>
        </p:txBody>
      </p:sp>
      <p:pic>
        <p:nvPicPr>
          <p:cNvPr id="159" name="Google Shape;159;p1"/>
          <p:cNvPicPr preferRelativeResize="0">
            <a:picLocks noGrp="1"/>
          </p:cNvPicPr>
          <p:nvPr>
            <p:ph type="pic" idx="3"/>
          </p:nvPr>
        </p:nvPicPr>
        <p:blipFill rotWithShape="1">
          <a:blip r:embed="rId3">
            <a:alphaModFix/>
          </a:blip>
          <a:srcRect l="6180" r="6180"/>
          <a:stretch/>
        </p:blipFill>
        <p:spPr>
          <a:xfrm>
            <a:off x="5718875" y="423474"/>
            <a:ext cx="5982506" cy="4551482"/>
          </a:xfrm>
          <a:prstGeom prst="rect">
            <a:avLst/>
          </a:prstGeom>
          <a:solidFill>
            <a:srgbClr val="F2F2F2"/>
          </a:solidFill>
          <a:ln>
            <a:noFill/>
          </a:ln>
        </p:spPr>
      </p:pic>
      <p:sp>
        <p:nvSpPr>
          <p:cNvPr id="160" name="Google Shape;160;p1"/>
          <p:cNvSpPr txBox="1">
            <a:spLocks noGrp="1"/>
          </p:cNvSpPr>
          <p:nvPr>
            <p:ph type="body" idx="4"/>
          </p:nvPr>
        </p:nvSpPr>
        <p:spPr>
          <a:xfrm>
            <a:off x="7918315" y="5611394"/>
            <a:ext cx="3622504" cy="731140"/>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lt1"/>
              </a:buClr>
              <a:buSzPts val="2800"/>
              <a:buNone/>
            </a:pPr>
            <a:r>
              <a:rPr lang="en-US"/>
              <a:t>﻿www.housingcare.net</a:t>
            </a:r>
            <a:endParaRPr/>
          </a:p>
        </p:txBody>
      </p:sp>
      <p:sp>
        <p:nvSpPr>
          <p:cNvPr id="161" name="Google Shape;161;p1"/>
          <p:cNvSpPr/>
          <p:nvPr/>
        </p:nvSpPr>
        <p:spPr>
          <a:xfrm>
            <a:off x="2473496" y="6019368"/>
            <a:ext cx="3622504" cy="64633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92E4B"/>
              </a:buClr>
              <a:buSzPts val="900"/>
              <a:buFont typeface="Calibri"/>
              <a:buNone/>
            </a:pPr>
            <a:r>
              <a:rPr lang="en-US" sz="900" b="0" i="0">
                <a:solidFill>
                  <a:srgbClr val="092E4B"/>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10"/>
          <p:cNvSpPr txBox="1">
            <a:spLocks noGrp="1"/>
          </p:cNvSpPr>
          <p:nvPr>
            <p:ph type="body" idx="2"/>
          </p:nvPr>
        </p:nvSpPr>
        <p:spPr>
          <a:xfrm>
            <a:off x="1503336" y="604434"/>
            <a:ext cx="9886397" cy="101897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24BAA2"/>
              </a:buClr>
              <a:buSzPts val="3600"/>
              <a:buNone/>
            </a:pPr>
            <a:r>
              <a:rPr lang="en-US" dirty="0" err="1"/>
              <a:t>Aspetti</a:t>
            </a:r>
            <a:r>
              <a:rPr lang="en-US" dirty="0"/>
              <a:t> </a:t>
            </a:r>
            <a:r>
              <a:rPr lang="en-US" dirty="0" err="1"/>
              <a:t>tecnici</a:t>
            </a:r>
            <a:endParaRPr dirty="0"/>
          </a:p>
        </p:txBody>
      </p:sp>
      <p:sp>
        <p:nvSpPr>
          <p:cNvPr id="275" name="Google Shape;275;p10"/>
          <p:cNvSpPr txBox="1"/>
          <p:nvPr/>
        </p:nvSpPr>
        <p:spPr>
          <a:xfrm>
            <a:off x="651109" y="1797424"/>
            <a:ext cx="10515600" cy="4351338"/>
          </a:xfrm>
          <a:prstGeom prst="rect">
            <a:avLst/>
          </a:prstGeom>
          <a:noFill/>
          <a:ln>
            <a:noFill/>
          </a:ln>
        </p:spPr>
        <p:txBody>
          <a:bodyPr spcFirstLastPara="1" wrap="square" lIns="91425" tIns="45700" rIns="91425" bIns="45700" anchor="t" anchorCtr="0">
            <a:noAutofit/>
          </a:bodyPr>
          <a:lstStyle/>
          <a:p>
            <a:pPr lvl="0">
              <a:lnSpc>
                <a:spcPct val="90000"/>
              </a:lnSpc>
              <a:buClr>
                <a:srgbClr val="092E4B"/>
              </a:buClr>
              <a:buSzPts val="2400"/>
            </a:pPr>
            <a:r>
              <a:rPr lang="it-IT" sz="2400" b="1" dirty="0">
                <a:solidFill>
                  <a:srgbClr val="092E4B"/>
                </a:solidFill>
                <a:latin typeface="Calibri"/>
                <a:ea typeface="Calibri"/>
                <a:cs typeface="Calibri"/>
                <a:sym typeface="Calibri"/>
              </a:rPr>
              <a:t>Il tutor comprende diversi processi di apprendimento</a:t>
            </a:r>
          </a:p>
          <a:p>
            <a:pPr lvl="0">
              <a:lnSpc>
                <a:spcPct val="90000"/>
              </a:lnSpc>
              <a:buClr>
                <a:srgbClr val="092E4B"/>
              </a:buClr>
              <a:buSzPts val="2400"/>
            </a:pPr>
            <a:endParaRPr sz="2400" dirty="0">
              <a:solidFill>
                <a:srgbClr val="092E4B"/>
              </a:solidFill>
              <a:latin typeface="Calibri"/>
              <a:ea typeface="Calibri"/>
              <a:cs typeface="Calibri"/>
              <a:sym typeface="Calibri"/>
            </a:endParaRPr>
          </a:p>
          <a:p>
            <a:pPr marL="228600" lvl="0" indent="-228600">
              <a:lnSpc>
                <a:spcPct val="90000"/>
              </a:lnSpc>
              <a:spcBef>
                <a:spcPts val="1000"/>
              </a:spcBef>
              <a:buClr>
                <a:srgbClr val="092E4B"/>
              </a:buClr>
              <a:buSzPts val="2400"/>
              <a:buFont typeface="Arial"/>
              <a:buChar char="•"/>
            </a:pPr>
            <a:r>
              <a:rPr lang="it-IT" sz="2400" dirty="0">
                <a:solidFill>
                  <a:srgbClr val="092E4B"/>
                </a:solidFill>
                <a:latin typeface="Calibri"/>
                <a:ea typeface="Calibri"/>
                <a:cs typeface="Calibri"/>
                <a:sym typeface="Calibri"/>
              </a:rPr>
              <a:t>Per essere in grado di pianificare un processo di apprendimento, il tutor deve essere consapevole delle competenze connesse ai diversi ruoli di insegnamento 
Le condizioni di apprendimento dello studente sono un aspetto importante della comprensione dei diversi processi di apprendimento 
Una teoria didattica mette in relazione i sei aspetti più importanti quando si pianifica un corso o un processo di apprendimento – vedi diapositiva successiva</a:t>
            </a:r>
            <a:endParaRPr sz="2800" dirty="0">
              <a:solidFill>
                <a:srgbClr val="092E4B"/>
              </a:solidFill>
              <a:latin typeface="Calibri"/>
              <a:ea typeface="Calibri"/>
              <a:cs typeface="Calibri"/>
              <a:sym typeface="Calibri"/>
            </a:endParaRPr>
          </a:p>
        </p:txBody>
      </p:sp>
      <p:sp>
        <p:nvSpPr>
          <p:cNvPr id="276" name="Google Shape;276;p10"/>
          <p:cNvSpPr/>
          <p:nvPr/>
        </p:nvSpPr>
        <p:spPr>
          <a:xfrm>
            <a:off x="5570483" y="5202621"/>
            <a:ext cx="1103586" cy="1135117"/>
          </a:xfrm>
          <a:prstGeom prst="downArrow">
            <a:avLst>
              <a:gd name="adj1" fmla="val 50000"/>
              <a:gd name="adj2" fmla="val 50000"/>
            </a:avLst>
          </a:prstGeom>
          <a:solidFill>
            <a:srgbClr val="24BAA2"/>
          </a:solidFill>
          <a:ln w="12700" cap="flat" cmpd="sng">
            <a:solidFill>
              <a:srgbClr val="24BAA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77" name="Google Shape;277;p10"/>
          <p:cNvGrpSpPr/>
          <p:nvPr/>
        </p:nvGrpSpPr>
        <p:grpSpPr>
          <a:xfrm>
            <a:off x="9627167" y="1177126"/>
            <a:ext cx="1219272" cy="1240596"/>
            <a:chOff x="10376768" y="2334933"/>
            <a:chExt cx="920484" cy="919581"/>
          </a:xfrm>
        </p:grpSpPr>
        <p:sp>
          <p:nvSpPr>
            <p:cNvPr id="278" name="Google Shape;278;p10"/>
            <p:cNvSpPr/>
            <p:nvPr/>
          </p:nvSpPr>
          <p:spPr>
            <a:xfrm>
              <a:off x="11105749" y="2358419"/>
              <a:ext cx="171631" cy="171631"/>
            </a:xfrm>
            <a:custGeom>
              <a:avLst/>
              <a:gdLst/>
              <a:ahLst/>
              <a:cxnLst/>
              <a:rect l="l" t="t" r="r" b="b"/>
              <a:pathLst>
                <a:path w="171631" h="171631" extrusionOk="0">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7F349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9" name="Google Shape;279;p10"/>
            <p:cNvSpPr/>
            <p:nvPr/>
          </p:nvSpPr>
          <p:spPr>
            <a:xfrm>
              <a:off x="10773326" y="2554440"/>
              <a:ext cx="311645" cy="486890"/>
            </a:xfrm>
            <a:custGeom>
              <a:avLst/>
              <a:gdLst/>
              <a:ahLst/>
              <a:cxnLst/>
              <a:rect l="l" t="t" r="r" b="b"/>
              <a:pathLst>
                <a:path w="311645" h="486890" extrusionOk="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7F349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80" name="Google Shape;280;p10"/>
            <p:cNvGrpSpPr/>
            <p:nvPr/>
          </p:nvGrpSpPr>
          <p:grpSpPr>
            <a:xfrm>
              <a:off x="10376768" y="2334933"/>
              <a:ext cx="920484" cy="919581"/>
              <a:chOff x="10376768" y="2334933"/>
              <a:chExt cx="920484" cy="919581"/>
            </a:xfrm>
          </p:grpSpPr>
          <p:sp>
            <p:nvSpPr>
              <p:cNvPr id="281" name="Google Shape;281;p10"/>
              <p:cNvSpPr/>
              <p:nvPr/>
            </p:nvSpPr>
            <p:spPr>
              <a:xfrm>
                <a:off x="11043419" y="2944675"/>
                <a:ext cx="88525" cy="88525"/>
              </a:xfrm>
              <a:custGeom>
                <a:avLst/>
                <a:gdLst/>
                <a:ahLst/>
                <a:cxnLst/>
                <a:rect l="l" t="t" r="r" b="b"/>
                <a:pathLst>
                  <a:path w="88525" h="88525" extrusionOk="0">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2" name="Google Shape;282;p10"/>
              <p:cNvSpPr/>
              <p:nvPr/>
            </p:nvSpPr>
            <p:spPr>
              <a:xfrm>
                <a:off x="10376768" y="2334933"/>
                <a:ext cx="920484" cy="919581"/>
              </a:xfrm>
              <a:custGeom>
                <a:avLst/>
                <a:gdLst/>
                <a:ahLst/>
                <a:cxnLst/>
                <a:rect l="l" t="t" r="r" b="b"/>
                <a:pathLst>
                  <a:path w="920484" h="919581" extrusionOk="0">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11"/>
          <p:cNvSpPr txBox="1">
            <a:spLocks noGrp="1"/>
          </p:cNvSpPr>
          <p:nvPr>
            <p:ph type="body" idx="2"/>
          </p:nvPr>
        </p:nvSpPr>
        <p:spPr>
          <a:xfrm>
            <a:off x="881500" y="331387"/>
            <a:ext cx="6833264" cy="101897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4BAA2"/>
              </a:buClr>
              <a:buSzPts val="3600"/>
              <a:buNone/>
            </a:pPr>
            <a:r>
              <a:rPr lang="en-US" dirty="0" err="1"/>
              <a:t>Aspetti</a:t>
            </a:r>
            <a:r>
              <a:rPr lang="en-US" dirty="0"/>
              <a:t> </a:t>
            </a:r>
            <a:r>
              <a:rPr lang="en-US" dirty="0" err="1"/>
              <a:t>tecnici</a:t>
            </a:r>
            <a:endParaRPr dirty="0"/>
          </a:p>
        </p:txBody>
      </p:sp>
      <p:sp>
        <p:nvSpPr>
          <p:cNvPr id="288" name="Google Shape;288;p11"/>
          <p:cNvSpPr txBox="1"/>
          <p:nvPr/>
        </p:nvSpPr>
        <p:spPr>
          <a:xfrm>
            <a:off x="838201" y="1156806"/>
            <a:ext cx="5969026" cy="4351338"/>
          </a:xfrm>
          <a:prstGeom prst="rect">
            <a:avLst/>
          </a:prstGeom>
          <a:noFill/>
          <a:ln>
            <a:noFill/>
          </a:ln>
        </p:spPr>
        <p:txBody>
          <a:bodyPr spcFirstLastPara="1" wrap="square" lIns="91425" tIns="45700" rIns="91425" bIns="45700" anchor="t" anchorCtr="0">
            <a:noAutofit/>
          </a:bodyPr>
          <a:lstStyle/>
          <a:p>
            <a:pPr lvl="0">
              <a:lnSpc>
                <a:spcPct val="90000"/>
              </a:lnSpc>
              <a:buClr>
                <a:srgbClr val="092E4B"/>
              </a:buClr>
              <a:buSzPts val="2400"/>
            </a:pPr>
            <a:r>
              <a:rPr lang="it-IT" sz="2400" b="1" dirty="0">
                <a:solidFill>
                  <a:srgbClr val="092E4B"/>
                </a:solidFill>
                <a:latin typeface="Calibri"/>
                <a:ea typeface="Calibri"/>
                <a:cs typeface="Calibri"/>
                <a:sym typeface="Calibri"/>
              </a:rPr>
              <a:t>Le domande da porre sulle condizioni di apprendimento dello studente includono:</a:t>
            </a:r>
          </a:p>
          <a:p>
            <a:pPr lvl="0">
              <a:lnSpc>
                <a:spcPct val="90000"/>
              </a:lnSpc>
              <a:buClr>
                <a:srgbClr val="092E4B"/>
              </a:buClr>
              <a:buSzPts val="2400"/>
            </a:pPr>
            <a:endParaRPr lang="it-IT" sz="2400" b="1" dirty="0">
              <a:solidFill>
                <a:srgbClr val="092E4B"/>
              </a:solidFill>
              <a:latin typeface="Calibri"/>
              <a:ea typeface="Calibri"/>
              <a:cs typeface="Calibri"/>
              <a:sym typeface="Calibri"/>
            </a:endParaRPr>
          </a:p>
          <a:p>
            <a:pPr marL="342900" lvl="0" indent="-342900">
              <a:lnSpc>
                <a:spcPct val="90000"/>
              </a:lnSpc>
              <a:buClr>
                <a:srgbClr val="092E4B"/>
              </a:buClr>
              <a:buSzPts val="2400"/>
              <a:buFont typeface="Arial" panose="020B0604020202020204" pitchFamily="34" charset="0"/>
              <a:buChar char="•"/>
            </a:pPr>
            <a:r>
              <a:rPr lang="it-IT" sz="2400" dirty="0">
                <a:solidFill>
                  <a:srgbClr val="092E4B"/>
                </a:solidFill>
                <a:latin typeface="Calibri"/>
                <a:ea typeface="Calibri"/>
                <a:cs typeface="Calibri"/>
                <a:sym typeface="Calibri"/>
              </a:rPr>
              <a:t>Quali competenze professionali o altre competenze pertinenti ha lo studente? 
Quali abilità comunicative ha lo studente?
Quali capacità collaborative ha lo studente? 
Lo studente è motivato? 
Lo studente ha problemi particolari o ha bisogno di risorse relative al corso? 
Come impara lo studente?</a:t>
            </a:r>
            <a:endParaRPr sz="2800" dirty="0">
              <a:solidFill>
                <a:srgbClr val="092E4B"/>
              </a:solidFill>
              <a:latin typeface="Calibri"/>
              <a:ea typeface="Calibri"/>
              <a:cs typeface="Calibri"/>
              <a:sym typeface="Calibri"/>
            </a:endParaRPr>
          </a:p>
        </p:txBody>
      </p:sp>
      <p:pic>
        <p:nvPicPr>
          <p:cNvPr id="289" name="Google Shape;289;p11" descr="Et billede, der indeholder mørke, sort, skærmbillede, Symmetri&#10;&#10;Automatisk genereret beskrivelse"/>
          <p:cNvPicPr preferRelativeResize="0"/>
          <p:nvPr/>
        </p:nvPicPr>
        <p:blipFill rotWithShape="1">
          <a:blip r:embed="rId3">
            <a:alphaModFix/>
          </a:blip>
          <a:srcRect/>
          <a:stretch/>
        </p:blipFill>
        <p:spPr>
          <a:xfrm>
            <a:off x="7102205" y="2052995"/>
            <a:ext cx="5238236" cy="3492157"/>
          </a:xfrm>
          <a:prstGeom prst="rect">
            <a:avLst/>
          </a:prstGeom>
          <a:noFill/>
          <a:ln>
            <a:noFill/>
          </a:ln>
        </p:spPr>
      </p:pic>
      <p:sp>
        <p:nvSpPr>
          <p:cNvPr id="290" name="Google Shape;290;p11"/>
          <p:cNvSpPr txBox="1"/>
          <p:nvPr/>
        </p:nvSpPr>
        <p:spPr>
          <a:xfrm>
            <a:off x="8651688" y="1928805"/>
            <a:ext cx="2133600" cy="646331"/>
          </a:xfrm>
          <a:prstGeom prst="rect">
            <a:avLst/>
          </a:prstGeom>
          <a:solidFill>
            <a:schemeClr val="lt1"/>
          </a:solidFill>
          <a:ln>
            <a:noFill/>
          </a:ln>
        </p:spPr>
        <p:txBody>
          <a:bodyPr spcFirstLastPara="1" wrap="square" lIns="91425" tIns="45700" rIns="91425" bIns="45700" anchor="t" anchorCtr="0">
            <a:spAutoFit/>
          </a:bodyPr>
          <a:lstStyle/>
          <a:p>
            <a:pPr lvl="0" algn="ctr"/>
            <a:r>
              <a:rPr lang="en-US" sz="1800">
                <a:solidFill>
                  <a:srgbClr val="7F3494"/>
                </a:solidFill>
                <a:latin typeface="Calibri"/>
                <a:ea typeface="Calibri"/>
                <a:cs typeface="Calibri"/>
                <a:sym typeface="Calibri"/>
              </a:rPr>
              <a:t>Prerequisiti di apprendimento</a:t>
            </a:r>
            <a:endParaRPr dirty="0"/>
          </a:p>
        </p:txBody>
      </p:sp>
      <p:sp>
        <p:nvSpPr>
          <p:cNvPr id="291" name="Google Shape;291;p11"/>
          <p:cNvSpPr txBox="1"/>
          <p:nvPr/>
        </p:nvSpPr>
        <p:spPr>
          <a:xfrm>
            <a:off x="6819777" y="2952973"/>
            <a:ext cx="1676400" cy="369291"/>
          </a:xfrm>
          <a:prstGeom prst="rect">
            <a:avLst/>
          </a:prstGeom>
          <a:solidFill>
            <a:schemeClr val="lt1"/>
          </a:solidFill>
          <a:ln>
            <a:noFill/>
          </a:ln>
        </p:spPr>
        <p:txBody>
          <a:bodyPr spcFirstLastPara="1" wrap="square" lIns="91425" tIns="45700" rIns="91425" bIns="45700" anchor="t" anchorCtr="0">
            <a:spAutoFit/>
          </a:bodyPr>
          <a:lstStyle/>
          <a:p>
            <a:pPr lvl="0" algn="ctr"/>
            <a:r>
              <a:rPr lang="en-US" sz="1800" dirty="0" err="1">
                <a:solidFill>
                  <a:srgbClr val="7F3494"/>
                </a:solidFill>
                <a:latin typeface="Calibri"/>
                <a:ea typeface="Calibri"/>
                <a:cs typeface="Calibri"/>
                <a:sym typeface="Calibri"/>
              </a:rPr>
              <a:t>Valutazione</a:t>
            </a:r>
            <a:endParaRPr dirty="0"/>
          </a:p>
        </p:txBody>
      </p:sp>
      <p:sp>
        <p:nvSpPr>
          <p:cNvPr id="292" name="Google Shape;292;p11"/>
          <p:cNvSpPr txBox="1"/>
          <p:nvPr/>
        </p:nvSpPr>
        <p:spPr>
          <a:xfrm>
            <a:off x="10983861" y="4164723"/>
            <a:ext cx="1172002"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err="1">
                <a:solidFill>
                  <a:srgbClr val="7F3494"/>
                </a:solidFill>
                <a:latin typeface="Calibri"/>
                <a:ea typeface="Calibri"/>
                <a:cs typeface="Calibri"/>
                <a:sym typeface="Calibri"/>
              </a:rPr>
              <a:t>Obiettivo</a:t>
            </a:r>
            <a:endParaRPr dirty="0"/>
          </a:p>
        </p:txBody>
      </p:sp>
      <p:sp>
        <p:nvSpPr>
          <p:cNvPr id="293" name="Google Shape;293;p11"/>
          <p:cNvSpPr txBox="1"/>
          <p:nvPr/>
        </p:nvSpPr>
        <p:spPr>
          <a:xfrm>
            <a:off x="10940523" y="2686144"/>
            <a:ext cx="1172002" cy="646331"/>
          </a:xfrm>
          <a:prstGeom prst="rect">
            <a:avLst/>
          </a:prstGeom>
          <a:solidFill>
            <a:schemeClr val="lt1"/>
          </a:solidFill>
          <a:ln>
            <a:noFill/>
          </a:ln>
        </p:spPr>
        <p:txBody>
          <a:bodyPr spcFirstLastPara="1" wrap="square" lIns="91425" tIns="45700" rIns="91425" bIns="45700" anchor="t" anchorCtr="0">
            <a:spAutoFit/>
          </a:bodyPr>
          <a:lstStyle/>
          <a:p>
            <a:pPr lvl="0" algn="ctr"/>
            <a:r>
              <a:rPr lang="en-US" sz="1800">
                <a:solidFill>
                  <a:srgbClr val="7F3494"/>
                </a:solidFill>
                <a:latin typeface="Calibri"/>
                <a:ea typeface="Calibri"/>
                <a:cs typeface="Calibri"/>
                <a:sym typeface="Calibri"/>
              </a:rPr>
              <a:t>Contesto / condizioni</a:t>
            </a:r>
            <a:endParaRPr dirty="0"/>
          </a:p>
        </p:txBody>
      </p:sp>
      <p:sp>
        <p:nvSpPr>
          <p:cNvPr id="294" name="Google Shape;294;p11"/>
          <p:cNvSpPr txBox="1"/>
          <p:nvPr/>
        </p:nvSpPr>
        <p:spPr>
          <a:xfrm>
            <a:off x="8772172" y="5124438"/>
            <a:ext cx="2133600" cy="369291"/>
          </a:xfrm>
          <a:prstGeom prst="rect">
            <a:avLst/>
          </a:prstGeom>
          <a:solidFill>
            <a:schemeClr val="lt1"/>
          </a:solidFill>
          <a:ln>
            <a:noFill/>
          </a:ln>
        </p:spPr>
        <p:txBody>
          <a:bodyPr spcFirstLastPara="1" wrap="square" lIns="91425" tIns="45700" rIns="91425" bIns="45700" anchor="t" anchorCtr="0">
            <a:spAutoFit/>
          </a:bodyPr>
          <a:lstStyle/>
          <a:p>
            <a:pPr lvl="0" algn="ctr"/>
            <a:r>
              <a:rPr lang="en-US" sz="1800">
                <a:solidFill>
                  <a:srgbClr val="7F3494"/>
                </a:solidFill>
                <a:latin typeface="Calibri"/>
                <a:ea typeface="Calibri"/>
                <a:cs typeface="Calibri"/>
                <a:sym typeface="Calibri"/>
              </a:rPr>
              <a:t>Contenuto</a:t>
            </a:r>
            <a:endParaRPr sz="1800">
              <a:solidFill>
                <a:srgbClr val="7F3494"/>
              </a:solidFill>
              <a:latin typeface="Calibri"/>
              <a:ea typeface="Calibri"/>
              <a:cs typeface="Calibri"/>
              <a:sym typeface="Calibri"/>
            </a:endParaRPr>
          </a:p>
        </p:txBody>
      </p:sp>
      <p:sp>
        <p:nvSpPr>
          <p:cNvPr id="295" name="Google Shape;295;p11"/>
          <p:cNvSpPr txBox="1"/>
          <p:nvPr/>
        </p:nvSpPr>
        <p:spPr>
          <a:xfrm>
            <a:off x="6991805" y="4303360"/>
            <a:ext cx="1445918" cy="923289"/>
          </a:xfrm>
          <a:prstGeom prst="rect">
            <a:avLst/>
          </a:prstGeom>
          <a:solidFill>
            <a:schemeClr val="lt1"/>
          </a:solidFill>
          <a:ln>
            <a:noFill/>
          </a:ln>
        </p:spPr>
        <p:txBody>
          <a:bodyPr spcFirstLastPara="1" wrap="square" lIns="91425" tIns="45700" rIns="91425" bIns="45700" anchor="t" anchorCtr="0">
            <a:spAutoFit/>
          </a:bodyPr>
          <a:lstStyle/>
          <a:p>
            <a:pPr lvl="0" algn="ctr"/>
            <a:r>
              <a:rPr lang="en-US" sz="1800">
                <a:solidFill>
                  <a:srgbClr val="7F3494"/>
                </a:solidFill>
                <a:latin typeface="Calibri"/>
                <a:ea typeface="Calibri"/>
                <a:cs typeface="Calibri"/>
                <a:sym typeface="Calibri"/>
              </a:rPr>
              <a:t>Processo di apprendimento</a:t>
            </a:r>
            <a:endParaRPr dirty="0"/>
          </a:p>
        </p:txBody>
      </p:sp>
      <p:sp>
        <p:nvSpPr>
          <p:cNvPr id="296" name="Google Shape;296;p11"/>
          <p:cNvSpPr txBox="1"/>
          <p:nvPr/>
        </p:nvSpPr>
        <p:spPr>
          <a:xfrm>
            <a:off x="8019126" y="718337"/>
            <a:ext cx="3404393" cy="830997"/>
          </a:xfrm>
          <a:prstGeom prst="rect">
            <a:avLst/>
          </a:prstGeom>
          <a:solidFill>
            <a:schemeClr val="lt1"/>
          </a:solidFill>
          <a:ln>
            <a:noFill/>
          </a:ln>
        </p:spPr>
        <p:txBody>
          <a:bodyPr spcFirstLastPara="1" wrap="square" lIns="91425" tIns="45700" rIns="91425" bIns="45700" anchor="t" anchorCtr="0">
            <a:spAutoFit/>
          </a:bodyPr>
          <a:lstStyle/>
          <a:p>
            <a:pPr lvl="0" algn="ctr"/>
            <a:r>
              <a:rPr lang="en-US" sz="2400" b="1" dirty="0" err="1">
                <a:solidFill>
                  <a:srgbClr val="7F3494"/>
                </a:solidFill>
                <a:latin typeface="Calibri"/>
                <a:ea typeface="Calibri"/>
                <a:cs typeface="Calibri"/>
                <a:sym typeface="Calibri"/>
              </a:rPr>
              <a:t>Modello</a:t>
            </a:r>
            <a:r>
              <a:rPr lang="en-US" sz="2400" b="1" dirty="0">
                <a:solidFill>
                  <a:srgbClr val="7F3494"/>
                </a:solidFill>
                <a:latin typeface="Calibri"/>
                <a:ea typeface="Calibri"/>
                <a:cs typeface="Calibri"/>
                <a:sym typeface="Calibri"/>
              </a:rPr>
              <a:t> di </a:t>
            </a:r>
            <a:r>
              <a:rPr lang="en-US" sz="2400" b="1" dirty="0" err="1">
                <a:solidFill>
                  <a:srgbClr val="7F3494"/>
                </a:solidFill>
                <a:latin typeface="Calibri"/>
                <a:ea typeface="Calibri"/>
                <a:cs typeface="Calibri"/>
                <a:sym typeface="Calibri"/>
              </a:rPr>
              <a:t>relazioni</a:t>
            </a:r>
            <a:r>
              <a:rPr lang="en-US" sz="2400" b="1" dirty="0">
                <a:solidFill>
                  <a:srgbClr val="7F3494"/>
                </a:solidFill>
                <a:latin typeface="Calibri"/>
                <a:ea typeface="Calibri"/>
                <a:cs typeface="Calibri"/>
                <a:sym typeface="Calibri"/>
              </a:rPr>
              <a:t> </a:t>
            </a:r>
            <a:r>
              <a:rPr lang="en-US" sz="2400" b="1" dirty="0" err="1">
                <a:solidFill>
                  <a:srgbClr val="7F3494"/>
                </a:solidFill>
                <a:latin typeface="Calibri"/>
                <a:ea typeface="Calibri"/>
                <a:cs typeface="Calibri"/>
                <a:sym typeface="Calibri"/>
              </a:rPr>
              <a:t>Didagtisk</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12"/>
          <p:cNvSpPr txBox="1">
            <a:spLocks noGrp="1"/>
          </p:cNvSpPr>
          <p:nvPr>
            <p:ph type="body" idx="2"/>
          </p:nvPr>
        </p:nvSpPr>
        <p:spPr>
          <a:xfrm>
            <a:off x="1503336" y="604434"/>
            <a:ext cx="9886397" cy="101897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24BAA2"/>
              </a:buClr>
              <a:buSzPts val="3600"/>
              <a:buNone/>
            </a:pPr>
            <a:r>
              <a:rPr lang="en-US" dirty="0" err="1"/>
              <a:t>Aspetti</a:t>
            </a:r>
            <a:r>
              <a:rPr lang="en-US" dirty="0"/>
              <a:t> </a:t>
            </a:r>
            <a:r>
              <a:rPr lang="en-US" dirty="0" err="1"/>
              <a:t>tecnici</a:t>
            </a:r>
            <a:endParaRPr dirty="0"/>
          </a:p>
        </p:txBody>
      </p:sp>
      <p:sp>
        <p:nvSpPr>
          <p:cNvPr id="302" name="Google Shape;302;p12"/>
          <p:cNvSpPr txBox="1"/>
          <p:nvPr/>
        </p:nvSpPr>
        <p:spPr>
          <a:xfrm>
            <a:off x="838200" y="1690688"/>
            <a:ext cx="10515600" cy="4351338"/>
          </a:xfrm>
          <a:prstGeom prst="rect">
            <a:avLst/>
          </a:prstGeom>
          <a:noFill/>
          <a:ln>
            <a:noFill/>
          </a:ln>
        </p:spPr>
        <p:txBody>
          <a:bodyPr spcFirstLastPara="1" wrap="square" lIns="91425" tIns="45700" rIns="91425" bIns="45700" anchor="t" anchorCtr="0">
            <a:noAutofit/>
          </a:bodyPr>
          <a:lstStyle/>
          <a:p>
            <a:pPr lvl="0">
              <a:lnSpc>
                <a:spcPct val="90000"/>
              </a:lnSpc>
              <a:buClr>
                <a:srgbClr val="092E4B"/>
              </a:buClr>
              <a:buSzPts val="2400"/>
            </a:pPr>
            <a:r>
              <a:rPr lang="en-US" sz="2400" b="1" dirty="0" err="1">
                <a:solidFill>
                  <a:srgbClr val="092E4B"/>
                </a:solidFill>
                <a:latin typeface="Calibri"/>
                <a:ea typeface="Calibri"/>
                <a:cs typeface="Calibri"/>
                <a:sym typeface="Calibri"/>
              </a:rPr>
              <a:t>Conservazione</a:t>
            </a:r>
            <a:r>
              <a:rPr lang="en-US" sz="2400" b="1" dirty="0">
                <a:solidFill>
                  <a:srgbClr val="092E4B"/>
                </a:solidFill>
                <a:latin typeface="Calibri"/>
                <a:ea typeface="Calibri"/>
                <a:cs typeface="Calibri"/>
                <a:sym typeface="Calibri"/>
              </a:rPr>
              <a:t> </a:t>
            </a:r>
            <a:r>
              <a:rPr lang="en-US" sz="2400" b="1" dirty="0" err="1">
                <a:solidFill>
                  <a:srgbClr val="092E4B"/>
                </a:solidFill>
                <a:latin typeface="Calibri"/>
                <a:ea typeface="Calibri"/>
                <a:cs typeface="Calibri"/>
                <a:sym typeface="Calibri"/>
              </a:rPr>
              <a:t>della</a:t>
            </a:r>
            <a:r>
              <a:rPr lang="en-US" sz="2400" b="1" dirty="0">
                <a:solidFill>
                  <a:srgbClr val="092E4B"/>
                </a:solidFill>
                <a:latin typeface="Calibri"/>
                <a:ea typeface="Calibri"/>
                <a:cs typeface="Calibri"/>
                <a:sym typeface="Calibri"/>
              </a:rPr>
              <a:t> </a:t>
            </a:r>
            <a:r>
              <a:rPr lang="en-US" sz="2400" b="1" dirty="0" err="1">
                <a:solidFill>
                  <a:srgbClr val="092E4B"/>
                </a:solidFill>
                <a:latin typeface="Calibri"/>
                <a:ea typeface="Calibri"/>
                <a:cs typeface="Calibri"/>
                <a:sym typeface="Calibri"/>
              </a:rPr>
              <a:t>memoria</a:t>
            </a:r>
            <a:endParaRPr lang="en-US" sz="2400" b="1" dirty="0">
              <a:solidFill>
                <a:srgbClr val="092E4B"/>
              </a:solidFill>
              <a:latin typeface="Calibri"/>
              <a:ea typeface="Calibri"/>
              <a:cs typeface="Calibri"/>
              <a:sym typeface="Calibri"/>
            </a:endParaRPr>
          </a:p>
          <a:p>
            <a:pPr lvl="0">
              <a:lnSpc>
                <a:spcPct val="90000"/>
              </a:lnSpc>
              <a:buClr>
                <a:srgbClr val="092E4B"/>
              </a:buClr>
              <a:buSzPts val="2400"/>
            </a:pPr>
            <a:endParaRPr sz="2400" dirty="0">
              <a:solidFill>
                <a:srgbClr val="092E4B"/>
              </a:solidFill>
              <a:latin typeface="Calibri"/>
              <a:ea typeface="Calibri"/>
              <a:cs typeface="Calibri"/>
              <a:sym typeface="Calibri"/>
            </a:endParaRPr>
          </a:p>
          <a:p>
            <a:pPr lvl="0">
              <a:lnSpc>
                <a:spcPct val="90000"/>
              </a:lnSpc>
              <a:spcBef>
                <a:spcPts val="1000"/>
              </a:spcBef>
              <a:buClr>
                <a:srgbClr val="092E4B"/>
              </a:buClr>
              <a:buSzPts val="2400"/>
            </a:pPr>
            <a:r>
              <a:rPr lang="it-IT" sz="2400" dirty="0">
                <a:solidFill>
                  <a:srgbClr val="092E4B"/>
                </a:solidFill>
                <a:latin typeface="Calibri"/>
                <a:ea typeface="Calibri"/>
                <a:cs typeface="Calibri"/>
                <a:sym typeface="Calibri"/>
              </a:rPr>
              <a:t>La memoria può essere influenzata, ad esempio, dallo stress, dalla mancanza di motivazione o dal significato.
Nella pianificazione di un corso, il tutor deve prendere in considerazione i fattori di cui sopra e ricordare;
	–Ritmo
	–Ripetizione
	– Passi semplici</a:t>
            </a:r>
            <a:endParaRPr sz="2800" dirty="0">
              <a:solidFill>
                <a:srgbClr val="092E4B"/>
              </a:solidFill>
              <a:latin typeface="Calibri"/>
              <a:ea typeface="Calibri"/>
              <a:cs typeface="Calibri"/>
              <a:sym typeface="Calibri"/>
            </a:endParaRPr>
          </a:p>
        </p:txBody>
      </p:sp>
      <p:grpSp>
        <p:nvGrpSpPr>
          <p:cNvPr id="303" name="Google Shape;303;p12"/>
          <p:cNvGrpSpPr/>
          <p:nvPr/>
        </p:nvGrpSpPr>
        <p:grpSpPr>
          <a:xfrm>
            <a:off x="9954478" y="1389959"/>
            <a:ext cx="1154957" cy="1203928"/>
            <a:chOff x="8865150" y="2423597"/>
            <a:chExt cx="667916" cy="746005"/>
          </a:xfrm>
        </p:grpSpPr>
        <p:sp>
          <p:nvSpPr>
            <p:cNvPr id="304" name="Google Shape;304;p12"/>
            <p:cNvSpPr/>
            <p:nvPr/>
          </p:nvSpPr>
          <p:spPr>
            <a:xfrm>
              <a:off x="9086825" y="2589670"/>
              <a:ext cx="283642" cy="260156"/>
            </a:xfrm>
            <a:custGeom>
              <a:avLst/>
              <a:gdLst/>
              <a:ahLst/>
              <a:cxnLst/>
              <a:rect l="l" t="t" r="r" b="b"/>
              <a:pathLst>
                <a:path w="283642" h="260156" extrusionOk="0">
                  <a:moveTo>
                    <a:pt x="68652" y="84912"/>
                  </a:moveTo>
                  <a:lnTo>
                    <a:pt x="141821" y="2710"/>
                  </a:lnTo>
                  <a:lnTo>
                    <a:pt x="214990" y="84912"/>
                  </a:lnTo>
                  <a:lnTo>
                    <a:pt x="68652" y="84912"/>
                  </a:lnTo>
                  <a:close/>
                  <a:moveTo>
                    <a:pt x="221314" y="110205"/>
                  </a:moveTo>
                  <a:lnTo>
                    <a:pt x="140918" y="260156"/>
                  </a:lnTo>
                  <a:lnTo>
                    <a:pt x="60522" y="110205"/>
                  </a:lnTo>
                  <a:lnTo>
                    <a:pt x="221314" y="110205"/>
                  </a:lnTo>
                  <a:close/>
                  <a:moveTo>
                    <a:pt x="53296" y="64136"/>
                  </a:moveTo>
                  <a:lnTo>
                    <a:pt x="53296" y="7226"/>
                  </a:lnTo>
                  <a:lnTo>
                    <a:pt x="110205" y="0"/>
                  </a:lnTo>
                  <a:lnTo>
                    <a:pt x="53296" y="64136"/>
                  </a:lnTo>
                  <a:close/>
                  <a:moveTo>
                    <a:pt x="28003" y="84912"/>
                  </a:moveTo>
                  <a:lnTo>
                    <a:pt x="0" y="84912"/>
                  </a:lnTo>
                  <a:lnTo>
                    <a:pt x="28003" y="40649"/>
                  </a:lnTo>
                  <a:lnTo>
                    <a:pt x="28003" y="84912"/>
                  </a:lnTo>
                  <a:close/>
                  <a:moveTo>
                    <a:pt x="32519" y="110205"/>
                  </a:moveTo>
                  <a:lnTo>
                    <a:pt x="76782" y="194214"/>
                  </a:lnTo>
                  <a:lnTo>
                    <a:pt x="4517" y="110205"/>
                  </a:lnTo>
                  <a:lnTo>
                    <a:pt x="32519" y="110205"/>
                  </a:lnTo>
                  <a:close/>
                  <a:moveTo>
                    <a:pt x="250220" y="110205"/>
                  </a:moveTo>
                  <a:lnTo>
                    <a:pt x="278223" y="110205"/>
                  </a:lnTo>
                  <a:lnTo>
                    <a:pt x="205957" y="194214"/>
                  </a:lnTo>
                  <a:lnTo>
                    <a:pt x="250220" y="110205"/>
                  </a:lnTo>
                  <a:close/>
                  <a:moveTo>
                    <a:pt x="255640" y="84912"/>
                  </a:moveTo>
                  <a:lnTo>
                    <a:pt x="255640" y="40649"/>
                  </a:lnTo>
                  <a:lnTo>
                    <a:pt x="283643" y="84912"/>
                  </a:lnTo>
                  <a:lnTo>
                    <a:pt x="255640" y="84912"/>
                  </a:lnTo>
                  <a:close/>
                  <a:moveTo>
                    <a:pt x="230347" y="64136"/>
                  </a:moveTo>
                  <a:lnTo>
                    <a:pt x="173437" y="0"/>
                  </a:lnTo>
                  <a:lnTo>
                    <a:pt x="230347" y="7226"/>
                  </a:lnTo>
                  <a:lnTo>
                    <a:pt x="230347" y="64136"/>
                  </a:lnTo>
                  <a:close/>
                </a:path>
              </a:pathLst>
            </a:custGeom>
            <a:solidFill>
              <a:srgbClr val="7F349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305" name="Google Shape;305;p12"/>
            <p:cNvGrpSpPr/>
            <p:nvPr/>
          </p:nvGrpSpPr>
          <p:grpSpPr>
            <a:xfrm>
              <a:off x="8865150" y="2423597"/>
              <a:ext cx="667916" cy="746005"/>
              <a:chOff x="8865150" y="2423597"/>
              <a:chExt cx="667916" cy="746005"/>
            </a:xfrm>
          </p:grpSpPr>
          <p:sp>
            <p:nvSpPr>
              <p:cNvPr id="306" name="Google Shape;306;p12"/>
              <p:cNvSpPr/>
              <p:nvPr/>
            </p:nvSpPr>
            <p:spPr>
              <a:xfrm>
                <a:off x="9507773" y="2947385"/>
                <a:ext cx="25293" cy="25293"/>
              </a:xfrm>
              <a:custGeom>
                <a:avLst/>
                <a:gdLst/>
                <a:ahLst/>
                <a:cxnLst/>
                <a:rect l="l" t="t" r="r" b="b"/>
                <a:pathLst>
                  <a:path w="25293" h="25293" extrusionOk="0">
                    <a:moveTo>
                      <a:pt x="25293" y="12647"/>
                    </a:moveTo>
                    <a:cubicBezTo>
                      <a:pt x="25293" y="19631"/>
                      <a:pt x="19631" y="25293"/>
                      <a:pt x="12646" y="25293"/>
                    </a:cubicBezTo>
                    <a:cubicBezTo>
                      <a:pt x="5662" y="25293"/>
                      <a:pt x="-1" y="19631"/>
                      <a:pt x="-1" y="12647"/>
                    </a:cubicBezTo>
                    <a:cubicBezTo>
                      <a:pt x="-1" y="5662"/>
                      <a:pt x="5662" y="0"/>
                      <a:pt x="12646" y="0"/>
                    </a:cubicBezTo>
                    <a:cubicBezTo>
                      <a:pt x="19631" y="0"/>
                      <a:pt x="25293" y="5662"/>
                      <a:pt x="25293" y="12647"/>
                    </a:cubicBez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7" name="Google Shape;307;p12"/>
              <p:cNvSpPr/>
              <p:nvPr/>
            </p:nvSpPr>
            <p:spPr>
              <a:xfrm>
                <a:off x="8875448" y="2466818"/>
                <a:ext cx="75879" cy="75879"/>
              </a:xfrm>
              <a:custGeom>
                <a:avLst/>
                <a:gdLst/>
                <a:ahLst/>
                <a:cxnLst/>
                <a:rect l="l" t="t" r="r" b="b"/>
                <a:pathLst>
                  <a:path w="75879" h="75879" extrusionOk="0">
                    <a:moveTo>
                      <a:pt x="37940" y="75879"/>
                    </a:moveTo>
                    <a:cubicBezTo>
                      <a:pt x="58716" y="75879"/>
                      <a:pt x="75879" y="58716"/>
                      <a:pt x="75879" y="37940"/>
                    </a:cubicBezTo>
                    <a:cubicBezTo>
                      <a:pt x="75879" y="17163"/>
                      <a:pt x="58716" y="0"/>
                      <a:pt x="37940" y="0"/>
                    </a:cubicBezTo>
                    <a:cubicBezTo>
                      <a:pt x="17163" y="0"/>
                      <a:pt x="0" y="17163"/>
                      <a:pt x="0" y="37940"/>
                    </a:cubicBezTo>
                    <a:cubicBezTo>
                      <a:pt x="0" y="58716"/>
                      <a:pt x="17163" y="75879"/>
                      <a:pt x="37940" y="75879"/>
                    </a:cubicBezTo>
                    <a:close/>
                    <a:moveTo>
                      <a:pt x="37940" y="25293"/>
                    </a:moveTo>
                    <a:cubicBezTo>
                      <a:pt x="45166" y="25293"/>
                      <a:pt x="50586" y="30713"/>
                      <a:pt x="50586" y="37940"/>
                    </a:cubicBezTo>
                    <a:cubicBezTo>
                      <a:pt x="50586" y="45166"/>
                      <a:pt x="45166" y="50586"/>
                      <a:pt x="37940" y="50586"/>
                    </a:cubicBezTo>
                    <a:cubicBezTo>
                      <a:pt x="30713" y="50586"/>
                      <a:pt x="25293" y="45166"/>
                      <a:pt x="25293" y="37940"/>
                    </a:cubicBezTo>
                    <a:cubicBezTo>
                      <a:pt x="25293" y="30713"/>
                      <a:pt x="31616" y="25293"/>
                      <a:pt x="37940" y="25293"/>
                    </a:cubicBez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8" name="Google Shape;308;p12"/>
              <p:cNvSpPr/>
              <p:nvPr/>
            </p:nvSpPr>
            <p:spPr>
              <a:xfrm>
                <a:off x="8865150" y="2423597"/>
                <a:ext cx="640413" cy="746005"/>
              </a:xfrm>
              <a:custGeom>
                <a:avLst/>
                <a:gdLst/>
                <a:ahLst/>
                <a:cxnLst/>
                <a:rect l="l" t="t" r="r" b="b"/>
                <a:pathLst>
                  <a:path w="640413" h="746005" extrusionOk="0">
                    <a:moveTo>
                      <a:pt x="368917" y="765"/>
                    </a:moveTo>
                    <a:cubicBezTo>
                      <a:pt x="293941" y="-4655"/>
                      <a:pt x="222578" y="18832"/>
                      <a:pt x="167476" y="67611"/>
                    </a:cubicBezTo>
                    <a:cubicBezTo>
                      <a:pt x="107856" y="120907"/>
                      <a:pt x="70821" y="200399"/>
                      <a:pt x="67207" y="286215"/>
                    </a:cubicBezTo>
                    <a:lnTo>
                      <a:pt x="3071" y="412680"/>
                    </a:lnTo>
                    <a:cubicBezTo>
                      <a:pt x="3071" y="413583"/>
                      <a:pt x="2168" y="413583"/>
                      <a:pt x="2168" y="414486"/>
                    </a:cubicBezTo>
                    <a:cubicBezTo>
                      <a:pt x="-1445" y="424423"/>
                      <a:pt x="-542" y="434360"/>
                      <a:pt x="4878" y="443393"/>
                    </a:cubicBezTo>
                    <a:cubicBezTo>
                      <a:pt x="9395" y="452426"/>
                      <a:pt x="17524" y="457846"/>
                      <a:pt x="27461" y="460556"/>
                    </a:cubicBezTo>
                    <a:lnTo>
                      <a:pt x="75337" y="471396"/>
                    </a:lnTo>
                    <a:lnTo>
                      <a:pt x="88887" y="624057"/>
                    </a:lnTo>
                    <a:cubicBezTo>
                      <a:pt x="90694" y="642124"/>
                      <a:pt x="105147" y="655673"/>
                      <a:pt x="123213" y="655673"/>
                    </a:cubicBezTo>
                    <a:cubicBezTo>
                      <a:pt x="124116" y="655673"/>
                      <a:pt x="124116" y="655673"/>
                      <a:pt x="125020" y="655673"/>
                    </a:cubicBezTo>
                    <a:lnTo>
                      <a:pt x="225288" y="644833"/>
                    </a:lnTo>
                    <a:lnTo>
                      <a:pt x="225288" y="731552"/>
                    </a:lnTo>
                    <a:cubicBezTo>
                      <a:pt x="225288" y="738778"/>
                      <a:pt x="230709" y="744199"/>
                      <a:pt x="237935" y="744199"/>
                    </a:cubicBezTo>
                    <a:cubicBezTo>
                      <a:pt x="245161" y="744199"/>
                      <a:pt x="250581" y="738778"/>
                      <a:pt x="250581" y="731552"/>
                    </a:cubicBezTo>
                    <a:lnTo>
                      <a:pt x="250581" y="630380"/>
                    </a:lnTo>
                    <a:cubicBezTo>
                      <a:pt x="250581" y="626767"/>
                      <a:pt x="248775" y="623153"/>
                      <a:pt x="246065" y="621347"/>
                    </a:cubicBezTo>
                    <a:cubicBezTo>
                      <a:pt x="243355" y="618637"/>
                      <a:pt x="239742" y="617734"/>
                      <a:pt x="236128" y="618637"/>
                    </a:cubicBezTo>
                    <a:lnTo>
                      <a:pt x="122310" y="631284"/>
                    </a:lnTo>
                    <a:cubicBezTo>
                      <a:pt x="117793" y="631284"/>
                      <a:pt x="114180" y="627670"/>
                      <a:pt x="114180" y="623153"/>
                    </a:cubicBezTo>
                    <a:lnTo>
                      <a:pt x="99727" y="461459"/>
                    </a:lnTo>
                    <a:cubicBezTo>
                      <a:pt x="98823" y="456039"/>
                      <a:pt x="95210" y="451522"/>
                      <a:pt x="89790" y="450619"/>
                    </a:cubicBezTo>
                    <a:lnTo>
                      <a:pt x="32881" y="437069"/>
                    </a:lnTo>
                    <a:cubicBezTo>
                      <a:pt x="29267" y="436166"/>
                      <a:pt x="27461" y="433456"/>
                      <a:pt x="27461" y="432553"/>
                    </a:cubicBezTo>
                    <a:cubicBezTo>
                      <a:pt x="26558" y="429843"/>
                      <a:pt x="25654" y="427133"/>
                      <a:pt x="26558" y="424423"/>
                    </a:cubicBezTo>
                    <a:lnTo>
                      <a:pt x="90694" y="298861"/>
                    </a:lnTo>
                    <a:cubicBezTo>
                      <a:pt x="92500" y="297055"/>
                      <a:pt x="93404" y="294345"/>
                      <a:pt x="93404" y="291634"/>
                    </a:cubicBezTo>
                    <a:cubicBezTo>
                      <a:pt x="97017" y="211239"/>
                      <a:pt x="130440" y="137167"/>
                      <a:pt x="185542" y="87484"/>
                    </a:cubicBezTo>
                    <a:cubicBezTo>
                      <a:pt x="235225" y="43221"/>
                      <a:pt x="300264" y="21542"/>
                      <a:pt x="368013" y="26961"/>
                    </a:cubicBezTo>
                    <a:cubicBezTo>
                      <a:pt x="502608" y="36898"/>
                      <a:pt x="608297" y="149813"/>
                      <a:pt x="615523" y="289828"/>
                    </a:cubicBezTo>
                    <a:cubicBezTo>
                      <a:pt x="619137" y="362997"/>
                      <a:pt x="594747" y="433456"/>
                      <a:pt x="547774" y="488559"/>
                    </a:cubicBezTo>
                    <a:cubicBezTo>
                      <a:pt x="528805" y="511142"/>
                      <a:pt x="517965" y="539145"/>
                      <a:pt x="517965" y="568954"/>
                    </a:cubicBezTo>
                    <a:lnTo>
                      <a:pt x="517965" y="733359"/>
                    </a:lnTo>
                    <a:cubicBezTo>
                      <a:pt x="517965" y="740585"/>
                      <a:pt x="523384" y="746005"/>
                      <a:pt x="530611" y="746005"/>
                    </a:cubicBezTo>
                    <a:cubicBezTo>
                      <a:pt x="537838" y="746005"/>
                      <a:pt x="543258" y="740585"/>
                      <a:pt x="543258" y="733359"/>
                    </a:cubicBezTo>
                    <a:lnTo>
                      <a:pt x="543258" y="568954"/>
                    </a:lnTo>
                    <a:cubicBezTo>
                      <a:pt x="543258" y="545468"/>
                      <a:pt x="551388" y="522885"/>
                      <a:pt x="566744" y="504819"/>
                    </a:cubicBezTo>
                    <a:cubicBezTo>
                      <a:pt x="618233" y="445199"/>
                      <a:pt x="644430" y="368417"/>
                      <a:pt x="639913" y="288924"/>
                    </a:cubicBezTo>
                    <a:cubicBezTo>
                      <a:pt x="632687" y="135360"/>
                      <a:pt x="516158" y="11605"/>
                      <a:pt x="368917" y="765"/>
                    </a:cubicBezTo>
                    <a:lnTo>
                      <a:pt x="368917" y="765"/>
                    </a:ln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9" name="Google Shape;309;p12"/>
              <p:cNvSpPr/>
              <p:nvPr/>
            </p:nvSpPr>
            <p:spPr>
              <a:xfrm>
                <a:off x="9002816" y="2492111"/>
                <a:ext cx="429981" cy="429980"/>
              </a:xfrm>
              <a:custGeom>
                <a:avLst/>
                <a:gdLst/>
                <a:ahLst/>
                <a:cxnLst/>
                <a:rect l="l" t="t" r="r" b="b"/>
                <a:pathLst>
                  <a:path w="429981" h="429980" extrusionOk="0">
                    <a:moveTo>
                      <a:pt x="333326" y="36133"/>
                    </a:moveTo>
                    <a:cubicBezTo>
                      <a:pt x="327906" y="32519"/>
                      <a:pt x="319776" y="33422"/>
                      <a:pt x="316163" y="39746"/>
                    </a:cubicBezTo>
                    <a:cubicBezTo>
                      <a:pt x="312550" y="45166"/>
                      <a:pt x="313453" y="53296"/>
                      <a:pt x="319776" y="56909"/>
                    </a:cubicBezTo>
                    <a:cubicBezTo>
                      <a:pt x="373072" y="92138"/>
                      <a:pt x="404688" y="151758"/>
                      <a:pt x="404688" y="214990"/>
                    </a:cubicBezTo>
                    <a:cubicBezTo>
                      <a:pt x="404688" y="319775"/>
                      <a:pt x="319776" y="404688"/>
                      <a:pt x="214991" y="404688"/>
                    </a:cubicBezTo>
                    <a:cubicBezTo>
                      <a:pt x="110205" y="404688"/>
                      <a:pt x="25293" y="319775"/>
                      <a:pt x="25293" y="214990"/>
                    </a:cubicBezTo>
                    <a:cubicBezTo>
                      <a:pt x="25293" y="110205"/>
                      <a:pt x="110205" y="25293"/>
                      <a:pt x="214991" y="25293"/>
                    </a:cubicBezTo>
                    <a:cubicBezTo>
                      <a:pt x="237574" y="25293"/>
                      <a:pt x="260157" y="28906"/>
                      <a:pt x="280933" y="37036"/>
                    </a:cubicBezTo>
                    <a:cubicBezTo>
                      <a:pt x="287257" y="39746"/>
                      <a:pt x="294483" y="36133"/>
                      <a:pt x="297193" y="29809"/>
                    </a:cubicBezTo>
                    <a:cubicBezTo>
                      <a:pt x="299903" y="23486"/>
                      <a:pt x="296290" y="16260"/>
                      <a:pt x="289967" y="13550"/>
                    </a:cubicBezTo>
                    <a:cubicBezTo>
                      <a:pt x="265577" y="4517"/>
                      <a:pt x="240284" y="0"/>
                      <a:pt x="214991" y="0"/>
                    </a:cubicBezTo>
                    <a:cubicBezTo>
                      <a:pt x="96656" y="0"/>
                      <a:pt x="0" y="96655"/>
                      <a:pt x="0" y="214990"/>
                    </a:cubicBezTo>
                    <a:cubicBezTo>
                      <a:pt x="0" y="333325"/>
                      <a:pt x="96656" y="429981"/>
                      <a:pt x="214991" y="429981"/>
                    </a:cubicBezTo>
                    <a:cubicBezTo>
                      <a:pt x="333326" y="429981"/>
                      <a:pt x="429981" y="333325"/>
                      <a:pt x="429981" y="214990"/>
                    </a:cubicBezTo>
                    <a:cubicBezTo>
                      <a:pt x="429078" y="142725"/>
                      <a:pt x="393849" y="75879"/>
                      <a:pt x="333326" y="36133"/>
                    </a:cubicBezTo>
                    <a:lnTo>
                      <a:pt x="333326" y="36133"/>
                    </a:ln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0" name="Google Shape;310;p12"/>
              <p:cNvSpPr/>
              <p:nvPr/>
            </p:nvSpPr>
            <p:spPr>
              <a:xfrm>
                <a:off x="9046954" y="2555344"/>
                <a:ext cx="354720" cy="328808"/>
              </a:xfrm>
              <a:custGeom>
                <a:avLst/>
                <a:gdLst/>
                <a:ahLst/>
                <a:cxnLst/>
                <a:rect l="l" t="t" r="r" b="b"/>
                <a:pathLst>
                  <a:path w="354720" h="328808" extrusionOk="0">
                    <a:moveTo>
                      <a:pt x="175369" y="0"/>
                    </a:moveTo>
                    <a:lnTo>
                      <a:pt x="74197" y="12646"/>
                    </a:lnTo>
                    <a:cubicBezTo>
                      <a:pt x="70584" y="13550"/>
                      <a:pt x="66971" y="15356"/>
                      <a:pt x="65164" y="18066"/>
                    </a:cubicBezTo>
                    <a:lnTo>
                      <a:pt x="1932" y="119238"/>
                    </a:lnTo>
                    <a:cubicBezTo>
                      <a:pt x="-778" y="123755"/>
                      <a:pt x="-778" y="130078"/>
                      <a:pt x="2835" y="134595"/>
                    </a:cubicBezTo>
                    <a:lnTo>
                      <a:pt x="167239" y="324292"/>
                    </a:lnTo>
                    <a:cubicBezTo>
                      <a:pt x="169949" y="327002"/>
                      <a:pt x="173563" y="328809"/>
                      <a:pt x="177176" y="328809"/>
                    </a:cubicBezTo>
                    <a:cubicBezTo>
                      <a:pt x="180789" y="328809"/>
                      <a:pt x="184403" y="327002"/>
                      <a:pt x="187113" y="324292"/>
                    </a:cubicBezTo>
                    <a:lnTo>
                      <a:pt x="351517" y="134595"/>
                    </a:lnTo>
                    <a:cubicBezTo>
                      <a:pt x="355130" y="130078"/>
                      <a:pt x="356034" y="124658"/>
                      <a:pt x="352420" y="119238"/>
                    </a:cubicBezTo>
                    <a:lnTo>
                      <a:pt x="289188" y="18066"/>
                    </a:lnTo>
                    <a:cubicBezTo>
                      <a:pt x="287381" y="14453"/>
                      <a:pt x="283768" y="12646"/>
                      <a:pt x="280155" y="12646"/>
                    </a:cubicBezTo>
                    <a:lnTo>
                      <a:pt x="178982" y="0"/>
                    </a:lnTo>
                    <a:cubicBezTo>
                      <a:pt x="177176" y="0"/>
                      <a:pt x="176273" y="0"/>
                      <a:pt x="175369" y="0"/>
                    </a:cubicBezTo>
                    <a:lnTo>
                      <a:pt x="175369" y="0"/>
                    </a:lnTo>
                    <a:close/>
                    <a:moveTo>
                      <a:pt x="104007" y="113818"/>
                    </a:moveTo>
                    <a:lnTo>
                      <a:pt x="177176" y="31616"/>
                    </a:lnTo>
                    <a:lnTo>
                      <a:pt x="250345" y="113818"/>
                    </a:lnTo>
                    <a:lnTo>
                      <a:pt x="104007" y="113818"/>
                    </a:lnTo>
                    <a:close/>
                    <a:moveTo>
                      <a:pt x="256668" y="139111"/>
                    </a:moveTo>
                    <a:lnTo>
                      <a:pt x="176273" y="289063"/>
                    </a:lnTo>
                    <a:lnTo>
                      <a:pt x="95877" y="139111"/>
                    </a:lnTo>
                    <a:lnTo>
                      <a:pt x="256668" y="139111"/>
                    </a:lnTo>
                    <a:close/>
                    <a:moveTo>
                      <a:pt x="87747" y="93042"/>
                    </a:moveTo>
                    <a:lnTo>
                      <a:pt x="87747" y="36133"/>
                    </a:lnTo>
                    <a:lnTo>
                      <a:pt x="144656" y="28906"/>
                    </a:lnTo>
                    <a:lnTo>
                      <a:pt x="87747" y="93042"/>
                    </a:lnTo>
                    <a:close/>
                    <a:moveTo>
                      <a:pt x="62454" y="113818"/>
                    </a:moveTo>
                    <a:lnTo>
                      <a:pt x="34451" y="113818"/>
                    </a:lnTo>
                    <a:lnTo>
                      <a:pt x="62454" y="69555"/>
                    </a:lnTo>
                    <a:lnTo>
                      <a:pt x="62454" y="113818"/>
                    </a:lnTo>
                    <a:close/>
                    <a:moveTo>
                      <a:pt x="67874" y="139111"/>
                    </a:moveTo>
                    <a:lnTo>
                      <a:pt x="112137" y="223120"/>
                    </a:lnTo>
                    <a:lnTo>
                      <a:pt x="39871" y="139111"/>
                    </a:lnTo>
                    <a:lnTo>
                      <a:pt x="67874" y="139111"/>
                    </a:lnTo>
                    <a:close/>
                    <a:moveTo>
                      <a:pt x="285574" y="139111"/>
                    </a:moveTo>
                    <a:lnTo>
                      <a:pt x="313578" y="139111"/>
                    </a:lnTo>
                    <a:lnTo>
                      <a:pt x="241312" y="223120"/>
                    </a:lnTo>
                    <a:lnTo>
                      <a:pt x="285574" y="139111"/>
                    </a:lnTo>
                    <a:close/>
                    <a:moveTo>
                      <a:pt x="290091" y="113818"/>
                    </a:moveTo>
                    <a:lnTo>
                      <a:pt x="290091" y="69555"/>
                    </a:lnTo>
                    <a:lnTo>
                      <a:pt x="318094" y="113818"/>
                    </a:lnTo>
                    <a:lnTo>
                      <a:pt x="290091" y="113818"/>
                    </a:lnTo>
                    <a:close/>
                    <a:moveTo>
                      <a:pt x="264798" y="93042"/>
                    </a:moveTo>
                    <a:lnTo>
                      <a:pt x="207889" y="28906"/>
                    </a:lnTo>
                    <a:lnTo>
                      <a:pt x="264798" y="36133"/>
                    </a:lnTo>
                    <a:lnTo>
                      <a:pt x="264798" y="93042"/>
                    </a:ln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13"/>
          <p:cNvSpPr txBox="1">
            <a:spLocks noGrp="1"/>
          </p:cNvSpPr>
          <p:nvPr>
            <p:ph type="body" idx="2"/>
          </p:nvPr>
        </p:nvSpPr>
        <p:spPr>
          <a:xfrm>
            <a:off x="1503336" y="604434"/>
            <a:ext cx="9886397" cy="101897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24BAA2"/>
              </a:buClr>
              <a:buSzPts val="3600"/>
              <a:buNone/>
            </a:pPr>
            <a:r>
              <a:rPr lang="en-US" dirty="0" err="1"/>
              <a:t>Aspetti</a:t>
            </a:r>
            <a:r>
              <a:rPr lang="en-US" dirty="0"/>
              <a:t> </a:t>
            </a:r>
            <a:r>
              <a:rPr lang="en-US" dirty="0" err="1"/>
              <a:t>tecnici</a:t>
            </a:r>
            <a:endParaRPr dirty="0"/>
          </a:p>
        </p:txBody>
      </p:sp>
      <p:sp>
        <p:nvSpPr>
          <p:cNvPr id="316" name="Google Shape;316;p13"/>
          <p:cNvSpPr txBox="1"/>
          <p:nvPr/>
        </p:nvSpPr>
        <p:spPr>
          <a:xfrm>
            <a:off x="838199" y="1690688"/>
            <a:ext cx="10551533" cy="435133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92E4B"/>
              </a:buClr>
              <a:buSzPts val="2400"/>
              <a:buFont typeface="Arial"/>
              <a:buNone/>
            </a:pPr>
            <a:r>
              <a:rPr lang="it-IT" sz="2400" b="1" dirty="0">
                <a:solidFill>
                  <a:srgbClr val="092E4B"/>
                </a:solidFill>
                <a:latin typeface="Calibri"/>
                <a:ea typeface="Calibri"/>
                <a:cs typeface="Calibri"/>
                <a:sym typeface="Calibri"/>
              </a:rPr>
              <a:t>Ripetizione</a:t>
            </a:r>
            <a:endParaRPr dirty="0"/>
          </a:p>
          <a:p>
            <a:pPr marL="228600" marR="0" lvl="0" indent="-76200" algn="l" rtl="0">
              <a:lnSpc>
                <a:spcPct val="90000"/>
              </a:lnSpc>
              <a:spcBef>
                <a:spcPts val="1000"/>
              </a:spcBef>
              <a:spcAft>
                <a:spcPts val="0"/>
              </a:spcAft>
              <a:buClr>
                <a:schemeClr val="dk1"/>
              </a:buClr>
              <a:buSzPts val="2400"/>
              <a:buFont typeface="Arial"/>
              <a:buNone/>
            </a:pPr>
            <a:endParaRPr sz="2400" dirty="0">
              <a:solidFill>
                <a:srgbClr val="092E4B"/>
              </a:solidFill>
              <a:latin typeface="Calibri"/>
              <a:ea typeface="Calibri"/>
              <a:cs typeface="Calibri"/>
              <a:sym typeface="Calibri"/>
            </a:endParaRPr>
          </a:p>
          <a:p>
            <a:pPr marL="228600" lvl="0" indent="-228600">
              <a:lnSpc>
                <a:spcPct val="90000"/>
              </a:lnSpc>
              <a:spcBef>
                <a:spcPts val="1000"/>
              </a:spcBef>
              <a:buClr>
                <a:srgbClr val="092E4B"/>
              </a:buClr>
              <a:buSzPts val="2400"/>
              <a:buFont typeface="Arial"/>
              <a:buChar char="•"/>
            </a:pPr>
            <a:r>
              <a:rPr lang="it-IT" sz="2400" dirty="0">
                <a:solidFill>
                  <a:srgbClr val="092E4B"/>
                </a:solidFill>
                <a:latin typeface="Calibri"/>
                <a:ea typeface="Calibri"/>
                <a:cs typeface="Calibri"/>
                <a:sym typeface="Calibri"/>
              </a:rPr>
              <a:t>Sviluppare il nostro metodo e la nostra pratica 
Ripetere diversi passaggi nel processo di apprendimento è essenziale quando si insegna agli altri 
Il tutor deve considerare il modo migliore per fornire istruzioni e feedback, concedendo il tempo per la ripetizione dello studente</a:t>
            </a:r>
            <a:endParaRPr sz="2800" dirty="0">
              <a:solidFill>
                <a:srgbClr val="092E4B"/>
              </a:solidFill>
              <a:latin typeface="Calibri"/>
              <a:ea typeface="Calibri"/>
              <a:cs typeface="Calibri"/>
              <a:sym typeface="Calibri"/>
            </a:endParaRPr>
          </a:p>
        </p:txBody>
      </p:sp>
      <p:grpSp>
        <p:nvGrpSpPr>
          <p:cNvPr id="317" name="Google Shape;317;p13"/>
          <p:cNvGrpSpPr/>
          <p:nvPr/>
        </p:nvGrpSpPr>
        <p:grpSpPr>
          <a:xfrm>
            <a:off x="8870731" y="1765738"/>
            <a:ext cx="1292772" cy="1083064"/>
            <a:chOff x="3917433" y="5498364"/>
            <a:chExt cx="884637" cy="740723"/>
          </a:xfrm>
        </p:grpSpPr>
        <p:sp>
          <p:nvSpPr>
            <p:cNvPr id="318" name="Google Shape;318;p13"/>
            <p:cNvSpPr/>
            <p:nvPr/>
          </p:nvSpPr>
          <p:spPr>
            <a:xfrm>
              <a:off x="4160881" y="5696162"/>
              <a:ext cx="476083" cy="539283"/>
            </a:xfrm>
            <a:custGeom>
              <a:avLst/>
              <a:gdLst/>
              <a:ahLst/>
              <a:cxnLst/>
              <a:rect l="l" t="t" r="r" b="b"/>
              <a:pathLst>
                <a:path w="476083" h="539283" extrusionOk="0">
                  <a:moveTo>
                    <a:pt x="348682" y="420044"/>
                  </a:moveTo>
                  <a:cubicBezTo>
                    <a:pt x="347779" y="420948"/>
                    <a:pt x="346875" y="420948"/>
                    <a:pt x="345972" y="421852"/>
                  </a:cubicBezTo>
                  <a:lnTo>
                    <a:pt x="236670" y="539284"/>
                  </a:lnTo>
                  <a:lnTo>
                    <a:pt x="236670" y="485084"/>
                  </a:lnTo>
                  <a:cubicBezTo>
                    <a:pt x="236670" y="476954"/>
                    <a:pt x="230347" y="470630"/>
                    <a:pt x="221314" y="470630"/>
                  </a:cubicBezTo>
                  <a:cubicBezTo>
                    <a:pt x="220410" y="470630"/>
                    <a:pt x="219507" y="470630"/>
                    <a:pt x="219507" y="470630"/>
                  </a:cubicBezTo>
                  <a:cubicBezTo>
                    <a:pt x="214990" y="471534"/>
                    <a:pt x="210474" y="471534"/>
                    <a:pt x="206861" y="472438"/>
                  </a:cubicBezTo>
                  <a:cubicBezTo>
                    <a:pt x="186988" y="474244"/>
                    <a:pt x="167114" y="474244"/>
                    <a:pt x="147241" y="472438"/>
                  </a:cubicBezTo>
                  <a:cubicBezTo>
                    <a:pt x="93945" y="467018"/>
                    <a:pt x="42456" y="448047"/>
                    <a:pt x="0" y="415528"/>
                  </a:cubicBezTo>
                  <a:lnTo>
                    <a:pt x="418238" y="0"/>
                  </a:lnTo>
                  <a:cubicBezTo>
                    <a:pt x="421851" y="4517"/>
                    <a:pt x="424561" y="9033"/>
                    <a:pt x="427271" y="13550"/>
                  </a:cubicBezTo>
                  <a:cubicBezTo>
                    <a:pt x="515797" y="148145"/>
                    <a:pt x="480567" y="327906"/>
                    <a:pt x="348682" y="420044"/>
                  </a:cubicBezTo>
                  <a:close/>
                </a:path>
              </a:pathLst>
            </a:custGeom>
            <a:solidFill>
              <a:srgbClr val="7F349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9" name="Google Shape;319;p13"/>
            <p:cNvSpPr/>
            <p:nvPr/>
          </p:nvSpPr>
          <p:spPr>
            <a:xfrm>
              <a:off x="4044506" y="5498364"/>
              <a:ext cx="532748" cy="539283"/>
            </a:xfrm>
            <a:custGeom>
              <a:avLst/>
              <a:gdLst/>
              <a:ahLst/>
              <a:cxnLst/>
              <a:rect l="l" t="t" r="r" b="b"/>
              <a:pathLst>
                <a:path w="532748" h="539283" extrusionOk="0">
                  <a:moveTo>
                    <a:pt x="448739" y="135498"/>
                  </a:moveTo>
                  <a:cubicBezTo>
                    <a:pt x="433383" y="100270"/>
                    <a:pt x="413510" y="67749"/>
                    <a:pt x="390023" y="37940"/>
                  </a:cubicBezTo>
                  <a:cubicBezTo>
                    <a:pt x="427963" y="46973"/>
                    <a:pt x="464096" y="64137"/>
                    <a:pt x="495712" y="87623"/>
                  </a:cubicBezTo>
                  <a:lnTo>
                    <a:pt x="448739" y="135498"/>
                  </a:lnTo>
                  <a:close/>
                  <a:moveTo>
                    <a:pt x="85604" y="503151"/>
                  </a:moveTo>
                  <a:cubicBezTo>
                    <a:pt x="51278" y="456177"/>
                    <a:pt x="31405" y="400172"/>
                    <a:pt x="28695" y="342359"/>
                  </a:cubicBezTo>
                  <a:lnTo>
                    <a:pt x="154256" y="342359"/>
                  </a:lnTo>
                  <a:cubicBezTo>
                    <a:pt x="155160" y="369459"/>
                    <a:pt x="157870" y="396558"/>
                    <a:pt x="164193" y="423658"/>
                  </a:cubicBezTo>
                  <a:lnTo>
                    <a:pt x="85604" y="503151"/>
                  </a:lnTo>
                  <a:close/>
                  <a:moveTo>
                    <a:pt x="253622" y="38843"/>
                  </a:moveTo>
                  <a:cubicBezTo>
                    <a:pt x="222909" y="77687"/>
                    <a:pt x="199423" y="121045"/>
                    <a:pt x="182259" y="168019"/>
                  </a:cubicBezTo>
                  <a:cubicBezTo>
                    <a:pt x="150643" y="162598"/>
                    <a:pt x="119027" y="156275"/>
                    <a:pt x="88314" y="148145"/>
                  </a:cubicBezTo>
                  <a:cubicBezTo>
                    <a:pt x="128963" y="93043"/>
                    <a:pt x="187679" y="54199"/>
                    <a:pt x="253622" y="38843"/>
                  </a:cubicBezTo>
                  <a:close/>
                  <a:moveTo>
                    <a:pt x="410800" y="174341"/>
                  </a:moveTo>
                  <a:cubicBezTo>
                    <a:pt x="386410" y="177052"/>
                    <a:pt x="361117" y="177955"/>
                    <a:pt x="336727" y="178858"/>
                  </a:cubicBezTo>
                  <a:lnTo>
                    <a:pt x="336727" y="30713"/>
                  </a:lnTo>
                  <a:cubicBezTo>
                    <a:pt x="339437" y="30713"/>
                    <a:pt x="343051" y="30713"/>
                    <a:pt x="345761" y="31616"/>
                  </a:cubicBezTo>
                  <a:cubicBezTo>
                    <a:pt x="380087" y="68653"/>
                    <a:pt x="407187" y="112012"/>
                    <a:pt x="426156" y="158985"/>
                  </a:cubicBezTo>
                  <a:lnTo>
                    <a:pt x="410800" y="174341"/>
                  </a:lnTo>
                  <a:close/>
                  <a:moveTo>
                    <a:pt x="336727" y="207764"/>
                  </a:moveTo>
                  <a:cubicBezTo>
                    <a:pt x="351180" y="207764"/>
                    <a:pt x="364730" y="206861"/>
                    <a:pt x="379183" y="205958"/>
                  </a:cubicBezTo>
                  <a:lnTo>
                    <a:pt x="336727" y="248413"/>
                  </a:lnTo>
                  <a:lnTo>
                    <a:pt x="336727" y="207764"/>
                  </a:lnTo>
                  <a:close/>
                  <a:moveTo>
                    <a:pt x="245492" y="341456"/>
                  </a:moveTo>
                  <a:lnTo>
                    <a:pt x="190389" y="397461"/>
                  </a:lnTo>
                  <a:cubicBezTo>
                    <a:pt x="187679" y="378492"/>
                    <a:pt x="185873" y="360425"/>
                    <a:pt x="184969" y="341456"/>
                  </a:cubicBezTo>
                  <a:lnTo>
                    <a:pt x="245492" y="341456"/>
                  </a:lnTo>
                  <a:close/>
                  <a:moveTo>
                    <a:pt x="297885" y="31616"/>
                  </a:moveTo>
                  <a:cubicBezTo>
                    <a:pt x="300595" y="31616"/>
                    <a:pt x="304208" y="30713"/>
                    <a:pt x="306918" y="30713"/>
                  </a:cubicBezTo>
                  <a:lnTo>
                    <a:pt x="306918" y="178858"/>
                  </a:lnTo>
                  <a:cubicBezTo>
                    <a:pt x="275302" y="177955"/>
                    <a:pt x="243685" y="176148"/>
                    <a:pt x="212069" y="172535"/>
                  </a:cubicBezTo>
                  <a:cubicBezTo>
                    <a:pt x="231942" y="120142"/>
                    <a:pt x="260848" y="72266"/>
                    <a:pt x="297885" y="31616"/>
                  </a:cubicBezTo>
                  <a:close/>
                  <a:moveTo>
                    <a:pt x="28695" y="312550"/>
                  </a:moveTo>
                  <a:cubicBezTo>
                    <a:pt x="31405" y="263771"/>
                    <a:pt x="44955" y="215894"/>
                    <a:pt x="70248" y="173438"/>
                  </a:cubicBezTo>
                  <a:cubicBezTo>
                    <a:pt x="103670" y="183375"/>
                    <a:pt x="137997" y="190602"/>
                    <a:pt x="172323" y="196021"/>
                  </a:cubicBezTo>
                  <a:cubicBezTo>
                    <a:pt x="161483" y="233960"/>
                    <a:pt x="155160" y="272804"/>
                    <a:pt x="154256" y="311646"/>
                  </a:cubicBezTo>
                  <a:lnTo>
                    <a:pt x="28695" y="312550"/>
                  </a:lnTo>
                  <a:lnTo>
                    <a:pt x="28695" y="312550"/>
                  </a:lnTo>
                  <a:close/>
                  <a:moveTo>
                    <a:pt x="274398" y="312550"/>
                  </a:moveTo>
                  <a:lnTo>
                    <a:pt x="184066" y="312550"/>
                  </a:lnTo>
                  <a:cubicBezTo>
                    <a:pt x="184969" y="274610"/>
                    <a:pt x="191293" y="236671"/>
                    <a:pt x="202132" y="200538"/>
                  </a:cubicBezTo>
                  <a:cubicBezTo>
                    <a:pt x="237362" y="205055"/>
                    <a:pt x="271688" y="207764"/>
                    <a:pt x="306918" y="208668"/>
                  </a:cubicBezTo>
                  <a:lnTo>
                    <a:pt x="306918" y="279127"/>
                  </a:lnTo>
                  <a:lnTo>
                    <a:pt x="274398" y="312550"/>
                  </a:lnTo>
                  <a:close/>
                  <a:moveTo>
                    <a:pt x="532748" y="85816"/>
                  </a:moveTo>
                  <a:cubicBezTo>
                    <a:pt x="532748" y="81299"/>
                    <a:pt x="530941" y="77687"/>
                    <a:pt x="527328" y="74976"/>
                  </a:cubicBezTo>
                  <a:cubicBezTo>
                    <a:pt x="477645" y="33424"/>
                    <a:pt x="418026" y="8130"/>
                    <a:pt x="353890" y="1807"/>
                  </a:cubicBezTo>
                  <a:cubicBezTo>
                    <a:pt x="343051" y="904"/>
                    <a:pt x="332211" y="0"/>
                    <a:pt x="322274" y="0"/>
                  </a:cubicBezTo>
                  <a:lnTo>
                    <a:pt x="322274" y="0"/>
                  </a:lnTo>
                  <a:lnTo>
                    <a:pt x="322274" y="0"/>
                  </a:lnTo>
                  <a:cubicBezTo>
                    <a:pt x="311434" y="0"/>
                    <a:pt x="300595" y="904"/>
                    <a:pt x="290658" y="1807"/>
                  </a:cubicBezTo>
                  <a:cubicBezTo>
                    <a:pt x="194003" y="11744"/>
                    <a:pt x="106380" y="65040"/>
                    <a:pt x="53084" y="147242"/>
                  </a:cubicBezTo>
                  <a:lnTo>
                    <a:pt x="53084" y="147242"/>
                  </a:lnTo>
                  <a:cubicBezTo>
                    <a:pt x="-24601" y="266480"/>
                    <a:pt x="-16471" y="423658"/>
                    <a:pt x="73861" y="533864"/>
                  </a:cubicBezTo>
                  <a:cubicBezTo>
                    <a:pt x="76571" y="536573"/>
                    <a:pt x="80184" y="539284"/>
                    <a:pt x="84701" y="539284"/>
                  </a:cubicBezTo>
                  <a:cubicBezTo>
                    <a:pt x="84701" y="539284"/>
                    <a:pt x="85604" y="539284"/>
                    <a:pt x="85604" y="539284"/>
                  </a:cubicBezTo>
                  <a:cubicBezTo>
                    <a:pt x="89217" y="539284"/>
                    <a:pt x="93734" y="537476"/>
                    <a:pt x="96444" y="534767"/>
                  </a:cubicBezTo>
                  <a:lnTo>
                    <a:pt x="530038" y="96656"/>
                  </a:lnTo>
                  <a:cubicBezTo>
                    <a:pt x="530941" y="93946"/>
                    <a:pt x="532748" y="90332"/>
                    <a:pt x="532748" y="85816"/>
                  </a:cubicBezTo>
                  <a:close/>
                </a:path>
              </a:pathLst>
            </a:custGeom>
            <a:solidFill>
              <a:srgbClr val="092E4B"/>
            </a:solidFill>
            <a:ln w="9525" cap="flat" cmpd="sng">
              <a:solidFill>
                <a:srgbClr val="092E4B"/>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0" name="Google Shape;320;p13"/>
            <p:cNvSpPr/>
            <p:nvPr/>
          </p:nvSpPr>
          <p:spPr>
            <a:xfrm>
              <a:off x="4151528" y="5611334"/>
              <a:ext cx="538397" cy="627753"/>
            </a:xfrm>
            <a:custGeom>
              <a:avLst/>
              <a:gdLst/>
              <a:ahLst/>
              <a:cxnLst/>
              <a:rect l="l" t="t" r="r" b="b"/>
              <a:pathLst>
                <a:path w="538397" h="627753" extrusionOk="0">
                  <a:moveTo>
                    <a:pt x="382557" y="456123"/>
                  </a:moveTo>
                  <a:cubicBezTo>
                    <a:pt x="381653" y="457027"/>
                    <a:pt x="380750" y="457027"/>
                    <a:pt x="379847" y="457930"/>
                  </a:cubicBezTo>
                  <a:lnTo>
                    <a:pt x="271448" y="575362"/>
                  </a:lnTo>
                  <a:lnTo>
                    <a:pt x="271448" y="521162"/>
                  </a:lnTo>
                  <a:cubicBezTo>
                    <a:pt x="271448" y="513032"/>
                    <a:pt x="265125" y="506709"/>
                    <a:pt x="256995" y="506709"/>
                  </a:cubicBezTo>
                  <a:cubicBezTo>
                    <a:pt x="256092" y="506709"/>
                    <a:pt x="255188" y="506709"/>
                    <a:pt x="255188" y="506709"/>
                  </a:cubicBezTo>
                  <a:cubicBezTo>
                    <a:pt x="250672" y="507613"/>
                    <a:pt x="246155" y="507613"/>
                    <a:pt x="242542" y="508516"/>
                  </a:cubicBezTo>
                  <a:cubicBezTo>
                    <a:pt x="222669" y="510322"/>
                    <a:pt x="202796" y="510322"/>
                    <a:pt x="182923" y="508516"/>
                  </a:cubicBezTo>
                  <a:cubicBezTo>
                    <a:pt x="129627" y="503096"/>
                    <a:pt x="79041" y="484126"/>
                    <a:pt x="36585" y="452510"/>
                  </a:cubicBezTo>
                  <a:lnTo>
                    <a:pt x="451209" y="38788"/>
                  </a:lnTo>
                  <a:cubicBezTo>
                    <a:pt x="453919" y="43305"/>
                    <a:pt x="457532" y="47822"/>
                    <a:pt x="460242" y="52338"/>
                  </a:cubicBezTo>
                  <a:cubicBezTo>
                    <a:pt x="547865" y="185126"/>
                    <a:pt x="513538" y="363984"/>
                    <a:pt x="382557" y="456123"/>
                  </a:cubicBezTo>
                  <a:close/>
                  <a:moveTo>
                    <a:pt x="484632" y="34272"/>
                  </a:moveTo>
                  <a:cubicBezTo>
                    <a:pt x="478309" y="24336"/>
                    <a:pt x="471082" y="14399"/>
                    <a:pt x="463856" y="5366"/>
                  </a:cubicBezTo>
                  <a:cubicBezTo>
                    <a:pt x="458436" y="-958"/>
                    <a:pt x="449402" y="-1861"/>
                    <a:pt x="443079" y="3559"/>
                  </a:cubicBezTo>
                  <a:cubicBezTo>
                    <a:pt x="443079" y="3559"/>
                    <a:pt x="442176" y="4462"/>
                    <a:pt x="442176" y="4462"/>
                  </a:cubicBezTo>
                  <a:lnTo>
                    <a:pt x="4065" y="442573"/>
                  </a:lnTo>
                  <a:cubicBezTo>
                    <a:pt x="-1355" y="447994"/>
                    <a:pt x="-1355" y="457930"/>
                    <a:pt x="4065" y="463350"/>
                  </a:cubicBezTo>
                  <a:cubicBezTo>
                    <a:pt x="4065" y="463350"/>
                    <a:pt x="4968" y="464253"/>
                    <a:pt x="4968" y="464253"/>
                  </a:cubicBezTo>
                  <a:cubicBezTo>
                    <a:pt x="54651" y="505805"/>
                    <a:pt x="116077" y="531099"/>
                    <a:pt x="180213" y="537421"/>
                  </a:cubicBezTo>
                  <a:cubicBezTo>
                    <a:pt x="200989" y="539229"/>
                    <a:pt x="221766" y="539229"/>
                    <a:pt x="242542" y="537421"/>
                  </a:cubicBezTo>
                  <a:lnTo>
                    <a:pt x="242542" y="613301"/>
                  </a:lnTo>
                  <a:cubicBezTo>
                    <a:pt x="242542" y="621431"/>
                    <a:pt x="248865" y="627754"/>
                    <a:pt x="256995" y="627754"/>
                  </a:cubicBezTo>
                  <a:cubicBezTo>
                    <a:pt x="261512" y="627754"/>
                    <a:pt x="265125" y="625947"/>
                    <a:pt x="267835" y="623237"/>
                  </a:cubicBezTo>
                  <a:lnTo>
                    <a:pt x="400623" y="479610"/>
                  </a:lnTo>
                  <a:cubicBezTo>
                    <a:pt x="544251" y="377534"/>
                    <a:pt x="581287" y="181514"/>
                    <a:pt x="484632" y="34272"/>
                  </a:cubicBez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1" name="Google Shape;321;p13"/>
            <p:cNvSpPr/>
            <p:nvPr/>
          </p:nvSpPr>
          <p:spPr>
            <a:xfrm>
              <a:off x="4332644" y="5944605"/>
              <a:ext cx="56005" cy="56006"/>
            </a:xfrm>
            <a:custGeom>
              <a:avLst/>
              <a:gdLst/>
              <a:ahLst/>
              <a:cxnLst/>
              <a:rect l="l" t="t" r="r" b="b"/>
              <a:pathLst>
                <a:path w="56005" h="56006" extrusionOk="0">
                  <a:moveTo>
                    <a:pt x="56006" y="28003"/>
                  </a:moveTo>
                  <a:cubicBezTo>
                    <a:pt x="56006" y="43360"/>
                    <a:pt x="43359" y="56007"/>
                    <a:pt x="28003" y="56007"/>
                  </a:cubicBezTo>
                  <a:cubicBezTo>
                    <a:pt x="12646" y="56007"/>
                    <a:pt x="0" y="43360"/>
                    <a:pt x="0" y="28003"/>
                  </a:cubicBezTo>
                  <a:cubicBezTo>
                    <a:pt x="0" y="12647"/>
                    <a:pt x="12646" y="0"/>
                    <a:pt x="28003" y="0"/>
                  </a:cubicBezTo>
                  <a:cubicBezTo>
                    <a:pt x="43359" y="0"/>
                    <a:pt x="56006" y="12647"/>
                    <a:pt x="56006" y="28003"/>
                  </a:cubicBez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2" name="Google Shape;322;p13"/>
            <p:cNvSpPr/>
            <p:nvPr/>
          </p:nvSpPr>
          <p:spPr>
            <a:xfrm>
              <a:off x="4421170" y="5944605"/>
              <a:ext cx="56006" cy="56006"/>
            </a:xfrm>
            <a:custGeom>
              <a:avLst/>
              <a:gdLst/>
              <a:ahLst/>
              <a:cxnLst/>
              <a:rect l="l" t="t" r="r" b="b"/>
              <a:pathLst>
                <a:path w="56006" h="56006" extrusionOk="0">
                  <a:moveTo>
                    <a:pt x="56006" y="28003"/>
                  </a:moveTo>
                  <a:cubicBezTo>
                    <a:pt x="56006" y="43360"/>
                    <a:pt x="43359" y="56007"/>
                    <a:pt x="28003" y="56007"/>
                  </a:cubicBezTo>
                  <a:cubicBezTo>
                    <a:pt x="12647" y="56007"/>
                    <a:pt x="0" y="43360"/>
                    <a:pt x="0" y="28003"/>
                  </a:cubicBezTo>
                  <a:cubicBezTo>
                    <a:pt x="0" y="12647"/>
                    <a:pt x="12647" y="0"/>
                    <a:pt x="28003" y="0"/>
                  </a:cubicBezTo>
                  <a:cubicBezTo>
                    <a:pt x="43359" y="0"/>
                    <a:pt x="56006" y="12647"/>
                    <a:pt x="56006" y="28003"/>
                  </a:cubicBez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3" name="Google Shape;323;p13"/>
            <p:cNvSpPr/>
            <p:nvPr/>
          </p:nvSpPr>
          <p:spPr>
            <a:xfrm>
              <a:off x="4507889" y="5944605"/>
              <a:ext cx="63232" cy="56006"/>
            </a:xfrm>
            <a:custGeom>
              <a:avLst/>
              <a:gdLst/>
              <a:ahLst/>
              <a:cxnLst/>
              <a:rect l="l" t="t" r="r" b="b"/>
              <a:pathLst>
                <a:path w="63232" h="56006" extrusionOk="0">
                  <a:moveTo>
                    <a:pt x="63233" y="28003"/>
                  </a:moveTo>
                  <a:cubicBezTo>
                    <a:pt x="63233" y="43360"/>
                    <a:pt x="48779" y="56007"/>
                    <a:pt x="31616" y="56007"/>
                  </a:cubicBezTo>
                  <a:cubicBezTo>
                    <a:pt x="14453" y="56007"/>
                    <a:pt x="0" y="43360"/>
                    <a:pt x="0" y="28003"/>
                  </a:cubicBezTo>
                  <a:cubicBezTo>
                    <a:pt x="0" y="12647"/>
                    <a:pt x="14453" y="0"/>
                    <a:pt x="31616" y="0"/>
                  </a:cubicBezTo>
                  <a:cubicBezTo>
                    <a:pt x="48779" y="0"/>
                    <a:pt x="63233" y="12647"/>
                    <a:pt x="63233" y="28003"/>
                  </a:cubicBez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4" name="Google Shape;324;p13"/>
            <p:cNvSpPr/>
            <p:nvPr/>
          </p:nvSpPr>
          <p:spPr>
            <a:xfrm>
              <a:off x="3917433" y="5523765"/>
              <a:ext cx="144665" cy="571794"/>
            </a:xfrm>
            <a:custGeom>
              <a:avLst/>
              <a:gdLst/>
              <a:ahLst/>
              <a:cxnLst/>
              <a:rect l="l" t="t" r="r" b="b"/>
              <a:pathLst>
                <a:path w="144665" h="571794" extrusionOk="0">
                  <a:moveTo>
                    <a:pt x="116211" y="497623"/>
                  </a:moveTo>
                  <a:cubicBezTo>
                    <a:pt x="108081" y="496720"/>
                    <a:pt x="100855" y="502140"/>
                    <a:pt x="99951" y="510270"/>
                  </a:cubicBezTo>
                  <a:lnTo>
                    <a:pt x="99048" y="520206"/>
                  </a:lnTo>
                  <a:cubicBezTo>
                    <a:pt x="-7544" y="366642"/>
                    <a:pt x="10523" y="157975"/>
                    <a:pt x="140601" y="25187"/>
                  </a:cubicBezTo>
                  <a:cubicBezTo>
                    <a:pt x="146021" y="19766"/>
                    <a:pt x="146021" y="9830"/>
                    <a:pt x="140601" y="4410"/>
                  </a:cubicBezTo>
                  <a:cubicBezTo>
                    <a:pt x="135181" y="-1010"/>
                    <a:pt x="126148" y="-1913"/>
                    <a:pt x="119825" y="4410"/>
                  </a:cubicBezTo>
                  <a:cubicBezTo>
                    <a:pt x="-20190" y="146231"/>
                    <a:pt x="-40063" y="371158"/>
                    <a:pt x="73755" y="536467"/>
                  </a:cubicBezTo>
                  <a:lnTo>
                    <a:pt x="61109" y="534659"/>
                  </a:lnTo>
                  <a:cubicBezTo>
                    <a:pt x="52979" y="533756"/>
                    <a:pt x="45752" y="539176"/>
                    <a:pt x="44849" y="547306"/>
                  </a:cubicBezTo>
                  <a:cubicBezTo>
                    <a:pt x="43946" y="555436"/>
                    <a:pt x="49366" y="562663"/>
                    <a:pt x="56592" y="564469"/>
                  </a:cubicBezTo>
                  <a:lnTo>
                    <a:pt x="105371" y="571696"/>
                  </a:lnTo>
                  <a:cubicBezTo>
                    <a:pt x="113501" y="572599"/>
                    <a:pt x="120728" y="567180"/>
                    <a:pt x="121631" y="559050"/>
                  </a:cubicBezTo>
                  <a:cubicBezTo>
                    <a:pt x="121631" y="559050"/>
                    <a:pt x="121631" y="559050"/>
                    <a:pt x="121631" y="559050"/>
                  </a:cubicBezTo>
                  <a:lnTo>
                    <a:pt x="127051" y="514787"/>
                  </a:lnTo>
                  <a:cubicBezTo>
                    <a:pt x="129761" y="505753"/>
                    <a:pt x="124341" y="498526"/>
                    <a:pt x="116211" y="497623"/>
                  </a:cubicBez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5" name="Google Shape;325;p13"/>
            <p:cNvSpPr/>
            <p:nvPr/>
          </p:nvSpPr>
          <p:spPr>
            <a:xfrm>
              <a:off x="4658292" y="5543530"/>
              <a:ext cx="143778" cy="576770"/>
            </a:xfrm>
            <a:custGeom>
              <a:avLst/>
              <a:gdLst/>
              <a:ahLst/>
              <a:cxnLst/>
              <a:rect l="l" t="t" r="r" b="b"/>
              <a:pathLst>
                <a:path w="143778" h="576770" extrusionOk="0">
                  <a:moveTo>
                    <a:pt x="70911" y="28907"/>
                  </a:moveTo>
                  <a:cubicBezTo>
                    <a:pt x="79041" y="28907"/>
                    <a:pt x="85364" y="22583"/>
                    <a:pt x="85364" y="14454"/>
                  </a:cubicBezTo>
                  <a:cubicBezTo>
                    <a:pt x="85364" y="6324"/>
                    <a:pt x="79041" y="0"/>
                    <a:pt x="70911" y="0"/>
                  </a:cubicBezTo>
                  <a:lnTo>
                    <a:pt x="26648" y="0"/>
                  </a:lnTo>
                  <a:cubicBezTo>
                    <a:pt x="18518" y="0"/>
                    <a:pt x="12195" y="6324"/>
                    <a:pt x="12195" y="14454"/>
                  </a:cubicBezTo>
                  <a:lnTo>
                    <a:pt x="12195" y="58716"/>
                  </a:lnTo>
                  <a:cubicBezTo>
                    <a:pt x="12195" y="66846"/>
                    <a:pt x="18518" y="73170"/>
                    <a:pt x="26648" y="73170"/>
                  </a:cubicBezTo>
                  <a:cubicBezTo>
                    <a:pt x="34778" y="73170"/>
                    <a:pt x="41101" y="66846"/>
                    <a:pt x="41101" y="58716"/>
                  </a:cubicBezTo>
                  <a:lnTo>
                    <a:pt x="41101" y="54199"/>
                  </a:lnTo>
                  <a:cubicBezTo>
                    <a:pt x="151306" y="206861"/>
                    <a:pt x="135950" y="417335"/>
                    <a:pt x="4065" y="551930"/>
                  </a:cubicBezTo>
                  <a:cubicBezTo>
                    <a:pt x="-1355" y="557350"/>
                    <a:pt x="-1355" y="567286"/>
                    <a:pt x="4065" y="572706"/>
                  </a:cubicBezTo>
                  <a:cubicBezTo>
                    <a:pt x="9485" y="578126"/>
                    <a:pt x="19421" y="578126"/>
                    <a:pt x="24841" y="572706"/>
                  </a:cubicBezTo>
                  <a:cubicBezTo>
                    <a:pt x="169373" y="425465"/>
                    <a:pt x="183826" y="194214"/>
                    <a:pt x="59168" y="29810"/>
                  </a:cubicBezTo>
                  <a:lnTo>
                    <a:pt x="70911" y="29810"/>
                  </a:ln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326" name="Google Shape;326;p13"/>
          <p:cNvSpPr/>
          <p:nvPr/>
        </p:nvSpPr>
        <p:spPr>
          <a:xfrm rot="4728521">
            <a:off x="9195737" y="1772731"/>
            <a:ext cx="615893" cy="759318"/>
          </a:xfrm>
          <a:prstGeom prst="chord">
            <a:avLst>
              <a:gd name="adj1" fmla="val 3282695"/>
              <a:gd name="adj2" fmla="val 14452514"/>
            </a:avLst>
          </a:prstGeom>
          <a:solidFill>
            <a:srgbClr val="7F3494"/>
          </a:solidFill>
          <a:ln w="12700" cap="flat" cmpd="sng">
            <a:solidFill>
              <a:srgbClr val="7F349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14"/>
          <p:cNvSpPr txBox="1">
            <a:spLocks noGrp="1"/>
          </p:cNvSpPr>
          <p:nvPr>
            <p:ph type="body" idx="2"/>
          </p:nvPr>
        </p:nvSpPr>
        <p:spPr>
          <a:xfrm>
            <a:off x="1503336" y="604434"/>
            <a:ext cx="9886397" cy="101897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24BAA2"/>
              </a:buClr>
              <a:buSzPts val="3600"/>
              <a:buNone/>
            </a:pPr>
            <a:r>
              <a:rPr lang="en-US" dirty="0" err="1"/>
              <a:t>Aspetti</a:t>
            </a:r>
            <a:r>
              <a:rPr lang="en-US" dirty="0"/>
              <a:t> </a:t>
            </a:r>
            <a:r>
              <a:rPr lang="en-US" dirty="0" err="1"/>
              <a:t>tecnici</a:t>
            </a:r>
            <a:endParaRPr dirty="0"/>
          </a:p>
        </p:txBody>
      </p:sp>
      <p:sp>
        <p:nvSpPr>
          <p:cNvPr id="332" name="Google Shape;332;p14"/>
          <p:cNvSpPr txBox="1"/>
          <p:nvPr/>
        </p:nvSpPr>
        <p:spPr>
          <a:xfrm>
            <a:off x="838199" y="1690688"/>
            <a:ext cx="10551533" cy="435133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92E4B"/>
              </a:buClr>
              <a:buSzPts val="2400"/>
              <a:buFont typeface="Arial"/>
              <a:buNone/>
            </a:pPr>
            <a:r>
              <a:rPr lang="it-IT" sz="2400" b="1" dirty="0">
                <a:solidFill>
                  <a:srgbClr val="092E4B"/>
                </a:solidFill>
                <a:latin typeface="Calibri"/>
                <a:ea typeface="Calibri"/>
                <a:cs typeface="Calibri"/>
                <a:sym typeface="Calibri"/>
              </a:rPr>
              <a:t>Passi semplici</a:t>
            </a:r>
            <a:endParaRPr dirty="0"/>
          </a:p>
          <a:p>
            <a:pPr marL="228600" marR="0" lvl="0" indent="-76200" algn="l" rtl="0">
              <a:lnSpc>
                <a:spcPct val="90000"/>
              </a:lnSpc>
              <a:spcBef>
                <a:spcPts val="1000"/>
              </a:spcBef>
              <a:spcAft>
                <a:spcPts val="0"/>
              </a:spcAft>
              <a:buClr>
                <a:schemeClr val="dk1"/>
              </a:buClr>
              <a:buSzPts val="2400"/>
              <a:buFont typeface="Arial"/>
              <a:buNone/>
            </a:pPr>
            <a:endParaRPr sz="2400" dirty="0">
              <a:solidFill>
                <a:srgbClr val="092E4B"/>
              </a:solidFill>
              <a:latin typeface="Calibri"/>
              <a:ea typeface="Calibri"/>
              <a:cs typeface="Calibri"/>
              <a:sym typeface="Calibri"/>
            </a:endParaRPr>
          </a:p>
          <a:p>
            <a:pPr marL="228600" lvl="0" indent="-228600">
              <a:lnSpc>
                <a:spcPct val="90000"/>
              </a:lnSpc>
              <a:spcBef>
                <a:spcPts val="1000"/>
              </a:spcBef>
              <a:buClr>
                <a:srgbClr val="092E4B"/>
              </a:buClr>
              <a:buSzPts val="2400"/>
              <a:buFont typeface="Arial"/>
              <a:buChar char="•"/>
            </a:pPr>
            <a:r>
              <a:rPr lang="it-IT" sz="2400" dirty="0">
                <a:solidFill>
                  <a:srgbClr val="092E4B"/>
                </a:solidFill>
                <a:latin typeface="Calibri"/>
                <a:ea typeface="Calibri"/>
                <a:cs typeface="Calibri"/>
                <a:sym typeface="Calibri"/>
              </a:rPr>
              <a:t>Insegnare al tutor può trovare utile la regola KISS (</a:t>
            </a:r>
            <a:r>
              <a:rPr lang="it-IT" sz="2400" dirty="0" err="1">
                <a:solidFill>
                  <a:srgbClr val="092E4B"/>
                </a:solidFill>
                <a:latin typeface="Calibri"/>
                <a:ea typeface="Calibri"/>
                <a:cs typeface="Calibri"/>
                <a:sym typeface="Calibri"/>
              </a:rPr>
              <a:t>Keep</a:t>
            </a:r>
            <a:r>
              <a:rPr lang="it-IT" sz="2400" dirty="0">
                <a:solidFill>
                  <a:srgbClr val="092E4B"/>
                </a:solidFill>
                <a:latin typeface="Calibri"/>
                <a:ea typeface="Calibri"/>
                <a:cs typeface="Calibri"/>
                <a:sym typeface="Calibri"/>
              </a:rPr>
              <a:t> It Simple, </a:t>
            </a:r>
            <a:r>
              <a:rPr lang="it-IT" sz="2400" dirty="0" err="1">
                <a:solidFill>
                  <a:srgbClr val="092E4B"/>
                </a:solidFill>
                <a:latin typeface="Calibri"/>
                <a:ea typeface="Calibri"/>
                <a:cs typeface="Calibri"/>
                <a:sym typeface="Calibri"/>
              </a:rPr>
              <a:t>Stupid</a:t>
            </a:r>
            <a:r>
              <a:rPr lang="it-IT" sz="2400" dirty="0">
                <a:solidFill>
                  <a:srgbClr val="092E4B"/>
                </a:solidFill>
                <a:latin typeface="Calibri"/>
                <a:ea typeface="Calibri"/>
                <a:cs typeface="Calibri"/>
                <a:sym typeface="Calibri"/>
              </a:rPr>
              <a:t>) ovvero «Falla facile e stupida»
I tutor devono incontrare gli studenti al proprio livello; l'insegnamento basato su semplici passaggi è quindi un fattore importante
Le domande aperte che guidano alla semplice risoluzione dei problemi possono motivare lo studente a cercare maggiori informazioni 
In questo modo lo studente raggiunge un livello superiore di conoscenza o abilità, trovando le risposte stesse</a:t>
            </a:r>
            <a:endParaRPr sz="2800" dirty="0">
              <a:solidFill>
                <a:srgbClr val="092E4B"/>
              </a:solidFill>
              <a:latin typeface="Calibri"/>
              <a:ea typeface="Calibri"/>
              <a:cs typeface="Calibri"/>
              <a:sym typeface="Calibri"/>
            </a:endParaRPr>
          </a:p>
        </p:txBody>
      </p:sp>
      <p:grpSp>
        <p:nvGrpSpPr>
          <p:cNvPr id="333" name="Google Shape;333;p14"/>
          <p:cNvGrpSpPr/>
          <p:nvPr/>
        </p:nvGrpSpPr>
        <p:grpSpPr>
          <a:xfrm>
            <a:off x="9656927" y="997469"/>
            <a:ext cx="1383206" cy="1386437"/>
            <a:chOff x="2298626" y="4614404"/>
            <a:chExt cx="815973" cy="805687"/>
          </a:xfrm>
        </p:grpSpPr>
        <p:sp>
          <p:nvSpPr>
            <p:cNvPr id="334" name="Google Shape;334;p14"/>
            <p:cNvSpPr/>
            <p:nvPr/>
          </p:nvSpPr>
          <p:spPr>
            <a:xfrm>
              <a:off x="2977461" y="4614404"/>
              <a:ext cx="63084" cy="127718"/>
            </a:xfrm>
            <a:custGeom>
              <a:avLst/>
              <a:gdLst/>
              <a:ahLst/>
              <a:cxnLst/>
              <a:rect l="l" t="t" r="r" b="b"/>
              <a:pathLst>
                <a:path w="63084" h="65826" extrusionOk="0">
                  <a:moveTo>
                    <a:pt x="0" y="0"/>
                  </a:moveTo>
                  <a:lnTo>
                    <a:pt x="63084" y="32913"/>
                  </a:lnTo>
                  <a:lnTo>
                    <a:pt x="0" y="65827"/>
                  </a:lnTo>
                </a:path>
              </a:pathLst>
            </a:custGeom>
            <a:solidFill>
              <a:srgbClr val="24BAA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5" name="Google Shape;335;p14"/>
            <p:cNvSpPr/>
            <p:nvPr/>
          </p:nvSpPr>
          <p:spPr>
            <a:xfrm>
              <a:off x="2298626" y="4614404"/>
              <a:ext cx="815973" cy="805687"/>
            </a:xfrm>
            <a:custGeom>
              <a:avLst/>
              <a:gdLst/>
              <a:ahLst/>
              <a:cxnLst/>
              <a:rect l="l" t="t" r="r" b="b"/>
              <a:pathLst>
                <a:path w="815973" h="805687" extrusionOk="0">
                  <a:moveTo>
                    <a:pt x="687064" y="388787"/>
                  </a:moveTo>
                  <a:lnTo>
                    <a:pt x="687064" y="295533"/>
                  </a:lnTo>
                  <a:lnTo>
                    <a:pt x="687064" y="240678"/>
                  </a:lnTo>
                  <a:lnTo>
                    <a:pt x="687064" y="128224"/>
                  </a:lnTo>
                  <a:lnTo>
                    <a:pt x="788545" y="78855"/>
                  </a:lnTo>
                  <a:cubicBezTo>
                    <a:pt x="794031" y="76112"/>
                    <a:pt x="796774" y="70626"/>
                    <a:pt x="796774" y="67883"/>
                  </a:cubicBezTo>
                  <a:cubicBezTo>
                    <a:pt x="796774" y="65141"/>
                    <a:pt x="794031" y="56912"/>
                    <a:pt x="788545" y="56912"/>
                  </a:cubicBezTo>
                  <a:lnTo>
                    <a:pt x="681578" y="2057"/>
                  </a:lnTo>
                  <a:cubicBezTo>
                    <a:pt x="676092" y="-686"/>
                    <a:pt x="673350" y="-686"/>
                    <a:pt x="667864" y="2057"/>
                  </a:cubicBezTo>
                  <a:cubicBezTo>
                    <a:pt x="665121" y="4800"/>
                    <a:pt x="662378" y="7543"/>
                    <a:pt x="662378" y="13028"/>
                  </a:cubicBezTo>
                  <a:lnTo>
                    <a:pt x="662378" y="119996"/>
                  </a:lnTo>
                  <a:lnTo>
                    <a:pt x="662378" y="226964"/>
                  </a:lnTo>
                  <a:lnTo>
                    <a:pt x="560896" y="226964"/>
                  </a:lnTo>
                  <a:cubicBezTo>
                    <a:pt x="574610" y="213250"/>
                    <a:pt x="582838" y="194051"/>
                    <a:pt x="582838" y="172109"/>
                  </a:cubicBezTo>
                  <a:cubicBezTo>
                    <a:pt x="582838" y="128224"/>
                    <a:pt x="547182" y="92569"/>
                    <a:pt x="503298" y="92569"/>
                  </a:cubicBezTo>
                  <a:cubicBezTo>
                    <a:pt x="459413" y="92569"/>
                    <a:pt x="423758" y="128224"/>
                    <a:pt x="423758" y="172109"/>
                  </a:cubicBezTo>
                  <a:cubicBezTo>
                    <a:pt x="423758" y="196793"/>
                    <a:pt x="434729" y="218735"/>
                    <a:pt x="451185" y="232449"/>
                  </a:cubicBezTo>
                  <a:lnTo>
                    <a:pt x="335989" y="336675"/>
                  </a:lnTo>
                  <a:lnTo>
                    <a:pt x="261935" y="375073"/>
                  </a:lnTo>
                  <a:lnTo>
                    <a:pt x="223535" y="369587"/>
                  </a:lnTo>
                  <a:cubicBezTo>
                    <a:pt x="239992" y="355873"/>
                    <a:pt x="250963" y="333932"/>
                    <a:pt x="250963" y="309247"/>
                  </a:cubicBezTo>
                  <a:cubicBezTo>
                    <a:pt x="250963" y="265363"/>
                    <a:pt x="215307" y="229707"/>
                    <a:pt x="171423" y="229707"/>
                  </a:cubicBezTo>
                  <a:cubicBezTo>
                    <a:pt x="127538" y="229707"/>
                    <a:pt x="91883" y="265363"/>
                    <a:pt x="91883" y="309247"/>
                  </a:cubicBezTo>
                  <a:cubicBezTo>
                    <a:pt x="91883" y="333932"/>
                    <a:pt x="102854" y="355873"/>
                    <a:pt x="119310" y="369587"/>
                  </a:cubicBezTo>
                  <a:cubicBezTo>
                    <a:pt x="119310" y="369587"/>
                    <a:pt x="119310" y="369587"/>
                    <a:pt x="119310" y="369587"/>
                  </a:cubicBezTo>
                  <a:lnTo>
                    <a:pt x="78169" y="479298"/>
                  </a:lnTo>
                  <a:cubicBezTo>
                    <a:pt x="69941" y="498497"/>
                    <a:pt x="72683" y="520439"/>
                    <a:pt x="83655" y="539639"/>
                  </a:cubicBezTo>
                  <a:cubicBezTo>
                    <a:pt x="86397" y="542382"/>
                    <a:pt x="89140" y="545125"/>
                    <a:pt x="91883" y="547867"/>
                  </a:cubicBezTo>
                  <a:lnTo>
                    <a:pt x="56227" y="608208"/>
                  </a:lnTo>
                  <a:lnTo>
                    <a:pt x="4114" y="660320"/>
                  </a:lnTo>
                  <a:cubicBezTo>
                    <a:pt x="-1371" y="665806"/>
                    <a:pt x="-1371" y="674034"/>
                    <a:pt x="4114" y="679520"/>
                  </a:cubicBezTo>
                  <a:lnTo>
                    <a:pt x="45255" y="720661"/>
                  </a:lnTo>
                  <a:cubicBezTo>
                    <a:pt x="47998" y="723404"/>
                    <a:pt x="50741" y="723404"/>
                    <a:pt x="53484" y="723404"/>
                  </a:cubicBezTo>
                  <a:cubicBezTo>
                    <a:pt x="56227" y="723404"/>
                    <a:pt x="61712" y="723404"/>
                    <a:pt x="61712" y="720661"/>
                  </a:cubicBezTo>
                  <a:lnTo>
                    <a:pt x="130281" y="652092"/>
                  </a:lnTo>
                  <a:cubicBezTo>
                    <a:pt x="130281" y="652092"/>
                    <a:pt x="130281" y="652092"/>
                    <a:pt x="133024" y="649349"/>
                  </a:cubicBezTo>
                  <a:lnTo>
                    <a:pt x="185137" y="572552"/>
                  </a:lnTo>
                  <a:lnTo>
                    <a:pt x="204336" y="575294"/>
                  </a:lnTo>
                  <a:lnTo>
                    <a:pt x="204336" y="630150"/>
                  </a:lnTo>
                  <a:lnTo>
                    <a:pt x="190622" y="630150"/>
                  </a:lnTo>
                  <a:cubicBezTo>
                    <a:pt x="182394" y="630150"/>
                    <a:pt x="176909" y="635635"/>
                    <a:pt x="176909" y="643863"/>
                  </a:cubicBezTo>
                  <a:lnTo>
                    <a:pt x="176909" y="739860"/>
                  </a:lnTo>
                  <a:lnTo>
                    <a:pt x="12343" y="778259"/>
                  </a:lnTo>
                  <a:cubicBezTo>
                    <a:pt x="6857" y="781002"/>
                    <a:pt x="1372" y="783744"/>
                    <a:pt x="1372" y="791973"/>
                  </a:cubicBezTo>
                  <a:lnTo>
                    <a:pt x="1372" y="805687"/>
                  </a:lnTo>
                  <a:lnTo>
                    <a:pt x="28799" y="805687"/>
                  </a:lnTo>
                  <a:lnTo>
                    <a:pt x="28799" y="802944"/>
                  </a:lnTo>
                  <a:lnTo>
                    <a:pt x="193365" y="764546"/>
                  </a:lnTo>
                  <a:cubicBezTo>
                    <a:pt x="198850" y="761803"/>
                    <a:pt x="204336" y="759060"/>
                    <a:pt x="204336" y="750832"/>
                  </a:cubicBezTo>
                  <a:lnTo>
                    <a:pt x="204336" y="657577"/>
                  </a:lnTo>
                  <a:lnTo>
                    <a:pt x="218050" y="657577"/>
                  </a:lnTo>
                  <a:lnTo>
                    <a:pt x="286619" y="657577"/>
                  </a:lnTo>
                  <a:lnTo>
                    <a:pt x="407301" y="657577"/>
                  </a:lnTo>
                  <a:cubicBezTo>
                    <a:pt x="410044" y="657577"/>
                    <a:pt x="415529" y="654835"/>
                    <a:pt x="418272" y="652092"/>
                  </a:cubicBezTo>
                  <a:lnTo>
                    <a:pt x="536211" y="523182"/>
                  </a:lnTo>
                  <a:lnTo>
                    <a:pt x="558153" y="523182"/>
                  </a:lnTo>
                  <a:lnTo>
                    <a:pt x="626722" y="523182"/>
                  </a:lnTo>
                  <a:lnTo>
                    <a:pt x="815973" y="523182"/>
                  </a:lnTo>
                  <a:lnTo>
                    <a:pt x="815973" y="495754"/>
                  </a:lnTo>
                  <a:lnTo>
                    <a:pt x="640436" y="495754"/>
                  </a:lnTo>
                  <a:lnTo>
                    <a:pt x="640436" y="397015"/>
                  </a:lnTo>
                  <a:cubicBezTo>
                    <a:pt x="640436" y="377816"/>
                    <a:pt x="626722" y="361359"/>
                    <a:pt x="607523" y="355873"/>
                  </a:cubicBezTo>
                  <a:lnTo>
                    <a:pt x="563639" y="347645"/>
                  </a:lnTo>
                  <a:lnTo>
                    <a:pt x="571867" y="303761"/>
                  </a:lnTo>
                  <a:lnTo>
                    <a:pt x="681578" y="303761"/>
                  </a:lnTo>
                  <a:lnTo>
                    <a:pt x="681578" y="383301"/>
                  </a:lnTo>
                  <a:lnTo>
                    <a:pt x="687064" y="383301"/>
                  </a:lnTo>
                  <a:close/>
                  <a:moveTo>
                    <a:pt x="687064" y="98054"/>
                  </a:moveTo>
                  <a:lnTo>
                    <a:pt x="687064" y="32228"/>
                  </a:lnTo>
                  <a:lnTo>
                    <a:pt x="750147" y="65141"/>
                  </a:lnTo>
                  <a:lnTo>
                    <a:pt x="687064" y="98054"/>
                  </a:lnTo>
                  <a:close/>
                  <a:moveTo>
                    <a:pt x="500555" y="119996"/>
                  </a:moveTo>
                  <a:cubicBezTo>
                    <a:pt x="530725" y="119996"/>
                    <a:pt x="555410" y="144681"/>
                    <a:pt x="555410" y="174852"/>
                  </a:cubicBezTo>
                  <a:cubicBezTo>
                    <a:pt x="555410" y="205021"/>
                    <a:pt x="530725" y="229707"/>
                    <a:pt x="500555" y="229707"/>
                  </a:cubicBezTo>
                  <a:cubicBezTo>
                    <a:pt x="470384" y="229707"/>
                    <a:pt x="445699" y="205021"/>
                    <a:pt x="445699" y="174852"/>
                  </a:cubicBezTo>
                  <a:cubicBezTo>
                    <a:pt x="445699" y="141938"/>
                    <a:pt x="470384" y="119996"/>
                    <a:pt x="500555" y="119996"/>
                  </a:cubicBezTo>
                  <a:close/>
                  <a:moveTo>
                    <a:pt x="426501" y="287304"/>
                  </a:moveTo>
                  <a:lnTo>
                    <a:pt x="407301" y="339417"/>
                  </a:lnTo>
                  <a:lnTo>
                    <a:pt x="368902" y="366845"/>
                  </a:lnTo>
                  <a:lnTo>
                    <a:pt x="355189" y="347645"/>
                  </a:lnTo>
                  <a:lnTo>
                    <a:pt x="426501" y="287304"/>
                  </a:lnTo>
                  <a:close/>
                  <a:moveTo>
                    <a:pt x="440214" y="429928"/>
                  </a:moveTo>
                  <a:cubicBezTo>
                    <a:pt x="445699" y="432671"/>
                    <a:pt x="453928" y="435414"/>
                    <a:pt x="462156" y="435414"/>
                  </a:cubicBezTo>
                  <a:lnTo>
                    <a:pt x="478613" y="438156"/>
                  </a:lnTo>
                  <a:lnTo>
                    <a:pt x="434729" y="501240"/>
                  </a:lnTo>
                  <a:lnTo>
                    <a:pt x="377130" y="558838"/>
                  </a:lnTo>
                  <a:lnTo>
                    <a:pt x="355189" y="536896"/>
                  </a:lnTo>
                  <a:lnTo>
                    <a:pt x="399073" y="493011"/>
                  </a:lnTo>
                  <a:cubicBezTo>
                    <a:pt x="399073" y="493011"/>
                    <a:pt x="401815" y="490269"/>
                    <a:pt x="401815" y="490269"/>
                  </a:cubicBezTo>
                  <a:lnTo>
                    <a:pt x="440214" y="429928"/>
                  </a:lnTo>
                  <a:close/>
                  <a:moveTo>
                    <a:pt x="163195" y="254392"/>
                  </a:moveTo>
                  <a:cubicBezTo>
                    <a:pt x="193365" y="254392"/>
                    <a:pt x="218050" y="279076"/>
                    <a:pt x="218050" y="309247"/>
                  </a:cubicBezTo>
                  <a:cubicBezTo>
                    <a:pt x="218050" y="339417"/>
                    <a:pt x="193365" y="364102"/>
                    <a:pt x="163195" y="364102"/>
                  </a:cubicBezTo>
                  <a:cubicBezTo>
                    <a:pt x="133024" y="364102"/>
                    <a:pt x="108339" y="339417"/>
                    <a:pt x="108339" y="309247"/>
                  </a:cubicBezTo>
                  <a:cubicBezTo>
                    <a:pt x="108339" y="279076"/>
                    <a:pt x="133024" y="254392"/>
                    <a:pt x="163195" y="254392"/>
                  </a:cubicBezTo>
                  <a:close/>
                  <a:moveTo>
                    <a:pt x="100111" y="635635"/>
                  </a:moveTo>
                  <a:lnTo>
                    <a:pt x="42513" y="693234"/>
                  </a:lnTo>
                  <a:lnTo>
                    <a:pt x="20571" y="671291"/>
                  </a:lnTo>
                  <a:lnTo>
                    <a:pt x="64455" y="627408"/>
                  </a:lnTo>
                  <a:cubicBezTo>
                    <a:pt x="64455" y="627408"/>
                    <a:pt x="67198" y="624665"/>
                    <a:pt x="67198" y="624665"/>
                  </a:cubicBezTo>
                  <a:lnTo>
                    <a:pt x="102854" y="564323"/>
                  </a:lnTo>
                  <a:cubicBezTo>
                    <a:pt x="108339" y="567066"/>
                    <a:pt x="116567" y="569809"/>
                    <a:pt x="124796" y="569809"/>
                  </a:cubicBezTo>
                  <a:lnTo>
                    <a:pt x="141252" y="572552"/>
                  </a:lnTo>
                  <a:lnTo>
                    <a:pt x="100111" y="635635"/>
                  </a:lnTo>
                  <a:close/>
                  <a:moveTo>
                    <a:pt x="218050" y="630150"/>
                  </a:moveTo>
                  <a:lnTo>
                    <a:pt x="218050" y="561581"/>
                  </a:lnTo>
                  <a:cubicBezTo>
                    <a:pt x="218050" y="553353"/>
                    <a:pt x="212564" y="547867"/>
                    <a:pt x="207079" y="547867"/>
                  </a:cubicBezTo>
                  <a:lnTo>
                    <a:pt x="130281" y="539639"/>
                  </a:lnTo>
                  <a:cubicBezTo>
                    <a:pt x="116567" y="539639"/>
                    <a:pt x="105597" y="531411"/>
                    <a:pt x="100111" y="520439"/>
                  </a:cubicBezTo>
                  <a:cubicBezTo>
                    <a:pt x="94626" y="509468"/>
                    <a:pt x="91883" y="495754"/>
                    <a:pt x="97369" y="484784"/>
                  </a:cubicBezTo>
                  <a:lnTo>
                    <a:pt x="135767" y="386044"/>
                  </a:lnTo>
                  <a:lnTo>
                    <a:pt x="179652" y="386044"/>
                  </a:lnTo>
                  <a:lnTo>
                    <a:pt x="259192" y="399758"/>
                  </a:lnTo>
                  <a:cubicBezTo>
                    <a:pt x="261935" y="399758"/>
                    <a:pt x="264677" y="399758"/>
                    <a:pt x="267420" y="399758"/>
                  </a:cubicBezTo>
                  <a:lnTo>
                    <a:pt x="338732" y="364102"/>
                  </a:lnTo>
                  <a:lnTo>
                    <a:pt x="349703" y="383301"/>
                  </a:lnTo>
                  <a:lnTo>
                    <a:pt x="270163" y="427185"/>
                  </a:lnTo>
                  <a:lnTo>
                    <a:pt x="207079" y="427185"/>
                  </a:lnTo>
                  <a:cubicBezTo>
                    <a:pt x="201593" y="427185"/>
                    <a:pt x="196107" y="432671"/>
                    <a:pt x="193365" y="438156"/>
                  </a:cubicBezTo>
                  <a:lnTo>
                    <a:pt x="179652" y="493011"/>
                  </a:lnTo>
                  <a:cubicBezTo>
                    <a:pt x="179652" y="495754"/>
                    <a:pt x="179652" y="501240"/>
                    <a:pt x="182394" y="503983"/>
                  </a:cubicBezTo>
                  <a:cubicBezTo>
                    <a:pt x="185137" y="506725"/>
                    <a:pt x="187880" y="509468"/>
                    <a:pt x="190622" y="509468"/>
                  </a:cubicBezTo>
                  <a:lnTo>
                    <a:pt x="248221" y="520439"/>
                  </a:lnTo>
                  <a:cubicBezTo>
                    <a:pt x="253706" y="520439"/>
                    <a:pt x="259192" y="525925"/>
                    <a:pt x="259192" y="534153"/>
                  </a:cubicBezTo>
                  <a:lnTo>
                    <a:pt x="259192" y="632893"/>
                  </a:lnTo>
                  <a:lnTo>
                    <a:pt x="218050" y="632893"/>
                  </a:lnTo>
                  <a:close/>
                  <a:moveTo>
                    <a:pt x="514269" y="495754"/>
                  </a:moveTo>
                  <a:cubicBezTo>
                    <a:pt x="511526" y="495754"/>
                    <a:pt x="506041" y="498497"/>
                    <a:pt x="503298" y="501240"/>
                  </a:cubicBezTo>
                  <a:lnTo>
                    <a:pt x="385359" y="630150"/>
                  </a:lnTo>
                  <a:lnTo>
                    <a:pt x="283876" y="630150"/>
                  </a:lnTo>
                  <a:lnTo>
                    <a:pt x="283876" y="531411"/>
                  </a:lnTo>
                  <a:cubicBezTo>
                    <a:pt x="283876" y="512211"/>
                    <a:pt x="270163" y="495754"/>
                    <a:pt x="250963" y="490269"/>
                  </a:cubicBezTo>
                  <a:lnTo>
                    <a:pt x="207079" y="482041"/>
                  </a:lnTo>
                  <a:lnTo>
                    <a:pt x="215307" y="451870"/>
                  </a:lnTo>
                  <a:lnTo>
                    <a:pt x="272905" y="451870"/>
                  </a:lnTo>
                  <a:cubicBezTo>
                    <a:pt x="275648" y="451870"/>
                    <a:pt x="278391" y="451870"/>
                    <a:pt x="278391" y="449128"/>
                  </a:cubicBezTo>
                  <a:lnTo>
                    <a:pt x="371645" y="394273"/>
                  </a:lnTo>
                  <a:cubicBezTo>
                    <a:pt x="371645" y="394273"/>
                    <a:pt x="371645" y="394273"/>
                    <a:pt x="371645" y="394273"/>
                  </a:cubicBezTo>
                  <a:cubicBezTo>
                    <a:pt x="371645" y="394273"/>
                    <a:pt x="371645" y="394273"/>
                    <a:pt x="371645" y="394273"/>
                  </a:cubicBezTo>
                  <a:lnTo>
                    <a:pt x="399073" y="372330"/>
                  </a:lnTo>
                  <a:cubicBezTo>
                    <a:pt x="399073" y="380559"/>
                    <a:pt x="404558" y="388787"/>
                    <a:pt x="407301" y="397015"/>
                  </a:cubicBezTo>
                  <a:cubicBezTo>
                    <a:pt x="410044" y="399758"/>
                    <a:pt x="412787" y="402501"/>
                    <a:pt x="415529" y="405244"/>
                  </a:cubicBezTo>
                  <a:lnTo>
                    <a:pt x="379873" y="465584"/>
                  </a:lnTo>
                  <a:lnTo>
                    <a:pt x="327761" y="517697"/>
                  </a:lnTo>
                  <a:cubicBezTo>
                    <a:pt x="322275" y="523182"/>
                    <a:pt x="322275" y="531411"/>
                    <a:pt x="327761" y="536896"/>
                  </a:cubicBezTo>
                  <a:lnTo>
                    <a:pt x="368902" y="578037"/>
                  </a:lnTo>
                  <a:cubicBezTo>
                    <a:pt x="371645" y="580780"/>
                    <a:pt x="374387" y="580780"/>
                    <a:pt x="377130" y="580780"/>
                  </a:cubicBezTo>
                  <a:cubicBezTo>
                    <a:pt x="379873" y="580780"/>
                    <a:pt x="385359" y="580780"/>
                    <a:pt x="385359" y="578037"/>
                  </a:cubicBezTo>
                  <a:lnTo>
                    <a:pt x="453928" y="509468"/>
                  </a:lnTo>
                  <a:cubicBezTo>
                    <a:pt x="453928" y="509468"/>
                    <a:pt x="453928" y="509468"/>
                    <a:pt x="456670" y="506725"/>
                  </a:cubicBezTo>
                  <a:lnTo>
                    <a:pt x="508784" y="429928"/>
                  </a:lnTo>
                  <a:lnTo>
                    <a:pt x="527983" y="432671"/>
                  </a:lnTo>
                  <a:lnTo>
                    <a:pt x="527983" y="487526"/>
                  </a:lnTo>
                  <a:lnTo>
                    <a:pt x="514269" y="487526"/>
                  </a:lnTo>
                  <a:close/>
                  <a:moveTo>
                    <a:pt x="538953" y="281819"/>
                  </a:moveTo>
                  <a:cubicBezTo>
                    <a:pt x="533468" y="281819"/>
                    <a:pt x="527983" y="287304"/>
                    <a:pt x="525240" y="292790"/>
                  </a:cubicBezTo>
                  <a:lnTo>
                    <a:pt x="511526" y="361359"/>
                  </a:lnTo>
                  <a:cubicBezTo>
                    <a:pt x="511526" y="364102"/>
                    <a:pt x="511526" y="369587"/>
                    <a:pt x="514269" y="372330"/>
                  </a:cubicBezTo>
                  <a:cubicBezTo>
                    <a:pt x="517012" y="375073"/>
                    <a:pt x="519755" y="377816"/>
                    <a:pt x="522497" y="377816"/>
                  </a:cubicBezTo>
                  <a:lnTo>
                    <a:pt x="580095" y="388787"/>
                  </a:lnTo>
                  <a:cubicBezTo>
                    <a:pt x="585581" y="388787"/>
                    <a:pt x="591067" y="394273"/>
                    <a:pt x="591067" y="402501"/>
                  </a:cubicBezTo>
                  <a:lnTo>
                    <a:pt x="591067" y="501240"/>
                  </a:lnTo>
                  <a:lnTo>
                    <a:pt x="549925" y="501240"/>
                  </a:lnTo>
                  <a:lnTo>
                    <a:pt x="549925" y="432671"/>
                  </a:lnTo>
                  <a:cubicBezTo>
                    <a:pt x="549925" y="424442"/>
                    <a:pt x="544439" y="418957"/>
                    <a:pt x="538953" y="418957"/>
                  </a:cubicBezTo>
                  <a:lnTo>
                    <a:pt x="462156" y="410729"/>
                  </a:lnTo>
                  <a:cubicBezTo>
                    <a:pt x="448442" y="410729"/>
                    <a:pt x="437472" y="402501"/>
                    <a:pt x="431986" y="391530"/>
                  </a:cubicBezTo>
                  <a:cubicBezTo>
                    <a:pt x="426501" y="380559"/>
                    <a:pt x="423758" y="366845"/>
                    <a:pt x="429243" y="355873"/>
                  </a:cubicBezTo>
                  <a:lnTo>
                    <a:pt x="467642" y="257135"/>
                  </a:lnTo>
                  <a:lnTo>
                    <a:pt x="659636" y="257135"/>
                  </a:lnTo>
                  <a:lnTo>
                    <a:pt x="659636" y="284562"/>
                  </a:lnTo>
                  <a:lnTo>
                    <a:pt x="538953" y="284562"/>
                  </a:ln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15"/>
          <p:cNvSpPr txBox="1">
            <a:spLocks noGrp="1"/>
          </p:cNvSpPr>
          <p:nvPr>
            <p:ph type="body" idx="2"/>
          </p:nvPr>
        </p:nvSpPr>
        <p:spPr>
          <a:xfrm>
            <a:off x="1503336" y="604434"/>
            <a:ext cx="9886397" cy="101897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24BAA2"/>
              </a:buClr>
              <a:buSzPts val="3600"/>
              <a:buNone/>
            </a:pPr>
            <a:r>
              <a:rPr lang="en-US" dirty="0" err="1"/>
              <a:t>Aspetti</a:t>
            </a:r>
            <a:r>
              <a:rPr lang="en-US" dirty="0"/>
              <a:t> </a:t>
            </a:r>
            <a:r>
              <a:rPr lang="en-US" dirty="0" err="1"/>
              <a:t>tecnici</a:t>
            </a:r>
            <a:endParaRPr dirty="0"/>
          </a:p>
        </p:txBody>
      </p:sp>
      <p:sp>
        <p:nvSpPr>
          <p:cNvPr id="341" name="Google Shape;341;p15"/>
          <p:cNvSpPr txBox="1"/>
          <p:nvPr/>
        </p:nvSpPr>
        <p:spPr>
          <a:xfrm>
            <a:off x="838200" y="1817127"/>
            <a:ext cx="10551533" cy="4351338"/>
          </a:xfrm>
          <a:prstGeom prst="rect">
            <a:avLst/>
          </a:prstGeom>
          <a:noFill/>
          <a:ln>
            <a:noFill/>
          </a:ln>
        </p:spPr>
        <p:txBody>
          <a:bodyPr spcFirstLastPara="1" wrap="square" lIns="91425" tIns="45700" rIns="91425" bIns="45700" anchor="t" anchorCtr="0">
            <a:noAutofit/>
          </a:bodyPr>
          <a:lstStyle/>
          <a:p>
            <a:pPr lvl="0">
              <a:lnSpc>
                <a:spcPct val="90000"/>
              </a:lnSpc>
              <a:buClr>
                <a:srgbClr val="092E4B"/>
              </a:buClr>
              <a:buSzPts val="2400"/>
            </a:pPr>
            <a:r>
              <a:rPr lang="en-US" sz="2400" b="1" dirty="0" err="1">
                <a:solidFill>
                  <a:srgbClr val="092E4B"/>
                </a:solidFill>
                <a:latin typeface="Calibri"/>
                <a:ea typeface="Calibri"/>
                <a:cs typeface="Calibri"/>
                <a:sym typeface="Calibri"/>
              </a:rPr>
              <a:t>Evitare</a:t>
            </a:r>
            <a:r>
              <a:rPr lang="en-US" sz="2400" b="1" dirty="0">
                <a:solidFill>
                  <a:srgbClr val="092E4B"/>
                </a:solidFill>
                <a:latin typeface="Calibri"/>
                <a:ea typeface="Calibri"/>
                <a:cs typeface="Calibri"/>
                <a:sym typeface="Calibri"/>
              </a:rPr>
              <a:t> lo slang IT</a:t>
            </a:r>
          </a:p>
          <a:p>
            <a:pPr lvl="0">
              <a:lnSpc>
                <a:spcPct val="90000"/>
              </a:lnSpc>
              <a:buClr>
                <a:srgbClr val="092E4B"/>
              </a:buClr>
              <a:buSzPts val="2400"/>
            </a:pPr>
            <a:endParaRPr sz="2400" dirty="0">
              <a:solidFill>
                <a:srgbClr val="092E4B"/>
              </a:solidFill>
              <a:latin typeface="Calibri"/>
              <a:ea typeface="Calibri"/>
              <a:cs typeface="Calibri"/>
              <a:sym typeface="Calibri"/>
            </a:endParaRPr>
          </a:p>
          <a:p>
            <a:pPr lvl="0">
              <a:lnSpc>
                <a:spcPct val="90000"/>
              </a:lnSpc>
              <a:spcBef>
                <a:spcPts val="1000"/>
              </a:spcBef>
              <a:buClr>
                <a:srgbClr val="092E4B"/>
              </a:buClr>
              <a:buSzPts val="2400"/>
            </a:pPr>
            <a:r>
              <a:rPr lang="it-IT" sz="2400" dirty="0">
                <a:solidFill>
                  <a:srgbClr val="092E4B"/>
                </a:solidFill>
                <a:latin typeface="Calibri"/>
                <a:ea typeface="Calibri"/>
                <a:cs typeface="Calibri"/>
                <a:sym typeface="Calibri"/>
              </a:rPr>
              <a:t>Il vocabolario digitale è una sfida per molte persone, quindi:</a:t>
            </a:r>
          </a:p>
          <a:p>
            <a:pPr marL="342900" lvl="0" indent="-342900">
              <a:lnSpc>
                <a:spcPct val="90000"/>
              </a:lnSpc>
              <a:spcBef>
                <a:spcPts val="1000"/>
              </a:spcBef>
              <a:buClr>
                <a:srgbClr val="092E4B"/>
              </a:buClr>
              <a:buSzPts val="2400"/>
              <a:buFont typeface="Arial" panose="020B0604020202020204" pitchFamily="34" charset="0"/>
              <a:buChar char="•"/>
            </a:pPr>
            <a:r>
              <a:rPr lang="it-IT" sz="2400" dirty="0">
                <a:solidFill>
                  <a:srgbClr val="092E4B"/>
                </a:solidFill>
                <a:latin typeface="Calibri"/>
                <a:ea typeface="Calibri"/>
                <a:cs typeface="Calibri"/>
                <a:sym typeface="Calibri"/>
              </a:rPr>
              <a:t>L'uso del gergo informatico dovrebbe essere ridotto al minimo 
Alcune espressioni potrebbero dover essere spiegate o "tradotte"</a:t>
            </a:r>
            <a:r>
              <a:rPr lang="en-US" sz="2400" dirty="0">
                <a:solidFill>
                  <a:srgbClr val="092E4B"/>
                </a:solidFill>
                <a:latin typeface="Calibri"/>
                <a:ea typeface="Calibri"/>
                <a:cs typeface="Calibri"/>
                <a:sym typeface="Calibri"/>
              </a:rPr>
              <a:t>”</a:t>
            </a:r>
            <a:endParaRPr dirty="0"/>
          </a:p>
          <a:p>
            <a:pPr marL="0" marR="0" lvl="0" indent="0" algn="l" rtl="0">
              <a:lnSpc>
                <a:spcPct val="90000"/>
              </a:lnSpc>
              <a:spcBef>
                <a:spcPts val="1000"/>
              </a:spcBef>
              <a:spcAft>
                <a:spcPts val="0"/>
              </a:spcAft>
              <a:buClr>
                <a:schemeClr val="dk1"/>
              </a:buClr>
              <a:buSzPts val="2800"/>
              <a:buFont typeface="Arial"/>
              <a:buNone/>
            </a:pPr>
            <a:endParaRPr sz="2800" dirty="0">
              <a:solidFill>
                <a:srgbClr val="092E4B"/>
              </a:solidFill>
              <a:latin typeface="Calibri"/>
              <a:ea typeface="Calibri"/>
              <a:cs typeface="Calibri"/>
              <a:sym typeface="Calibri"/>
            </a:endParaRPr>
          </a:p>
        </p:txBody>
      </p:sp>
      <p:grpSp>
        <p:nvGrpSpPr>
          <p:cNvPr id="342" name="Google Shape;342;p15"/>
          <p:cNvGrpSpPr/>
          <p:nvPr/>
        </p:nvGrpSpPr>
        <p:grpSpPr>
          <a:xfrm>
            <a:off x="9301655" y="1460939"/>
            <a:ext cx="1387009" cy="1418896"/>
            <a:chOff x="6488295" y="5309031"/>
            <a:chExt cx="1083393" cy="1108075"/>
          </a:xfrm>
        </p:grpSpPr>
        <p:sp>
          <p:nvSpPr>
            <p:cNvPr id="343" name="Google Shape;343;p15"/>
            <p:cNvSpPr/>
            <p:nvPr/>
          </p:nvSpPr>
          <p:spPr>
            <a:xfrm>
              <a:off x="7127359" y="5377600"/>
              <a:ext cx="397701" cy="323645"/>
            </a:xfrm>
            <a:custGeom>
              <a:avLst/>
              <a:gdLst/>
              <a:ahLst/>
              <a:cxnLst/>
              <a:rect l="l" t="t" r="r" b="b"/>
              <a:pathLst>
                <a:path w="397701" h="323645" extrusionOk="0">
                  <a:moveTo>
                    <a:pt x="8229" y="0"/>
                  </a:moveTo>
                  <a:cubicBezTo>
                    <a:pt x="2743" y="0"/>
                    <a:pt x="0" y="2743"/>
                    <a:pt x="0" y="8228"/>
                  </a:cubicBezTo>
                  <a:lnTo>
                    <a:pt x="0" y="271533"/>
                  </a:lnTo>
                  <a:cubicBezTo>
                    <a:pt x="0" y="277019"/>
                    <a:pt x="2743" y="279761"/>
                    <a:pt x="8229" y="279761"/>
                  </a:cubicBezTo>
                  <a:lnTo>
                    <a:pt x="60341" y="279761"/>
                  </a:lnTo>
                  <a:cubicBezTo>
                    <a:pt x="71312" y="279761"/>
                    <a:pt x="79541" y="287990"/>
                    <a:pt x="82283" y="298961"/>
                  </a:cubicBezTo>
                  <a:lnTo>
                    <a:pt x="87769" y="323646"/>
                  </a:lnTo>
                  <a:lnTo>
                    <a:pt x="139881" y="285247"/>
                  </a:lnTo>
                  <a:cubicBezTo>
                    <a:pt x="142624" y="282504"/>
                    <a:pt x="148110" y="279761"/>
                    <a:pt x="153595" y="279761"/>
                  </a:cubicBezTo>
                  <a:lnTo>
                    <a:pt x="389473" y="279761"/>
                  </a:lnTo>
                  <a:cubicBezTo>
                    <a:pt x="394959" y="279761"/>
                    <a:pt x="397701" y="277019"/>
                    <a:pt x="397701" y="271533"/>
                  </a:cubicBezTo>
                  <a:lnTo>
                    <a:pt x="397701" y="8228"/>
                  </a:lnTo>
                  <a:cubicBezTo>
                    <a:pt x="397701" y="2743"/>
                    <a:pt x="394959" y="0"/>
                    <a:pt x="389473" y="0"/>
                  </a:cubicBezTo>
                  <a:lnTo>
                    <a:pt x="8229" y="0"/>
                  </a:lnTo>
                  <a:close/>
                </a:path>
              </a:pathLst>
            </a:custGeom>
            <a:solidFill>
              <a:srgbClr val="7F349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344" name="Google Shape;344;p15"/>
            <p:cNvGrpSpPr/>
            <p:nvPr/>
          </p:nvGrpSpPr>
          <p:grpSpPr>
            <a:xfrm>
              <a:off x="6488295" y="5309031"/>
              <a:ext cx="1083393" cy="1108075"/>
              <a:chOff x="6488295" y="5309031"/>
              <a:chExt cx="1083393" cy="1108075"/>
            </a:xfrm>
          </p:grpSpPr>
          <p:sp>
            <p:nvSpPr>
              <p:cNvPr id="345" name="Google Shape;345;p15"/>
              <p:cNvSpPr/>
              <p:nvPr/>
            </p:nvSpPr>
            <p:spPr>
              <a:xfrm>
                <a:off x="6488295" y="5309031"/>
                <a:ext cx="647293" cy="1108075"/>
              </a:xfrm>
              <a:custGeom>
                <a:avLst/>
                <a:gdLst/>
                <a:ahLst/>
                <a:cxnLst/>
                <a:rect l="l" t="t" r="r" b="b"/>
                <a:pathLst>
                  <a:path w="647293" h="1108075" extrusionOk="0">
                    <a:moveTo>
                      <a:pt x="619866" y="573237"/>
                    </a:moveTo>
                    <a:lnTo>
                      <a:pt x="551296" y="573237"/>
                    </a:lnTo>
                    <a:lnTo>
                      <a:pt x="551296" y="425128"/>
                    </a:lnTo>
                    <a:cubicBezTo>
                      <a:pt x="551296" y="364787"/>
                      <a:pt x="501926" y="312675"/>
                      <a:pt x="438843" y="312675"/>
                    </a:cubicBezTo>
                    <a:lnTo>
                      <a:pt x="436100" y="312675"/>
                    </a:lnTo>
                    <a:cubicBezTo>
                      <a:pt x="474498" y="279761"/>
                      <a:pt x="499184" y="230392"/>
                      <a:pt x="499184" y="178280"/>
                    </a:cubicBezTo>
                    <a:cubicBezTo>
                      <a:pt x="499184" y="79540"/>
                      <a:pt x="419643" y="0"/>
                      <a:pt x="320904" y="0"/>
                    </a:cubicBezTo>
                    <a:cubicBezTo>
                      <a:pt x="222164" y="0"/>
                      <a:pt x="142624" y="79540"/>
                      <a:pt x="142624" y="178280"/>
                    </a:cubicBezTo>
                    <a:cubicBezTo>
                      <a:pt x="142624" y="233135"/>
                      <a:pt x="167309" y="279761"/>
                      <a:pt x="205708" y="312675"/>
                    </a:cubicBezTo>
                    <a:lnTo>
                      <a:pt x="202965" y="312675"/>
                    </a:lnTo>
                    <a:cubicBezTo>
                      <a:pt x="142624" y="312675"/>
                      <a:pt x="90511" y="362044"/>
                      <a:pt x="90511" y="425128"/>
                    </a:cubicBezTo>
                    <a:lnTo>
                      <a:pt x="90511" y="573237"/>
                    </a:lnTo>
                    <a:lnTo>
                      <a:pt x="21942" y="573237"/>
                    </a:lnTo>
                    <a:cubicBezTo>
                      <a:pt x="10971" y="573237"/>
                      <a:pt x="0" y="584208"/>
                      <a:pt x="0" y="595179"/>
                    </a:cubicBezTo>
                    <a:lnTo>
                      <a:pt x="0" y="737803"/>
                    </a:lnTo>
                    <a:cubicBezTo>
                      <a:pt x="0" y="748774"/>
                      <a:pt x="10971" y="759745"/>
                      <a:pt x="21942" y="759745"/>
                    </a:cubicBezTo>
                    <a:lnTo>
                      <a:pt x="57598" y="759745"/>
                    </a:lnTo>
                    <a:lnTo>
                      <a:pt x="57598" y="1086134"/>
                    </a:lnTo>
                    <a:cubicBezTo>
                      <a:pt x="57598" y="1097105"/>
                      <a:pt x="68569" y="1108076"/>
                      <a:pt x="79540" y="1108076"/>
                    </a:cubicBezTo>
                    <a:lnTo>
                      <a:pt x="567753" y="1108076"/>
                    </a:lnTo>
                    <a:cubicBezTo>
                      <a:pt x="578724" y="1108076"/>
                      <a:pt x="589695" y="1097105"/>
                      <a:pt x="589695" y="1086134"/>
                    </a:cubicBezTo>
                    <a:lnTo>
                      <a:pt x="589695" y="759745"/>
                    </a:lnTo>
                    <a:lnTo>
                      <a:pt x="625351" y="759745"/>
                    </a:lnTo>
                    <a:cubicBezTo>
                      <a:pt x="636322" y="759745"/>
                      <a:pt x="647293" y="748774"/>
                      <a:pt x="647293" y="737803"/>
                    </a:cubicBezTo>
                    <a:lnTo>
                      <a:pt x="647293" y="595179"/>
                    </a:lnTo>
                    <a:cubicBezTo>
                      <a:pt x="641807" y="584208"/>
                      <a:pt x="630837" y="573237"/>
                      <a:pt x="619866" y="573237"/>
                    </a:cubicBezTo>
                    <a:lnTo>
                      <a:pt x="619866" y="573237"/>
                    </a:lnTo>
                    <a:close/>
                    <a:moveTo>
                      <a:pt x="183766" y="178280"/>
                    </a:moveTo>
                    <a:cubicBezTo>
                      <a:pt x="183766" y="104225"/>
                      <a:pt x="244106" y="43884"/>
                      <a:pt x="318161" y="43884"/>
                    </a:cubicBezTo>
                    <a:cubicBezTo>
                      <a:pt x="392215" y="43884"/>
                      <a:pt x="452557" y="104225"/>
                      <a:pt x="452557" y="178280"/>
                    </a:cubicBezTo>
                    <a:cubicBezTo>
                      <a:pt x="452557" y="252334"/>
                      <a:pt x="392215" y="312675"/>
                      <a:pt x="318161" y="312675"/>
                    </a:cubicBezTo>
                    <a:cubicBezTo>
                      <a:pt x="244106" y="312675"/>
                      <a:pt x="183766" y="252334"/>
                      <a:pt x="183766" y="178280"/>
                    </a:cubicBezTo>
                    <a:lnTo>
                      <a:pt x="183766" y="178280"/>
                    </a:lnTo>
                    <a:close/>
                    <a:moveTo>
                      <a:pt x="131653" y="425128"/>
                    </a:moveTo>
                    <a:cubicBezTo>
                      <a:pt x="131653" y="386730"/>
                      <a:pt x="161823" y="356559"/>
                      <a:pt x="200222" y="356559"/>
                    </a:cubicBezTo>
                    <a:lnTo>
                      <a:pt x="438843" y="356559"/>
                    </a:lnTo>
                    <a:cubicBezTo>
                      <a:pt x="477241" y="356559"/>
                      <a:pt x="507412" y="386730"/>
                      <a:pt x="507412" y="425128"/>
                    </a:cubicBezTo>
                    <a:lnTo>
                      <a:pt x="507412" y="573237"/>
                    </a:lnTo>
                    <a:lnTo>
                      <a:pt x="131653" y="573237"/>
                    </a:lnTo>
                    <a:lnTo>
                      <a:pt x="131653" y="425128"/>
                    </a:lnTo>
                    <a:close/>
                    <a:moveTo>
                      <a:pt x="597923" y="715861"/>
                    </a:moveTo>
                    <a:lnTo>
                      <a:pt x="425129" y="715861"/>
                    </a:lnTo>
                    <a:cubicBezTo>
                      <a:pt x="414158" y="715861"/>
                      <a:pt x="403187" y="726832"/>
                      <a:pt x="403187" y="737803"/>
                    </a:cubicBezTo>
                    <a:cubicBezTo>
                      <a:pt x="403187" y="748774"/>
                      <a:pt x="414158" y="759745"/>
                      <a:pt x="425129" y="759745"/>
                    </a:cubicBezTo>
                    <a:lnTo>
                      <a:pt x="540326" y="759745"/>
                    </a:lnTo>
                    <a:lnTo>
                      <a:pt x="540326" y="1064191"/>
                    </a:lnTo>
                    <a:lnTo>
                      <a:pt x="95997" y="1064191"/>
                    </a:lnTo>
                    <a:lnTo>
                      <a:pt x="95997" y="759745"/>
                    </a:lnTo>
                    <a:lnTo>
                      <a:pt x="230392" y="759745"/>
                    </a:lnTo>
                    <a:cubicBezTo>
                      <a:pt x="241363" y="759745"/>
                      <a:pt x="252335" y="748774"/>
                      <a:pt x="252335" y="737803"/>
                    </a:cubicBezTo>
                    <a:cubicBezTo>
                      <a:pt x="252335" y="726832"/>
                      <a:pt x="241363" y="715861"/>
                      <a:pt x="230392" y="715861"/>
                    </a:cubicBezTo>
                    <a:lnTo>
                      <a:pt x="41142" y="715861"/>
                    </a:lnTo>
                    <a:lnTo>
                      <a:pt x="41142" y="617122"/>
                    </a:lnTo>
                    <a:lnTo>
                      <a:pt x="597923" y="617122"/>
                    </a:lnTo>
                    <a:lnTo>
                      <a:pt x="597923" y="715861"/>
                    </a:ln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6" name="Google Shape;346;p15"/>
              <p:cNvSpPr/>
              <p:nvPr/>
            </p:nvSpPr>
            <p:spPr>
              <a:xfrm>
                <a:off x="6797152" y="6025833"/>
                <a:ext cx="42217" cy="42942"/>
              </a:xfrm>
              <a:custGeom>
                <a:avLst/>
                <a:gdLst/>
                <a:ahLst/>
                <a:cxnLst/>
                <a:rect l="l" t="t" r="r" b="b"/>
                <a:pathLst>
                  <a:path w="42217" h="42942" extrusionOk="0">
                    <a:moveTo>
                      <a:pt x="20275" y="42943"/>
                    </a:moveTo>
                    <a:cubicBezTo>
                      <a:pt x="12047" y="42943"/>
                      <a:pt x="3819" y="37458"/>
                      <a:pt x="1076" y="29229"/>
                    </a:cubicBezTo>
                    <a:cubicBezTo>
                      <a:pt x="-1666" y="21001"/>
                      <a:pt x="1076" y="10030"/>
                      <a:pt x="6562" y="4544"/>
                    </a:cubicBezTo>
                    <a:cubicBezTo>
                      <a:pt x="14790" y="-941"/>
                      <a:pt x="23018" y="-941"/>
                      <a:pt x="31246" y="1801"/>
                    </a:cubicBezTo>
                    <a:cubicBezTo>
                      <a:pt x="39475" y="7287"/>
                      <a:pt x="42217" y="15515"/>
                      <a:pt x="42217" y="23744"/>
                    </a:cubicBezTo>
                    <a:cubicBezTo>
                      <a:pt x="39475" y="34715"/>
                      <a:pt x="28503" y="42943"/>
                      <a:pt x="20275" y="42943"/>
                    </a:cubicBezTo>
                    <a:lnTo>
                      <a:pt x="20275" y="42943"/>
                    </a:ln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7" name="Google Shape;347;p15"/>
              <p:cNvSpPr/>
              <p:nvPr/>
            </p:nvSpPr>
            <p:spPr>
              <a:xfrm>
                <a:off x="7184958" y="5479081"/>
                <a:ext cx="287990" cy="43884"/>
              </a:xfrm>
              <a:custGeom>
                <a:avLst/>
                <a:gdLst/>
                <a:ahLst/>
                <a:cxnLst/>
                <a:rect l="l" t="t" r="r" b="b"/>
                <a:pathLst>
                  <a:path w="287990" h="43884" extrusionOk="0">
                    <a:moveTo>
                      <a:pt x="266049" y="43884"/>
                    </a:moveTo>
                    <a:lnTo>
                      <a:pt x="21943" y="43884"/>
                    </a:lnTo>
                    <a:cubicBezTo>
                      <a:pt x="10971" y="43884"/>
                      <a:pt x="0" y="32913"/>
                      <a:pt x="0" y="21943"/>
                    </a:cubicBezTo>
                    <a:cubicBezTo>
                      <a:pt x="0" y="10972"/>
                      <a:pt x="10971" y="0"/>
                      <a:pt x="21943" y="0"/>
                    </a:cubicBezTo>
                    <a:lnTo>
                      <a:pt x="266049" y="0"/>
                    </a:lnTo>
                    <a:cubicBezTo>
                      <a:pt x="277020" y="0"/>
                      <a:pt x="287991" y="10972"/>
                      <a:pt x="287991" y="21943"/>
                    </a:cubicBezTo>
                    <a:cubicBezTo>
                      <a:pt x="287991" y="32913"/>
                      <a:pt x="279763" y="43884"/>
                      <a:pt x="266049" y="43884"/>
                    </a:cubicBezTo>
                    <a:lnTo>
                      <a:pt x="266049" y="43884"/>
                    </a:ln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8" name="Google Shape;348;p15"/>
              <p:cNvSpPr/>
              <p:nvPr/>
            </p:nvSpPr>
            <p:spPr>
              <a:xfrm>
                <a:off x="7184958" y="5569593"/>
                <a:ext cx="287990" cy="43884"/>
              </a:xfrm>
              <a:custGeom>
                <a:avLst/>
                <a:gdLst/>
                <a:ahLst/>
                <a:cxnLst/>
                <a:rect l="l" t="t" r="r" b="b"/>
                <a:pathLst>
                  <a:path w="287990" h="43884" extrusionOk="0">
                    <a:moveTo>
                      <a:pt x="266049" y="43884"/>
                    </a:moveTo>
                    <a:lnTo>
                      <a:pt x="21943" y="43884"/>
                    </a:lnTo>
                    <a:cubicBezTo>
                      <a:pt x="10971" y="43884"/>
                      <a:pt x="0" y="32913"/>
                      <a:pt x="0" y="21942"/>
                    </a:cubicBezTo>
                    <a:cubicBezTo>
                      <a:pt x="0" y="10971"/>
                      <a:pt x="10971" y="0"/>
                      <a:pt x="21943" y="0"/>
                    </a:cubicBezTo>
                    <a:lnTo>
                      <a:pt x="266049" y="0"/>
                    </a:lnTo>
                    <a:cubicBezTo>
                      <a:pt x="277020" y="0"/>
                      <a:pt x="287991" y="10971"/>
                      <a:pt x="287991" y="21942"/>
                    </a:cubicBezTo>
                    <a:cubicBezTo>
                      <a:pt x="287991" y="35656"/>
                      <a:pt x="279763" y="43884"/>
                      <a:pt x="266049" y="43884"/>
                    </a:cubicBezTo>
                    <a:lnTo>
                      <a:pt x="266049" y="43884"/>
                    </a:ln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9" name="Google Shape;349;p15"/>
              <p:cNvSpPr/>
              <p:nvPr/>
            </p:nvSpPr>
            <p:spPr>
              <a:xfrm>
                <a:off x="7088961" y="5363886"/>
                <a:ext cx="482727" cy="427871"/>
              </a:xfrm>
              <a:custGeom>
                <a:avLst/>
                <a:gdLst/>
                <a:ahLst/>
                <a:cxnLst/>
                <a:rect l="l" t="t" r="r" b="b"/>
                <a:pathLst>
                  <a:path w="482727" h="427871" extrusionOk="0">
                    <a:moveTo>
                      <a:pt x="115197" y="427871"/>
                    </a:moveTo>
                    <a:cubicBezTo>
                      <a:pt x="112454" y="427871"/>
                      <a:pt x="109711" y="427871"/>
                      <a:pt x="106968" y="425128"/>
                    </a:cubicBezTo>
                    <a:cubicBezTo>
                      <a:pt x="98740" y="422385"/>
                      <a:pt x="95997" y="416899"/>
                      <a:pt x="93254" y="408671"/>
                    </a:cubicBezTo>
                    <a:lnTo>
                      <a:pt x="85026" y="367530"/>
                    </a:lnTo>
                    <a:lnTo>
                      <a:pt x="52112" y="367530"/>
                    </a:lnTo>
                    <a:cubicBezTo>
                      <a:pt x="24685" y="367530"/>
                      <a:pt x="0" y="342845"/>
                      <a:pt x="0" y="315418"/>
                    </a:cubicBezTo>
                    <a:lnTo>
                      <a:pt x="0" y="52112"/>
                    </a:lnTo>
                    <a:cubicBezTo>
                      <a:pt x="0" y="24685"/>
                      <a:pt x="24685" y="0"/>
                      <a:pt x="52112" y="0"/>
                    </a:cubicBezTo>
                    <a:lnTo>
                      <a:pt x="430615" y="0"/>
                    </a:lnTo>
                    <a:cubicBezTo>
                      <a:pt x="458042" y="0"/>
                      <a:pt x="482727" y="24685"/>
                      <a:pt x="482727" y="52112"/>
                    </a:cubicBezTo>
                    <a:lnTo>
                      <a:pt x="482727" y="315418"/>
                    </a:lnTo>
                    <a:cubicBezTo>
                      <a:pt x="482727" y="342845"/>
                      <a:pt x="458042" y="367530"/>
                      <a:pt x="430615" y="367530"/>
                    </a:cubicBezTo>
                    <a:lnTo>
                      <a:pt x="202965" y="367530"/>
                    </a:lnTo>
                    <a:lnTo>
                      <a:pt x="126167" y="422385"/>
                    </a:lnTo>
                    <a:cubicBezTo>
                      <a:pt x="123425" y="425128"/>
                      <a:pt x="120682" y="427871"/>
                      <a:pt x="115197" y="427871"/>
                    </a:cubicBezTo>
                    <a:lnTo>
                      <a:pt x="115197" y="427871"/>
                    </a:lnTo>
                    <a:close/>
                    <a:moveTo>
                      <a:pt x="52112" y="43884"/>
                    </a:moveTo>
                    <a:cubicBezTo>
                      <a:pt x="46627" y="43884"/>
                      <a:pt x="43884" y="46626"/>
                      <a:pt x="43884" y="52112"/>
                    </a:cubicBezTo>
                    <a:lnTo>
                      <a:pt x="43884" y="315418"/>
                    </a:lnTo>
                    <a:cubicBezTo>
                      <a:pt x="43884" y="320903"/>
                      <a:pt x="46627" y="323646"/>
                      <a:pt x="52112" y="323646"/>
                    </a:cubicBezTo>
                    <a:lnTo>
                      <a:pt x="104226" y="323646"/>
                    </a:lnTo>
                    <a:cubicBezTo>
                      <a:pt x="115197" y="323646"/>
                      <a:pt x="123425" y="331874"/>
                      <a:pt x="126167" y="342845"/>
                    </a:cubicBezTo>
                    <a:lnTo>
                      <a:pt x="131653" y="367530"/>
                    </a:lnTo>
                    <a:lnTo>
                      <a:pt x="183766" y="329131"/>
                    </a:lnTo>
                    <a:cubicBezTo>
                      <a:pt x="186509" y="326389"/>
                      <a:pt x="191994" y="323646"/>
                      <a:pt x="197480" y="323646"/>
                    </a:cubicBezTo>
                    <a:lnTo>
                      <a:pt x="433358" y="323646"/>
                    </a:lnTo>
                    <a:cubicBezTo>
                      <a:pt x="438843" y="323646"/>
                      <a:pt x="441586" y="320903"/>
                      <a:pt x="441586" y="315418"/>
                    </a:cubicBezTo>
                    <a:lnTo>
                      <a:pt x="441586" y="52112"/>
                    </a:lnTo>
                    <a:cubicBezTo>
                      <a:pt x="441586" y="46626"/>
                      <a:pt x="438843" y="43884"/>
                      <a:pt x="433358" y="43884"/>
                    </a:cubicBezTo>
                    <a:lnTo>
                      <a:pt x="52112" y="43884"/>
                    </a:ln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350" name="Google Shape;350;p15"/>
          <p:cNvSpPr/>
          <p:nvPr/>
        </p:nvSpPr>
        <p:spPr>
          <a:xfrm>
            <a:off x="9894346" y="907612"/>
            <a:ext cx="618009" cy="547891"/>
          </a:xfrm>
          <a:custGeom>
            <a:avLst/>
            <a:gdLst/>
            <a:ahLst/>
            <a:cxnLst/>
            <a:rect l="l" t="t" r="r" b="b"/>
            <a:pathLst>
              <a:path w="482727" h="427871" extrusionOk="0">
                <a:moveTo>
                  <a:pt x="115197" y="427871"/>
                </a:moveTo>
                <a:cubicBezTo>
                  <a:pt x="112454" y="427871"/>
                  <a:pt x="109711" y="427871"/>
                  <a:pt x="106968" y="425128"/>
                </a:cubicBezTo>
                <a:cubicBezTo>
                  <a:pt x="98740" y="422385"/>
                  <a:pt x="95997" y="416899"/>
                  <a:pt x="93254" y="408671"/>
                </a:cubicBezTo>
                <a:lnTo>
                  <a:pt x="85026" y="367530"/>
                </a:lnTo>
                <a:lnTo>
                  <a:pt x="52112" y="367530"/>
                </a:lnTo>
                <a:cubicBezTo>
                  <a:pt x="24685" y="367530"/>
                  <a:pt x="0" y="342845"/>
                  <a:pt x="0" y="315418"/>
                </a:cubicBezTo>
                <a:lnTo>
                  <a:pt x="0" y="52112"/>
                </a:lnTo>
                <a:cubicBezTo>
                  <a:pt x="0" y="24685"/>
                  <a:pt x="24685" y="0"/>
                  <a:pt x="52112" y="0"/>
                </a:cubicBezTo>
                <a:lnTo>
                  <a:pt x="430615" y="0"/>
                </a:lnTo>
                <a:cubicBezTo>
                  <a:pt x="458042" y="0"/>
                  <a:pt x="482727" y="24685"/>
                  <a:pt x="482727" y="52112"/>
                </a:cubicBezTo>
                <a:lnTo>
                  <a:pt x="482727" y="315418"/>
                </a:lnTo>
                <a:cubicBezTo>
                  <a:pt x="482727" y="342845"/>
                  <a:pt x="458042" y="367530"/>
                  <a:pt x="430615" y="367530"/>
                </a:cubicBezTo>
                <a:lnTo>
                  <a:pt x="202965" y="367530"/>
                </a:lnTo>
                <a:lnTo>
                  <a:pt x="126167" y="422385"/>
                </a:lnTo>
                <a:cubicBezTo>
                  <a:pt x="123425" y="425128"/>
                  <a:pt x="120682" y="427871"/>
                  <a:pt x="115197" y="427871"/>
                </a:cubicBezTo>
                <a:lnTo>
                  <a:pt x="115197" y="427871"/>
                </a:lnTo>
                <a:close/>
                <a:moveTo>
                  <a:pt x="52112" y="43884"/>
                </a:moveTo>
                <a:cubicBezTo>
                  <a:pt x="46627" y="43884"/>
                  <a:pt x="43884" y="46626"/>
                  <a:pt x="43884" y="52112"/>
                </a:cubicBezTo>
                <a:lnTo>
                  <a:pt x="43884" y="315418"/>
                </a:lnTo>
                <a:cubicBezTo>
                  <a:pt x="43884" y="320903"/>
                  <a:pt x="46627" y="323646"/>
                  <a:pt x="52112" y="323646"/>
                </a:cubicBezTo>
                <a:lnTo>
                  <a:pt x="104226" y="323646"/>
                </a:lnTo>
                <a:cubicBezTo>
                  <a:pt x="115197" y="323646"/>
                  <a:pt x="123425" y="331874"/>
                  <a:pt x="126167" y="342845"/>
                </a:cubicBezTo>
                <a:lnTo>
                  <a:pt x="131653" y="367530"/>
                </a:lnTo>
                <a:lnTo>
                  <a:pt x="183766" y="329131"/>
                </a:lnTo>
                <a:cubicBezTo>
                  <a:pt x="186509" y="326389"/>
                  <a:pt x="191994" y="323646"/>
                  <a:pt x="197480" y="323646"/>
                </a:cubicBezTo>
                <a:lnTo>
                  <a:pt x="433358" y="323646"/>
                </a:lnTo>
                <a:cubicBezTo>
                  <a:pt x="438843" y="323646"/>
                  <a:pt x="441586" y="320903"/>
                  <a:pt x="441586" y="315418"/>
                </a:cubicBezTo>
                <a:lnTo>
                  <a:pt x="441586" y="52112"/>
                </a:lnTo>
                <a:cubicBezTo>
                  <a:pt x="441586" y="46626"/>
                  <a:pt x="438843" y="43884"/>
                  <a:pt x="433358" y="43884"/>
                </a:cubicBezTo>
                <a:lnTo>
                  <a:pt x="52112" y="43884"/>
                </a:ln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1" name="Google Shape;351;p15"/>
          <p:cNvSpPr/>
          <p:nvPr/>
        </p:nvSpPr>
        <p:spPr>
          <a:xfrm>
            <a:off x="9948772" y="950638"/>
            <a:ext cx="509155" cy="414429"/>
          </a:xfrm>
          <a:custGeom>
            <a:avLst/>
            <a:gdLst/>
            <a:ahLst/>
            <a:cxnLst/>
            <a:rect l="l" t="t" r="r" b="b"/>
            <a:pathLst>
              <a:path w="397701" h="323645" extrusionOk="0">
                <a:moveTo>
                  <a:pt x="8229" y="0"/>
                </a:moveTo>
                <a:cubicBezTo>
                  <a:pt x="2743" y="0"/>
                  <a:pt x="0" y="2743"/>
                  <a:pt x="0" y="8228"/>
                </a:cubicBezTo>
                <a:lnTo>
                  <a:pt x="0" y="271533"/>
                </a:lnTo>
                <a:cubicBezTo>
                  <a:pt x="0" y="277019"/>
                  <a:pt x="2743" y="279761"/>
                  <a:pt x="8229" y="279761"/>
                </a:cubicBezTo>
                <a:lnTo>
                  <a:pt x="60341" y="279761"/>
                </a:lnTo>
                <a:cubicBezTo>
                  <a:pt x="71312" y="279761"/>
                  <a:pt x="79541" y="287990"/>
                  <a:pt x="82283" y="298961"/>
                </a:cubicBezTo>
                <a:lnTo>
                  <a:pt x="87769" y="323646"/>
                </a:lnTo>
                <a:lnTo>
                  <a:pt x="139881" y="285247"/>
                </a:lnTo>
                <a:cubicBezTo>
                  <a:pt x="142624" y="282504"/>
                  <a:pt x="148110" y="279761"/>
                  <a:pt x="153595" y="279761"/>
                </a:cubicBezTo>
                <a:lnTo>
                  <a:pt x="389473" y="279761"/>
                </a:lnTo>
                <a:cubicBezTo>
                  <a:pt x="394959" y="279761"/>
                  <a:pt x="397701" y="277019"/>
                  <a:pt x="397701" y="271533"/>
                </a:cubicBezTo>
                <a:lnTo>
                  <a:pt x="397701" y="8228"/>
                </a:lnTo>
                <a:cubicBezTo>
                  <a:pt x="397701" y="2743"/>
                  <a:pt x="394959" y="0"/>
                  <a:pt x="389473" y="0"/>
                </a:cubicBezTo>
                <a:lnTo>
                  <a:pt x="8229" y="0"/>
                </a:lnTo>
                <a:close/>
              </a:path>
            </a:pathLst>
          </a:custGeom>
          <a:solidFill>
            <a:srgbClr val="7F349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2" name="Google Shape;352;p15"/>
          <p:cNvSpPr/>
          <p:nvPr/>
        </p:nvSpPr>
        <p:spPr>
          <a:xfrm>
            <a:off x="10019000" y="1157852"/>
            <a:ext cx="368698" cy="56194"/>
          </a:xfrm>
          <a:custGeom>
            <a:avLst/>
            <a:gdLst/>
            <a:ahLst/>
            <a:cxnLst/>
            <a:rect l="l" t="t" r="r" b="b"/>
            <a:pathLst>
              <a:path w="287990" h="43884" extrusionOk="0">
                <a:moveTo>
                  <a:pt x="266049" y="43884"/>
                </a:moveTo>
                <a:lnTo>
                  <a:pt x="21943" y="43884"/>
                </a:lnTo>
                <a:cubicBezTo>
                  <a:pt x="10971" y="43884"/>
                  <a:pt x="0" y="32913"/>
                  <a:pt x="0" y="21943"/>
                </a:cubicBezTo>
                <a:cubicBezTo>
                  <a:pt x="0" y="10972"/>
                  <a:pt x="10971" y="0"/>
                  <a:pt x="21943" y="0"/>
                </a:cubicBezTo>
                <a:lnTo>
                  <a:pt x="266049" y="0"/>
                </a:lnTo>
                <a:cubicBezTo>
                  <a:pt x="277020" y="0"/>
                  <a:pt x="287991" y="10972"/>
                  <a:pt x="287991" y="21943"/>
                </a:cubicBezTo>
                <a:cubicBezTo>
                  <a:pt x="287991" y="32913"/>
                  <a:pt x="279763" y="43884"/>
                  <a:pt x="266049" y="43884"/>
                </a:cubicBezTo>
                <a:lnTo>
                  <a:pt x="266049" y="43884"/>
                </a:ln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3" name="Google Shape;353;p15"/>
          <p:cNvSpPr/>
          <p:nvPr/>
        </p:nvSpPr>
        <p:spPr>
          <a:xfrm>
            <a:off x="9977257" y="1039711"/>
            <a:ext cx="368698" cy="56194"/>
          </a:xfrm>
          <a:custGeom>
            <a:avLst/>
            <a:gdLst/>
            <a:ahLst/>
            <a:cxnLst/>
            <a:rect l="l" t="t" r="r" b="b"/>
            <a:pathLst>
              <a:path w="287990" h="43884" extrusionOk="0">
                <a:moveTo>
                  <a:pt x="266049" y="43884"/>
                </a:moveTo>
                <a:lnTo>
                  <a:pt x="21943" y="43884"/>
                </a:lnTo>
                <a:cubicBezTo>
                  <a:pt x="10971" y="43884"/>
                  <a:pt x="0" y="32913"/>
                  <a:pt x="0" y="21943"/>
                </a:cubicBezTo>
                <a:cubicBezTo>
                  <a:pt x="0" y="10972"/>
                  <a:pt x="10971" y="0"/>
                  <a:pt x="21943" y="0"/>
                </a:cubicBezTo>
                <a:lnTo>
                  <a:pt x="266049" y="0"/>
                </a:lnTo>
                <a:cubicBezTo>
                  <a:pt x="277020" y="0"/>
                  <a:pt x="287991" y="10972"/>
                  <a:pt x="287991" y="21943"/>
                </a:cubicBezTo>
                <a:cubicBezTo>
                  <a:pt x="287991" y="32913"/>
                  <a:pt x="279763" y="43884"/>
                  <a:pt x="266049" y="43884"/>
                </a:cubicBezTo>
                <a:lnTo>
                  <a:pt x="266049" y="43884"/>
                </a:ln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16"/>
          <p:cNvSpPr txBox="1">
            <a:spLocks noGrp="1"/>
          </p:cNvSpPr>
          <p:nvPr>
            <p:ph type="body" idx="2"/>
          </p:nvPr>
        </p:nvSpPr>
        <p:spPr>
          <a:xfrm>
            <a:off x="1503336" y="604434"/>
            <a:ext cx="9886397" cy="1018971"/>
          </a:xfrm>
          <a:prstGeom prst="rect">
            <a:avLst/>
          </a:prstGeom>
          <a:noFill/>
          <a:ln>
            <a:noFill/>
          </a:ln>
        </p:spPr>
        <p:txBody>
          <a:bodyPr spcFirstLastPara="1" wrap="square" lIns="91425" tIns="45700" rIns="91425" bIns="45700" anchor="t" anchorCtr="0">
            <a:noAutofit/>
          </a:bodyPr>
          <a:lstStyle/>
          <a:p>
            <a:pPr marL="0" lvl="0" indent="0" algn="ctr">
              <a:spcBef>
                <a:spcPts val="0"/>
              </a:spcBef>
            </a:pPr>
            <a:r>
              <a:rPr lang="en-US" dirty="0" err="1"/>
              <a:t>Etica</a:t>
            </a:r>
            <a:r>
              <a:rPr lang="en-US" dirty="0"/>
              <a:t> </a:t>
            </a:r>
            <a:r>
              <a:rPr lang="en-US" dirty="0" err="1"/>
              <a:t>della</a:t>
            </a:r>
            <a:r>
              <a:rPr lang="en-US" dirty="0"/>
              <a:t> Privacy</a:t>
            </a:r>
            <a:endParaRPr dirty="0"/>
          </a:p>
        </p:txBody>
      </p:sp>
      <p:sp>
        <p:nvSpPr>
          <p:cNvPr id="359" name="Google Shape;359;p16"/>
          <p:cNvSpPr txBox="1"/>
          <p:nvPr/>
        </p:nvSpPr>
        <p:spPr>
          <a:xfrm>
            <a:off x="838200" y="1817127"/>
            <a:ext cx="10551533" cy="4351338"/>
          </a:xfrm>
          <a:prstGeom prst="rect">
            <a:avLst/>
          </a:prstGeom>
          <a:noFill/>
          <a:ln>
            <a:noFill/>
          </a:ln>
        </p:spPr>
        <p:txBody>
          <a:bodyPr spcFirstLastPara="1" wrap="square" lIns="91425" tIns="45700" rIns="91425" bIns="45700" anchor="t" anchorCtr="0">
            <a:noAutofit/>
          </a:bodyPr>
          <a:lstStyle/>
          <a:p>
            <a:pPr lvl="0">
              <a:lnSpc>
                <a:spcPct val="90000"/>
              </a:lnSpc>
              <a:buClr>
                <a:srgbClr val="092E4B"/>
              </a:buClr>
              <a:buSzPts val="2400"/>
            </a:pPr>
            <a:r>
              <a:rPr lang="en-US" sz="2400" b="1" dirty="0" err="1">
                <a:solidFill>
                  <a:srgbClr val="092E4B"/>
                </a:solidFill>
                <a:latin typeface="Calibri"/>
                <a:ea typeface="Calibri"/>
                <a:cs typeface="Calibri"/>
                <a:sym typeface="Calibri"/>
              </a:rPr>
              <a:t>Impostazione</a:t>
            </a:r>
            <a:r>
              <a:rPr lang="en-US" sz="2400" b="1" dirty="0">
                <a:solidFill>
                  <a:srgbClr val="092E4B"/>
                </a:solidFill>
                <a:latin typeface="Calibri"/>
                <a:ea typeface="Calibri"/>
                <a:cs typeface="Calibri"/>
                <a:sym typeface="Calibri"/>
              </a:rPr>
              <a:t> </a:t>
            </a:r>
            <a:r>
              <a:rPr lang="en-US" sz="2400" b="1" dirty="0" err="1">
                <a:solidFill>
                  <a:srgbClr val="092E4B"/>
                </a:solidFill>
                <a:latin typeface="Calibri"/>
                <a:ea typeface="Calibri"/>
                <a:cs typeface="Calibri"/>
                <a:sym typeface="Calibri"/>
              </a:rPr>
              <a:t>dei</a:t>
            </a:r>
            <a:r>
              <a:rPr lang="en-US" sz="2400" b="1" dirty="0">
                <a:solidFill>
                  <a:srgbClr val="092E4B"/>
                </a:solidFill>
                <a:latin typeface="Calibri"/>
                <a:ea typeface="Calibri"/>
                <a:cs typeface="Calibri"/>
                <a:sym typeface="Calibri"/>
              </a:rPr>
              <a:t> </a:t>
            </a:r>
            <a:r>
              <a:rPr lang="en-US" sz="2400" b="1" dirty="0" err="1">
                <a:solidFill>
                  <a:srgbClr val="092E4B"/>
                </a:solidFill>
                <a:latin typeface="Calibri"/>
                <a:ea typeface="Calibri"/>
                <a:cs typeface="Calibri"/>
                <a:sym typeface="Calibri"/>
              </a:rPr>
              <a:t>limiti</a:t>
            </a:r>
            <a:endParaRPr lang="en-US" sz="2400" b="1" dirty="0">
              <a:solidFill>
                <a:srgbClr val="092E4B"/>
              </a:solidFill>
              <a:latin typeface="Calibri"/>
              <a:ea typeface="Calibri"/>
              <a:cs typeface="Calibri"/>
              <a:sym typeface="Calibri"/>
            </a:endParaRPr>
          </a:p>
          <a:p>
            <a:pPr lvl="0">
              <a:lnSpc>
                <a:spcPct val="90000"/>
              </a:lnSpc>
              <a:buClr>
                <a:srgbClr val="092E4B"/>
              </a:buClr>
              <a:buSzPts val="2400"/>
            </a:pPr>
            <a:endParaRPr sz="2400" dirty="0">
              <a:solidFill>
                <a:srgbClr val="092E4B"/>
              </a:solidFill>
              <a:latin typeface="Calibri"/>
              <a:ea typeface="Calibri"/>
              <a:cs typeface="Calibri"/>
              <a:sym typeface="Calibri"/>
            </a:endParaRPr>
          </a:p>
          <a:p>
            <a:pPr marL="228600" lvl="0" indent="-228600">
              <a:lnSpc>
                <a:spcPct val="90000"/>
              </a:lnSpc>
              <a:spcBef>
                <a:spcPts val="1000"/>
              </a:spcBef>
              <a:buClr>
                <a:srgbClr val="092E4B"/>
              </a:buClr>
              <a:buSzPts val="2400"/>
              <a:buFont typeface="Arial"/>
              <a:buChar char="•"/>
            </a:pPr>
            <a:r>
              <a:rPr lang="it-IT" sz="2400" dirty="0">
                <a:solidFill>
                  <a:srgbClr val="092E4B"/>
                </a:solidFill>
                <a:latin typeface="Calibri"/>
                <a:ea typeface="Calibri"/>
                <a:cs typeface="Calibri"/>
                <a:sym typeface="Calibri"/>
              </a:rPr>
              <a:t>Stabilire dei limiti, in termini di quale tipo di informazioni sono accessibili o visibili per il tutor o l'operatore sanitario, è importante 
I confini dovrebbero essere chiari agli studenti all'inizio del corso 
Quando si tratta di servizi digitali, richiede consapevolezza dell'etica della privacy</a:t>
            </a:r>
            <a:endParaRPr sz="2800" dirty="0">
              <a:solidFill>
                <a:srgbClr val="092E4B"/>
              </a:solidFill>
              <a:latin typeface="Calibri"/>
              <a:ea typeface="Calibri"/>
              <a:cs typeface="Calibri"/>
              <a:sym typeface="Calibri"/>
            </a:endParaRPr>
          </a:p>
        </p:txBody>
      </p:sp>
      <p:grpSp>
        <p:nvGrpSpPr>
          <p:cNvPr id="360" name="Google Shape;360;p16"/>
          <p:cNvGrpSpPr/>
          <p:nvPr/>
        </p:nvGrpSpPr>
        <p:grpSpPr>
          <a:xfrm>
            <a:off x="9855446" y="998484"/>
            <a:ext cx="1091621" cy="1265722"/>
            <a:chOff x="10404966" y="1987546"/>
            <a:chExt cx="1091621" cy="1086133"/>
          </a:xfrm>
        </p:grpSpPr>
        <p:sp>
          <p:nvSpPr>
            <p:cNvPr id="361" name="Google Shape;361;p16"/>
            <p:cNvSpPr/>
            <p:nvPr/>
          </p:nvSpPr>
          <p:spPr>
            <a:xfrm>
              <a:off x="10643587" y="2308449"/>
              <a:ext cx="853000" cy="342845"/>
            </a:xfrm>
            <a:custGeom>
              <a:avLst/>
              <a:gdLst/>
              <a:ahLst/>
              <a:cxnLst/>
              <a:rect l="l" t="t" r="r" b="b"/>
              <a:pathLst>
                <a:path w="853000" h="342845" extrusionOk="0">
                  <a:moveTo>
                    <a:pt x="740547" y="0"/>
                  </a:moveTo>
                  <a:cubicBezTo>
                    <a:pt x="685692" y="0"/>
                    <a:pt x="639064" y="41141"/>
                    <a:pt x="630837" y="93254"/>
                  </a:cubicBezTo>
                  <a:lnTo>
                    <a:pt x="584209" y="93254"/>
                  </a:lnTo>
                  <a:cubicBezTo>
                    <a:pt x="575981" y="93254"/>
                    <a:pt x="567753" y="101482"/>
                    <a:pt x="567753" y="109710"/>
                  </a:cubicBezTo>
                  <a:cubicBezTo>
                    <a:pt x="567753" y="117939"/>
                    <a:pt x="575981" y="126167"/>
                    <a:pt x="584209" y="126167"/>
                  </a:cubicBezTo>
                  <a:lnTo>
                    <a:pt x="644550" y="126167"/>
                  </a:lnTo>
                  <a:cubicBezTo>
                    <a:pt x="652778" y="126167"/>
                    <a:pt x="661007" y="117939"/>
                    <a:pt x="661007" y="109710"/>
                  </a:cubicBezTo>
                  <a:cubicBezTo>
                    <a:pt x="661007" y="65827"/>
                    <a:pt x="696663" y="30171"/>
                    <a:pt x="740547" y="30171"/>
                  </a:cubicBezTo>
                  <a:cubicBezTo>
                    <a:pt x="784432" y="30171"/>
                    <a:pt x="820087" y="65827"/>
                    <a:pt x="820087" y="109710"/>
                  </a:cubicBezTo>
                  <a:lnTo>
                    <a:pt x="820087" y="172794"/>
                  </a:lnTo>
                  <a:cubicBezTo>
                    <a:pt x="820087" y="216678"/>
                    <a:pt x="784432" y="252334"/>
                    <a:pt x="740547" y="252334"/>
                  </a:cubicBezTo>
                  <a:cubicBezTo>
                    <a:pt x="696663" y="252334"/>
                    <a:pt x="661007" y="216678"/>
                    <a:pt x="661007" y="172794"/>
                  </a:cubicBezTo>
                  <a:cubicBezTo>
                    <a:pt x="661007" y="164566"/>
                    <a:pt x="652778" y="156337"/>
                    <a:pt x="644550" y="156337"/>
                  </a:cubicBezTo>
                  <a:lnTo>
                    <a:pt x="126167" y="156337"/>
                  </a:lnTo>
                  <a:cubicBezTo>
                    <a:pt x="117939" y="156337"/>
                    <a:pt x="109711" y="148109"/>
                    <a:pt x="109711" y="139881"/>
                  </a:cubicBezTo>
                  <a:cubicBezTo>
                    <a:pt x="109711" y="131653"/>
                    <a:pt x="117939" y="123424"/>
                    <a:pt x="126167" y="123424"/>
                  </a:cubicBezTo>
                  <a:lnTo>
                    <a:pt x="515640" y="123424"/>
                  </a:lnTo>
                  <a:cubicBezTo>
                    <a:pt x="523869" y="123424"/>
                    <a:pt x="532097" y="115196"/>
                    <a:pt x="532097" y="106968"/>
                  </a:cubicBezTo>
                  <a:cubicBezTo>
                    <a:pt x="532097" y="98740"/>
                    <a:pt x="523869" y="90511"/>
                    <a:pt x="515640" y="90511"/>
                  </a:cubicBezTo>
                  <a:lnTo>
                    <a:pt x="222164" y="90511"/>
                  </a:lnTo>
                  <a:cubicBezTo>
                    <a:pt x="202965" y="49370"/>
                    <a:pt x="161823" y="24685"/>
                    <a:pt x="117939" y="24685"/>
                  </a:cubicBezTo>
                  <a:cubicBezTo>
                    <a:pt x="52112" y="24685"/>
                    <a:pt x="0" y="76797"/>
                    <a:pt x="0" y="142624"/>
                  </a:cubicBezTo>
                  <a:cubicBezTo>
                    <a:pt x="0" y="181022"/>
                    <a:pt x="19200" y="213936"/>
                    <a:pt x="46627" y="235878"/>
                  </a:cubicBezTo>
                  <a:lnTo>
                    <a:pt x="30171" y="282505"/>
                  </a:lnTo>
                  <a:cubicBezTo>
                    <a:pt x="24685" y="296218"/>
                    <a:pt x="27428" y="309932"/>
                    <a:pt x="35656" y="323646"/>
                  </a:cubicBezTo>
                  <a:cubicBezTo>
                    <a:pt x="43884" y="334617"/>
                    <a:pt x="57598" y="342845"/>
                    <a:pt x="71312" y="342845"/>
                  </a:cubicBezTo>
                  <a:lnTo>
                    <a:pt x="161823" y="342845"/>
                  </a:lnTo>
                  <a:cubicBezTo>
                    <a:pt x="175537" y="342845"/>
                    <a:pt x="189251" y="334617"/>
                    <a:pt x="197480" y="323646"/>
                  </a:cubicBezTo>
                  <a:cubicBezTo>
                    <a:pt x="205708" y="312675"/>
                    <a:pt x="208450" y="296218"/>
                    <a:pt x="202965" y="282505"/>
                  </a:cubicBezTo>
                  <a:lnTo>
                    <a:pt x="186508" y="235878"/>
                  </a:lnTo>
                  <a:cubicBezTo>
                    <a:pt x="202965" y="222164"/>
                    <a:pt x="216678" y="205707"/>
                    <a:pt x="224907" y="186508"/>
                  </a:cubicBezTo>
                  <a:lnTo>
                    <a:pt x="630837" y="186508"/>
                  </a:lnTo>
                  <a:cubicBezTo>
                    <a:pt x="639064" y="238620"/>
                    <a:pt x="685692" y="279762"/>
                    <a:pt x="740547" y="279762"/>
                  </a:cubicBezTo>
                  <a:cubicBezTo>
                    <a:pt x="800888" y="279762"/>
                    <a:pt x="853001" y="230392"/>
                    <a:pt x="853001" y="167309"/>
                  </a:cubicBezTo>
                  <a:lnTo>
                    <a:pt x="853001" y="104225"/>
                  </a:lnTo>
                  <a:cubicBezTo>
                    <a:pt x="853001" y="52113"/>
                    <a:pt x="800888" y="0"/>
                    <a:pt x="740547" y="0"/>
                  </a:cubicBezTo>
                  <a:lnTo>
                    <a:pt x="740547" y="0"/>
                  </a:lnTo>
                  <a:close/>
                  <a:moveTo>
                    <a:pt x="159080" y="222164"/>
                  </a:moveTo>
                  <a:cubicBezTo>
                    <a:pt x="153595" y="224906"/>
                    <a:pt x="150852" y="233135"/>
                    <a:pt x="150852" y="241363"/>
                  </a:cubicBezTo>
                  <a:lnTo>
                    <a:pt x="172794" y="301704"/>
                  </a:lnTo>
                  <a:cubicBezTo>
                    <a:pt x="172794" y="304447"/>
                    <a:pt x="172794" y="309932"/>
                    <a:pt x="170052" y="312675"/>
                  </a:cubicBezTo>
                  <a:cubicBezTo>
                    <a:pt x="167309" y="315418"/>
                    <a:pt x="164566" y="318161"/>
                    <a:pt x="159080" y="318161"/>
                  </a:cubicBezTo>
                  <a:lnTo>
                    <a:pt x="68569" y="318161"/>
                  </a:lnTo>
                  <a:cubicBezTo>
                    <a:pt x="65826" y="318161"/>
                    <a:pt x="60341" y="315418"/>
                    <a:pt x="57598" y="312675"/>
                  </a:cubicBezTo>
                  <a:cubicBezTo>
                    <a:pt x="54855" y="309932"/>
                    <a:pt x="54855" y="304447"/>
                    <a:pt x="54855" y="301704"/>
                  </a:cubicBezTo>
                  <a:lnTo>
                    <a:pt x="76797" y="241363"/>
                  </a:lnTo>
                  <a:cubicBezTo>
                    <a:pt x="79540" y="233135"/>
                    <a:pt x="76797" y="224906"/>
                    <a:pt x="68569" y="222164"/>
                  </a:cubicBezTo>
                  <a:cubicBezTo>
                    <a:pt x="41142" y="205707"/>
                    <a:pt x="24685" y="178280"/>
                    <a:pt x="24685" y="148109"/>
                  </a:cubicBezTo>
                  <a:cubicBezTo>
                    <a:pt x="24685" y="101482"/>
                    <a:pt x="63083" y="63084"/>
                    <a:pt x="109711" y="63084"/>
                  </a:cubicBezTo>
                  <a:cubicBezTo>
                    <a:pt x="137138" y="63084"/>
                    <a:pt x="161823" y="76797"/>
                    <a:pt x="178280" y="95997"/>
                  </a:cubicBezTo>
                  <a:lnTo>
                    <a:pt x="117939" y="95997"/>
                  </a:lnTo>
                  <a:cubicBezTo>
                    <a:pt x="90511" y="95997"/>
                    <a:pt x="68569" y="117939"/>
                    <a:pt x="68569" y="145366"/>
                  </a:cubicBezTo>
                  <a:cubicBezTo>
                    <a:pt x="68569" y="172794"/>
                    <a:pt x="90511" y="194736"/>
                    <a:pt x="117939" y="194736"/>
                  </a:cubicBezTo>
                  <a:lnTo>
                    <a:pt x="181023" y="194736"/>
                  </a:lnTo>
                  <a:cubicBezTo>
                    <a:pt x="181023" y="202965"/>
                    <a:pt x="170052" y="213936"/>
                    <a:pt x="159080" y="222164"/>
                  </a:cubicBezTo>
                  <a:lnTo>
                    <a:pt x="159080" y="222164"/>
                  </a:lnTo>
                  <a:close/>
                </a:path>
              </a:pathLst>
            </a:custGeom>
            <a:solidFill>
              <a:srgbClr val="24BAA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362" name="Google Shape;362;p16"/>
            <p:cNvGrpSpPr/>
            <p:nvPr/>
          </p:nvGrpSpPr>
          <p:grpSpPr>
            <a:xfrm>
              <a:off x="10404966" y="1987546"/>
              <a:ext cx="1025795" cy="1086133"/>
              <a:chOff x="10404966" y="1987546"/>
              <a:chExt cx="1025795" cy="1086133"/>
            </a:xfrm>
          </p:grpSpPr>
          <p:sp>
            <p:nvSpPr>
              <p:cNvPr id="363" name="Google Shape;363;p16"/>
              <p:cNvSpPr/>
              <p:nvPr/>
            </p:nvSpPr>
            <p:spPr>
              <a:xfrm>
                <a:off x="10404966" y="2250851"/>
                <a:ext cx="681982" cy="822828"/>
              </a:xfrm>
              <a:custGeom>
                <a:avLst/>
                <a:gdLst/>
                <a:ahLst/>
                <a:cxnLst/>
                <a:rect l="l" t="t" r="r" b="b"/>
                <a:pathLst>
                  <a:path w="681982" h="822828" extrusionOk="0">
                    <a:moveTo>
                      <a:pt x="669236" y="290733"/>
                    </a:moveTo>
                    <a:cubicBezTo>
                      <a:pt x="661007" y="290733"/>
                      <a:pt x="652779" y="298961"/>
                      <a:pt x="652779" y="307189"/>
                    </a:cubicBezTo>
                    <a:lnTo>
                      <a:pt x="652779" y="704890"/>
                    </a:lnTo>
                    <a:cubicBezTo>
                      <a:pt x="652779" y="754260"/>
                      <a:pt x="614381" y="792658"/>
                      <a:pt x="565010" y="792658"/>
                    </a:cubicBezTo>
                    <a:lnTo>
                      <a:pt x="120682" y="792658"/>
                    </a:lnTo>
                    <a:cubicBezTo>
                      <a:pt x="71312" y="792658"/>
                      <a:pt x="32914" y="754260"/>
                      <a:pt x="32914" y="704890"/>
                    </a:cubicBezTo>
                    <a:lnTo>
                      <a:pt x="32914" y="16456"/>
                    </a:lnTo>
                    <a:cubicBezTo>
                      <a:pt x="32914" y="8228"/>
                      <a:pt x="24686" y="0"/>
                      <a:pt x="16457" y="0"/>
                    </a:cubicBezTo>
                    <a:cubicBezTo>
                      <a:pt x="8229" y="0"/>
                      <a:pt x="0" y="8228"/>
                      <a:pt x="0" y="16456"/>
                    </a:cubicBezTo>
                    <a:lnTo>
                      <a:pt x="0" y="704890"/>
                    </a:lnTo>
                    <a:cubicBezTo>
                      <a:pt x="0" y="770716"/>
                      <a:pt x="52113" y="822829"/>
                      <a:pt x="117940" y="822829"/>
                    </a:cubicBezTo>
                    <a:lnTo>
                      <a:pt x="562267" y="822829"/>
                    </a:lnTo>
                    <a:cubicBezTo>
                      <a:pt x="628094" y="822829"/>
                      <a:pt x="680207" y="770716"/>
                      <a:pt x="680207" y="704890"/>
                    </a:cubicBezTo>
                    <a:lnTo>
                      <a:pt x="680207" y="307189"/>
                    </a:lnTo>
                    <a:cubicBezTo>
                      <a:pt x="685692" y="296218"/>
                      <a:pt x="677464" y="290733"/>
                      <a:pt x="669236" y="290733"/>
                    </a:cubicBezTo>
                    <a:lnTo>
                      <a:pt x="669236" y="290733"/>
                    </a:ln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4" name="Google Shape;364;p16"/>
              <p:cNvSpPr/>
              <p:nvPr/>
            </p:nvSpPr>
            <p:spPr>
              <a:xfrm>
                <a:off x="10409739" y="1987546"/>
                <a:ext cx="680919" cy="381243"/>
              </a:xfrm>
              <a:custGeom>
                <a:avLst/>
                <a:gdLst/>
                <a:ahLst/>
                <a:cxnLst/>
                <a:rect l="l" t="t" r="r" b="b"/>
                <a:pathLst>
                  <a:path w="680919" h="381243" extrusionOk="0">
                    <a:moveTo>
                      <a:pt x="11684" y="224906"/>
                    </a:moveTo>
                    <a:cubicBezTo>
                      <a:pt x="19913" y="224906"/>
                      <a:pt x="28141" y="216678"/>
                      <a:pt x="28141" y="208450"/>
                    </a:cubicBezTo>
                    <a:lnTo>
                      <a:pt x="28141" y="117939"/>
                    </a:lnTo>
                    <a:cubicBezTo>
                      <a:pt x="28141" y="68569"/>
                      <a:pt x="66540" y="30171"/>
                      <a:pt x="115910" y="30171"/>
                    </a:cubicBezTo>
                    <a:lnTo>
                      <a:pt x="560238" y="30171"/>
                    </a:lnTo>
                    <a:cubicBezTo>
                      <a:pt x="609608" y="30171"/>
                      <a:pt x="648007" y="68569"/>
                      <a:pt x="648007" y="117939"/>
                    </a:cubicBezTo>
                    <a:lnTo>
                      <a:pt x="648007" y="364787"/>
                    </a:lnTo>
                    <a:cubicBezTo>
                      <a:pt x="648007" y="373016"/>
                      <a:pt x="656235" y="381244"/>
                      <a:pt x="664464" y="381244"/>
                    </a:cubicBezTo>
                    <a:cubicBezTo>
                      <a:pt x="672692" y="381244"/>
                      <a:pt x="680920" y="373016"/>
                      <a:pt x="680920" y="364787"/>
                    </a:cubicBezTo>
                    <a:lnTo>
                      <a:pt x="680920" y="117939"/>
                    </a:lnTo>
                    <a:cubicBezTo>
                      <a:pt x="680920" y="52112"/>
                      <a:pt x="628807" y="0"/>
                      <a:pt x="562981" y="0"/>
                    </a:cubicBezTo>
                    <a:lnTo>
                      <a:pt x="118652" y="0"/>
                    </a:lnTo>
                    <a:cubicBezTo>
                      <a:pt x="52826" y="0"/>
                      <a:pt x="714" y="52112"/>
                      <a:pt x="714" y="117939"/>
                    </a:cubicBezTo>
                    <a:lnTo>
                      <a:pt x="714" y="208450"/>
                    </a:lnTo>
                    <a:cubicBezTo>
                      <a:pt x="-2029" y="219421"/>
                      <a:pt x="3456" y="224906"/>
                      <a:pt x="11684" y="224906"/>
                    </a:cubicBezTo>
                    <a:lnTo>
                      <a:pt x="11684" y="224906"/>
                    </a:ln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5" name="Google Shape;365;p16"/>
              <p:cNvSpPr/>
              <p:nvPr/>
            </p:nvSpPr>
            <p:spPr>
              <a:xfrm>
                <a:off x="10473536" y="2050629"/>
                <a:ext cx="554039" cy="954481"/>
              </a:xfrm>
              <a:custGeom>
                <a:avLst/>
                <a:gdLst/>
                <a:ahLst/>
                <a:cxnLst/>
                <a:rect l="l" t="t" r="r" b="b"/>
                <a:pathLst>
                  <a:path w="554039" h="954481" extrusionOk="0">
                    <a:moveTo>
                      <a:pt x="537583" y="318160"/>
                    </a:moveTo>
                    <a:cubicBezTo>
                      <a:pt x="545811" y="318160"/>
                      <a:pt x="554039" y="309932"/>
                      <a:pt x="554039" y="301704"/>
                    </a:cubicBezTo>
                    <a:lnTo>
                      <a:pt x="554039" y="54855"/>
                    </a:lnTo>
                    <a:cubicBezTo>
                      <a:pt x="554039" y="24685"/>
                      <a:pt x="529355" y="0"/>
                      <a:pt x="499184" y="0"/>
                    </a:cubicBezTo>
                    <a:lnTo>
                      <a:pt x="447072" y="0"/>
                    </a:lnTo>
                    <a:cubicBezTo>
                      <a:pt x="430615" y="0"/>
                      <a:pt x="419644" y="10971"/>
                      <a:pt x="414158" y="24685"/>
                    </a:cubicBezTo>
                    <a:cubicBezTo>
                      <a:pt x="411415" y="32913"/>
                      <a:pt x="405930" y="38399"/>
                      <a:pt x="397701" y="38399"/>
                    </a:cubicBezTo>
                    <a:lnTo>
                      <a:pt x="156338" y="38399"/>
                    </a:lnTo>
                    <a:cubicBezTo>
                      <a:pt x="148110" y="38399"/>
                      <a:pt x="142624" y="32913"/>
                      <a:pt x="139881" y="24685"/>
                    </a:cubicBezTo>
                    <a:cubicBezTo>
                      <a:pt x="134396" y="10971"/>
                      <a:pt x="120682" y="0"/>
                      <a:pt x="106969" y="0"/>
                    </a:cubicBezTo>
                    <a:lnTo>
                      <a:pt x="54855" y="0"/>
                    </a:lnTo>
                    <a:cubicBezTo>
                      <a:pt x="24686" y="0"/>
                      <a:pt x="0" y="24685"/>
                      <a:pt x="0" y="54855"/>
                    </a:cubicBezTo>
                    <a:lnTo>
                      <a:pt x="0" y="899626"/>
                    </a:lnTo>
                    <a:cubicBezTo>
                      <a:pt x="0" y="929796"/>
                      <a:pt x="24686" y="954481"/>
                      <a:pt x="54855" y="954481"/>
                    </a:cubicBezTo>
                    <a:lnTo>
                      <a:pt x="392216" y="954481"/>
                    </a:lnTo>
                    <a:cubicBezTo>
                      <a:pt x="400444" y="954481"/>
                      <a:pt x="408673" y="946253"/>
                      <a:pt x="408673" y="938025"/>
                    </a:cubicBezTo>
                    <a:cubicBezTo>
                      <a:pt x="408673" y="929796"/>
                      <a:pt x="400444" y="921568"/>
                      <a:pt x="392216" y="921568"/>
                    </a:cubicBezTo>
                    <a:lnTo>
                      <a:pt x="54855" y="921568"/>
                    </a:lnTo>
                    <a:cubicBezTo>
                      <a:pt x="41142" y="921568"/>
                      <a:pt x="30171" y="910597"/>
                      <a:pt x="30171" y="896883"/>
                    </a:cubicBezTo>
                    <a:lnTo>
                      <a:pt x="30171" y="52112"/>
                    </a:lnTo>
                    <a:cubicBezTo>
                      <a:pt x="30171" y="38399"/>
                      <a:pt x="41142" y="27428"/>
                      <a:pt x="54855" y="27428"/>
                    </a:cubicBezTo>
                    <a:lnTo>
                      <a:pt x="106969" y="27428"/>
                    </a:lnTo>
                    <a:cubicBezTo>
                      <a:pt x="109711" y="27428"/>
                      <a:pt x="109711" y="27428"/>
                      <a:pt x="109711" y="30170"/>
                    </a:cubicBezTo>
                    <a:cubicBezTo>
                      <a:pt x="115197" y="49370"/>
                      <a:pt x="134396" y="63084"/>
                      <a:pt x="156338" y="63084"/>
                    </a:cubicBezTo>
                    <a:lnTo>
                      <a:pt x="394959" y="63084"/>
                    </a:lnTo>
                    <a:cubicBezTo>
                      <a:pt x="416901" y="63084"/>
                      <a:pt x="436101" y="49370"/>
                      <a:pt x="441586" y="30170"/>
                    </a:cubicBezTo>
                    <a:cubicBezTo>
                      <a:pt x="441586" y="30170"/>
                      <a:pt x="444329" y="27428"/>
                      <a:pt x="444329" y="27428"/>
                    </a:cubicBezTo>
                    <a:lnTo>
                      <a:pt x="496441" y="27428"/>
                    </a:lnTo>
                    <a:cubicBezTo>
                      <a:pt x="510155" y="27428"/>
                      <a:pt x="521126" y="38399"/>
                      <a:pt x="521126" y="52112"/>
                    </a:cubicBezTo>
                    <a:lnTo>
                      <a:pt x="521126" y="298961"/>
                    </a:lnTo>
                    <a:cubicBezTo>
                      <a:pt x="521126" y="312675"/>
                      <a:pt x="529355" y="318160"/>
                      <a:pt x="537583" y="318160"/>
                    </a:cubicBezTo>
                    <a:lnTo>
                      <a:pt x="537583" y="318160"/>
                    </a:ln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6" name="Google Shape;366;p16"/>
              <p:cNvSpPr/>
              <p:nvPr/>
            </p:nvSpPr>
            <p:spPr>
              <a:xfrm>
                <a:off x="10915121" y="2538841"/>
                <a:ext cx="112453" cy="469012"/>
              </a:xfrm>
              <a:custGeom>
                <a:avLst/>
                <a:gdLst/>
                <a:ahLst/>
                <a:cxnLst/>
                <a:rect l="l" t="t" r="r" b="b"/>
                <a:pathLst>
                  <a:path w="112453" h="469012" extrusionOk="0">
                    <a:moveTo>
                      <a:pt x="0" y="452556"/>
                    </a:moveTo>
                    <a:cubicBezTo>
                      <a:pt x="0" y="460784"/>
                      <a:pt x="8229" y="469012"/>
                      <a:pt x="16457" y="469012"/>
                    </a:cubicBezTo>
                    <a:lnTo>
                      <a:pt x="57598" y="469012"/>
                    </a:lnTo>
                    <a:cubicBezTo>
                      <a:pt x="87769" y="469012"/>
                      <a:pt x="112454" y="444327"/>
                      <a:pt x="112454" y="414157"/>
                    </a:cubicBezTo>
                    <a:lnTo>
                      <a:pt x="112454" y="16456"/>
                    </a:lnTo>
                    <a:cubicBezTo>
                      <a:pt x="112454" y="8228"/>
                      <a:pt x="104226" y="0"/>
                      <a:pt x="95997" y="0"/>
                    </a:cubicBezTo>
                    <a:cubicBezTo>
                      <a:pt x="87769" y="0"/>
                      <a:pt x="79540" y="8228"/>
                      <a:pt x="79540" y="16456"/>
                    </a:cubicBezTo>
                    <a:lnTo>
                      <a:pt x="79540" y="414157"/>
                    </a:lnTo>
                    <a:cubicBezTo>
                      <a:pt x="79540" y="427871"/>
                      <a:pt x="68569" y="438842"/>
                      <a:pt x="54855" y="438842"/>
                    </a:cubicBezTo>
                    <a:lnTo>
                      <a:pt x="16457" y="438842"/>
                    </a:lnTo>
                    <a:cubicBezTo>
                      <a:pt x="8229" y="438842"/>
                      <a:pt x="0" y="444327"/>
                      <a:pt x="0" y="452556"/>
                    </a:cubicBezTo>
                    <a:lnTo>
                      <a:pt x="0" y="452556"/>
                    </a:ln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7" name="Google Shape;367;p16"/>
              <p:cNvSpPr/>
              <p:nvPr/>
            </p:nvSpPr>
            <p:spPr>
              <a:xfrm>
                <a:off x="11332022" y="2371532"/>
                <a:ext cx="98739" cy="161822"/>
              </a:xfrm>
              <a:custGeom>
                <a:avLst/>
                <a:gdLst/>
                <a:ahLst/>
                <a:cxnLst/>
                <a:rect l="l" t="t" r="r" b="b"/>
                <a:pathLst>
                  <a:path w="98739" h="161822" extrusionOk="0">
                    <a:moveTo>
                      <a:pt x="98740" y="112453"/>
                    </a:moveTo>
                    <a:lnTo>
                      <a:pt x="98740" y="49370"/>
                    </a:lnTo>
                    <a:cubicBezTo>
                      <a:pt x="98740" y="21942"/>
                      <a:pt x="76797" y="0"/>
                      <a:pt x="49369" y="0"/>
                    </a:cubicBezTo>
                    <a:cubicBezTo>
                      <a:pt x="21942" y="0"/>
                      <a:pt x="0" y="21942"/>
                      <a:pt x="0" y="49370"/>
                    </a:cubicBezTo>
                    <a:lnTo>
                      <a:pt x="0" y="112453"/>
                    </a:lnTo>
                    <a:cubicBezTo>
                      <a:pt x="0" y="139881"/>
                      <a:pt x="21942" y="161823"/>
                      <a:pt x="49369" y="161823"/>
                    </a:cubicBezTo>
                    <a:cubicBezTo>
                      <a:pt x="76797" y="161823"/>
                      <a:pt x="98740" y="139881"/>
                      <a:pt x="98740" y="112453"/>
                    </a:cubicBezTo>
                    <a:lnTo>
                      <a:pt x="98740" y="112453"/>
                    </a:lnTo>
                    <a:close/>
                    <a:moveTo>
                      <a:pt x="35656" y="112453"/>
                    </a:moveTo>
                    <a:lnTo>
                      <a:pt x="35656" y="49370"/>
                    </a:lnTo>
                    <a:cubicBezTo>
                      <a:pt x="35656" y="41141"/>
                      <a:pt x="43884" y="32913"/>
                      <a:pt x="52112" y="32913"/>
                    </a:cubicBezTo>
                    <a:cubicBezTo>
                      <a:pt x="60340" y="32913"/>
                      <a:pt x="68569" y="41141"/>
                      <a:pt x="68569" y="49370"/>
                    </a:cubicBezTo>
                    <a:lnTo>
                      <a:pt x="68569" y="112453"/>
                    </a:lnTo>
                    <a:cubicBezTo>
                      <a:pt x="68569" y="120681"/>
                      <a:pt x="60340" y="128910"/>
                      <a:pt x="52112" y="128910"/>
                    </a:cubicBezTo>
                    <a:cubicBezTo>
                      <a:pt x="43884" y="128910"/>
                      <a:pt x="35656" y="120681"/>
                      <a:pt x="35656" y="112453"/>
                    </a:cubicBezTo>
                    <a:lnTo>
                      <a:pt x="35656" y="112453"/>
                    </a:ln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8" name="Google Shape;368;p16"/>
              <p:cNvSpPr/>
              <p:nvPr/>
            </p:nvSpPr>
            <p:spPr>
              <a:xfrm>
                <a:off x="10544848" y="2733577"/>
                <a:ext cx="405930" cy="178279"/>
              </a:xfrm>
              <a:custGeom>
                <a:avLst/>
                <a:gdLst/>
                <a:ahLst/>
                <a:cxnLst/>
                <a:rect l="l" t="t" r="r" b="b"/>
                <a:pathLst>
                  <a:path w="405930" h="178279" extrusionOk="0">
                    <a:moveTo>
                      <a:pt x="367531" y="0"/>
                    </a:moveTo>
                    <a:lnTo>
                      <a:pt x="38399" y="0"/>
                    </a:lnTo>
                    <a:cubicBezTo>
                      <a:pt x="16457" y="0"/>
                      <a:pt x="0" y="16457"/>
                      <a:pt x="0" y="38399"/>
                    </a:cubicBezTo>
                    <a:lnTo>
                      <a:pt x="0" y="139881"/>
                    </a:lnTo>
                    <a:cubicBezTo>
                      <a:pt x="0" y="161823"/>
                      <a:pt x="16457" y="178280"/>
                      <a:pt x="38399" y="178280"/>
                    </a:cubicBezTo>
                    <a:lnTo>
                      <a:pt x="367531" y="178280"/>
                    </a:lnTo>
                    <a:cubicBezTo>
                      <a:pt x="389473" y="178280"/>
                      <a:pt x="405930" y="161823"/>
                      <a:pt x="405930" y="139881"/>
                    </a:cubicBezTo>
                    <a:lnTo>
                      <a:pt x="405930" y="38399"/>
                    </a:lnTo>
                    <a:cubicBezTo>
                      <a:pt x="405930" y="19199"/>
                      <a:pt x="389473" y="0"/>
                      <a:pt x="367531" y="0"/>
                    </a:cubicBezTo>
                    <a:lnTo>
                      <a:pt x="367531" y="0"/>
                    </a:lnTo>
                    <a:close/>
                    <a:moveTo>
                      <a:pt x="375759" y="139881"/>
                    </a:moveTo>
                    <a:cubicBezTo>
                      <a:pt x="375759" y="142624"/>
                      <a:pt x="373017" y="145366"/>
                      <a:pt x="370274" y="145366"/>
                    </a:cubicBezTo>
                    <a:lnTo>
                      <a:pt x="41142" y="145366"/>
                    </a:lnTo>
                    <a:cubicBezTo>
                      <a:pt x="38399" y="145366"/>
                      <a:pt x="35656" y="142624"/>
                      <a:pt x="35656" y="139881"/>
                    </a:cubicBezTo>
                    <a:lnTo>
                      <a:pt x="35656" y="38399"/>
                    </a:lnTo>
                    <a:cubicBezTo>
                      <a:pt x="35656" y="35656"/>
                      <a:pt x="38399" y="32913"/>
                      <a:pt x="41142" y="32913"/>
                    </a:cubicBezTo>
                    <a:lnTo>
                      <a:pt x="370274" y="32913"/>
                    </a:lnTo>
                    <a:cubicBezTo>
                      <a:pt x="373017" y="32913"/>
                      <a:pt x="375759" y="35656"/>
                      <a:pt x="375759" y="38399"/>
                    </a:cubicBezTo>
                    <a:lnTo>
                      <a:pt x="375759" y="139881"/>
                    </a:ln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9" name="Google Shape;369;p16"/>
              <p:cNvSpPr/>
              <p:nvPr/>
            </p:nvSpPr>
            <p:spPr>
              <a:xfrm>
                <a:off x="10731356" y="2807631"/>
                <a:ext cx="41141" cy="32913"/>
              </a:xfrm>
              <a:custGeom>
                <a:avLst/>
                <a:gdLst/>
                <a:ahLst/>
                <a:cxnLst/>
                <a:rect l="l" t="t" r="r" b="b"/>
                <a:pathLst>
                  <a:path w="41141" h="32913" extrusionOk="0">
                    <a:moveTo>
                      <a:pt x="24685" y="0"/>
                    </a:moveTo>
                    <a:lnTo>
                      <a:pt x="16456" y="0"/>
                    </a:lnTo>
                    <a:cubicBezTo>
                      <a:pt x="8228" y="0"/>
                      <a:pt x="0" y="8228"/>
                      <a:pt x="0" y="16457"/>
                    </a:cubicBezTo>
                    <a:cubicBezTo>
                      <a:pt x="0" y="24685"/>
                      <a:pt x="8228" y="32913"/>
                      <a:pt x="16456" y="32913"/>
                    </a:cubicBezTo>
                    <a:lnTo>
                      <a:pt x="24685" y="32913"/>
                    </a:lnTo>
                    <a:cubicBezTo>
                      <a:pt x="32913" y="32913"/>
                      <a:pt x="41142" y="24685"/>
                      <a:pt x="41142" y="16457"/>
                    </a:cubicBezTo>
                    <a:cubicBezTo>
                      <a:pt x="41142" y="8228"/>
                      <a:pt x="35656" y="0"/>
                      <a:pt x="24685" y="0"/>
                    </a:cubicBezTo>
                    <a:lnTo>
                      <a:pt x="24685" y="0"/>
                    </a:ln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0" name="Google Shape;370;p16"/>
              <p:cNvSpPr/>
              <p:nvPr/>
            </p:nvSpPr>
            <p:spPr>
              <a:xfrm>
                <a:off x="10640844" y="2807631"/>
                <a:ext cx="41141" cy="32913"/>
              </a:xfrm>
              <a:custGeom>
                <a:avLst/>
                <a:gdLst/>
                <a:ahLst/>
                <a:cxnLst/>
                <a:rect l="l" t="t" r="r" b="b"/>
                <a:pathLst>
                  <a:path w="41141" h="32913" extrusionOk="0">
                    <a:moveTo>
                      <a:pt x="24685" y="0"/>
                    </a:moveTo>
                    <a:lnTo>
                      <a:pt x="16457" y="0"/>
                    </a:lnTo>
                    <a:cubicBezTo>
                      <a:pt x="8229" y="0"/>
                      <a:pt x="0" y="8228"/>
                      <a:pt x="0" y="16457"/>
                    </a:cubicBezTo>
                    <a:cubicBezTo>
                      <a:pt x="0" y="24685"/>
                      <a:pt x="8229" y="32913"/>
                      <a:pt x="16457" y="32913"/>
                    </a:cubicBezTo>
                    <a:lnTo>
                      <a:pt x="24685" y="32913"/>
                    </a:lnTo>
                    <a:cubicBezTo>
                      <a:pt x="32914" y="32913"/>
                      <a:pt x="41142" y="24685"/>
                      <a:pt x="41142" y="16457"/>
                    </a:cubicBezTo>
                    <a:cubicBezTo>
                      <a:pt x="41142" y="8228"/>
                      <a:pt x="35656" y="0"/>
                      <a:pt x="24685" y="0"/>
                    </a:cubicBezTo>
                    <a:lnTo>
                      <a:pt x="24685" y="0"/>
                    </a:ln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1" name="Google Shape;371;p16"/>
              <p:cNvSpPr/>
              <p:nvPr/>
            </p:nvSpPr>
            <p:spPr>
              <a:xfrm>
                <a:off x="10832838" y="2807631"/>
                <a:ext cx="41141" cy="32913"/>
              </a:xfrm>
              <a:custGeom>
                <a:avLst/>
                <a:gdLst/>
                <a:ahLst/>
                <a:cxnLst/>
                <a:rect l="l" t="t" r="r" b="b"/>
                <a:pathLst>
                  <a:path w="41141" h="32913" extrusionOk="0">
                    <a:moveTo>
                      <a:pt x="24685" y="0"/>
                    </a:moveTo>
                    <a:lnTo>
                      <a:pt x="16457" y="0"/>
                    </a:lnTo>
                    <a:cubicBezTo>
                      <a:pt x="8229" y="0"/>
                      <a:pt x="0" y="8228"/>
                      <a:pt x="0" y="16457"/>
                    </a:cubicBezTo>
                    <a:cubicBezTo>
                      <a:pt x="0" y="24685"/>
                      <a:pt x="8229" y="32913"/>
                      <a:pt x="16457" y="32913"/>
                    </a:cubicBezTo>
                    <a:lnTo>
                      <a:pt x="24685" y="32913"/>
                    </a:lnTo>
                    <a:cubicBezTo>
                      <a:pt x="32914" y="32913"/>
                      <a:pt x="41142" y="24685"/>
                      <a:pt x="41142" y="16457"/>
                    </a:cubicBezTo>
                    <a:cubicBezTo>
                      <a:pt x="38399" y="8228"/>
                      <a:pt x="32914" y="0"/>
                      <a:pt x="24685" y="0"/>
                    </a:cubicBezTo>
                    <a:lnTo>
                      <a:pt x="24685" y="0"/>
                    </a:ln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17"/>
          <p:cNvSpPr txBox="1">
            <a:spLocks noGrp="1"/>
          </p:cNvSpPr>
          <p:nvPr>
            <p:ph type="body" idx="2"/>
          </p:nvPr>
        </p:nvSpPr>
        <p:spPr>
          <a:xfrm>
            <a:off x="1503336" y="604434"/>
            <a:ext cx="9886397" cy="1018971"/>
          </a:xfrm>
          <a:prstGeom prst="rect">
            <a:avLst/>
          </a:prstGeom>
          <a:noFill/>
          <a:ln>
            <a:noFill/>
          </a:ln>
        </p:spPr>
        <p:txBody>
          <a:bodyPr spcFirstLastPara="1" wrap="square" lIns="91425" tIns="45700" rIns="91425" bIns="45700" anchor="t" anchorCtr="0">
            <a:noAutofit/>
          </a:bodyPr>
          <a:lstStyle/>
          <a:p>
            <a:pPr marL="0" lvl="0" indent="0" algn="ctr">
              <a:spcBef>
                <a:spcPts val="0"/>
              </a:spcBef>
            </a:pPr>
            <a:r>
              <a:rPr lang="en-US" dirty="0" err="1"/>
              <a:t>Etica</a:t>
            </a:r>
            <a:r>
              <a:rPr lang="en-US" dirty="0"/>
              <a:t> </a:t>
            </a:r>
            <a:r>
              <a:rPr lang="en-US" dirty="0" err="1"/>
              <a:t>della</a:t>
            </a:r>
            <a:r>
              <a:rPr lang="en-US" dirty="0"/>
              <a:t> Privacy</a:t>
            </a:r>
            <a:endParaRPr dirty="0"/>
          </a:p>
        </p:txBody>
      </p:sp>
      <p:sp>
        <p:nvSpPr>
          <p:cNvPr id="377" name="Google Shape;377;p17"/>
          <p:cNvSpPr txBox="1"/>
          <p:nvPr/>
        </p:nvSpPr>
        <p:spPr>
          <a:xfrm>
            <a:off x="838200" y="1817127"/>
            <a:ext cx="10901855" cy="4351338"/>
          </a:xfrm>
          <a:prstGeom prst="rect">
            <a:avLst/>
          </a:prstGeom>
          <a:noFill/>
          <a:ln>
            <a:noFill/>
          </a:ln>
        </p:spPr>
        <p:txBody>
          <a:bodyPr spcFirstLastPara="1" wrap="square" lIns="91425" tIns="45700" rIns="91425" bIns="45700" anchor="t" anchorCtr="0">
            <a:noAutofit/>
          </a:bodyPr>
          <a:lstStyle/>
          <a:p>
            <a:pPr lvl="0">
              <a:lnSpc>
                <a:spcPct val="90000"/>
              </a:lnSpc>
              <a:buClr>
                <a:srgbClr val="092E4B"/>
              </a:buClr>
              <a:buSzPts val="2400"/>
            </a:pPr>
            <a:r>
              <a:rPr lang="en-US" sz="2400" b="1" dirty="0" err="1">
                <a:solidFill>
                  <a:srgbClr val="092E4B"/>
                </a:solidFill>
                <a:latin typeface="Calibri"/>
                <a:ea typeface="Calibri"/>
                <a:cs typeface="Calibri"/>
                <a:sym typeface="Calibri"/>
              </a:rPr>
              <a:t>Etica</a:t>
            </a:r>
            <a:endParaRPr lang="en-US" sz="2400" b="1" dirty="0">
              <a:solidFill>
                <a:srgbClr val="092E4B"/>
              </a:solidFill>
              <a:latin typeface="Calibri"/>
              <a:ea typeface="Calibri"/>
              <a:cs typeface="Calibri"/>
              <a:sym typeface="Calibri"/>
            </a:endParaRPr>
          </a:p>
          <a:p>
            <a:pPr lvl="0">
              <a:lnSpc>
                <a:spcPct val="90000"/>
              </a:lnSpc>
              <a:buClr>
                <a:srgbClr val="092E4B"/>
              </a:buClr>
              <a:buSzPts val="2400"/>
            </a:pPr>
            <a:endParaRPr sz="2400" dirty="0">
              <a:solidFill>
                <a:srgbClr val="092E4B"/>
              </a:solidFill>
              <a:latin typeface="Calibri"/>
              <a:ea typeface="Calibri"/>
              <a:cs typeface="Calibri"/>
              <a:sym typeface="Calibri"/>
            </a:endParaRPr>
          </a:p>
          <a:p>
            <a:pPr marL="228600" lvl="0" indent="-228600">
              <a:lnSpc>
                <a:spcPct val="90000"/>
              </a:lnSpc>
              <a:spcBef>
                <a:spcPts val="1000"/>
              </a:spcBef>
              <a:buClr>
                <a:srgbClr val="092E4B"/>
              </a:buClr>
              <a:buSzPts val="2400"/>
              <a:buFont typeface="Arial"/>
              <a:buChar char="•"/>
            </a:pPr>
            <a:r>
              <a:rPr lang="it-IT" sz="2400" dirty="0">
                <a:solidFill>
                  <a:srgbClr val="092E4B"/>
                </a:solidFill>
                <a:latin typeface="Calibri"/>
                <a:ea typeface="Calibri"/>
                <a:cs typeface="Calibri"/>
                <a:sym typeface="Calibri"/>
              </a:rPr>
              <a:t>L'etica della privacy varia a seconda della relazione tra il tutor e lo studente
Gli operatori sanitari professionali e i volontari dovrebbero essere molto consapevoli della loro responsabilità per quanto riguarda l'accesso alle informazioni personali 
All'interno del ruolo di insegnamento c'è la responsabilità di applicare una buona etica nell'insegnamento 
Una buona etica per quanto riguarda i servizi digitali riguarda la possibilità di insegnare come creare password sicure, ma NON per acquisire conoscenza delle password</a:t>
            </a:r>
            <a:endParaRPr sz="2800" dirty="0">
              <a:solidFill>
                <a:srgbClr val="092E4B"/>
              </a:solidFill>
              <a:latin typeface="Calibri"/>
              <a:ea typeface="Calibri"/>
              <a:cs typeface="Calibri"/>
              <a:sym typeface="Calibri"/>
            </a:endParaRPr>
          </a:p>
        </p:txBody>
      </p:sp>
      <p:grpSp>
        <p:nvGrpSpPr>
          <p:cNvPr id="378" name="Google Shape;378;p17"/>
          <p:cNvGrpSpPr/>
          <p:nvPr/>
        </p:nvGrpSpPr>
        <p:grpSpPr>
          <a:xfrm>
            <a:off x="9520639" y="1129210"/>
            <a:ext cx="1168577" cy="1168202"/>
            <a:chOff x="4087280" y="1040917"/>
            <a:chExt cx="2378583" cy="2377819"/>
          </a:xfrm>
        </p:grpSpPr>
        <p:sp>
          <p:nvSpPr>
            <p:cNvPr id="379" name="Google Shape;379;p17"/>
            <p:cNvSpPr/>
            <p:nvPr/>
          </p:nvSpPr>
          <p:spPr>
            <a:xfrm>
              <a:off x="4932177" y="1581098"/>
              <a:ext cx="1381341" cy="613706"/>
            </a:xfrm>
            <a:custGeom>
              <a:avLst/>
              <a:gdLst/>
              <a:ahLst/>
              <a:cxnLst/>
              <a:rect l="l" t="t" r="r" b="b"/>
              <a:pathLst>
                <a:path w="1381341" h="613706" extrusionOk="0">
                  <a:moveTo>
                    <a:pt x="1303948" y="384116"/>
                  </a:moveTo>
                  <a:cubicBezTo>
                    <a:pt x="1303948" y="358052"/>
                    <a:pt x="1303948" y="333618"/>
                    <a:pt x="1303948" y="309183"/>
                  </a:cubicBezTo>
                  <a:cubicBezTo>
                    <a:pt x="1227368" y="309183"/>
                    <a:pt x="1152417" y="309183"/>
                    <a:pt x="1075023" y="309183"/>
                  </a:cubicBezTo>
                  <a:cubicBezTo>
                    <a:pt x="1075023" y="332803"/>
                    <a:pt x="1075023" y="357238"/>
                    <a:pt x="1075023" y="382487"/>
                  </a:cubicBezTo>
                  <a:cubicBezTo>
                    <a:pt x="1048139" y="382487"/>
                    <a:pt x="1023698" y="382487"/>
                    <a:pt x="997629" y="382487"/>
                  </a:cubicBezTo>
                  <a:cubicBezTo>
                    <a:pt x="997629" y="358867"/>
                    <a:pt x="997629" y="335246"/>
                    <a:pt x="997629" y="309183"/>
                  </a:cubicBezTo>
                  <a:cubicBezTo>
                    <a:pt x="920234" y="309183"/>
                    <a:pt x="845284" y="309183"/>
                    <a:pt x="767075" y="309183"/>
                  </a:cubicBezTo>
                  <a:cubicBezTo>
                    <a:pt x="767075" y="332803"/>
                    <a:pt x="767075" y="357238"/>
                    <a:pt x="767075" y="384116"/>
                  </a:cubicBezTo>
                  <a:cubicBezTo>
                    <a:pt x="718194" y="384116"/>
                    <a:pt x="672572" y="384930"/>
                    <a:pt x="626135" y="383301"/>
                  </a:cubicBezTo>
                  <a:cubicBezTo>
                    <a:pt x="609027" y="382487"/>
                    <a:pt x="601695" y="389003"/>
                    <a:pt x="595992" y="404478"/>
                  </a:cubicBezTo>
                  <a:cubicBezTo>
                    <a:pt x="547926" y="532353"/>
                    <a:pt x="454238" y="603213"/>
                    <a:pt x="319002" y="612987"/>
                  </a:cubicBezTo>
                  <a:cubicBezTo>
                    <a:pt x="171545" y="623576"/>
                    <a:pt x="37123" y="516063"/>
                    <a:pt x="6165" y="367012"/>
                  </a:cubicBezTo>
                  <a:cubicBezTo>
                    <a:pt x="-33754" y="178050"/>
                    <a:pt x="125923" y="-10911"/>
                    <a:pt x="319002" y="491"/>
                  </a:cubicBezTo>
                  <a:cubicBezTo>
                    <a:pt x="452609" y="8636"/>
                    <a:pt x="546297" y="77868"/>
                    <a:pt x="594363" y="203299"/>
                  </a:cubicBezTo>
                  <a:cubicBezTo>
                    <a:pt x="602510" y="224476"/>
                    <a:pt x="612286" y="230177"/>
                    <a:pt x="633467" y="230177"/>
                  </a:cubicBezTo>
                  <a:cubicBezTo>
                    <a:pt x="864021" y="229363"/>
                    <a:pt x="1093761" y="229363"/>
                    <a:pt x="1324315" y="229363"/>
                  </a:cubicBezTo>
                  <a:cubicBezTo>
                    <a:pt x="1369936" y="229363"/>
                    <a:pt x="1381342" y="240766"/>
                    <a:pt x="1381342" y="285563"/>
                  </a:cubicBezTo>
                  <a:cubicBezTo>
                    <a:pt x="1381342" y="301038"/>
                    <a:pt x="1381342" y="315699"/>
                    <a:pt x="1381342" y="331174"/>
                  </a:cubicBezTo>
                  <a:cubicBezTo>
                    <a:pt x="1381342" y="369455"/>
                    <a:pt x="1367492" y="383301"/>
                    <a:pt x="1329202" y="383301"/>
                  </a:cubicBezTo>
                  <a:cubicBezTo>
                    <a:pt x="1321870" y="384116"/>
                    <a:pt x="1314538" y="384116"/>
                    <a:pt x="1303948" y="384116"/>
                  </a:cubicBezTo>
                  <a:close/>
                  <a:moveTo>
                    <a:pt x="229387" y="153615"/>
                  </a:moveTo>
                  <a:cubicBezTo>
                    <a:pt x="143846" y="153615"/>
                    <a:pt x="76228" y="221218"/>
                    <a:pt x="76228" y="306739"/>
                  </a:cubicBezTo>
                  <a:cubicBezTo>
                    <a:pt x="76228" y="392261"/>
                    <a:pt x="144661" y="459863"/>
                    <a:pt x="229387" y="459863"/>
                  </a:cubicBezTo>
                  <a:cubicBezTo>
                    <a:pt x="314928" y="459863"/>
                    <a:pt x="382547" y="392261"/>
                    <a:pt x="382547" y="306739"/>
                  </a:cubicBezTo>
                  <a:cubicBezTo>
                    <a:pt x="382547" y="222033"/>
                    <a:pt x="314928" y="153615"/>
                    <a:pt x="229387" y="153615"/>
                  </a:cubicBezTo>
                  <a:close/>
                </a:path>
              </a:pathLst>
            </a:custGeom>
            <a:solidFill>
              <a:srgbClr val="24BAA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0" name="Google Shape;380;p17"/>
            <p:cNvSpPr/>
            <p:nvPr/>
          </p:nvSpPr>
          <p:spPr>
            <a:xfrm>
              <a:off x="4241241" y="2793549"/>
              <a:ext cx="552088" cy="553078"/>
            </a:xfrm>
            <a:custGeom>
              <a:avLst/>
              <a:gdLst/>
              <a:ahLst/>
              <a:cxnLst/>
              <a:rect l="l" t="t" r="r" b="b"/>
              <a:pathLst>
                <a:path w="552088" h="553078" extrusionOk="0">
                  <a:moveTo>
                    <a:pt x="402188" y="0"/>
                  </a:moveTo>
                  <a:cubicBezTo>
                    <a:pt x="452698" y="50498"/>
                    <a:pt x="501579" y="99368"/>
                    <a:pt x="552089" y="149866"/>
                  </a:cubicBezTo>
                  <a:cubicBezTo>
                    <a:pt x="502393" y="208509"/>
                    <a:pt x="450254" y="269596"/>
                    <a:pt x="398929" y="331497"/>
                  </a:cubicBezTo>
                  <a:cubicBezTo>
                    <a:pt x="350049" y="389326"/>
                    <a:pt x="301983" y="448784"/>
                    <a:pt x="251473" y="504983"/>
                  </a:cubicBezTo>
                  <a:cubicBezTo>
                    <a:pt x="175707" y="588061"/>
                    <a:pt x="42915" y="558740"/>
                    <a:pt x="7884" y="453670"/>
                  </a:cubicBezTo>
                  <a:cubicBezTo>
                    <a:pt x="-11668" y="395027"/>
                    <a:pt x="5440" y="337199"/>
                    <a:pt x="55950" y="294845"/>
                  </a:cubicBezTo>
                  <a:cubicBezTo>
                    <a:pt x="142306" y="221541"/>
                    <a:pt x="229476" y="148237"/>
                    <a:pt x="315832" y="74933"/>
                  </a:cubicBezTo>
                  <a:cubicBezTo>
                    <a:pt x="345160" y="48869"/>
                    <a:pt x="374489" y="23620"/>
                    <a:pt x="402188" y="0"/>
                  </a:cubicBezTo>
                  <a:close/>
                  <a:moveTo>
                    <a:pt x="391597" y="208509"/>
                  </a:moveTo>
                  <a:cubicBezTo>
                    <a:pt x="409520" y="190590"/>
                    <a:pt x="427443" y="172672"/>
                    <a:pt x="442922" y="158011"/>
                  </a:cubicBezTo>
                  <a:cubicBezTo>
                    <a:pt x="427443" y="140907"/>
                    <a:pt x="410335" y="122988"/>
                    <a:pt x="394856" y="105884"/>
                  </a:cubicBezTo>
                  <a:cubicBezTo>
                    <a:pt x="376933" y="123802"/>
                    <a:pt x="359010" y="140907"/>
                    <a:pt x="341902" y="158011"/>
                  </a:cubicBezTo>
                  <a:cubicBezTo>
                    <a:pt x="359010" y="175115"/>
                    <a:pt x="376118" y="193034"/>
                    <a:pt x="391597" y="208509"/>
                  </a:cubicBezTo>
                  <a:close/>
                  <a:moveTo>
                    <a:pt x="286504" y="318465"/>
                  </a:moveTo>
                  <a:cubicBezTo>
                    <a:pt x="303612" y="300547"/>
                    <a:pt x="320720" y="283442"/>
                    <a:pt x="337828" y="266338"/>
                  </a:cubicBezTo>
                  <a:cubicBezTo>
                    <a:pt x="320720" y="248419"/>
                    <a:pt x="303612" y="230500"/>
                    <a:pt x="288133" y="215025"/>
                  </a:cubicBezTo>
                  <a:cubicBezTo>
                    <a:pt x="269395" y="232129"/>
                    <a:pt x="250658" y="248419"/>
                    <a:pt x="231920" y="265524"/>
                  </a:cubicBezTo>
                  <a:cubicBezTo>
                    <a:pt x="250658" y="284257"/>
                    <a:pt x="267766" y="300547"/>
                    <a:pt x="286504" y="318465"/>
                  </a:cubicBezTo>
                  <a:close/>
                  <a:moveTo>
                    <a:pt x="178966" y="324167"/>
                  </a:moveTo>
                  <a:cubicBezTo>
                    <a:pt x="160229" y="341271"/>
                    <a:pt x="143120" y="356746"/>
                    <a:pt x="128456" y="369778"/>
                  </a:cubicBezTo>
                  <a:cubicBezTo>
                    <a:pt x="146379" y="389326"/>
                    <a:pt x="162673" y="407245"/>
                    <a:pt x="174893" y="421091"/>
                  </a:cubicBezTo>
                  <a:cubicBezTo>
                    <a:pt x="193630" y="404801"/>
                    <a:pt x="211553" y="389326"/>
                    <a:pt x="227032" y="375480"/>
                  </a:cubicBezTo>
                  <a:cubicBezTo>
                    <a:pt x="210739" y="356746"/>
                    <a:pt x="194445" y="339642"/>
                    <a:pt x="178966" y="324167"/>
                  </a:cubicBezTo>
                  <a:close/>
                </a:path>
              </a:pathLst>
            </a:custGeom>
            <a:solidFill>
              <a:srgbClr val="24BAA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1" name="Google Shape;381;p17"/>
            <p:cNvSpPr/>
            <p:nvPr/>
          </p:nvSpPr>
          <p:spPr>
            <a:xfrm>
              <a:off x="4087280" y="1040917"/>
              <a:ext cx="2378583" cy="2377819"/>
            </a:xfrm>
            <a:custGeom>
              <a:avLst/>
              <a:gdLst/>
              <a:ahLst/>
              <a:cxnLst/>
              <a:rect l="l" t="t" r="r" b="b"/>
              <a:pathLst>
                <a:path w="2378583" h="2377819" extrusionOk="0">
                  <a:moveTo>
                    <a:pt x="2378584" y="1839931"/>
                  </a:moveTo>
                  <a:cubicBezTo>
                    <a:pt x="2367178" y="1839931"/>
                    <a:pt x="2357402" y="1839931"/>
                    <a:pt x="2348441" y="1839931"/>
                  </a:cubicBezTo>
                  <a:cubicBezTo>
                    <a:pt x="2025014" y="1839931"/>
                    <a:pt x="1700772" y="1839931"/>
                    <a:pt x="1377345" y="1839931"/>
                  </a:cubicBezTo>
                  <a:cubicBezTo>
                    <a:pt x="1360236" y="1839931"/>
                    <a:pt x="1348016" y="1844004"/>
                    <a:pt x="1334167" y="1854592"/>
                  </a:cubicBezTo>
                  <a:cubicBezTo>
                    <a:pt x="1146791" y="2005273"/>
                    <a:pt x="941492" y="2034594"/>
                    <a:pt x="719899" y="1940114"/>
                  </a:cubicBezTo>
                  <a:cubicBezTo>
                    <a:pt x="706050" y="1934412"/>
                    <a:pt x="699532" y="1936041"/>
                    <a:pt x="689756" y="1947444"/>
                  </a:cubicBezTo>
                  <a:cubicBezTo>
                    <a:pt x="592810" y="2063102"/>
                    <a:pt x="495048" y="2178759"/>
                    <a:pt x="397287" y="2293602"/>
                  </a:cubicBezTo>
                  <a:cubicBezTo>
                    <a:pt x="338630" y="2362834"/>
                    <a:pt x="263680" y="2391341"/>
                    <a:pt x="174880" y="2371793"/>
                  </a:cubicBezTo>
                  <a:cubicBezTo>
                    <a:pt x="90153" y="2353060"/>
                    <a:pt x="33126" y="2299303"/>
                    <a:pt x="9500" y="2215411"/>
                  </a:cubicBezTo>
                  <a:cubicBezTo>
                    <a:pt x="-14125" y="2130704"/>
                    <a:pt x="6241" y="2053328"/>
                    <a:pt x="71416" y="1994684"/>
                  </a:cubicBezTo>
                  <a:cubicBezTo>
                    <a:pt x="159401" y="1915679"/>
                    <a:pt x="251460" y="1840746"/>
                    <a:pt x="341074" y="1764184"/>
                  </a:cubicBezTo>
                  <a:cubicBezTo>
                    <a:pt x="375291" y="1734862"/>
                    <a:pt x="409507" y="1706355"/>
                    <a:pt x="444538" y="1677034"/>
                  </a:cubicBezTo>
                  <a:cubicBezTo>
                    <a:pt x="435577" y="1654228"/>
                    <a:pt x="425801" y="1631422"/>
                    <a:pt x="417654" y="1608616"/>
                  </a:cubicBezTo>
                  <a:cubicBezTo>
                    <a:pt x="363070" y="1450605"/>
                    <a:pt x="376105" y="1298296"/>
                    <a:pt x="451870" y="1149244"/>
                  </a:cubicBezTo>
                  <a:cubicBezTo>
                    <a:pt x="458388" y="1137027"/>
                    <a:pt x="461646" y="1122366"/>
                    <a:pt x="461646" y="1108520"/>
                  </a:cubicBezTo>
                  <a:cubicBezTo>
                    <a:pt x="462461" y="748516"/>
                    <a:pt x="461646" y="389326"/>
                    <a:pt x="461646" y="29322"/>
                  </a:cubicBezTo>
                  <a:cubicBezTo>
                    <a:pt x="461646" y="19548"/>
                    <a:pt x="461646" y="10588"/>
                    <a:pt x="461646" y="0"/>
                  </a:cubicBezTo>
                  <a:cubicBezTo>
                    <a:pt x="1101169" y="0"/>
                    <a:pt x="1739062" y="0"/>
                    <a:pt x="2378584" y="0"/>
                  </a:cubicBezTo>
                  <a:cubicBezTo>
                    <a:pt x="2378584" y="611681"/>
                    <a:pt x="2378584" y="1224178"/>
                    <a:pt x="2378584" y="1839931"/>
                  </a:cubicBezTo>
                  <a:close/>
                  <a:moveTo>
                    <a:pt x="2302819" y="383624"/>
                  </a:moveTo>
                  <a:cubicBezTo>
                    <a:pt x="1713806" y="383624"/>
                    <a:pt x="1127238" y="383624"/>
                    <a:pt x="539856" y="383624"/>
                  </a:cubicBezTo>
                  <a:cubicBezTo>
                    <a:pt x="539856" y="597021"/>
                    <a:pt x="539856" y="809602"/>
                    <a:pt x="539856" y="1015668"/>
                  </a:cubicBezTo>
                  <a:cubicBezTo>
                    <a:pt x="588736" y="981460"/>
                    <a:pt x="638432" y="946437"/>
                    <a:pt x="688127" y="910599"/>
                  </a:cubicBezTo>
                  <a:cubicBezTo>
                    <a:pt x="692200" y="907341"/>
                    <a:pt x="694644" y="899196"/>
                    <a:pt x="694644" y="893495"/>
                  </a:cubicBezTo>
                  <a:cubicBezTo>
                    <a:pt x="695459" y="857657"/>
                    <a:pt x="691386" y="821005"/>
                    <a:pt x="697088" y="785982"/>
                  </a:cubicBezTo>
                  <a:cubicBezTo>
                    <a:pt x="721529" y="616568"/>
                    <a:pt x="854321" y="485436"/>
                    <a:pt x="1031106" y="461815"/>
                  </a:cubicBezTo>
                  <a:cubicBezTo>
                    <a:pt x="1183451" y="441453"/>
                    <a:pt x="1342313" y="518015"/>
                    <a:pt x="1418078" y="671139"/>
                  </a:cubicBezTo>
                  <a:cubicBezTo>
                    <a:pt x="1425411" y="685800"/>
                    <a:pt x="1432743" y="689872"/>
                    <a:pt x="1449036" y="689872"/>
                  </a:cubicBezTo>
                  <a:cubicBezTo>
                    <a:pt x="1669814" y="689058"/>
                    <a:pt x="1890592" y="689058"/>
                    <a:pt x="2110555" y="689872"/>
                  </a:cubicBezTo>
                  <a:cubicBezTo>
                    <a:pt x="2176544" y="689872"/>
                    <a:pt x="2226239" y="739556"/>
                    <a:pt x="2226239" y="804715"/>
                  </a:cubicBezTo>
                  <a:cubicBezTo>
                    <a:pt x="2226239" y="830779"/>
                    <a:pt x="2226239" y="857657"/>
                    <a:pt x="2226239" y="883721"/>
                  </a:cubicBezTo>
                  <a:cubicBezTo>
                    <a:pt x="2225424" y="939106"/>
                    <a:pt x="2183876" y="989605"/>
                    <a:pt x="2130107" y="995306"/>
                  </a:cubicBezTo>
                  <a:cubicBezTo>
                    <a:pt x="2086929" y="999378"/>
                    <a:pt x="2042937" y="996120"/>
                    <a:pt x="1996500" y="996120"/>
                  </a:cubicBezTo>
                  <a:cubicBezTo>
                    <a:pt x="1996500" y="970057"/>
                    <a:pt x="1996500" y="946437"/>
                    <a:pt x="1996500" y="922002"/>
                  </a:cubicBezTo>
                  <a:cubicBezTo>
                    <a:pt x="1969616" y="922002"/>
                    <a:pt x="1945175" y="922002"/>
                    <a:pt x="1919105" y="922002"/>
                  </a:cubicBezTo>
                  <a:cubicBezTo>
                    <a:pt x="1919105" y="947251"/>
                    <a:pt x="1919105" y="970871"/>
                    <a:pt x="1919105" y="995306"/>
                  </a:cubicBezTo>
                  <a:cubicBezTo>
                    <a:pt x="1841711" y="995306"/>
                    <a:pt x="1766761" y="995306"/>
                    <a:pt x="1688552" y="995306"/>
                  </a:cubicBezTo>
                  <a:cubicBezTo>
                    <a:pt x="1688552" y="969242"/>
                    <a:pt x="1688552" y="944808"/>
                    <a:pt x="1688552" y="921187"/>
                  </a:cubicBezTo>
                  <a:cubicBezTo>
                    <a:pt x="1662482" y="921187"/>
                    <a:pt x="1638856" y="921187"/>
                    <a:pt x="1611972" y="921187"/>
                  </a:cubicBezTo>
                  <a:cubicBezTo>
                    <a:pt x="1611972" y="946437"/>
                    <a:pt x="1611972" y="970871"/>
                    <a:pt x="1611972" y="996935"/>
                  </a:cubicBezTo>
                  <a:cubicBezTo>
                    <a:pt x="1554944" y="996935"/>
                    <a:pt x="1501176" y="996935"/>
                    <a:pt x="1446592" y="996935"/>
                  </a:cubicBezTo>
                  <a:cubicBezTo>
                    <a:pt x="1433557" y="996935"/>
                    <a:pt x="1423781" y="999378"/>
                    <a:pt x="1419708" y="1013225"/>
                  </a:cubicBezTo>
                  <a:cubicBezTo>
                    <a:pt x="1417264" y="1020555"/>
                    <a:pt x="1413190" y="1027886"/>
                    <a:pt x="1408302" y="1034401"/>
                  </a:cubicBezTo>
                  <a:cubicBezTo>
                    <a:pt x="1400970" y="1044175"/>
                    <a:pt x="1402600" y="1051506"/>
                    <a:pt x="1409932" y="1061280"/>
                  </a:cubicBezTo>
                  <a:cubicBezTo>
                    <a:pt x="1572053" y="1272232"/>
                    <a:pt x="1579385" y="1527167"/>
                    <a:pt x="1431113" y="1749523"/>
                  </a:cubicBezTo>
                  <a:cubicBezTo>
                    <a:pt x="1428669" y="1753596"/>
                    <a:pt x="1426225" y="1756853"/>
                    <a:pt x="1422967" y="1763369"/>
                  </a:cubicBezTo>
                  <a:cubicBezTo>
                    <a:pt x="1717880" y="1763369"/>
                    <a:pt x="2009535" y="1763369"/>
                    <a:pt x="2302819" y="1763369"/>
                  </a:cubicBezTo>
                  <a:cubicBezTo>
                    <a:pt x="2302819" y="1302369"/>
                    <a:pt x="2302819" y="843811"/>
                    <a:pt x="2302819" y="383624"/>
                  </a:cubicBezTo>
                  <a:close/>
                  <a:moveTo>
                    <a:pt x="2302819" y="303805"/>
                  </a:moveTo>
                  <a:cubicBezTo>
                    <a:pt x="2302819" y="227242"/>
                    <a:pt x="2302819" y="151495"/>
                    <a:pt x="2302819" y="76562"/>
                  </a:cubicBezTo>
                  <a:cubicBezTo>
                    <a:pt x="1713806" y="76562"/>
                    <a:pt x="1127238" y="76562"/>
                    <a:pt x="539856" y="76562"/>
                  </a:cubicBezTo>
                  <a:cubicBezTo>
                    <a:pt x="539856" y="153124"/>
                    <a:pt x="539856" y="228057"/>
                    <a:pt x="539856" y="303805"/>
                  </a:cubicBezTo>
                  <a:cubicBezTo>
                    <a:pt x="1127238" y="303805"/>
                    <a:pt x="1713806" y="303805"/>
                    <a:pt x="2302819" y="303805"/>
                  </a:cubicBezTo>
                  <a:close/>
                  <a:moveTo>
                    <a:pt x="1306468" y="1417211"/>
                  </a:moveTo>
                  <a:cubicBezTo>
                    <a:pt x="1304024" y="1340649"/>
                    <a:pt x="1282027" y="1271418"/>
                    <a:pt x="1235591" y="1210331"/>
                  </a:cubicBezTo>
                  <a:cubicBezTo>
                    <a:pt x="1227444" y="1199743"/>
                    <a:pt x="1220926" y="1197299"/>
                    <a:pt x="1207892" y="1201372"/>
                  </a:cubicBezTo>
                  <a:cubicBezTo>
                    <a:pt x="1063694" y="1251870"/>
                    <a:pt x="933345" y="1225806"/>
                    <a:pt x="817661" y="1125624"/>
                  </a:cubicBezTo>
                  <a:cubicBezTo>
                    <a:pt x="804626" y="1114221"/>
                    <a:pt x="796479" y="1114221"/>
                    <a:pt x="782630" y="1122366"/>
                  </a:cubicBezTo>
                  <a:cubicBezTo>
                    <a:pt x="661243" y="1202186"/>
                    <a:pt x="602586" y="1313771"/>
                    <a:pt x="618879" y="1460379"/>
                  </a:cubicBezTo>
                  <a:cubicBezTo>
                    <a:pt x="639246" y="1639567"/>
                    <a:pt x="801367" y="1774772"/>
                    <a:pt x="978152" y="1762555"/>
                  </a:cubicBezTo>
                  <a:cubicBezTo>
                    <a:pt x="1164714" y="1749523"/>
                    <a:pt x="1308097" y="1598028"/>
                    <a:pt x="1306468" y="1417211"/>
                  </a:cubicBezTo>
                  <a:close/>
                  <a:moveTo>
                    <a:pt x="2073894" y="918744"/>
                  </a:moveTo>
                  <a:cubicBezTo>
                    <a:pt x="2084485" y="918744"/>
                    <a:pt x="2091817" y="918744"/>
                    <a:pt x="2099149" y="918744"/>
                  </a:cubicBezTo>
                  <a:cubicBezTo>
                    <a:pt x="2137439" y="918744"/>
                    <a:pt x="2151289" y="904898"/>
                    <a:pt x="2151289" y="866617"/>
                  </a:cubicBezTo>
                  <a:cubicBezTo>
                    <a:pt x="2151289" y="851141"/>
                    <a:pt x="2151289" y="836481"/>
                    <a:pt x="2151289" y="821005"/>
                  </a:cubicBezTo>
                  <a:cubicBezTo>
                    <a:pt x="2151289" y="776208"/>
                    <a:pt x="2139069" y="764805"/>
                    <a:pt x="2094261" y="764805"/>
                  </a:cubicBezTo>
                  <a:cubicBezTo>
                    <a:pt x="1863707" y="764805"/>
                    <a:pt x="1633968" y="764805"/>
                    <a:pt x="1403414" y="765620"/>
                  </a:cubicBezTo>
                  <a:cubicBezTo>
                    <a:pt x="1382233" y="765620"/>
                    <a:pt x="1372456" y="759919"/>
                    <a:pt x="1364310" y="738742"/>
                  </a:cubicBezTo>
                  <a:cubicBezTo>
                    <a:pt x="1316244" y="613311"/>
                    <a:pt x="1222556" y="544079"/>
                    <a:pt x="1088949" y="535934"/>
                  </a:cubicBezTo>
                  <a:cubicBezTo>
                    <a:pt x="895870" y="523717"/>
                    <a:pt x="736193" y="712678"/>
                    <a:pt x="776112" y="902454"/>
                  </a:cubicBezTo>
                  <a:cubicBezTo>
                    <a:pt x="807885" y="1051506"/>
                    <a:pt x="941492" y="1158204"/>
                    <a:pt x="1088949" y="1148430"/>
                  </a:cubicBezTo>
                  <a:cubicBezTo>
                    <a:pt x="1225000" y="1138656"/>
                    <a:pt x="1317873" y="1067795"/>
                    <a:pt x="1365939" y="939921"/>
                  </a:cubicBezTo>
                  <a:cubicBezTo>
                    <a:pt x="1371642" y="923631"/>
                    <a:pt x="1378974" y="917929"/>
                    <a:pt x="1396082" y="918744"/>
                  </a:cubicBezTo>
                  <a:cubicBezTo>
                    <a:pt x="1442519" y="920373"/>
                    <a:pt x="1488141" y="919558"/>
                    <a:pt x="1537022" y="919558"/>
                  </a:cubicBezTo>
                  <a:cubicBezTo>
                    <a:pt x="1537022" y="892680"/>
                    <a:pt x="1537022" y="868246"/>
                    <a:pt x="1537022" y="844625"/>
                  </a:cubicBezTo>
                  <a:cubicBezTo>
                    <a:pt x="1615231" y="844625"/>
                    <a:pt x="1690181" y="844625"/>
                    <a:pt x="1767575" y="844625"/>
                  </a:cubicBezTo>
                  <a:cubicBezTo>
                    <a:pt x="1767575" y="869875"/>
                    <a:pt x="1767575" y="894309"/>
                    <a:pt x="1767575" y="917929"/>
                  </a:cubicBezTo>
                  <a:cubicBezTo>
                    <a:pt x="1793645" y="917929"/>
                    <a:pt x="1818085" y="917929"/>
                    <a:pt x="1844970" y="917929"/>
                  </a:cubicBezTo>
                  <a:cubicBezTo>
                    <a:pt x="1844970" y="891866"/>
                    <a:pt x="1844970" y="867431"/>
                    <a:pt x="1844970" y="844625"/>
                  </a:cubicBezTo>
                  <a:cubicBezTo>
                    <a:pt x="1922364" y="844625"/>
                    <a:pt x="1997315" y="844625"/>
                    <a:pt x="2073894" y="844625"/>
                  </a:cubicBezTo>
                  <a:cubicBezTo>
                    <a:pt x="2073894" y="869060"/>
                    <a:pt x="2073894" y="892680"/>
                    <a:pt x="2073894" y="918744"/>
                  </a:cubicBezTo>
                  <a:close/>
                  <a:moveTo>
                    <a:pt x="1295877" y="1157389"/>
                  </a:moveTo>
                  <a:cubicBezTo>
                    <a:pt x="1466144" y="1391148"/>
                    <a:pt x="1365124" y="1663187"/>
                    <a:pt x="1185895" y="1774772"/>
                  </a:cubicBezTo>
                  <a:cubicBezTo>
                    <a:pt x="997705" y="1892059"/>
                    <a:pt x="751672" y="1844818"/>
                    <a:pt x="618879" y="1666445"/>
                  </a:cubicBezTo>
                  <a:cubicBezTo>
                    <a:pt x="482828" y="1484000"/>
                    <a:pt x="513786" y="1186711"/>
                    <a:pt x="750042" y="1048248"/>
                  </a:cubicBezTo>
                  <a:cubicBezTo>
                    <a:pt x="739452" y="1027071"/>
                    <a:pt x="728046" y="1005894"/>
                    <a:pt x="717455" y="985532"/>
                  </a:cubicBezTo>
                  <a:cubicBezTo>
                    <a:pt x="583848" y="1049877"/>
                    <a:pt x="434762" y="1239653"/>
                    <a:pt x="465720" y="1481556"/>
                  </a:cubicBezTo>
                  <a:cubicBezTo>
                    <a:pt x="491790" y="1682735"/>
                    <a:pt x="641690" y="1861923"/>
                    <a:pt x="862468" y="1905905"/>
                  </a:cubicBezTo>
                  <a:cubicBezTo>
                    <a:pt x="1083246" y="1949888"/>
                    <a:pt x="1299950" y="1843189"/>
                    <a:pt x="1403414" y="1645268"/>
                  </a:cubicBezTo>
                  <a:cubicBezTo>
                    <a:pt x="1501990" y="1455492"/>
                    <a:pt x="1458812" y="1234766"/>
                    <a:pt x="1349646" y="1110964"/>
                  </a:cubicBezTo>
                  <a:cubicBezTo>
                    <a:pt x="1332537" y="1126439"/>
                    <a:pt x="1314614" y="1141100"/>
                    <a:pt x="1295877" y="1157389"/>
                  </a:cubicBezTo>
                  <a:close/>
                  <a:moveTo>
                    <a:pt x="481199" y="1747894"/>
                  </a:moveTo>
                  <a:cubicBezTo>
                    <a:pt x="453500" y="1771514"/>
                    <a:pt x="423357" y="1796763"/>
                    <a:pt x="394028" y="1822013"/>
                  </a:cubicBezTo>
                  <a:cubicBezTo>
                    <a:pt x="307672" y="1895317"/>
                    <a:pt x="220502" y="1968621"/>
                    <a:pt x="134146" y="2041925"/>
                  </a:cubicBezTo>
                  <a:cubicBezTo>
                    <a:pt x="83636" y="2085093"/>
                    <a:pt x="66528" y="2142921"/>
                    <a:pt x="86080" y="2200750"/>
                  </a:cubicBezTo>
                  <a:cubicBezTo>
                    <a:pt x="121111" y="2305819"/>
                    <a:pt x="253904" y="2335141"/>
                    <a:pt x="329669" y="2252063"/>
                  </a:cubicBezTo>
                  <a:cubicBezTo>
                    <a:pt x="380993" y="2195863"/>
                    <a:pt x="428245" y="2136406"/>
                    <a:pt x="477125" y="2078577"/>
                  </a:cubicBezTo>
                  <a:cubicBezTo>
                    <a:pt x="529265" y="2017490"/>
                    <a:pt x="581404" y="1955589"/>
                    <a:pt x="630285" y="1896946"/>
                  </a:cubicBezTo>
                  <a:cubicBezTo>
                    <a:pt x="580589" y="1847262"/>
                    <a:pt x="531709" y="1798392"/>
                    <a:pt x="481199" y="1747894"/>
                  </a:cubicBez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2" name="Google Shape;382;p17"/>
            <p:cNvSpPr/>
            <p:nvPr/>
          </p:nvSpPr>
          <p:spPr>
            <a:xfrm>
              <a:off x="5778275" y="2192605"/>
              <a:ext cx="534428" cy="72489"/>
            </a:xfrm>
            <a:custGeom>
              <a:avLst/>
              <a:gdLst/>
              <a:ahLst/>
              <a:cxnLst/>
              <a:rect l="l" t="t" r="r" b="b"/>
              <a:pathLst>
                <a:path w="534428" h="72489" extrusionOk="0">
                  <a:moveTo>
                    <a:pt x="0" y="72490"/>
                  </a:moveTo>
                  <a:cubicBezTo>
                    <a:pt x="0" y="47240"/>
                    <a:pt x="0" y="24435"/>
                    <a:pt x="0" y="0"/>
                  </a:cubicBezTo>
                  <a:cubicBezTo>
                    <a:pt x="178414" y="0"/>
                    <a:pt x="356014" y="0"/>
                    <a:pt x="534429" y="0"/>
                  </a:cubicBezTo>
                  <a:cubicBezTo>
                    <a:pt x="534429" y="23620"/>
                    <a:pt x="534429" y="48055"/>
                    <a:pt x="534429" y="72490"/>
                  </a:cubicBezTo>
                  <a:cubicBezTo>
                    <a:pt x="356014" y="72490"/>
                    <a:pt x="177600" y="72490"/>
                    <a:pt x="0" y="72490"/>
                  </a:cubicBez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3" name="Google Shape;383;p17"/>
            <p:cNvSpPr/>
            <p:nvPr/>
          </p:nvSpPr>
          <p:spPr>
            <a:xfrm>
              <a:off x="5779090" y="2344914"/>
              <a:ext cx="533614" cy="74118"/>
            </a:xfrm>
            <a:custGeom>
              <a:avLst/>
              <a:gdLst/>
              <a:ahLst/>
              <a:cxnLst/>
              <a:rect l="l" t="t" r="r" b="b"/>
              <a:pathLst>
                <a:path w="533614" h="74118" extrusionOk="0">
                  <a:moveTo>
                    <a:pt x="0" y="0"/>
                  </a:moveTo>
                  <a:cubicBezTo>
                    <a:pt x="178414" y="0"/>
                    <a:pt x="355200" y="0"/>
                    <a:pt x="533614" y="0"/>
                  </a:cubicBezTo>
                  <a:cubicBezTo>
                    <a:pt x="533614" y="24435"/>
                    <a:pt x="533614" y="48055"/>
                    <a:pt x="533614" y="74119"/>
                  </a:cubicBezTo>
                  <a:cubicBezTo>
                    <a:pt x="356014" y="74119"/>
                    <a:pt x="178414" y="74119"/>
                    <a:pt x="0" y="74119"/>
                  </a:cubicBezTo>
                  <a:cubicBezTo>
                    <a:pt x="0" y="49684"/>
                    <a:pt x="0" y="26064"/>
                    <a:pt x="0" y="0"/>
                  </a:cubicBez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4" name="Google Shape;384;p17"/>
            <p:cNvSpPr/>
            <p:nvPr/>
          </p:nvSpPr>
          <p:spPr>
            <a:xfrm>
              <a:off x="5778275" y="2498853"/>
              <a:ext cx="534428" cy="73304"/>
            </a:xfrm>
            <a:custGeom>
              <a:avLst/>
              <a:gdLst/>
              <a:ahLst/>
              <a:cxnLst/>
              <a:rect l="l" t="t" r="r" b="b"/>
              <a:pathLst>
                <a:path w="534428" h="73304" extrusionOk="0">
                  <a:moveTo>
                    <a:pt x="0" y="73304"/>
                  </a:moveTo>
                  <a:cubicBezTo>
                    <a:pt x="0" y="48055"/>
                    <a:pt x="0" y="24435"/>
                    <a:pt x="0" y="0"/>
                  </a:cubicBezTo>
                  <a:cubicBezTo>
                    <a:pt x="178414" y="0"/>
                    <a:pt x="356014" y="0"/>
                    <a:pt x="534429" y="0"/>
                  </a:cubicBezTo>
                  <a:cubicBezTo>
                    <a:pt x="534429" y="24435"/>
                    <a:pt x="534429" y="48055"/>
                    <a:pt x="534429" y="73304"/>
                  </a:cubicBezTo>
                  <a:cubicBezTo>
                    <a:pt x="357644" y="73304"/>
                    <a:pt x="180044" y="73304"/>
                    <a:pt x="0" y="73304"/>
                  </a:cubicBez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5" name="Google Shape;385;p17"/>
            <p:cNvSpPr/>
            <p:nvPr/>
          </p:nvSpPr>
          <p:spPr>
            <a:xfrm>
              <a:off x="5933064" y="2651977"/>
              <a:ext cx="73321" cy="74118"/>
            </a:xfrm>
            <a:custGeom>
              <a:avLst/>
              <a:gdLst/>
              <a:ahLst/>
              <a:cxnLst/>
              <a:rect l="l" t="t" r="r" b="b"/>
              <a:pathLst>
                <a:path w="73321" h="74118" extrusionOk="0">
                  <a:moveTo>
                    <a:pt x="73321" y="74119"/>
                  </a:moveTo>
                  <a:cubicBezTo>
                    <a:pt x="48881" y="74119"/>
                    <a:pt x="25255" y="74119"/>
                    <a:pt x="0" y="74119"/>
                  </a:cubicBezTo>
                  <a:cubicBezTo>
                    <a:pt x="0" y="50498"/>
                    <a:pt x="0" y="26064"/>
                    <a:pt x="0" y="0"/>
                  </a:cubicBezTo>
                  <a:cubicBezTo>
                    <a:pt x="23626" y="0"/>
                    <a:pt x="48066" y="0"/>
                    <a:pt x="73321" y="0"/>
                  </a:cubicBezTo>
                  <a:cubicBezTo>
                    <a:pt x="73321" y="24435"/>
                    <a:pt x="73321" y="48869"/>
                    <a:pt x="73321" y="74119"/>
                  </a:cubicBez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6" name="Google Shape;386;p17"/>
            <p:cNvSpPr/>
            <p:nvPr/>
          </p:nvSpPr>
          <p:spPr>
            <a:xfrm>
              <a:off x="6085409" y="2651977"/>
              <a:ext cx="73321" cy="74118"/>
            </a:xfrm>
            <a:custGeom>
              <a:avLst/>
              <a:gdLst/>
              <a:ahLst/>
              <a:cxnLst/>
              <a:rect l="l" t="t" r="r" b="b"/>
              <a:pathLst>
                <a:path w="73321" h="74118" extrusionOk="0">
                  <a:moveTo>
                    <a:pt x="0" y="0"/>
                  </a:moveTo>
                  <a:cubicBezTo>
                    <a:pt x="24440" y="0"/>
                    <a:pt x="48066" y="0"/>
                    <a:pt x="73321" y="0"/>
                  </a:cubicBezTo>
                  <a:cubicBezTo>
                    <a:pt x="73321" y="24435"/>
                    <a:pt x="73321" y="48055"/>
                    <a:pt x="73321" y="74119"/>
                  </a:cubicBezTo>
                  <a:cubicBezTo>
                    <a:pt x="49695" y="74119"/>
                    <a:pt x="25255" y="74119"/>
                    <a:pt x="0" y="74119"/>
                  </a:cubicBezTo>
                  <a:cubicBezTo>
                    <a:pt x="0" y="49684"/>
                    <a:pt x="0" y="26064"/>
                    <a:pt x="0" y="0"/>
                  </a:cubicBez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7" name="Google Shape;387;p17"/>
            <p:cNvSpPr/>
            <p:nvPr/>
          </p:nvSpPr>
          <p:spPr>
            <a:xfrm>
              <a:off x="6239383" y="2651162"/>
              <a:ext cx="73321" cy="74118"/>
            </a:xfrm>
            <a:custGeom>
              <a:avLst/>
              <a:gdLst/>
              <a:ahLst/>
              <a:cxnLst/>
              <a:rect l="l" t="t" r="r" b="b"/>
              <a:pathLst>
                <a:path w="73321" h="74118" extrusionOk="0">
                  <a:moveTo>
                    <a:pt x="0" y="0"/>
                  </a:moveTo>
                  <a:cubicBezTo>
                    <a:pt x="24440" y="0"/>
                    <a:pt x="48066" y="0"/>
                    <a:pt x="73321" y="0"/>
                  </a:cubicBezTo>
                  <a:cubicBezTo>
                    <a:pt x="73321" y="25249"/>
                    <a:pt x="73321" y="48869"/>
                    <a:pt x="73321" y="74119"/>
                  </a:cubicBezTo>
                  <a:cubicBezTo>
                    <a:pt x="48881" y="74119"/>
                    <a:pt x="25255" y="74119"/>
                    <a:pt x="0" y="74119"/>
                  </a:cubicBezTo>
                  <a:cubicBezTo>
                    <a:pt x="0" y="51313"/>
                    <a:pt x="0" y="26878"/>
                    <a:pt x="0" y="0"/>
                  </a:cubicBez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8" name="Google Shape;388;p17"/>
            <p:cNvSpPr/>
            <p:nvPr/>
          </p:nvSpPr>
          <p:spPr>
            <a:xfrm>
              <a:off x="4704529" y="1194041"/>
              <a:ext cx="73321" cy="74118"/>
            </a:xfrm>
            <a:custGeom>
              <a:avLst/>
              <a:gdLst/>
              <a:ahLst/>
              <a:cxnLst/>
              <a:rect l="l" t="t" r="r" b="b"/>
              <a:pathLst>
                <a:path w="73321" h="74118" extrusionOk="0">
                  <a:moveTo>
                    <a:pt x="0" y="0"/>
                  </a:moveTo>
                  <a:cubicBezTo>
                    <a:pt x="24440" y="0"/>
                    <a:pt x="48066" y="0"/>
                    <a:pt x="73321" y="0"/>
                  </a:cubicBezTo>
                  <a:cubicBezTo>
                    <a:pt x="73321" y="24435"/>
                    <a:pt x="73321" y="48055"/>
                    <a:pt x="73321" y="74118"/>
                  </a:cubicBezTo>
                  <a:cubicBezTo>
                    <a:pt x="48881" y="74118"/>
                    <a:pt x="25255" y="74118"/>
                    <a:pt x="0" y="74118"/>
                  </a:cubicBezTo>
                  <a:cubicBezTo>
                    <a:pt x="0" y="49684"/>
                    <a:pt x="0" y="26064"/>
                    <a:pt x="0" y="0"/>
                  </a:cubicBez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9" name="Google Shape;389;p17"/>
            <p:cNvSpPr/>
            <p:nvPr/>
          </p:nvSpPr>
          <p:spPr>
            <a:xfrm>
              <a:off x="4857689" y="1194041"/>
              <a:ext cx="74135" cy="73304"/>
            </a:xfrm>
            <a:custGeom>
              <a:avLst/>
              <a:gdLst/>
              <a:ahLst/>
              <a:cxnLst/>
              <a:rect l="l" t="t" r="r" b="b"/>
              <a:pathLst>
                <a:path w="74135" h="73304" extrusionOk="0">
                  <a:moveTo>
                    <a:pt x="74136" y="0"/>
                  </a:moveTo>
                  <a:cubicBezTo>
                    <a:pt x="74136" y="25249"/>
                    <a:pt x="74136" y="48869"/>
                    <a:pt x="74136" y="73304"/>
                  </a:cubicBezTo>
                  <a:cubicBezTo>
                    <a:pt x="48881" y="73304"/>
                    <a:pt x="25255" y="73304"/>
                    <a:pt x="0" y="73304"/>
                  </a:cubicBezTo>
                  <a:cubicBezTo>
                    <a:pt x="0" y="48869"/>
                    <a:pt x="0" y="25249"/>
                    <a:pt x="0" y="0"/>
                  </a:cubicBezTo>
                  <a:cubicBezTo>
                    <a:pt x="23626" y="0"/>
                    <a:pt x="48066" y="0"/>
                    <a:pt x="74136" y="0"/>
                  </a:cubicBez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0" name="Google Shape;390;p17"/>
            <p:cNvSpPr/>
            <p:nvPr/>
          </p:nvSpPr>
          <p:spPr>
            <a:xfrm>
              <a:off x="5011663" y="1193226"/>
              <a:ext cx="72506" cy="74118"/>
            </a:xfrm>
            <a:custGeom>
              <a:avLst/>
              <a:gdLst/>
              <a:ahLst/>
              <a:cxnLst/>
              <a:rect l="l" t="t" r="r" b="b"/>
              <a:pathLst>
                <a:path w="72506" h="74118" extrusionOk="0">
                  <a:moveTo>
                    <a:pt x="0" y="0"/>
                  </a:moveTo>
                  <a:cubicBezTo>
                    <a:pt x="25255" y="0"/>
                    <a:pt x="48066" y="0"/>
                    <a:pt x="72506" y="0"/>
                  </a:cubicBezTo>
                  <a:cubicBezTo>
                    <a:pt x="72506" y="24435"/>
                    <a:pt x="72506" y="48869"/>
                    <a:pt x="72506" y="74119"/>
                  </a:cubicBezTo>
                  <a:cubicBezTo>
                    <a:pt x="48881" y="74119"/>
                    <a:pt x="24440" y="74119"/>
                    <a:pt x="0" y="74119"/>
                  </a:cubicBezTo>
                  <a:cubicBezTo>
                    <a:pt x="0" y="49684"/>
                    <a:pt x="0" y="24435"/>
                    <a:pt x="0" y="0"/>
                  </a:cubicBez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1" name="Google Shape;391;p17"/>
            <p:cNvSpPr/>
            <p:nvPr/>
          </p:nvSpPr>
          <p:spPr>
            <a:xfrm>
              <a:off x="4780830" y="2458943"/>
              <a:ext cx="265863" cy="266046"/>
            </a:xfrm>
            <a:custGeom>
              <a:avLst/>
              <a:gdLst/>
              <a:ahLst/>
              <a:cxnLst/>
              <a:rect l="l" t="t" r="r" b="b"/>
              <a:pathLst>
                <a:path w="265863" h="266046" extrusionOk="0">
                  <a:moveTo>
                    <a:pt x="265864" y="193034"/>
                  </a:moveTo>
                  <a:cubicBezTo>
                    <a:pt x="265864" y="218283"/>
                    <a:pt x="265864" y="242718"/>
                    <a:pt x="265864" y="265524"/>
                  </a:cubicBezTo>
                  <a:cubicBezTo>
                    <a:pt x="131442" y="275298"/>
                    <a:pt x="-7053" y="146608"/>
                    <a:pt x="279" y="815"/>
                  </a:cubicBezTo>
                  <a:cubicBezTo>
                    <a:pt x="6796" y="815"/>
                    <a:pt x="14128" y="0"/>
                    <a:pt x="21460" y="0"/>
                  </a:cubicBezTo>
                  <a:cubicBezTo>
                    <a:pt x="38569" y="0"/>
                    <a:pt x="56492" y="0"/>
                    <a:pt x="73600" y="0"/>
                  </a:cubicBezTo>
                  <a:cubicBezTo>
                    <a:pt x="86635" y="123802"/>
                    <a:pt x="164029" y="183260"/>
                    <a:pt x="265864" y="193034"/>
                  </a:cubicBez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2" name="Google Shape;392;p17"/>
            <p:cNvSpPr/>
            <p:nvPr/>
          </p:nvSpPr>
          <p:spPr>
            <a:xfrm>
              <a:off x="4933454" y="1729975"/>
              <a:ext cx="306318" cy="306248"/>
            </a:xfrm>
            <a:custGeom>
              <a:avLst/>
              <a:gdLst/>
              <a:ahLst/>
              <a:cxnLst/>
              <a:rect l="l" t="t" r="r" b="b"/>
              <a:pathLst>
                <a:path w="306318" h="306248" extrusionOk="0">
                  <a:moveTo>
                    <a:pt x="153159" y="0"/>
                  </a:moveTo>
                  <a:cubicBezTo>
                    <a:pt x="238701" y="0"/>
                    <a:pt x="306319" y="67603"/>
                    <a:pt x="306319" y="153124"/>
                  </a:cubicBezTo>
                  <a:cubicBezTo>
                    <a:pt x="306319" y="238645"/>
                    <a:pt x="238701" y="306248"/>
                    <a:pt x="153159" y="306248"/>
                  </a:cubicBezTo>
                  <a:cubicBezTo>
                    <a:pt x="67618" y="306248"/>
                    <a:pt x="0" y="238645"/>
                    <a:pt x="0" y="153124"/>
                  </a:cubicBezTo>
                  <a:cubicBezTo>
                    <a:pt x="0" y="67603"/>
                    <a:pt x="67618" y="0"/>
                    <a:pt x="153159" y="0"/>
                  </a:cubicBezTo>
                  <a:close/>
                  <a:moveTo>
                    <a:pt x="229739" y="153939"/>
                  </a:moveTo>
                  <a:cubicBezTo>
                    <a:pt x="230554" y="113214"/>
                    <a:pt x="194708" y="77376"/>
                    <a:pt x="153974" y="76562"/>
                  </a:cubicBezTo>
                  <a:cubicBezTo>
                    <a:pt x="113240" y="75748"/>
                    <a:pt x="77394" y="111585"/>
                    <a:pt x="76580" y="152310"/>
                  </a:cubicBezTo>
                  <a:cubicBezTo>
                    <a:pt x="75765" y="193034"/>
                    <a:pt x="111611" y="228872"/>
                    <a:pt x="152345" y="229686"/>
                  </a:cubicBezTo>
                  <a:cubicBezTo>
                    <a:pt x="193079" y="230501"/>
                    <a:pt x="228924" y="194663"/>
                    <a:pt x="229739" y="153939"/>
                  </a:cubicBez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3" name="Google Shape;393;p17"/>
            <p:cNvSpPr/>
            <p:nvPr/>
          </p:nvSpPr>
          <p:spPr>
            <a:xfrm>
              <a:off x="4507377" y="2893880"/>
              <a:ext cx="101020" cy="102625"/>
            </a:xfrm>
            <a:custGeom>
              <a:avLst/>
              <a:gdLst/>
              <a:ahLst/>
              <a:cxnLst/>
              <a:rect l="l" t="t" r="r" b="b"/>
              <a:pathLst>
                <a:path w="101020" h="102625" extrusionOk="0">
                  <a:moveTo>
                    <a:pt x="49695" y="102626"/>
                  </a:moveTo>
                  <a:cubicBezTo>
                    <a:pt x="35031" y="87150"/>
                    <a:pt x="17108" y="70046"/>
                    <a:pt x="0" y="52128"/>
                  </a:cubicBezTo>
                  <a:cubicBezTo>
                    <a:pt x="17108" y="35023"/>
                    <a:pt x="35031" y="17919"/>
                    <a:pt x="52954" y="0"/>
                  </a:cubicBezTo>
                  <a:cubicBezTo>
                    <a:pt x="68433" y="17104"/>
                    <a:pt x="85541" y="35023"/>
                    <a:pt x="101020" y="52128"/>
                  </a:cubicBezTo>
                  <a:cubicBezTo>
                    <a:pt x="86356" y="67603"/>
                    <a:pt x="68433" y="84707"/>
                    <a:pt x="49695" y="102626"/>
                  </a:cubicBez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4" name="Google Shape;394;p17"/>
            <p:cNvSpPr/>
            <p:nvPr/>
          </p:nvSpPr>
          <p:spPr>
            <a:xfrm>
              <a:off x="4398211" y="3004651"/>
              <a:ext cx="105908" cy="102625"/>
            </a:xfrm>
            <a:custGeom>
              <a:avLst/>
              <a:gdLst/>
              <a:ahLst/>
              <a:cxnLst/>
              <a:rect l="l" t="t" r="r" b="b"/>
              <a:pathLst>
                <a:path w="105908" h="102625" extrusionOk="0">
                  <a:moveTo>
                    <a:pt x="54583" y="102626"/>
                  </a:moveTo>
                  <a:cubicBezTo>
                    <a:pt x="35846" y="84707"/>
                    <a:pt x="18738" y="67603"/>
                    <a:pt x="0" y="50498"/>
                  </a:cubicBezTo>
                  <a:cubicBezTo>
                    <a:pt x="18738" y="33394"/>
                    <a:pt x="36661" y="17104"/>
                    <a:pt x="56213" y="0"/>
                  </a:cubicBezTo>
                  <a:cubicBezTo>
                    <a:pt x="70877" y="15475"/>
                    <a:pt x="88800" y="33394"/>
                    <a:pt x="105908" y="51313"/>
                  </a:cubicBezTo>
                  <a:cubicBezTo>
                    <a:pt x="88800" y="67603"/>
                    <a:pt x="71692" y="84707"/>
                    <a:pt x="54583" y="102626"/>
                  </a:cubicBez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5" name="Google Shape;395;p17"/>
            <p:cNvSpPr/>
            <p:nvPr/>
          </p:nvSpPr>
          <p:spPr>
            <a:xfrm>
              <a:off x="4295561" y="3112163"/>
              <a:ext cx="98576" cy="96109"/>
            </a:xfrm>
            <a:custGeom>
              <a:avLst/>
              <a:gdLst/>
              <a:ahLst/>
              <a:cxnLst/>
              <a:rect l="l" t="t" r="r" b="b"/>
              <a:pathLst>
                <a:path w="98576" h="96109" extrusionOk="0">
                  <a:moveTo>
                    <a:pt x="49695" y="0"/>
                  </a:moveTo>
                  <a:cubicBezTo>
                    <a:pt x="65174" y="16290"/>
                    <a:pt x="81468" y="33394"/>
                    <a:pt x="98576" y="50498"/>
                  </a:cubicBezTo>
                  <a:cubicBezTo>
                    <a:pt x="82282" y="64345"/>
                    <a:pt x="65174" y="79820"/>
                    <a:pt x="46437" y="96110"/>
                  </a:cubicBezTo>
                  <a:cubicBezTo>
                    <a:pt x="34216" y="82263"/>
                    <a:pt x="17108" y="64345"/>
                    <a:pt x="0" y="44797"/>
                  </a:cubicBezTo>
                  <a:cubicBezTo>
                    <a:pt x="13850" y="32580"/>
                    <a:pt x="30958" y="17104"/>
                    <a:pt x="49695" y="0"/>
                  </a:cubicBez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18"/>
          <p:cNvSpPr txBox="1">
            <a:spLocks noGrp="1"/>
          </p:cNvSpPr>
          <p:nvPr>
            <p:ph type="body" idx="2"/>
          </p:nvPr>
        </p:nvSpPr>
        <p:spPr>
          <a:xfrm>
            <a:off x="1503336" y="604434"/>
            <a:ext cx="9886397" cy="1018971"/>
          </a:xfrm>
          <a:prstGeom prst="rect">
            <a:avLst/>
          </a:prstGeom>
          <a:noFill/>
          <a:ln>
            <a:noFill/>
          </a:ln>
        </p:spPr>
        <p:txBody>
          <a:bodyPr spcFirstLastPara="1" wrap="square" lIns="91425" tIns="45700" rIns="91425" bIns="45700" anchor="t" anchorCtr="0">
            <a:noAutofit/>
          </a:bodyPr>
          <a:lstStyle/>
          <a:p>
            <a:pPr marL="0" lvl="0" indent="0" algn="ctr">
              <a:spcBef>
                <a:spcPts val="0"/>
              </a:spcBef>
            </a:pPr>
            <a:r>
              <a:rPr lang="en-US" dirty="0" err="1"/>
              <a:t>Etica</a:t>
            </a:r>
            <a:r>
              <a:rPr lang="en-US" dirty="0"/>
              <a:t> </a:t>
            </a:r>
            <a:r>
              <a:rPr lang="en-US" dirty="0" err="1"/>
              <a:t>della</a:t>
            </a:r>
            <a:r>
              <a:rPr lang="en-US" dirty="0"/>
              <a:t> Privacy</a:t>
            </a:r>
            <a:endParaRPr dirty="0"/>
          </a:p>
        </p:txBody>
      </p:sp>
      <p:sp>
        <p:nvSpPr>
          <p:cNvPr id="401" name="Google Shape;401;p18"/>
          <p:cNvSpPr txBox="1"/>
          <p:nvPr/>
        </p:nvSpPr>
        <p:spPr>
          <a:xfrm>
            <a:off x="838200" y="1817127"/>
            <a:ext cx="10901855" cy="4351338"/>
          </a:xfrm>
          <a:prstGeom prst="rect">
            <a:avLst/>
          </a:prstGeom>
          <a:noFill/>
          <a:ln>
            <a:noFill/>
          </a:ln>
        </p:spPr>
        <p:txBody>
          <a:bodyPr spcFirstLastPara="1" wrap="square" lIns="91425" tIns="45700" rIns="91425" bIns="45700" anchor="t" anchorCtr="0">
            <a:noAutofit/>
          </a:bodyPr>
          <a:lstStyle/>
          <a:p>
            <a:pPr lvl="0">
              <a:lnSpc>
                <a:spcPct val="90000"/>
              </a:lnSpc>
              <a:buClr>
                <a:srgbClr val="092E4B"/>
              </a:buClr>
              <a:buSzPts val="2400"/>
            </a:pPr>
            <a:r>
              <a:rPr lang="en-US" sz="2400" b="1" dirty="0" err="1">
                <a:solidFill>
                  <a:srgbClr val="092E4B"/>
                </a:solidFill>
                <a:latin typeface="Calibri"/>
                <a:ea typeface="Calibri"/>
                <a:cs typeface="Calibri"/>
                <a:sym typeface="Calibri"/>
              </a:rPr>
              <a:t>Protezione</a:t>
            </a:r>
            <a:r>
              <a:rPr lang="en-US" sz="2400" b="1" dirty="0">
                <a:solidFill>
                  <a:srgbClr val="092E4B"/>
                </a:solidFill>
                <a:latin typeface="Calibri"/>
                <a:ea typeface="Calibri"/>
                <a:cs typeface="Calibri"/>
                <a:sym typeface="Calibri"/>
              </a:rPr>
              <a:t> </a:t>
            </a:r>
            <a:r>
              <a:rPr lang="en-US" sz="2400" b="1" dirty="0" err="1">
                <a:solidFill>
                  <a:srgbClr val="092E4B"/>
                </a:solidFill>
                <a:latin typeface="Calibri"/>
                <a:ea typeface="Calibri"/>
                <a:cs typeface="Calibri"/>
                <a:sym typeface="Calibri"/>
              </a:rPr>
              <a:t>della</a:t>
            </a:r>
            <a:r>
              <a:rPr lang="en-US" sz="2400" b="1" dirty="0">
                <a:solidFill>
                  <a:srgbClr val="092E4B"/>
                </a:solidFill>
                <a:latin typeface="Calibri"/>
                <a:ea typeface="Calibri"/>
                <a:cs typeface="Calibri"/>
                <a:sym typeface="Calibri"/>
              </a:rPr>
              <a:t> privacy</a:t>
            </a:r>
          </a:p>
          <a:p>
            <a:pPr lvl="0">
              <a:lnSpc>
                <a:spcPct val="90000"/>
              </a:lnSpc>
              <a:buClr>
                <a:srgbClr val="092E4B"/>
              </a:buClr>
              <a:buSzPts val="2400"/>
            </a:pPr>
            <a:endParaRPr sz="2400" dirty="0">
              <a:solidFill>
                <a:srgbClr val="092E4B"/>
              </a:solidFill>
              <a:latin typeface="Calibri"/>
              <a:ea typeface="Calibri"/>
              <a:cs typeface="Calibri"/>
              <a:sym typeface="Calibri"/>
            </a:endParaRPr>
          </a:p>
          <a:p>
            <a:pPr marL="228600" lvl="0" indent="-228600">
              <a:lnSpc>
                <a:spcPct val="90000"/>
              </a:lnSpc>
              <a:spcBef>
                <a:spcPts val="1000"/>
              </a:spcBef>
              <a:buClr>
                <a:srgbClr val="092E4B"/>
              </a:buClr>
              <a:buSzPts val="2400"/>
              <a:buFont typeface="Arial"/>
              <a:buChar char="•"/>
            </a:pPr>
            <a:r>
              <a:rPr lang="it-IT" sz="2400" dirty="0">
                <a:solidFill>
                  <a:srgbClr val="092E4B"/>
                </a:solidFill>
                <a:latin typeface="Calibri"/>
                <a:ea typeface="Calibri"/>
                <a:cs typeface="Calibri"/>
                <a:sym typeface="Calibri"/>
              </a:rPr>
              <a:t>Gli operatori sanitari e i volontari hanno l'obbligo di osservare la segretezza in contatto con gli affari privati dello studente
Insegnando diverse competenze informatiche, l'insegnante ha accesso a varie informazioni di cui è obbligato a rispettare la segretezza 
Ciò significa che il tutor non può condividere alcuna informazione privata dello studente con altri, né utilizzare alcuna informazione privata dello studente per il proprio guadagno.</a:t>
            </a:r>
            <a:endParaRPr sz="2800" dirty="0">
              <a:solidFill>
                <a:srgbClr val="092E4B"/>
              </a:solidFill>
              <a:latin typeface="Calibri"/>
              <a:ea typeface="Calibri"/>
              <a:cs typeface="Calibri"/>
              <a:sym typeface="Calibri"/>
            </a:endParaRPr>
          </a:p>
        </p:txBody>
      </p:sp>
      <p:grpSp>
        <p:nvGrpSpPr>
          <p:cNvPr id="402" name="Google Shape;402;p18"/>
          <p:cNvGrpSpPr/>
          <p:nvPr/>
        </p:nvGrpSpPr>
        <p:grpSpPr>
          <a:xfrm>
            <a:off x="9749385" y="1152863"/>
            <a:ext cx="1037060" cy="1328527"/>
            <a:chOff x="9196236" y="4471879"/>
            <a:chExt cx="1037060" cy="1328527"/>
          </a:xfrm>
        </p:grpSpPr>
        <p:sp>
          <p:nvSpPr>
            <p:cNvPr id="403" name="Google Shape;403;p18"/>
            <p:cNvSpPr/>
            <p:nvPr/>
          </p:nvSpPr>
          <p:spPr>
            <a:xfrm>
              <a:off x="9357241" y="4533607"/>
              <a:ext cx="778274" cy="318137"/>
            </a:xfrm>
            <a:custGeom>
              <a:avLst/>
              <a:gdLst/>
              <a:ahLst/>
              <a:cxnLst/>
              <a:rect l="l" t="t" r="r" b="b"/>
              <a:pathLst>
                <a:path w="778274" h="318137" extrusionOk="0">
                  <a:moveTo>
                    <a:pt x="0" y="153319"/>
                  </a:moveTo>
                  <a:cubicBezTo>
                    <a:pt x="0" y="101574"/>
                    <a:pt x="0" y="51745"/>
                    <a:pt x="0" y="0"/>
                  </a:cubicBezTo>
                  <a:cubicBezTo>
                    <a:pt x="214696" y="0"/>
                    <a:pt x="429393" y="0"/>
                    <a:pt x="646006" y="0"/>
                  </a:cubicBezTo>
                  <a:cubicBezTo>
                    <a:pt x="646006" y="15332"/>
                    <a:pt x="646006" y="30664"/>
                    <a:pt x="646006" y="45996"/>
                  </a:cubicBezTo>
                  <a:cubicBezTo>
                    <a:pt x="646006" y="61328"/>
                    <a:pt x="646006" y="78576"/>
                    <a:pt x="646006" y="93908"/>
                  </a:cubicBezTo>
                  <a:cubicBezTo>
                    <a:pt x="646006" y="120739"/>
                    <a:pt x="657508" y="132238"/>
                    <a:pt x="684345" y="132238"/>
                  </a:cubicBezTo>
                  <a:cubicBezTo>
                    <a:pt x="711182" y="132238"/>
                    <a:pt x="738019" y="132238"/>
                    <a:pt x="764856" y="132238"/>
                  </a:cubicBezTo>
                  <a:cubicBezTo>
                    <a:pt x="768690" y="132238"/>
                    <a:pt x="774441" y="132238"/>
                    <a:pt x="778275" y="132238"/>
                  </a:cubicBezTo>
                  <a:cubicBezTo>
                    <a:pt x="778275" y="195482"/>
                    <a:pt x="778275" y="254893"/>
                    <a:pt x="778275" y="318137"/>
                  </a:cubicBezTo>
                  <a:cubicBezTo>
                    <a:pt x="772524" y="318137"/>
                    <a:pt x="768690" y="318137"/>
                    <a:pt x="762939" y="318137"/>
                  </a:cubicBezTo>
                  <a:cubicBezTo>
                    <a:pt x="603834" y="318137"/>
                    <a:pt x="446645" y="318137"/>
                    <a:pt x="287540" y="318137"/>
                  </a:cubicBezTo>
                  <a:cubicBezTo>
                    <a:pt x="277955" y="318137"/>
                    <a:pt x="272204" y="316221"/>
                    <a:pt x="266454" y="306638"/>
                  </a:cubicBezTo>
                  <a:cubicBezTo>
                    <a:pt x="256869" y="287473"/>
                    <a:pt x="245367" y="268308"/>
                    <a:pt x="231949" y="247227"/>
                  </a:cubicBezTo>
                  <a:cubicBezTo>
                    <a:pt x="239617" y="247227"/>
                    <a:pt x="243450" y="247227"/>
                    <a:pt x="249201" y="247227"/>
                  </a:cubicBezTo>
                  <a:cubicBezTo>
                    <a:pt x="387220" y="247227"/>
                    <a:pt x="523322" y="247227"/>
                    <a:pt x="661342" y="247227"/>
                  </a:cubicBezTo>
                  <a:cubicBezTo>
                    <a:pt x="665176" y="247227"/>
                    <a:pt x="667092" y="247227"/>
                    <a:pt x="670927" y="247227"/>
                  </a:cubicBezTo>
                  <a:cubicBezTo>
                    <a:pt x="688179" y="247227"/>
                    <a:pt x="697764" y="239561"/>
                    <a:pt x="697764" y="226146"/>
                  </a:cubicBezTo>
                  <a:cubicBezTo>
                    <a:pt x="697764" y="212730"/>
                    <a:pt x="688179" y="205064"/>
                    <a:pt x="670927" y="205064"/>
                  </a:cubicBezTo>
                  <a:cubicBezTo>
                    <a:pt x="521406" y="205064"/>
                    <a:pt x="373802" y="205064"/>
                    <a:pt x="224281" y="205064"/>
                  </a:cubicBezTo>
                  <a:cubicBezTo>
                    <a:pt x="212779" y="205064"/>
                    <a:pt x="205112" y="203148"/>
                    <a:pt x="199361" y="191649"/>
                  </a:cubicBezTo>
                  <a:cubicBezTo>
                    <a:pt x="184025" y="166734"/>
                    <a:pt x="161022" y="153319"/>
                    <a:pt x="132268" y="153319"/>
                  </a:cubicBezTo>
                  <a:cubicBezTo>
                    <a:pt x="93930" y="153319"/>
                    <a:pt x="53674" y="153319"/>
                    <a:pt x="15335" y="153319"/>
                  </a:cubicBezTo>
                  <a:cubicBezTo>
                    <a:pt x="11501" y="153319"/>
                    <a:pt x="5751" y="153319"/>
                    <a:pt x="0" y="153319"/>
                  </a:cubicBezTo>
                  <a:close/>
                  <a:moveTo>
                    <a:pt x="256869" y="91991"/>
                  </a:moveTo>
                  <a:cubicBezTo>
                    <a:pt x="214696" y="91991"/>
                    <a:pt x="174441" y="91991"/>
                    <a:pt x="132268" y="91991"/>
                  </a:cubicBezTo>
                  <a:cubicBezTo>
                    <a:pt x="122684" y="91991"/>
                    <a:pt x="111182" y="91991"/>
                    <a:pt x="101597" y="91991"/>
                  </a:cubicBezTo>
                  <a:cubicBezTo>
                    <a:pt x="88179" y="91991"/>
                    <a:pt x="78594" y="101574"/>
                    <a:pt x="78594" y="113073"/>
                  </a:cubicBezTo>
                  <a:cubicBezTo>
                    <a:pt x="78594" y="126488"/>
                    <a:pt x="88179" y="134154"/>
                    <a:pt x="101597" y="134154"/>
                  </a:cubicBezTo>
                  <a:cubicBezTo>
                    <a:pt x="105431" y="134154"/>
                    <a:pt x="107348" y="134154"/>
                    <a:pt x="111182" y="134154"/>
                  </a:cubicBezTo>
                  <a:cubicBezTo>
                    <a:pt x="199361" y="134154"/>
                    <a:pt x="289457" y="134154"/>
                    <a:pt x="377636" y="134154"/>
                  </a:cubicBezTo>
                  <a:cubicBezTo>
                    <a:pt x="391054" y="134154"/>
                    <a:pt x="404473" y="134154"/>
                    <a:pt x="417891" y="134154"/>
                  </a:cubicBezTo>
                  <a:cubicBezTo>
                    <a:pt x="429393" y="134154"/>
                    <a:pt x="438978" y="124572"/>
                    <a:pt x="437060" y="113073"/>
                  </a:cubicBezTo>
                  <a:cubicBezTo>
                    <a:pt x="437060" y="101574"/>
                    <a:pt x="429393" y="93908"/>
                    <a:pt x="417891" y="91991"/>
                  </a:cubicBezTo>
                  <a:cubicBezTo>
                    <a:pt x="414057" y="91991"/>
                    <a:pt x="410224" y="91991"/>
                    <a:pt x="406390" y="91991"/>
                  </a:cubicBezTo>
                  <a:cubicBezTo>
                    <a:pt x="356549" y="91991"/>
                    <a:pt x="306709" y="91991"/>
                    <a:pt x="256869" y="91991"/>
                  </a:cubicBezTo>
                  <a:close/>
                </a:path>
              </a:pathLst>
            </a:custGeom>
            <a:solidFill>
              <a:srgbClr val="24BAA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4" name="Google Shape;404;p18"/>
            <p:cNvSpPr/>
            <p:nvPr/>
          </p:nvSpPr>
          <p:spPr>
            <a:xfrm>
              <a:off x="10016683" y="4550856"/>
              <a:ext cx="53673" cy="53661"/>
            </a:xfrm>
            <a:custGeom>
              <a:avLst/>
              <a:gdLst/>
              <a:ahLst/>
              <a:cxnLst/>
              <a:rect l="l" t="t" r="r" b="b"/>
              <a:pathLst>
                <a:path w="53673" h="53661" extrusionOk="0">
                  <a:moveTo>
                    <a:pt x="0" y="0"/>
                  </a:moveTo>
                  <a:cubicBezTo>
                    <a:pt x="17252" y="17248"/>
                    <a:pt x="36422" y="36413"/>
                    <a:pt x="53674" y="53662"/>
                  </a:cubicBezTo>
                  <a:cubicBezTo>
                    <a:pt x="36422" y="53662"/>
                    <a:pt x="19169" y="53662"/>
                    <a:pt x="0" y="53662"/>
                  </a:cubicBezTo>
                  <a:cubicBezTo>
                    <a:pt x="0" y="34497"/>
                    <a:pt x="0" y="15332"/>
                    <a:pt x="0" y="0"/>
                  </a:cubicBez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5" name="Google Shape;405;p18"/>
            <p:cNvSpPr/>
            <p:nvPr/>
          </p:nvSpPr>
          <p:spPr>
            <a:xfrm>
              <a:off x="9196236" y="4471879"/>
              <a:ext cx="1037060" cy="1041054"/>
            </a:xfrm>
            <a:custGeom>
              <a:avLst/>
              <a:gdLst/>
              <a:ahLst/>
              <a:cxnLst/>
              <a:rect l="l" t="t" r="r" b="b"/>
              <a:pathLst>
                <a:path w="1037060" h="1041054" extrusionOk="0">
                  <a:moveTo>
                    <a:pt x="1037061" y="441193"/>
                  </a:moveTo>
                  <a:cubicBezTo>
                    <a:pt x="1037061" y="402863"/>
                    <a:pt x="1010224" y="372199"/>
                    <a:pt x="973802" y="364533"/>
                  </a:cubicBezTo>
                  <a:cubicBezTo>
                    <a:pt x="968051" y="362617"/>
                    <a:pt x="960383" y="362617"/>
                    <a:pt x="952716" y="360700"/>
                  </a:cubicBezTo>
                  <a:lnTo>
                    <a:pt x="952716" y="345369"/>
                  </a:lnTo>
                  <a:cubicBezTo>
                    <a:pt x="952716" y="285957"/>
                    <a:pt x="952716" y="228463"/>
                    <a:pt x="952716" y="169052"/>
                  </a:cubicBezTo>
                  <a:cubicBezTo>
                    <a:pt x="952716" y="151803"/>
                    <a:pt x="946965" y="140304"/>
                    <a:pt x="935463" y="128805"/>
                  </a:cubicBezTo>
                  <a:cubicBezTo>
                    <a:pt x="906709" y="100058"/>
                    <a:pt x="879872" y="73227"/>
                    <a:pt x="851118" y="44480"/>
                  </a:cubicBezTo>
                  <a:cubicBezTo>
                    <a:pt x="797444" y="-7265"/>
                    <a:pt x="816613" y="400"/>
                    <a:pt x="741853" y="400"/>
                  </a:cubicBezTo>
                  <a:cubicBezTo>
                    <a:pt x="538658" y="400"/>
                    <a:pt x="335463" y="400"/>
                    <a:pt x="132268" y="400"/>
                  </a:cubicBezTo>
                  <a:cubicBezTo>
                    <a:pt x="101598" y="400"/>
                    <a:pt x="84345" y="17649"/>
                    <a:pt x="84345" y="48313"/>
                  </a:cubicBezTo>
                  <a:cubicBezTo>
                    <a:pt x="84345" y="92392"/>
                    <a:pt x="84345" y="136471"/>
                    <a:pt x="84345" y="180550"/>
                  </a:cubicBezTo>
                  <a:lnTo>
                    <a:pt x="84345" y="195882"/>
                  </a:lnTo>
                  <a:cubicBezTo>
                    <a:pt x="76677" y="197799"/>
                    <a:pt x="69009" y="197799"/>
                    <a:pt x="61342" y="199715"/>
                  </a:cubicBezTo>
                  <a:cubicBezTo>
                    <a:pt x="23003" y="209298"/>
                    <a:pt x="0" y="241878"/>
                    <a:pt x="0" y="284041"/>
                  </a:cubicBezTo>
                  <a:cubicBezTo>
                    <a:pt x="0" y="506354"/>
                    <a:pt x="0" y="726750"/>
                    <a:pt x="0" y="949063"/>
                  </a:cubicBezTo>
                  <a:cubicBezTo>
                    <a:pt x="0" y="1008474"/>
                    <a:pt x="32588" y="1041054"/>
                    <a:pt x="92013" y="1041054"/>
                  </a:cubicBezTo>
                  <a:cubicBezTo>
                    <a:pt x="161022" y="1041054"/>
                    <a:pt x="230032" y="1041054"/>
                    <a:pt x="299041" y="1041054"/>
                  </a:cubicBezTo>
                  <a:lnTo>
                    <a:pt x="299041" y="996975"/>
                  </a:lnTo>
                  <a:cubicBezTo>
                    <a:pt x="230032" y="996975"/>
                    <a:pt x="161022" y="996975"/>
                    <a:pt x="92013" y="996975"/>
                  </a:cubicBezTo>
                  <a:cubicBezTo>
                    <a:pt x="57508" y="996975"/>
                    <a:pt x="44090" y="983559"/>
                    <a:pt x="44090" y="949063"/>
                  </a:cubicBezTo>
                  <a:cubicBezTo>
                    <a:pt x="44090" y="774662"/>
                    <a:pt x="44090" y="598345"/>
                    <a:pt x="44090" y="423945"/>
                  </a:cubicBezTo>
                  <a:lnTo>
                    <a:pt x="44090" y="408613"/>
                  </a:lnTo>
                  <a:lnTo>
                    <a:pt x="63259" y="408613"/>
                  </a:lnTo>
                  <a:cubicBezTo>
                    <a:pt x="354633" y="408613"/>
                    <a:pt x="647923" y="408613"/>
                    <a:pt x="939297" y="408613"/>
                  </a:cubicBezTo>
                  <a:cubicBezTo>
                    <a:pt x="945048" y="408613"/>
                    <a:pt x="952716" y="408613"/>
                    <a:pt x="958467" y="408613"/>
                  </a:cubicBezTo>
                  <a:cubicBezTo>
                    <a:pt x="973802" y="410529"/>
                    <a:pt x="985303" y="420112"/>
                    <a:pt x="989137" y="435443"/>
                  </a:cubicBezTo>
                  <a:cubicBezTo>
                    <a:pt x="991054" y="443110"/>
                    <a:pt x="991054" y="448859"/>
                    <a:pt x="991054" y="456525"/>
                  </a:cubicBezTo>
                  <a:cubicBezTo>
                    <a:pt x="991054" y="584930"/>
                    <a:pt x="991054" y="713334"/>
                    <a:pt x="991054" y="841739"/>
                  </a:cubicBezTo>
                  <a:cubicBezTo>
                    <a:pt x="991054" y="857071"/>
                    <a:pt x="998722" y="866653"/>
                    <a:pt x="1012141" y="866653"/>
                  </a:cubicBezTo>
                  <a:cubicBezTo>
                    <a:pt x="1025559" y="866653"/>
                    <a:pt x="1033227" y="857071"/>
                    <a:pt x="1033227" y="841739"/>
                  </a:cubicBezTo>
                  <a:cubicBezTo>
                    <a:pt x="1037061" y="707585"/>
                    <a:pt x="1037061" y="575347"/>
                    <a:pt x="1037061" y="441193"/>
                  </a:cubicBezTo>
                  <a:close/>
                  <a:moveTo>
                    <a:pt x="820447" y="78977"/>
                  </a:moveTo>
                  <a:cubicBezTo>
                    <a:pt x="837700" y="96225"/>
                    <a:pt x="856869" y="115390"/>
                    <a:pt x="874121" y="132638"/>
                  </a:cubicBezTo>
                  <a:lnTo>
                    <a:pt x="820447" y="132638"/>
                  </a:lnTo>
                  <a:lnTo>
                    <a:pt x="820447" y="78977"/>
                  </a:lnTo>
                  <a:close/>
                  <a:moveTo>
                    <a:pt x="46006" y="360700"/>
                  </a:moveTo>
                  <a:cubicBezTo>
                    <a:pt x="46006" y="330037"/>
                    <a:pt x="46006" y="301289"/>
                    <a:pt x="46006" y="272542"/>
                  </a:cubicBezTo>
                  <a:cubicBezTo>
                    <a:pt x="46006" y="253377"/>
                    <a:pt x="61342" y="239962"/>
                    <a:pt x="80511" y="239962"/>
                  </a:cubicBezTo>
                  <a:cubicBezTo>
                    <a:pt x="139936" y="239962"/>
                    <a:pt x="201278" y="238045"/>
                    <a:pt x="260703" y="239962"/>
                  </a:cubicBezTo>
                  <a:lnTo>
                    <a:pt x="354633" y="360700"/>
                  </a:lnTo>
                  <a:lnTo>
                    <a:pt x="46006" y="360700"/>
                  </a:lnTo>
                  <a:close/>
                  <a:moveTo>
                    <a:pt x="908626" y="362617"/>
                  </a:moveTo>
                  <a:cubicBezTo>
                    <a:pt x="902875" y="362617"/>
                    <a:pt x="899041" y="362617"/>
                    <a:pt x="893291" y="362617"/>
                  </a:cubicBezTo>
                  <a:cubicBezTo>
                    <a:pt x="734185" y="362617"/>
                    <a:pt x="576997" y="362617"/>
                    <a:pt x="417891" y="362617"/>
                  </a:cubicBezTo>
                  <a:cubicBezTo>
                    <a:pt x="408307" y="362617"/>
                    <a:pt x="402556" y="360700"/>
                    <a:pt x="396805" y="351118"/>
                  </a:cubicBezTo>
                  <a:cubicBezTo>
                    <a:pt x="387220" y="331953"/>
                    <a:pt x="375719" y="312788"/>
                    <a:pt x="362300" y="291707"/>
                  </a:cubicBezTo>
                  <a:lnTo>
                    <a:pt x="791693" y="291707"/>
                  </a:lnTo>
                  <a:cubicBezTo>
                    <a:pt x="795527" y="291707"/>
                    <a:pt x="797444" y="291707"/>
                    <a:pt x="801278" y="291707"/>
                  </a:cubicBezTo>
                  <a:cubicBezTo>
                    <a:pt x="818530" y="291707"/>
                    <a:pt x="828115" y="284041"/>
                    <a:pt x="828115" y="270626"/>
                  </a:cubicBezTo>
                  <a:cubicBezTo>
                    <a:pt x="828115" y="257210"/>
                    <a:pt x="818530" y="249544"/>
                    <a:pt x="801278" y="249544"/>
                  </a:cubicBezTo>
                  <a:cubicBezTo>
                    <a:pt x="651757" y="249544"/>
                    <a:pt x="504153" y="249544"/>
                    <a:pt x="354633" y="249544"/>
                  </a:cubicBezTo>
                  <a:cubicBezTo>
                    <a:pt x="343131" y="249544"/>
                    <a:pt x="335463" y="247628"/>
                    <a:pt x="329712" y="236129"/>
                  </a:cubicBezTo>
                  <a:cubicBezTo>
                    <a:pt x="314377" y="211214"/>
                    <a:pt x="291374" y="197799"/>
                    <a:pt x="262620" y="197799"/>
                  </a:cubicBezTo>
                  <a:cubicBezTo>
                    <a:pt x="224281" y="197799"/>
                    <a:pt x="184025" y="197799"/>
                    <a:pt x="145687" y="197799"/>
                  </a:cubicBezTo>
                  <a:cubicBezTo>
                    <a:pt x="139936" y="197799"/>
                    <a:pt x="134185" y="197799"/>
                    <a:pt x="128434" y="197799"/>
                  </a:cubicBezTo>
                  <a:lnTo>
                    <a:pt x="128434" y="44480"/>
                  </a:lnTo>
                  <a:lnTo>
                    <a:pt x="774441" y="44480"/>
                  </a:lnTo>
                  <a:lnTo>
                    <a:pt x="774441" y="90476"/>
                  </a:lnTo>
                  <a:cubicBezTo>
                    <a:pt x="774441" y="105807"/>
                    <a:pt x="774441" y="123056"/>
                    <a:pt x="774441" y="138388"/>
                  </a:cubicBezTo>
                  <a:cubicBezTo>
                    <a:pt x="774441" y="165219"/>
                    <a:pt x="785943" y="176718"/>
                    <a:pt x="812779" y="176718"/>
                  </a:cubicBezTo>
                  <a:cubicBezTo>
                    <a:pt x="839617" y="176718"/>
                    <a:pt x="866454" y="176718"/>
                    <a:pt x="893291" y="176718"/>
                  </a:cubicBezTo>
                  <a:lnTo>
                    <a:pt x="906709" y="176718"/>
                  </a:lnTo>
                  <a:lnTo>
                    <a:pt x="906709" y="362617"/>
                  </a:ln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6" name="Google Shape;406;p18"/>
            <p:cNvSpPr/>
            <p:nvPr/>
          </p:nvSpPr>
          <p:spPr>
            <a:xfrm>
              <a:off x="9403021" y="4606434"/>
              <a:ext cx="358709" cy="42162"/>
            </a:xfrm>
            <a:custGeom>
              <a:avLst/>
              <a:gdLst/>
              <a:ahLst/>
              <a:cxnLst/>
              <a:rect l="l" t="t" r="r" b="b"/>
              <a:pathLst>
                <a:path w="358709" h="42162" extrusionOk="0">
                  <a:moveTo>
                    <a:pt x="180435" y="0"/>
                  </a:moveTo>
                  <a:cubicBezTo>
                    <a:pt x="230275" y="0"/>
                    <a:pt x="278198" y="0"/>
                    <a:pt x="328038" y="0"/>
                  </a:cubicBezTo>
                  <a:cubicBezTo>
                    <a:pt x="331872" y="0"/>
                    <a:pt x="335706" y="0"/>
                    <a:pt x="339540" y="0"/>
                  </a:cubicBezTo>
                  <a:cubicBezTo>
                    <a:pt x="351042" y="1917"/>
                    <a:pt x="358709" y="9582"/>
                    <a:pt x="358709" y="21081"/>
                  </a:cubicBezTo>
                  <a:cubicBezTo>
                    <a:pt x="358709" y="32580"/>
                    <a:pt x="351042" y="42163"/>
                    <a:pt x="339540" y="42163"/>
                  </a:cubicBezTo>
                  <a:cubicBezTo>
                    <a:pt x="326122" y="42163"/>
                    <a:pt x="312703" y="42163"/>
                    <a:pt x="299284" y="42163"/>
                  </a:cubicBezTo>
                  <a:cubicBezTo>
                    <a:pt x="211106" y="42163"/>
                    <a:pt x="121010" y="42163"/>
                    <a:pt x="32831" y="42163"/>
                  </a:cubicBezTo>
                  <a:cubicBezTo>
                    <a:pt x="28997" y="42163"/>
                    <a:pt x="27080" y="42163"/>
                    <a:pt x="23246" y="42163"/>
                  </a:cubicBezTo>
                  <a:cubicBezTo>
                    <a:pt x="7911" y="42163"/>
                    <a:pt x="-1674" y="32580"/>
                    <a:pt x="243" y="21081"/>
                  </a:cubicBezTo>
                  <a:cubicBezTo>
                    <a:pt x="243" y="7666"/>
                    <a:pt x="9828" y="0"/>
                    <a:pt x="23246" y="0"/>
                  </a:cubicBezTo>
                  <a:cubicBezTo>
                    <a:pt x="32831" y="0"/>
                    <a:pt x="44332" y="0"/>
                    <a:pt x="53917" y="0"/>
                  </a:cubicBezTo>
                  <a:cubicBezTo>
                    <a:pt x="98006" y="0"/>
                    <a:pt x="138262" y="0"/>
                    <a:pt x="180435" y="0"/>
                  </a:cubicBez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407" name="Google Shape;407;p18"/>
            <p:cNvGrpSpPr/>
            <p:nvPr/>
          </p:nvGrpSpPr>
          <p:grpSpPr>
            <a:xfrm>
              <a:off x="9585373" y="4970730"/>
              <a:ext cx="580990" cy="829676"/>
              <a:chOff x="3041749" y="5243035"/>
              <a:chExt cx="580990" cy="829676"/>
            </a:xfrm>
          </p:grpSpPr>
          <p:sp>
            <p:nvSpPr>
              <p:cNvPr id="408" name="Google Shape;408;p18"/>
              <p:cNvSpPr/>
              <p:nvPr/>
            </p:nvSpPr>
            <p:spPr>
              <a:xfrm>
                <a:off x="3105008" y="5618504"/>
                <a:ext cx="498402" cy="412045"/>
              </a:xfrm>
              <a:custGeom>
                <a:avLst/>
                <a:gdLst/>
                <a:ahLst/>
                <a:cxnLst/>
                <a:rect l="l" t="t" r="r" b="b"/>
                <a:pathLst>
                  <a:path w="498402" h="412045" extrusionOk="0">
                    <a:moveTo>
                      <a:pt x="3834" y="327719"/>
                    </a:moveTo>
                    <a:cubicBezTo>
                      <a:pt x="23003" y="327719"/>
                      <a:pt x="40256" y="327719"/>
                      <a:pt x="57508" y="327719"/>
                    </a:cubicBezTo>
                    <a:cubicBezTo>
                      <a:pt x="72844" y="327719"/>
                      <a:pt x="82428" y="320054"/>
                      <a:pt x="82428" y="306638"/>
                    </a:cubicBezTo>
                    <a:cubicBezTo>
                      <a:pt x="82428" y="293223"/>
                      <a:pt x="72844" y="287473"/>
                      <a:pt x="57508" y="287473"/>
                    </a:cubicBezTo>
                    <a:cubicBezTo>
                      <a:pt x="38339" y="287473"/>
                      <a:pt x="21086" y="287473"/>
                      <a:pt x="0" y="287473"/>
                    </a:cubicBezTo>
                    <a:cubicBezTo>
                      <a:pt x="0" y="274058"/>
                      <a:pt x="0" y="260642"/>
                      <a:pt x="0" y="245311"/>
                    </a:cubicBezTo>
                    <a:cubicBezTo>
                      <a:pt x="17253" y="245311"/>
                      <a:pt x="32588" y="245311"/>
                      <a:pt x="49840" y="245311"/>
                    </a:cubicBezTo>
                    <a:cubicBezTo>
                      <a:pt x="55591" y="245311"/>
                      <a:pt x="59425" y="245311"/>
                      <a:pt x="65176" y="245311"/>
                    </a:cubicBezTo>
                    <a:cubicBezTo>
                      <a:pt x="76677" y="243394"/>
                      <a:pt x="82428" y="235728"/>
                      <a:pt x="82428" y="224229"/>
                    </a:cubicBezTo>
                    <a:cubicBezTo>
                      <a:pt x="82428" y="212730"/>
                      <a:pt x="74761" y="205064"/>
                      <a:pt x="63259" y="205064"/>
                    </a:cubicBezTo>
                    <a:cubicBezTo>
                      <a:pt x="47923" y="205064"/>
                      <a:pt x="30671" y="205064"/>
                      <a:pt x="15336" y="205064"/>
                    </a:cubicBezTo>
                    <a:cubicBezTo>
                      <a:pt x="11502" y="205064"/>
                      <a:pt x="5751" y="205064"/>
                      <a:pt x="1917" y="205064"/>
                    </a:cubicBezTo>
                    <a:cubicBezTo>
                      <a:pt x="1917" y="191649"/>
                      <a:pt x="1917" y="178234"/>
                      <a:pt x="1917" y="162902"/>
                    </a:cubicBezTo>
                    <a:cubicBezTo>
                      <a:pt x="15336" y="162902"/>
                      <a:pt x="30671" y="162902"/>
                      <a:pt x="44090" y="162902"/>
                    </a:cubicBezTo>
                    <a:cubicBezTo>
                      <a:pt x="51757" y="162902"/>
                      <a:pt x="59425" y="162902"/>
                      <a:pt x="65176" y="162902"/>
                    </a:cubicBezTo>
                    <a:cubicBezTo>
                      <a:pt x="76677" y="160985"/>
                      <a:pt x="84345" y="153319"/>
                      <a:pt x="84345" y="141820"/>
                    </a:cubicBezTo>
                    <a:cubicBezTo>
                      <a:pt x="84345" y="130321"/>
                      <a:pt x="76677" y="122655"/>
                      <a:pt x="65176" y="122655"/>
                    </a:cubicBezTo>
                    <a:cubicBezTo>
                      <a:pt x="47923" y="122655"/>
                      <a:pt x="32588" y="122655"/>
                      <a:pt x="15336" y="122655"/>
                    </a:cubicBezTo>
                    <a:cubicBezTo>
                      <a:pt x="11502" y="122655"/>
                      <a:pt x="5751" y="122655"/>
                      <a:pt x="1917" y="122655"/>
                    </a:cubicBezTo>
                    <a:cubicBezTo>
                      <a:pt x="1917" y="109240"/>
                      <a:pt x="1917" y="95824"/>
                      <a:pt x="1917" y="80492"/>
                    </a:cubicBezTo>
                    <a:cubicBezTo>
                      <a:pt x="17253" y="80492"/>
                      <a:pt x="32588" y="80492"/>
                      <a:pt x="47923" y="80492"/>
                    </a:cubicBezTo>
                    <a:cubicBezTo>
                      <a:pt x="53674" y="80492"/>
                      <a:pt x="59425" y="80492"/>
                      <a:pt x="63259" y="80492"/>
                    </a:cubicBezTo>
                    <a:cubicBezTo>
                      <a:pt x="74761" y="80492"/>
                      <a:pt x="82428" y="72827"/>
                      <a:pt x="84345" y="61328"/>
                    </a:cubicBezTo>
                    <a:cubicBezTo>
                      <a:pt x="84345" y="49829"/>
                      <a:pt x="76677" y="40246"/>
                      <a:pt x="65176" y="40246"/>
                    </a:cubicBezTo>
                    <a:cubicBezTo>
                      <a:pt x="51757" y="40246"/>
                      <a:pt x="38339" y="40246"/>
                      <a:pt x="24920" y="40246"/>
                    </a:cubicBezTo>
                    <a:cubicBezTo>
                      <a:pt x="17253" y="40246"/>
                      <a:pt x="9585" y="40246"/>
                      <a:pt x="1917" y="40246"/>
                    </a:cubicBezTo>
                    <a:cubicBezTo>
                      <a:pt x="1917" y="26831"/>
                      <a:pt x="1917" y="13415"/>
                      <a:pt x="1917" y="0"/>
                    </a:cubicBezTo>
                    <a:cubicBezTo>
                      <a:pt x="166773" y="0"/>
                      <a:pt x="333547" y="0"/>
                      <a:pt x="498403" y="0"/>
                    </a:cubicBezTo>
                    <a:cubicBezTo>
                      <a:pt x="498403" y="13415"/>
                      <a:pt x="498403" y="26831"/>
                      <a:pt x="498403" y="40246"/>
                    </a:cubicBezTo>
                    <a:cubicBezTo>
                      <a:pt x="479233" y="40246"/>
                      <a:pt x="461981" y="40246"/>
                      <a:pt x="442812" y="40246"/>
                    </a:cubicBezTo>
                    <a:cubicBezTo>
                      <a:pt x="437061" y="40246"/>
                      <a:pt x="431310" y="40246"/>
                      <a:pt x="427476" y="42163"/>
                    </a:cubicBezTo>
                    <a:cubicBezTo>
                      <a:pt x="417891" y="45996"/>
                      <a:pt x="414058" y="53662"/>
                      <a:pt x="415975" y="63244"/>
                    </a:cubicBezTo>
                    <a:cubicBezTo>
                      <a:pt x="417891" y="72827"/>
                      <a:pt x="423642" y="78576"/>
                      <a:pt x="433227" y="80492"/>
                    </a:cubicBezTo>
                    <a:cubicBezTo>
                      <a:pt x="448562" y="80492"/>
                      <a:pt x="465815" y="80492"/>
                      <a:pt x="481150" y="80492"/>
                    </a:cubicBezTo>
                    <a:cubicBezTo>
                      <a:pt x="484984" y="80492"/>
                      <a:pt x="490735" y="80492"/>
                      <a:pt x="496486" y="80492"/>
                    </a:cubicBezTo>
                    <a:cubicBezTo>
                      <a:pt x="496486" y="93908"/>
                      <a:pt x="496486" y="107323"/>
                      <a:pt x="496486" y="122655"/>
                    </a:cubicBezTo>
                    <a:cubicBezTo>
                      <a:pt x="483067" y="122655"/>
                      <a:pt x="469649" y="122655"/>
                      <a:pt x="456230" y="122655"/>
                    </a:cubicBezTo>
                    <a:cubicBezTo>
                      <a:pt x="450479" y="122655"/>
                      <a:pt x="442812" y="122655"/>
                      <a:pt x="437061" y="122655"/>
                    </a:cubicBezTo>
                    <a:cubicBezTo>
                      <a:pt x="421725" y="122655"/>
                      <a:pt x="414058" y="130321"/>
                      <a:pt x="414058" y="143737"/>
                    </a:cubicBezTo>
                    <a:cubicBezTo>
                      <a:pt x="414058" y="155235"/>
                      <a:pt x="423642" y="164818"/>
                      <a:pt x="437061" y="164818"/>
                    </a:cubicBezTo>
                    <a:cubicBezTo>
                      <a:pt x="452396" y="164818"/>
                      <a:pt x="467732" y="164818"/>
                      <a:pt x="481150" y="164818"/>
                    </a:cubicBezTo>
                    <a:cubicBezTo>
                      <a:pt x="484984" y="164818"/>
                      <a:pt x="490735" y="164818"/>
                      <a:pt x="494569" y="164818"/>
                    </a:cubicBezTo>
                    <a:cubicBezTo>
                      <a:pt x="494569" y="178234"/>
                      <a:pt x="494569" y="191649"/>
                      <a:pt x="494569" y="206981"/>
                    </a:cubicBezTo>
                    <a:cubicBezTo>
                      <a:pt x="475399" y="206981"/>
                      <a:pt x="454313" y="206981"/>
                      <a:pt x="435144" y="206981"/>
                    </a:cubicBezTo>
                    <a:cubicBezTo>
                      <a:pt x="421725" y="206981"/>
                      <a:pt x="412141" y="214647"/>
                      <a:pt x="412141" y="226146"/>
                    </a:cubicBezTo>
                    <a:cubicBezTo>
                      <a:pt x="412141" y="239561"/>
                      <a:pt x="419809" y="247227"/>
                      <a:pt x="437061" y="247227"/>
                    </a:cubicBezTo>
                    <a:cubicBezTo>
                      <a:pt x="456230" y="247227"/>
                      <a:pt x="475399" y="247227"/>
                      <a:pt x="494569" y="247227"/>
                    </a:cubicBezTo>
                    <a:cubicBezTo>
                      <a:pt x="494569" y="260642"/>
                      <a:pt x="494569" y="274058"/>
                      <a:pt x="494569" y="289390"/>
                    </a:cubicBezTo>
                    <a:cubicBezTo>
                      <a:pt x="473483" y="289390"/>
                      <a:pt x="454313" y="289390"/>
                      <a:pt x="433227" y="289390"/>
                    </a:cubicBezTo>
                    <a:cubicBezTo>
                      <a:pt x="417891" y="289390"/>
                      <a:pt x="408307" y="302805"/>
                      <a:pt x="412141" y="316221"/>
                    </a:cubicBezTo>
                    <a:cubicBezTo>
                      <a:pt x="415975" y="325803"/>
                      <a:pt x="423642" y="329636"/>
                      <a:pt x="435144" y="329636"/>
                    </a:cubicBezTo>
                    <a:cubicBezTo>
                      <a:pt x="452396" y="329636"/>
                      <a:pt x="471566" y="329636"/>
                      <a:pt x="490735" y="329636"/>
                    </a:cubicBezTo>
                    <a:cubicBezTo>
                      <a:pt x="481150" y="366049"/>
                      <a:pt x="460064" y="392880"/>
                      <a:pt x="425559" y="404379"/>
                    </a:cubicBezTo>
                    <a:cubicBezTo>
                      <a:pt x="414058" y="408212"/>
                      <a:pt x="398722" y="412045"/>
                      <a:pt x="387221" y="412045"/>
                    </a:cubicBezTo>
                    <a:cubicBezTo>
                      <a:pt x="291374" y="412045"/>
                      <a:pt x="195527" y="412045"/>
                      <a:pt x="99681" y="412045"/>
                    </a:cubicBezTo>
                    <a:cubicBezTo>
                      <a:pt x="55591" y="410129"/>
                      <a:pt x="11502" y="375632"/>
                      <a:pt x="3834" y="327719"/>
                    </a:cubicBezTo>
                    <a:close/>
                    <a:moveTo>
                      <a:pt x="230032" y="245311"/>
                    </a:moveTo>
                    <a:cubicBezTo>
                      <a:pt x="230032" y="251060"/>
                      <a:pt x="230032" y="258726"/>
                      <a:pt x="230032" y="264476"/>
                    </a:cubicBezTo>
                    <a:cubicBezTo>
                      <a:pt x="230032" y="277891"/>
                      <a:pt x="239617" y="285557"/>
                      <a:pt x="251118" y="285557"/>
                    </a:cubicBezTo>
                    <a:cubicBezTo>
                      <a:pt x="262620" y="285557"/>
                      <a:pt x="272205" y="275974"/>
                      <a:pt x="272205" y="264476"/>
                    </a:cubicBezTo>
                    <a:cubicBezTo>
                      <a:pt x="272205" y="254893"/>
                      <a:pt x="272205" y="243394"/>
                      <a:pt x="272205" y="233812"/>
                    </a:cubicBezTo>
                    <a:cubicBezTo>
                      <a:pt x="272205" y="224229"/>
                      <a:pt x="274121" y="220396"/>
                      <a:pt x="281789" y="216563"/>
                    </a:cubicBezTo>
                    <a:cubicBezTo>
                      <a:pt x="306709" y="203148"/>
                      <a:pt x="318211" y="174400"/>
                      <a:pt x="310543" y="147570"/>
                    </a:cubicBezTo>
                    <a:cubicBezTo>
                      <a:pt x="302875" y="120739"/>
                      <a:pt x="279872" y="101574"/>
                      <a:pt x="253035" y="99657"/>
                    </a:cubicBezTo>
                    <a:cubicBezTo>
                      <a:pt x="224281" y="99657"/>
                      <a:pt x="199361" y="114989"/>
                      <a:pt x="191693" y="141820"/>
                    </a:cubicBezTo>
                    <a:cubicBezTo>
                      <a:pt x="182109" y="168651"/>
                      <a:pt x="191693" y="199315"/>
                      <a:pt x="216613" y="212730"/>
                    </a:cubicBezTo>
                    <a:cubicBezTo>
                      <a:pt x="228115" y="220396"/>
                      <a:pt x="231949" y="228062"/>
                      <a:pt x="230032" y="239561"/>
                    </a:cubicBezTo>
                    <a:cubicBezTo>
                      <a:pt x="230032" y="241477"/>
                      <a:pt x="230032" y="243394"/>
                      <a:pt x="230032" y="245311"/>
                    </a:cubicBezTo>
                    <a:close/>
                  </a:path>
                </a:pathLst>
              </a:custGeom>
              <a:solidFill>
                <a:srgbClr val="24BAA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409" name="Google Shape;409;p18"/>
              <p:cNvGrpSpPr/>
              <p:nvPr/>
            </p:nvGrpSpPr>
            <p:grpSpPr>
              <a:xfrm>
                <a:off x="3041749" y="5243035"/>
                <a:ext cx="580990" cy="829676"/>
                <a:chOff x="3041749" y="5243035"/>
                <a:chExt cx="580990" cy="829676"/>
              </a:xfrm>
            </p:grpSpPr>
            <p:sp>
              <p:nvSpPr>
                <p:cNvPr id="410" name="Google Shape;410;p18"/>
                <p:cNvSpPr/>
                <p:nvPr/>
              </p:nvSpPr>
              <p:spPr>
                <a:xfrm>
                  <a:off x="3041749" y="5243035"/>
                  <a:ext cx="580990" cy="829676"/>
                </a:xfrm>
                <a:custGeom>
                  <a:avLst/>
                  <a:gdLst/>
                  <a:ahLst/>
                  <a:cxnLst/>
                  <a:rect l="l" t="t" r="r" b="b"/>
                  <a:pathLst>
                    <a:path w="580990" h="829676" extrusionOk="0">
                      <a:moveTo>
                        <a:pt x="536741" y="329473"/>
                      </a:moveTo>
                      <a:cubicBezTo>
                        <a:pt x="530990" y="329473"/>
                        <a:pt x="527157" y="329473"/>
                        <a:pt x="519489" y="329473"/>
                      </a:cubicBezTo>
                      <a:lnTo>
                        <a:pt x="519489" y="316057"/>
                      </a:lnTo>
                      <a:cubicBezTo>
                        <a:pt x="519489" y="287310"/>
                        <a:pt x="519489" y="258563"/>
                        <a:pt x="519489" y="229815"/>
                      </a:cubicBezTo>
                      <a:cubicBezTo>
                        <a:pt x="519489" y="172321"/>
                        <a:pt x="500319" y="120575"/>
                        <a:pt x="463898" y="76496"/>
                      </a:cubicBezTo>
                      <a:cubicBezTo>
                        <a:pt x="463898" y="76496"/>
                        <a:pt x="463898" y="76496"/>
                        <a:pt x="463898" y="76496"/>
                      </a:cubicBezTo>
                      <a:cubicBezTo>
                        <a:pt x="456230" y="72663"/>
                        <a:pt x="433227" y="40083"/>
                        <a:pt x="398722" y="26668"/>
                      </a:cubicBezTo>
                      <a:cubicBezTo>
                        <a:pt x="262620" y="-44243"/>
                        <a:pt x="97763" y="32417"/>
                        <a:pt x="67093" y="183820"/>
                      </a:cubicBezTo>
                      <a:cubicBezTo>
                        <a:pt x="63259" y="206817"/>
                        <a:pt x="63259" y="229815"/>
                        <a:pt x="63259" y="254730"/>
                      </a:cubicBezTo>
                      <a:cubicBezTo>
                        <a:pt x="63259" y="279644"/>
                        <a:pt x="63259" y="304559"/>
                        <a:pt x="63259" y="331389"/>
                      </a:cubicBezTo>
                      <a:cubicBezTo>
                        <a:pt x="55591" y="331389"/>
                        <a:pt x="49840" y="331389"/>
                        <a:pt x="44089" y="331389"/>
                      </a:cubicBezTo>
                      <a:cubicBezTo>
                        <a:pt x="19169" y="331389"/>
                        <a:pt x="1917" y="346721"/>
                        <a:pt x="0" y="371636"/>
                      </a:cubicBezTo>
                      <a:cubicBezTo>
                        <a:pt x="0" y="375469"/>
                        <a:pt x="0" y="379301"/>
                        <a:pt x="0" y="385051"/>
                      </a:cubicBezTo>
                      <a:lnTo>
                        <a:pt x="0" y="701272"/>
                      </a:lnTo>
                      <a:cubicBezTo>
                        <a:pt x="9585" y="770265"/>
                        <a:pt x="63259" y="820094"/>
                        <a:pt x="122684" y="827760"/>
                      </a:cubicBezTo>
                      <a:cubicBezTo>
                        <a:pt x="124601" y="827760"/>
                        <a:pt x="124601" y="829676"/>
                        <a:pt x="126517" y="829676"/>
                      </a:cubicBezTo>
                      <a:lnTo>
                        <a:pt x="454313" y="829676"/>
                      </a:lnTo>
                      <a:cubicBezTo>
                        <a:pt x="463898" y="827760"/>
                        <a:pt x="473482" y="823927"/>
                        <a:pt x="483067" y="822011"/>
                      </a:cubicBezTo>
                      <a:cubicBezTo>
                        <a:pt x="542492" y="800929"/>
                        <a:pt x="580830" y="747267"/>
                        <a:pt x="580830" y="684023"/>
                      </a:cubicBezTo>
                      <a:cubicBezTo>
                        <a:pt x="580830" y="582449"/>
                        <a:pt x="580830" y="478959"/>
                        <a:pt x="580830" y="377385"/>
                      </a:cubicBezTo>
                      <a:cubicBezTo>
                        <a:pt x="582748" y="346721"/>
                        <a:pt x="567412" y="329473"/>
                        <a:pt x="536741" y="329473"/>
                      </a:cubicBezTo>
                      <a:close/>
                      <a:moveTo>
                        <a:pt x="109265" y="193402"/>
                      </a:moveTo>
                      <a:cubicBezTo>
                        <a:pt x="120767" y="105244"/>
                        <a:pt x="201278" y="40083"/>
                        <a:pt x="291374" y="40083"/>
                      </a:cubicBezTo>
                      <a:cubicBezTo>
                        <a:pt x="381470" y="40083"/>
                        <a:pt x="463898" y="105244"/>
                        <a:pt x="475399" y="193402"/>
                      </a:cubicBezTo>
                      <a:cubicBezTo>
                        <a:pt x="481150" y="237481"/>
                        <a:pt x="479233" y="283477"/>
                        <a:pt x="481150" y="329473"/>
                      </a:cubicBezTo>
                      <a:lnTo>
                        <a:pt x="107348" y="329473"/>
                      </a:lnTo>
                      <a:cubicBezTo>
                        <a:pt x="107348" y="327556"/>
                        <a:pt x="105431" y="327556"/>
                        <a:pt x="105431" y="327556"/>
                      </a:cubicBezTo>
                      <a:cubicBezTo>
                        <a:pt x="107348" y="281560"/>
                        <a:pt x="103514" y="237481"/>
                        <a:pt x="109265" y="193402"/>
                      </a:cubicBezTo>
                      <a:close/>
                      <a:moveTo>
                        <a:pt x="540575" y="578616"/>
                      </a:moveTo>
                      <a:cubicBezTo>
                        <a:pt x="521406" y="578616"/>
                        <a:pt x="500319" y="578616"/>
                        <a:pt x="481150" y="578616"/>
                      </a:cubicBezTo>
                      <a:cubicBezTo>
                        <a:pt x="467732" y="578616"/>
                        <a:pt x="458147" y="586282"/>
                        <a:pt x="458147" y="597781"/>
                      </a:cubicBezTo>
                      <a:cubicBezTo>
                        <a:pt x="458147" y="611197"/>
                        <a:pt x="465814" y="618863"/>
                        <a:pt x="483067" y="618863"/>
                      </a:cubicBezTo>
                      <a:cubicBezTo>
                        <a:pt x="502236" y="618863"/>
                        <a:pt x="521406" y="618863"/>
                        <a:pt x="540575" y="618863"/>
                      </a:cubicBezTo>
                      <a:lnTo>
                        <a:pt x="540575" y="661025"/>
                      </a:lnTo>
                      <a:cubicBezTo>
                        <a:pt x="519489" y="661025"/>
                        <a:pt x="500319" y="661025"/>
                        <a:pt x="479233" y="661025"/>
                      </a:cubicBezTo>
                      <a:cubicBezTo>
                        <a:pt x="463898" y="661025"/>
                        <a:pt x="454313" y="674441"/>
                        <a:pt x="458147" y="687856"/>
                      </a:cubicBezTo>
                      <a:cubicBezTo>
                        <a:pt x="461981" y="697439"/>
                        <a:pt x="469649" y="701272"/>
                        <a:pt x="481150" y="701272"/>
                      </a:cubicBezTo>
                      <a:cubicBezTo>
                        <a:pt x="498403" y="701272"/>
                        <a:pt x="517572" y="701272"/>
                        <a:pt x="536741" y="701272"/>
                      </a:cubicBezTo>
                      <a:cubicBezTo>
                        <a:pt x="527157" y="737685"/>
                        <a:pt x="506070" y="764516"/>
                        <a:pt x="471565" y="776015"/>
                      </a:cubicBezTo>
                      <a:cubicBezTo>
                        <a:pt x="460064" y="779848"/>
                        <a:pt x="444728" y="783681"/>
                        <a:pt x="433227" y="783681"/>
                      </a:cubicBezTo>
                      <a:cubicBezTo>
                        <a:pt x="337380" y="783681"/>
                        <a:pt x="241533" y="783681"/>
                        <a:pt x="145687" y="783681"/>
                      </a:cubicBezTo>
                      <a:cubicBezTo>
                        <a:pt x="93930" y="783681"/>
                        <a:pt x="51757" y="749184"/>
                        <a:pt x="44089" y="701272"/>
                      </a:cubicBezTo>
                      <a:cubicBezTo>
                        <a:pt x="63259" y="701272"/>
                        <a:pt x="80511" y="701272"/>
                        <a:pt x="97763" y="701272"/>
                      </a:cubicBezTo>
                      <a:cubicBezTo>
                        <a:pt x="113099" y="701272"/>
                        <a:pt x="122684" y="693606"/>
                        <a:pt x="122684" y="680190"/>
                      </a:cubicBezTo>
                      <a:cubicBezTo>
                        <a:pt x="122684" y="666775"/>
                        <a:pt x="113099" y="661025"/>
                        <a:pt x="97763" y="661025"/>
                      </a:cubicBezTo>
                      <a:cubicBezTo>
                        <a:pt x="78594" y="661025"/>
                        <a:pt x="61342" y="661025"/>
                        <a:pt x="40255" y="661025"/>
                      </a:cubicBezTo>
                      <a:lnTo>
                        <a:pt x="40255" y="618863"/>
                      </a:lnTo>
                      <a:cubicBezTo>
                        <a:pt x="57508" y="618863"/>
                        <a:pt x="72843" y="618863"/>
                        <a:pt x="90096" y="618863"/>
                      </a:cubicBezTo>
                      <a:cubicBezTo>
                        <a:pt x="95847" y="618863"/>
                        <a:pt x="99680" y="618863"/>
                        <a:pt x="105431" y="618863"/>
                      </a:cubicBezTo>
                      <a:cubicBezTo>
                        <a:pt x="116933" y="616946"/>
                        <a:pt x="122684" y="609280"/>
                        <a:pt x="122684" y="597781"/>
                      </a:cubicBezTo>
                      <a:cubicBezTo>
                        <a:pt x="122684" y="586282"/>
                        <a:pt x="115016" y="578616"/>
                        <a:pt x="103514" y="578616"/>
                      </a:cubicBezTo>
                      <a:cubicBezTo>
                        <a:pt x="88179" y="578616"/>
                        <a:pt x="70926" y="578616"/>
                        <a:pt x="55591" y="578616"/>
                      </a:cubicBezTo>
                      <a:cubicBezTo>
                        <a:pt x="51757" y="578616"/>
                        <a:pt x="46006" y="578616"/>
                        <a:pt x="42172" y="578616"/>
                      </a:cubicBezTo>
                      <a:lnTo>
                        <a:pt x="42172" y="536454"/>
                      </a:lnTo>
                      <a:cubicBezTo>
                        <a:pt x="55591" y="536454"/>
                        <a:pt x="70926" y="536454"/>
                        <a:pt x="84345" y="536454"/>
                      </a:cubicBezTo>
                      <a:cubicBezTo>
                        <a:pt x="92013" y="536454"/>
                        <a:pt x="99680" y="536454"/>
                        <a:pt x="105431" y="536454"/>
                      </a:cubicBezTo>
                      <a:cubicBezTo>
                        <a:pt x="116933" y="534537"/>
                        <a:pt x="124601" y="526871"/>
                        <a:pt x="124601" y="515372"/>
                      </a:cubicBezTo>
                      <a:cubicBezTo>
                        <a:pt x="124601" y="503873"/>
                        <a:pt x="116933" y="496207"/>
                        <a:pt x="105431" y="496207"/>
                      </a:cubicBezTo>
                      <a:cubicBezTo>
                        <a:pt x="88179" y="496207"/>
                        <a:pt x="72843" y="496207"/>
                        <a:pt x="55591" y="496207"/>
                      </a:cubicBezTo>
                      <a:cubicBezTo>
                        <a:pt x="51757" y="496207"/>
                        <a:pt x="46006" y="496207"/>
                        <a:pt x="42172" y="496207"/>
                      </a:cubicBezTo>
                      <a:lnTo>
                        <a:pt x="42172" y="454044"/>
                      </a:lnTo>
                      <a:cubicBezTo>
                        <a:pt x="57508" y="454044"/>
                        <a:pt x="72843" y="454044"/>
                        <a:pt x="88179" y="454044"/>
                      </a:cubicBezTo>
                      <a:cubicBezTo>
                        <a:pt x="93930" y="454044"/>
                        <a:pt x="99680" y="454044"/>
                        <a:pt x="103514" y="454044"/>
                      </a:cubicBezTo>
                      <a:cubicBezTo>
                        <a:pt x="115016" y="454044"/>
                        <a:pt x="122684" y="446379"/>
                        <a:pt x="124601" y="434880"/>
                      </a:cubicBezTo>
                      <a:cubicBezTo>
                        <a:pt x="124601" y="423381"/>
                        <a:pt x="116933" y="413798"/>
                        <a:pt x="105431" y="413798"/>
                      </a:cubicBezTo>
                      <a:cubicBezTo>
                        <a:pt x="92013" y="413798"/>
                        <a:pt x="78594" y="413798"/>
                        <a:pt x="65176" y="413798"/>
                      </a:cubicBezTo>
                      <a:cubicBezTo>
                        <a:pt x="57508" y="413798"/>
                        <a:pt x="49840" y="413798"/>
                        <a:pt x="42172" y="413798"/>
                      </a:cubicBezTo>
                      <a:lnTo>
                        <a:pt x="42172" y="373552"/>
                      </a:lnTo>
                      <a:lnTo>
                        <a:pt x="538658" y="373552"/>
                      </a:lnTo>
                      <a:lnTo>
                        <a:pt x="538658" y="413798"/>
                      </a:lnTo>
                      <a:cubicBezTo>
                        <a:pt x="519489" y="413798"/>
                        <a:pt x="502236" y="413798"/>
                        <a:pt x="483067" y="413798"/>
                      </a:cubicBezTo>
                      <a:cubicBezTo>
                        <a:pt x="477316" y="413798"/>
                        <a:pt x="471565" y="413798"/>
                        <a:pt x="467732" y="415715"/>
                      </a:cubicBezTo>
                      <a:cubicBezTo>
                        <a:pt x="458147" y="419548"/>
                        <a:pt x="454313" y="427214"/>
                        <a:pt x="456230" y="436796"/>
                      </a:cubicBezTo>
                      <a:cubicBezTo>
                        <a:pt x="458147" y="446379"/>
                        <a:pt x="463898" y="452128"/>
                        <a:pt x="473482" y="454044"/>
                      </a:cubicBezTo>
                      <a:cubicBezTo>
                        <a:pt x="488818" y="454044"/>
                        <a:pt x="506070" y="454044"/>
                        <a:pt x="521406" y="454044"/>
                      </a:cubicBezTo>
                      <a:cubicBezTo>
                        <a:pt x="525240" y="454044"/>
                        <a:pt x="530990" y="454044"/>
                        <a:pt x="536741" y="454044"/>
                      </a:cubicBezTo>
                      <a:lnTo>
                        <a:pt x="536741" y="496207"/>
                      </a:lnTo>
                      <a:cubicBezTo>
                        <a:pt x="523322" y="496207"/>
                        <a:pt x="509904" y="496207"/>
                        <a:pt x="496486" y="496207"/>
                      </a:cubicBezTo>
                      <a:cubicBezTo>
                        <a:pt x="490735" y="496207"/>
                        <a:pt x="483067" y="496207"/>
                        <a:pt x="477316" y="496207"/>
                      </a:cubicBezTo>
                      <a:cubicBezTo>
                        <a:pt x="461981" y="496207"/>
                        <a:pt x="454313" y="503873"/>
                        <a:pt x="454313" y="517289"/>
                      </a:cubicBezTo>
                      <a:cubicBezTo>
                        <a:pt x="454313" y="528788"/>
                        <a:pt x="463898" y="538370"/>
                        <a:pt x="477316" y="538370"/>
                      </a:cubicBezTo>
                      <a:cubicBezTo>
                        <a:pt x="492652" y="538370"/>
                        <a:pt x="507987" y="538370"/>
                        <a:pt x="521406" y="538370"/>
                      </a:cubicBezTo>
                      <a:cubicBezTo>
                        <a:pt x="525240" y="538370"/>
                        <a:pt x="530990" y="538370"/>
                        <a:pt x="534824" y="538370"/>
                      </a:cubicBezTo>
                      <a:lnTo>
                        <a:pt x="534824" y="578616"/>
                      </a:ln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1" name="Google Shape;411;p18"/>
                <p:cNvSpPr/>
                <p:nvPr/>
              </p:nvSpPr>
              <p:spPr>
                <a:xfrm>
                  <a:off x="3272769" y="5718161"/>
                  <a:ext cx="123861" cy="186143"/>
                </a:xfrm>
                <a:custGeom>
                  <a:avLst/>
                  <a:gdLst/>
                  <a:ahLst/>
                  <a:cxnLst/>
                  <a:rect l="l" t="t" r="r" b="b"/>
                  <a:pathLst>
                    <a:path w="123861" h="186143" extrusionOk="0">
                      <a:moveTo>
                        <a:pt x="41185" y="145653"/>
                      </a:moveTo>
                      <a:cubicBezTo>
                        <a:pt x="41185" y="143737"/>
                        <a:pt x="41185" y="141820"/>
                        <a:pt x="41185" y="139904"/>
                      </a:cubicBezTo>
                      <a:cubicBezTo>
                        <a:pt x="43102" y="128405"/>
                        <a:pt x="39268" y="120739"/>
                        <a:pt x="27766" y="113073"/>
                      </a:cubicBezTo>
                      <a:cubicBezTo>
                        <a:pt x="2846" y="99657"/>
                        <a:pt x="-4822" y="68994"/>
                        <a:pt x="2846" y="42163"/>
                      </a:cubicBezTo>
                      <a:cubicBezTo>
                        <a:pt x="12431" y="15332"/>
                        <a:pt x="37351" y="0"/>
                        <a:pt x="64188" y="0"/>
                      </a:cubicBezTo>
                      <a:cubicBezTo>
                        <a:pt x="91025" y="0"/>
                        <a:pt x="114028" y="19165"/>
                        <a:pt x="121696" y="47912"/>
                      </a:cubicBezTo>
                      <a:cubicBezTo>
                        <a:pt x="129364" y="74743"/>
                        <a:pt x="115945" y="103490"/>
                        <a:pt x="92942" y="116906"/>
                      </a:cubicBezTo>
                      <a:cubicBezTo>
                        <a:pt x="85274" y="120739"/>
                        <a:pt x="81440" y="126488"/>
                        <a:pt x="83357" y="134154"/>
                      </a:cubicBezTo>
                      <a:cubicBezTo>
                        <a:pt x="83357" y="143737"/>
                        <a:pt x="83357" y="155236"/>
                        <a:pt x="83357" y="164818"/>
                      </a:cubicBezTo>
                      <a:cubicBezTo>
                        <a:pt x="83357" y="178234"/>
                        <a:pt x="73773" y="187816"/>
                        <a:pt x="62271" y="185899"/>
                      </a:cubicBezTo>
                      <a:cubicBezTo>
                        <a:pt x="50770" y="185899"/>
                        <a:pt x="43102" y="176317"/>
                        <a:pt x="41185" y="164818"/>
                      </a:cubicBezTo>
                      <a:cubicBezTo>
                        <a:pt x="41185" y="159069"/>
                        <a:pt x="41185" y="151403"/>
                        <a:pt x="41185" y="145653"/>
                      </a:cubicBezTo>
                      <a:close/>
                      <a:moveTo>
                        <a:pt x="81440" y="61328"/>
                      </a:moveTo>
                      <a:cubicBezTo>
                        <a:pt x="81440" y="49829"/>
                        <a:pt x="71856" y="40246"/>
                        <a:pt x="60354" y="40246"/>
                      </a:cubicBezTo>
                      <a:cubicBezTo>
                        <a:pt x="48852" y="40246"/>
                        <a:pt x="41185" y="49829"/>
                        <a:pt x="41185" y="61328"/>
                      </a:cubicBezTo>
                      <a:cubicBezTo>
                        <a:pt x="41185" y="72827"/>
                        <a:pt x="50770" y="82409"/>
                        <a:pt x="62271" y="82409"/>
                      </a:cubicBezTo>
                      <a:cubicBezTo>
                        <a:pt x="73773" y="82409"/>
                        <a:pt x="83357" y="72827"/>
                        <a:pt x="81440" y="61328"/>
                      </a:cubicBez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412" name="Google Shape;412;p18"/>
            <p:cNvSpPr/>
            <p:nvPr/>
          </p:nvSpPr>
          <p:spPr>
            <a:xfrm>
              <a:off x="9301667" y="5051059"/>
              <a:ext cx="311548" cy="40246"/>
            </a:xfrm>
            <a:custGeom>
              <a:avLst/>
              <a:gdLst/>
              <a:ahLst/>
              <a:cxnLst/>
              <a:rect l="l" t="t" r="r" b="b"/>
              <a:pathLst>
                <a:path w="311548" h="40246" extrusionOk="0">
                  <a:moveTo>
                    <a:pt x="155271" y="0"/>
                  </a:moveTo>
                  <a:cubicBezTo>
                    <a:pt x="199361" y="0"/>
                    <a:pt x="241533" y="0"/>
                    <a:pt x="285623" y="0"/>
                  </a:cubicBezTo>
                  <a:cubicBezTo>
                    <a:pt x="293291" y="0"/>
                    <a:pt x="300958" y="3833"/>
                    <a:pt x="306709" y="7666"/>
                  </a:cubicBezTo>
                  <a:cubicBezTo>
                    <a:pt x="316294" y="17249"/>
                    <a:pt x="310543" y="34497"/>
                    <a:pt x="299041" y="38330"/>
                  </a:cubicBezTo>
                  <a:cubicBezTo>
                    <a:pt x="295208" y="40246"/>
                    <a:pt x="289457" y="40246"/>
                    <a:pt x="285623" y="40246"/>
                  </a:cubicBezTo>
                  <a:cubicBezTo>
                    <a:pt x="199361" y="40246"/>
                    <a:pt x="115016" y="40246"/>
                    <a:pt x="28754" y="40246"/>
                  </a:cubicBezTo>
                  <a:cubicBezTo>
                    <a:pt x="26837" y="40246"/>
                    <a:pt x="23003" y="40246"/>
                    <a:pt x="21086" y="40246"/>
                  </a:cubicBezTo>
                  <a:cubicBezTo>
                    <a:pt x="9585" y="38330"/>
                    <a:pt x="0" y="30664"/>
                    <a:pt x="0" y="19165"/>
                  </a:cubicBezTo>
                  <a:cubicBezTo>
                    <a:pt x="0" y="7666"/>
                    <a:pt x="9585" y="0"/>
                    <a:pt x="21086" y="0"/>
                  </a:cubicBezTo>
                  <a:cubicBezTo>
                    <a:pt x="65176" y="0"/>
                    <a:pt x="111182" y="0"/>
                    <a:pt x="155271" y="0"/>
                  </a:cubicBezTo>
                  <a:cubicBezTo>
                    <a:pt x="155271" y="0"/>
                    <a:pt x="155271" y="0"/>
                    <a:pt x="155271" y="0"/>
                  </a:cubicBez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3" name="Google Shape;413;p18"/>
            <p:cNvSpPr/>
            <p:nvPr/>
          </p:nvSpPr>
          <p:spPr>
            <a:xfrm>
              <a:off x="9301667" y="4945652"/>
              <a:ext cx="207028" cy="42162"/>
            </a:xfrm>
            <a:custGeom>
              <a:avLst/>
              <a:gdLst/>
              <a:ahLst/>
              <a:cxnLst/>
              <a:rect l="l" t="t" r="r" b="b"/>
              <a:pathLst>
                <a:path w="207028" h="42162" extrusionOk="0">
                  <a:moveTo>
                    <a:pt x="103514" y="42163"/>
                  </a:moveTo>
                  <a:cubicBezTo>
                    <a:pt x="76677" y="42163"/>
                    <a:pt x="51757" y="42163"/>
                    <a:pt x="24920" y="42163"/>
                  </a:cubicBezTo>
                  <a:cubicBezTo>
                    <a:pt x="9585" y="42163"/>
                    <a:pt x="0" y="34497"/>
                    <a:pt x="0" y="21081"/>
                  </a:cubicBezTo>
                  <a:cubicBezTo>
                    <a:pt x="0" y="7666"/>
                    <a:pt x="9585" y="0"/>
                    <a:pt x="24920" y="0"/>
                  </a:cubicBezTo>
                  <a:cubicBezTo>
                    <a:pt x="76677" y="0"/>
                    <a:pt x="130352" y="0"/>
                    <a:pt x="182109" y="0"/>
                  </a:cubicBezTo>
                  <a:cubicBezTo>
                    <a:pt x="197444" y="0"/>
                    <a:pt x="207029" y="7666"/>
                    <a:pt x="207029" y="21081"/>
                  </a:cubicBezTo>
                  <a:cubicBezTo>
                    <a:pt x="207029" y="34497"/>
                    <a:pt x="197444" y="42163"/>
                    <a:pt x="182109" y="42163"/>
                  </a:cubicBezTo>
                  <a:cubicBezTo>
                    <a:pt x="155271" y="42163"/>
                    <a:pt x="128434" y="42163"/>
                    <a:pt x="103514" y="42163"/>
                  </a:cubicBez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4" name="Google Shape;414;p18"/>
            <p:cNvSpPr/>
            <p:nvPr/>
          </p:nvSpPr>
          <p:spPr>
            <a:xfrm>
              <a:off x="9299750" y="5173715"/>
              <a:ext cx="208945" cy="42162"/>
            </a:xfrm>
            <a:custGeom>
              <a:avLst/>
              <a:gdLst/>
              <a:ahLst/>
              <a:cxnLst/>
              <a:rect l="l" t="t" r="r" b="b"/>
              <a:pathLst>
                <a:path w="208945" h="42162" extrusionOk="0">
                  <a:moveTo>
                    <a:pt x="103515" y="42163"/>
                  </a:moveTo>
                  <a:cubicBezTo>
                    <a:pt x="76677" y="42163"/>
                    <a:pt x="51757" y="42163"/>
                    <a:pt x="24920" y="42163"/>
                  </a:cubicBezTo>
                  <a:cubicBezTo>
                    <a:pt x="9585" y="42163"/>
                    <a:pt x="0" y="34497"/>
                    <a:pt x="0" y="21081"/>
                  </a:cubicBezTo>
                  <a:cubicBezTo>
                    <a:pt x="0" y="9582"/>
                    <a:pt x="9585" y="0"/>
                    <a:pt x="24920" y="0"/>
                  </a:cubicBezTo>
                  <a:cubicBezTo>
                    <a:pt x="78594" y="0"/>
                    <a:pt x="130352" y="0"/>
                    <a:pt x="184026" y="0"/>
                  </a:cubicBezTo>
                  <a:cubicBezTo>
                    <a:pt x="199361" y="0"/>
                    <a:pt x="208946" y="7666"/>
                    <a:pt x="208946" y="21081"/>
                  </a:cubicBezTo>
                  <a:cubicBezTo>
                    <a:pt x="208946" y="32580"/>
                    <a:pt x="199361" y="40246"/>
                    <a:pt x="185942" y="42163"/>
                  </a:cubicBezTo>
                  <a:cubicBezTo>
                    <a:pt x="157188" y="42163"/>
                    <a:pt x="130352" y="42163"/>
                    <a:pt x="103515" y="42163"/>
                  </a:cubicBez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5" name="Google Shape;415;p18"/>
            <p:cNvSpPr/>
            <p:nvPr/>
          </p:nvSpPr>
          <p:spPr>
            <a:xfrm>
              <a:off x="9297833" y="5277205"/>
              <a:ext cx="187859" cy="42162"/>
            </a:xfrm>
            <a:custGeom>
              <a:avLst/>
              <a:gdLst/>
              <a:ahLst/>
              <a:cxnLst/>
              <a:rect l="l" t="t" r="r" b="b"/>
              <a:pathLst>
                <a:path w="187859" h="42162" extrusionOk="0">
                  <a:moveTo>
                    <a:pt x="95847" y="1917"/>
                  </a:moveTo>
                  <a:cubicBezTo>
                    <a:pt x="118850" y="1917"/>
                    <a:pt x="141853" y="1917"/>
                    <a:pt x="164856" y="1917"/>
                  </a:cubicBezTo>
                  <a:cubicBezTo>
                    <a:pt x="180192" y="1917"/>
                    <a:pt x="187859" y="9582"/>
                    <a:pt x="187859" y="21081"/>
                  </a:cubicBezTo>
                  <a:cubicBezTo>
                    <a:pt x="187859" y="34497"/>
                    <a:pt x="178275" y="42163"/>
                    <a:pt x="162939" y="42163"/>
                  </a:cubicBezTo>
                  <a:cubicBezTo>
                    <a:pt x="116933" y="42163"/>
                    <a:pt x="70926" y="42163"/>
                    <a:pt x="24920" y="42163"/>
                  </a:cubicBezTo>
                  <a:cubicBezTo>
                    <a:pt x="11501" y="42163"/>
                    <a:pt x="1917" y="34497"/>
                    <a:pt x="0" y="21081"/>
                  </a:cubicBezTo>
                  <a:cubicBezTo>
                    <a:pt x="0" y="9582"/>
                    <a:pt x="9585" y="0"/>
                    <a:pt x="24920" y="0"/>
                  </a:cubicBezTo>
                  <a:cubicBezTo>
                    <a:pt x="49840" y="1917"/>
                    <a:pt x="72843" y="1917"/>
                    <a:pt x="95847" y="1917"/>
                  </a:cubicBez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19"/>
          <p:cNvSpPr txBox="1">
            <a:spLocks noGrp="1"/>
          </p:cNvSpPr>
          <p:nvPr>
            <p:ph type="body" idx="1"/>
          </p:nvPr>
        </p:nvSpPr>
        <p:spPr>
          <a:xfrm>
            <a:off x="1151069" y="1747126"/>
            <a:ext cx="3969571" cy="356565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200"/>
              <a:buNone/>
            </a:pPr>
            <a:r>
              <a:rPr lang="en-US" sz="3200" b="1"/>
              <a:t>Every accomplishment starts with the decision to try</a:t>
            </a:r>
            <a:endParaRPr/>
          </a:p>
        </p:txBody>
      </p:sp>
      <p:sp>
        <p:nvSpPr>
          <p:cNvPr id="421" name="Google Shape;421;p19"/>
          <p:cNvSpPr txBox="1"/>
          <p:nvPr/>
        </p:nvSpPr>
        <p:spPr>
          <a:xfrm>
            <a:off x="0" y="4103398"/>
            <a:ext cx="6095999" cy="153265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2200"/>
              <a:buFont typeface="Arial"/>
              <a:buNone/>
            </a:pPr>
            <a:r>
              <a:rPr lang="en-US" sz="2200" b="1" i="0">
                <a:solidFill>
                  <a:schemeClr val="lt1"/>
                </a:solidFill>
                <a:latin typeface="Calibri"/>
                <a:ea typeface="Calibri"/>
                <a:cs typeface="Calibri"/>
                <a:sym typeface="Calibri"/>
              </a:rPr>
              <a:t>JFK</a:t>
            </a:r>
            <a:endParaRPr/>
          </a:p>
        </p:txBody>
      </p:sp>
      <p:pic>
        <p:nvPicPr>
          <p:cNvPr id="422" name="Google Shape;422;p19"/>
          <p:cNvPicPr preferRelativeResize="0">
            <a:picLocks noGrp="1"/>
          </p:cNvPicPr>
          <p:nvPr>
            <p:ph type="pic" idx="2"/>
          </p:nvPr>
        </p:nvPicPr>
        <p:blipFill rotWithShape="1">
          <a:blip r:embed="rId3">
            <a:alphaModFix/>
          </a:blip>
          <a:srcRect t="15617" r="18518" b="17584"/>
          <a:stretch/>
        </p:blipFill>
        <p:spPr>
          <a:xfrm>
            <a:off x="0" y="0"/>
            <a:ext cx="12192000" cy="6858000"/>
          </a:xfrm>
          <a:prstGeom prst="rect">
            <a:avLst/>
          </a:prstGeom>
          <a:solidFill>
            <a:srgbClr val="F2F2F2"/>
          </a:solidFill>
          <a:ln>
            <a:noFill/>
          </a:ln>
        </p:spPr>
      </p:pic>
      <p:sp>
        <p:nvSpPr>
          <p:cNvPr id="423" name="Google Shape;423;p19"/>
          <p:cNvSpPr/>
          <p:nvPr/>
        </p:nvSpPr>
        <p:spPr>
          <a:xfrm>
            <a:off x="5297890" y="3031202"/>
            <a:ext cx="1367826" cy="997498"/>
          </a:xfrm>
          <a:custGeom>
            <a:avLst/>
            <a:gdLst/>
            <a:ahLst/>
            <a:cxnLst/>
            <a:rect l="l" t="t" r="r" b="b"/>
            <a:pathLst>
              <a:path w="921110" h="671727" extrusionOk="0">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24BAA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
          <p:cNvSpPr txBox="1">
            <a:spLocks noGrp="1"/>
          </p:cNvSpPr>
          <p:nvPr>
            <p:ph type="body" idx="1"/>
          </p:nvPr>
        </p:nvSpPr>
        <p:spPr>
          <a:xfrm>
            <a:off x="6096000" y="1472406"/>
            <a:ext cx="5337672" cy="3913188"/>
          </a:xfrm>
          <a:prstGeom prst="rect">
            <a:avLst/>
          </a:prstGeom>
          <a:noFill/>
          <a:ln>
            <a:noFill/>
          </a:ln>
        </p:spPr>
        <p:txBody>
          <a:bodyPr spcFirstLastPara="1" wrap="square" lIns="91425" tIns="45700" rIns="91425" bIns="45700" anchor="t" anchorCtr="0">
            <a:noAutofit/>
          </a:bodyPr>
          <a:lstStyle/>
          <a:p>
            <a:pPr marL="0" lvl="0" indent="0">
              <a:spcBef>
                <a:spcPts val="0"/>
              </a:spcBef>
            </a:pPr>
            <a:r>
              <a:rPr lang="it-IT" dirty="0"/>
              <a:t>Il tutor/Care worker:</a:t>
            </a:r>
          </a:p>
          <a:p>
            <a:pPr marL="0" lvl="0" indent="0">
              <a:spcBef>
                <a:spcPts val="0"/>
              </a:spcBef>
            </a:pPr>
            <a:r>
              <a:rPr lang="it-IT" b="1" dirty="0"/>
              <a:t>
- </a:t>
            </a:r>
            <a:r>
              <a:rPr lang="it-IT" dirty="0"/>
              <a:t>È in grado di identificare ciò che funziona per aiutare la fidelizzazione degli studenti e applicare gli strumenti pedagogici necessari per consentire alle persone di apprendere la tecnologia IT 
- Comprende i diversi processi di apprendimento 
- È in grado di applicare un atteggiamento positivo ed empatico alla formazione 
- È in grado di fornire conoscenze di etica della sicurezza digitale</a:t>
            </a:r>
            <a:endParaRPr dirty="0"/>
          </a:p>
        </p:txBody>
      </p:sp>
      <p:sp>
        <p:nvSpPr>
          <p:cNvPr id="168" name="Google Shape;168;p2"/>
          <p:cNvSpPr txBox="1">
            <a:spLocks noGrp="1"/>
          </p:cNvSpPr>
          <p:nvPr>
            <p:ph type="body" idx="2"/>
          </p:nvPr>
        </p:nvSpPr>
        <p:spPr>
          <a:xfrm>
            <a:off x="5943600" y="647039"/>
            <a:ext cx="5337671" cy="992652"/>
          </a:xfrm>
          <a:prstGeom prst="rect">
            <a:avLst/>
          </a:prstGeom>
          <a:noFill/>
          <a:ln>
            <a:noFill/>
          </a:ln>
        </p:spPr>
        <p:txBody>
          <a:bodyPr spcFirstLastPara="1" wrap="square" lIns="91425" tIns="45700" rIns="91425" bIns="45700" anchor="t" anchorCtr="0">
            <a:noAutofit/>
          </a:bodyPr>
          <a:lstStyle/>
          <a:p>
            <a:pPr marL="0" lvl="0" indent="0">
              <a:spcBef>
                <a:spcPts val="0"/>
              </a:spcBef>
            </a:pPr>
            <a:r>
              <a:rPr lang="en-US" dirty="0" err="1"/>
              <a:t>Risultati</a:t>
            </a:r>
            <a:r>
              <a:rPr lang="en-US" dirty="0"/>
              <a:t> di </a:t>
            </a:r>
            <a:r>
              <a:rPr lang="en-US" dirty="0" err="1"/>
              <a:t>apprendimento</a:t>
            </a:r>
            <a:endParaRPr dirty="0"/>
          </a:p>
        </p:txBody>
      </p:sp>
      <p:pic>
        <p:nvPicPr>
          <p:cNvPr id="169" name="Google Shape;169;p2"/>
          <p:cNvPicPr preferRelativeResize="0">
            <a:picLocks noGrp="1"/>
          </p:cNvPicPr>
          <p:nvPr>
            <p:ph type="pic" idx="3"/>
          </p:nvPr>
        </p:nvPicPr>
        <p:blipFill rotWithShape="1">
          <a:blip r:embed="rId3">
            <a:alphaModFix/>
          </a:blip>
          <a:srcRect l="6187" r="6186"/>
          <a:stretch/>
        </p:blipFill>
        <p:spPr>
          <a:xfrm>
            <a:off x="0" y="1866787"/>
            <a:ext cx="5130800" cy="3913188"/>
          </a:xfrm>
          <a:prstGeom prst="rect">
            <a:avLst/>
          </a:prstGeom>
          <a:solidFill>
            <a:srgbClr val="D8D8D8"/>
          </a:solid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20"/>
          <p:cNvSpPr txBox="1">
            <a:spLocks noGrp="1"/>
          </p:cNvSpPr>
          <p:nvPr>
            <p:ph type="body" idx="2"/>
          </p:nvPr>
        </p:nvSpPr>
        <p:spPr>
          <a:xfrm>
            <a:off x="690953" y="3739641"/>
            <a:ext cx="3195485" cy="83725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4BAA2"/>
              </a:buClr>
              <a:buSzPts val="5000"/>
              <a:buNone/>
            </a:pPr>
            <a:r>
              <a:rPr lang="en-US"/>
              <a:t>Thank you</a:t>
            </a:r>
            <a:endParaRPr/>
          </a:p>
        </p:txBody>
      </p:sp>
      <p:sp>
        <p:nvSpPr>
          <p:cNvPr id="430" name="Google Shape;430;p20"/>
          <p:cNvSpPr txBox="1">
            <a:spLocks noGrp="1"/>
          </p:cNvSpPr>
          <p:nvPr>
            <p:ph type="body" idx="1"/>
          </p:nvPr>
        </p:nvSpPr>
        <p:spPr>
          <a:xfrm>
            <a:off x="7665396" y="5611394"/>
            <a:ext cx="3875423" cy="73114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2800"/>
              <a:buFont typeface="Arial"/>
              <a:buNone/>
            </a:pPr>
            <a:r>
              <a:rPr lang="en-US" sz="2800" b="1" i="0" u="none" strike="noStrike" cap="none">
                <a:solidFill>
                  <a:schemeClr val="lt1"/>
                </a:solidFill>
                <a:latin typeface="Calibri"/>
                <a:ea typeface="Calibri"/>
                <a:cs typeface="Calibri"/>
                <a:sym typeface="Calibri"/>
              </a:rPr>
              <a:t>﻿www.housingcare.net</a:t>
            </a:r>
            <a:endParaRPr/>
          </a:p>
        </p:txBody>
      </p:sp>
      <p:grpSp>
        <p:nvGrpSpPr>
          <p:cNvPr id="431" name="Google Shape;431;p20"/>
          <p:cNvGrpSpPr/>
          <p:nvPr/>
        </p:nvGrpSpPr>
        <p:grpSpPr>
          <a:xfrm>
            <a:off x="11054594" y="2625849"/>
            <a:ext cx="280634" cy="280634"/>
            <a:chOff x="1950027" y="2499889"/>
            <a:chExt cx="850463" cy="850463"/>
          </a:xfrm>
        </p:grpSpPr>
        <p:sp>
          <p:nvSpPr>
            <p:cNvPr id="432" name="Google Shape;432;p20"/>
            <p:cNvSpPr/>
            <p:nvPr/>
          </p:nvSpPr>
          <p:spPr>
            <a:xfrm>
              <a:off x="1950027" y="2499889"/>
              <a:ext cx="850463" cy="85046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24BAA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433" name="Google Shape;433;p20"/>
            <p:cNvGrpSpPr/>
            <p:nvPr/>
          </p:nvGrpSpPr>
          <p:grpSpPr>
            <a:xfrm>
              <a:off x="2107521" y="2657382"/>
              <a:ext cx="535476" cy="535477"/>
              <a:chOff x="2107521" y="2657382"/>
              <a:chExt cx="535476" cy="535477"/>
            </a:xfrm>
          </p:grpSpPr>
          <p:sp>
            <p:nvSpPr>
              <p:cNvPr id="434" name="Google Shape;434;p20"/>
              <p:cNvSpPr/>
              <p:nvPr/>
            </p:nvSpPr>
            <p:spPr>
              <a:xfrm>
                <a:off x="2107521" y="2657382"/>
                <a:ext cx="535476" cy="535477"/>
              </a:xfrm>
              <a:custGeom>
                <a:avLst/>
                <a:gdLst/>
                <a:ahLst/>
                <a:cxnLst/>
                <a:rect l="l" t="t" r="r" b="b"/>
                <a:pathLst>
                  <a:path w="535476" h="535477" extrusionOk="0">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5" name="Google Shape;435;p20"/>
              <p:cNvSpPr/>
              <p:nvPr/>
            </p:nvSpPr>
            <p:spPr>
              <a:xfrm>
                <a:off x="2237925" y="2787786"/>
                <a:ext cx="274668" cy="274668"/>
              </a:xfrm>
              <a:custGeom>
                <a:avLst/>
                <a:gdLst/>
                <a:ahLst/>
                <a:cxnLst/>
                <a:rect l="l" t="t" r="r" b="b"/>
                <a:pathLst>
                  <a:path w="274668" h="274668" extrusionOk="0">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6" name="Google Shape;436;p20"/>
              <p:cNvSpPr/>
              <p:nvPr/>
            </p:nvSpPr>
            <p:spPr>
              <a:xfrm>
                <a:off x="2486134" y="2749988"/>
                <a:ext cx="64257" cy="64257"/>
              </a:xfrm>
              <a:custGeom>
                <a:avLst/>
                <a:gdLst/>
                <a:ahLst/>
                <a:cxnLst/>
                <a:rect l="l" t="t" r="r" b="b"/>
                <a:pathLst>
                  <a:path w="64257" h="64257" extrusionOk="0">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437" name="Google Shape;437;p20"/>
          <p:cNvGrpSpPr/>
          <p:nvPr/>
        </p:nvGrpSpPr>
        <p:grpSpPr>
          <a:xfrm>
            <a:off x="10362363" y="2625849"/>
            <a:ext cx="280634" cy="280634"/>
            <a:chOff x="-147782" y="2499889"/>
            <a:chExt cx="850463" cy="850463"/>
          </a:xfrm>
        </p:grpSpPr>
        <p:sp>
          <p:nvSpPr>
            <p:cNvPr id="438" name="Google Shape;438;p20"/>
            <p:cNvSpPr/>
            <p:nvPr/>
          </p:nvSpPr>
          <p:spPr>
            <a:xfrm>
              <a:off x="-147782" y="2499889"/>
              <a:ext cx="850463" cy="85046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24BAA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9" name="Google Shape;439;p20"/>
            <p:cNvSpPr/>
            <p:nvPr/>
          </p:nvSpPr>
          <p:spPr>
            <a:xfrm>
              <a:off x="18530" y="2722899"/>
              <a:ext cx="549966" cy="447280"/>
            </a:xfrm>
            <a:custGeom>
              <a:avLst/>
              <a:gdLst/>
              <a:ahLst/>
              <a:cxnLst/>
              <a:rect l="l" t="t" r="r" b="b"/>
              <a:pathLst>
                <a:path w="549966" h="447280" extrusionOk="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440" name="Google Shape;440;p20"/>
          <p:cNvGrpSpPr/>
          <p:nvPr/>
        </p:nvGrpSpPr>
        <p:grpSpPr>
          <a:xfrm>
            <a:off x="10016456" y="2625849"/>
            <a:ext cx="280634" cy="280842"/>
            <a:chOff x="-1196056" y="2499889"/>
            <a:chExt cx="850463" cy="851092"/>
          </a:xfrm>
        </p:grpSpPr>
        <p:sp>
          <p:nvSpPr>
            <p:cNvPr id="441" name="Google Shape;441;p20"/>
            <p:cNvSpPr/>
            <p:nvPr/>
          </p:nvSpPr>
          <p:spPr>
            <a:xfrm>
              <a:off x="-1196056" y="2499889"/>
              <a:ext cx="850463" cy="845423"/>
            </a:xfrm>
            <a:custGeom>
              <a:avLst/>
              <a:gdLst/>
              <a:ahLst/>
              <a:cxnLst/>
              <a:rect l="l" t="t" r="r" b="b"/>
              <a:pathLst>
                <a:path w="850463" h="845423" extrusionOk="0">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24BAA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2" name="Google Shape;442;p20"/>
            <p:cNvSpPr/>
            <p:nvPr/>
          </p:nvSpPr>
          <p:spPr>
            <a:xfrm>
              <a:off x="-945327" y="2666201"/>
              <a:ext cx="363494" cy="684780"/>
            </a:xfrm>
            <a:custGeom>
              <a:avLst/>
              <a:gdLst/>
              <a:ahLst/>
              <a:cxnLst/>
              <a:rect l="l" t="t" r="r" b="b"/>
              <a:pathLst>
                <a:path w="363494" h="684780" extrusionOk="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443" name="Google Shape;443;p20"/>
          <p:cNvSpPr/>
          <p:nvPr/>
        </p:nvSpPr>
        <p:spPr>
          <a:xfrm>
            <a:off x="10708479" y="2625849"/>
            <a:ext cx="280634" cy="280634"/>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24BAA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444" name="Google Shape;444;p20" descr="World with solid fill"/>
          <p:cNvPicPr preferRelativeResize="0"/>
          <p:nvPr/>
        </p:nvPicPr>
        <p:blipFill rotWithShape="1">
          <a:blip r:embed="rId3">
            <a:alphaModFix/>
          </a:blip>
          <a:srcRect/>
          <a:stretch/>
        </p:blipFill>
        <p:spPr>
          <a:xfrm>
            <a:off x="10727019" y="2639589"/>
            <a:ext cx="246077" cy="24607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spcBef>
                <a:spcPts val="0"/>
              </a:spcBef>
              <a:buSzPts val="4800"/>
            </a:pPr>
            <a:r>
              <a:rPr lang="en-US" sz="4800" dirty="0" err="1"/>
              <a:t>Contenuti</a:t>
            </a:r>
            <a:r>
              <a:rPr lang="en-US" sz="4800" dirty="0"/>
              <a:t>:</a:t>
            </a:r>
            <a:endParaRPr dirty="0"/>
          </a:p>
          <a:p>
            <a:pPr marL="0" lvl="0" indent="0" algn="l" rtl="0">
              <a:lnSpc>
                <a:spcPct val="90000"/>
              </a:lnSpc>
              <a:spcBef>
                <a:spcPts val="1000"/>
              </a:spcBef>
              <a:spcAft>
                <a:spcPts val="0"/>
              </a:spcAft>
              <a:buClr>
                <a:srgbClr val="24BAA2"/>
              </a:buClr>
              <a:buSzPts val="4800"/>
              <a:buNone/>
            </a:pPr>
            <a:endParaRPr sz="4800" dirty="0"/>
          </a:p>
        </p:txBody>
      </p:sp>
      <p:sp>
        <p:nvSpPr>
          <p:cNvPr id="175" name="Google Shape;175;p3"/>
          <p:cNvSpPr txBox="1"/>
          <p:nvPr/>
        </p:nvSpPr>
        <p:spPr>
          <a:xfrm>
            <a:off x="838200" y="1690688"/>
            <a:ext cx="5552089" cy="4351338"/>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92E4B"/>
              </a:buClr>
              <a:buSzPts val="3000"/>
              <a:buFont typeface="Arial"/>
              <a:buNone/>
            </a:pPr>
            <a:r>
              <a:rPr lang="it-IT" sz="3000" b="1" dirty="0">
                <a:solidFill>
                  <a:srgbClr val="092E4B"/>
                </a:solidFill>
                <a:latin typeface="Calibri"/>
                <a:ea typeface="Calibri"/>
                <a:cs typeface="Calibri"/>
                <a:sym typeface="Calibri"/>
              </a:rPr>
              <a:t>Aspetti psicologici</a:t>
            </a:r>
            <a:endParaRPr dirty="0"/>
          </a:p>
          <a:p>
            <a:pPr marL="228600" lvl="0" indent="-228600">
              <a:lnSpc>
                <a:spcPct val="90000"/>
              </a:lnSpc>
              <a:spcBef>
                <a:spcPts val="1000"/>
              </a:spcBef>
              <a:buClr>
                <a:srgbClr val="092E4B"/>
              </a:buClr>
              <a:buSzPts val="2200"/>
              <a:buFont typeface="Arial"/>
              <a:buChar char="•"/>
            </a:pPr>
            <a:r>
              <a:rPr lang="it-IT" sz="2200" dirty="0">
                <a:solidFill>
                  <a:srgbClr val="092E4B"/>
                </a:solidFill>
                <a:latin typeface="Calibri"/>
                <a:ea typeface="Calibri"/>
                <a:cs typeface="Calibri"/>
                <a:sym typeface="Calibri"/>
              </a:rPr>
              <a:t>Conoscenza dell'apprendimento e delle abilità cognitive 
Motivazione 
Ascolto attivo
Feedback positivi 
Approccio empatico 
Pazienza/velocità</a:t>
            </a:r>
            <a:endParaRPr sz="2200" dirty="0">
              <a:solidFill>
                <a:srgbClr val="092E4B"/>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200"/>
              <a:buFont typeface="Arial"/>
              <a:buNone/>
            </a:pPr>
            <a:endParaRPr sz="2200" dirty="0">
              <a:solidFill>
                <a:srgbClr val="092E4B"/>
              </a:solidFill>
              <a:latin typeface="Calibri"/>
              <a:ea typeface="Calibri"/>
              <a:cs typeface="Calibri"/>
              <a:sym typeface="Calibri"/>
            </a:endParaRPr>
          </a:p>
          <a:p>
            <a:pPr marL="228600" marR="0" lvl="0" indent="-50800" algn="l" rtl="0">
              <a:lnSpc>
                <a:spcPct val="90000"/>
              </a:lnSpc>
              <a:spcBef>
                <a:spcPts val="1000"/>
              </a:spcBef>
              <a:spcAft>
                <a:spcPts val="0"/>
              </a:spcAft>
              <a:buClr>
                <a:schemeClr val="dk1"/>
              </a:buClr>
              <a:buSzPts val="2800"/>
              <a:buFont typeface="Arial"/>
              <a:buNone/>
            </a:pPr>
            <a:endParaRPr sz="2800" dirty="0">
              <a:solidFill>
                <a:srgbClr val="092E4B"/>
              </a:solidFill>
              <a:latin typeface="Calibri"/>
              <a:ea typeface="Calibri"/>
              <a:cs typeface="Calibri"/>
              <a:sym typeface="Calibri"/>
            </a:endParaRPr>
          </a:p>
        </p:txBody>
      </p:sp>
      <p:sp>
        <p:nvSpPr>
          <p:cNvPr id="176" name="Google Shape;176;p3"/>
          <p:cNvSpPr txBox="1"/>
          <p:nvPr/>
        </p:nvSpPr>
        <p:spPr>
          <a:xfrm>
            <a:off x="6676696" y="1690688"/>
            <a:ext cx="5181600" cy="4351338"/>
          </a:xfrm>
          <a:prstGeom prst="rect">
            <a:avLst/>
          </a:prstGeom>
          <a:noFill/>
          <a:ln>
            <a:noFill/>
          </a:ln>
        </p:spPr>
        <p:txBody>
          <a:bodyPr spcFirstLastPara="1" wrap="square" lIns="91425" tIns="45700" rIns="91425" bIns="45700" anchor="t" anchorCtr="0">
            <a:normAutofit fontScale="92500" lnSpcReduction="10000"/>
          </a:bodyPr>
          <a:lstStyle/>
          <a:p>
            <a:pPr marL="0" marR="0" lvl="0" indent="0" algn="l" rtl="0">
              <a:lnSpc>
                <a:spcPct val="90000"/>
              </a:lnSpc>
              <a:spcBef>
                <a:spcPts val="0"/>
              </a:spcBef>
              <a:spcAft>
                <a:spcPts val="0"/>
              </a:spcAft>
              <a:buClr>
                <a:srgbClr val="092E4B"/>
              </a:buClr>
              <a:buSzPct val="100000"/>
              <a:buFont typeface="Arial"/>
              <a:buNone/>
            </a:pPr>
            <a:r>
              <a:rPr lang="it-IT" sz="3000" b="1" dirty="0">
                <a:solidFill>
                  <a:srgbClr val="092E4B"/>
                </a:solidFill>
                <a:latin typeface="Calibri"/>
                <a:ea typeface="Calibri"/>
                <a:cs typeface="Calibri"/>
                <a:sym typeface="Calibri"/>
              </a:rPr>
              <a:t>Aspetti tecnici</a:t>
            </a:r>
            <a:endParaRPr dirty="0"/>
          </a:p>
          <a:p>
            <a:pPr marL="228600" lvl="0" indent="-228600">
              <a:lnSpc>
                <a:spcPct val="90000"/>
              </a:lnSpc>
              <a:spcBef>
                <a:spcPts val="1000"/>
              </a:spcBef>
              <a:buClr>
                <a:srgbClr val="092E4B"/>
              </a:buClr>
              <a:buSzPct val="100000"/>
              <a:buFont typeface="Arial"/>
              <a:buChar char="•"/>
            </a:pPr>
            <a:r>
              <a:rPr lang="it-IT" sz="2200" dirty="0">
                <a:solidFill>
                  <a:srgbClr val="092E4B"/>
                </a:solidFill>
                <a:latin typeface="Calibri"/>
                <a:ea typeface="Calibri"/>
                <a:cs typeface="Calibri"/>
                <a:sym typeface="Calibri"/>
              </a:rPr>
              <a:t>L'insegnante comprende diversi processi di apprendimento 
Conservazione della memoria 
 Ripetizione 
 Passi semplici
 Evitare lo slang IT</a:t>
            </a:r>
            <a:endParaRPr sz="2200" dirty="0">
              <a:solidFill>
                <a:srgbClr val="092E4B"/>
              </a:solidFill>
              <a:latin typeface="Calibri"/>
              <a:ea typeface="Calibri"/>
              <a:cs typeface="Calibri"/>
              <a:sym typeface="Calibri"/>
            </a:endParaRPr>
          </a:p>
          <a:p>
            <a:pPr lvl="0">
              <a:lnSpc>
                <a:spcPct val="90000"/>
              </a:lnSpc>
              <a:spcBef>
                <a:spcPts val="1000"/>
              </a:spcBef>
              <a:buClr>
                <a:srgbClr val="092E4B"/>
              </a:buClr>
              <a:buSzPct val="100000"/>
            </a:pPr>
            <a:r>
              <a:rPr lang="en-US" sz="2800" b="1" dirty="0" err="1">
                <a:solidFill>
                  <a:srgbClr val="092E4B"/>
                </a:solidFill>
                <a:latin typeface="Calibri"/>
                <a:ea typeface="Calibri"/>
                <a:cs typeface="Calibri"/>
                <a:sym typeface="Calibri"/>
              </a:rPr>
              <a:t>Etica</a:t>
            </a:r>
            <a:r>
              <a:rPr lang="en-US" sz="2800" b="1" dirty="0">
                <a:solidFill>
                  <a:srgbClr val="092E4B"/>
                </a:solidFill>
                <a:latin typeface="Calibri"/>
                <a:ea typeface="Calibri"/>
                <a:cs typeface="Calibri"/>
                <a:sym typeface="Calibri"/>
              </a:rPr>
              <a:t> </a:t>
            </a:r>
            <a:r>
              <a:rPr lang="en-US" sz="2800" b="1" dirty="0" err="1">
                <a:solidFill>
                  <a:srgbClr val="092E4B"/>
                </a:solidFill>
                <a:latin typeface="Calibri"/>
                <a:ea typeface="Calibri"/>
                <a:cs typeface="Calibri"/>
                <a:sym typeface="Calibri"/>
              </a:rPr>
              <a:t>della</a:t>
            </a:r>
            <a:r>
              <a:rPr lang="en-US" sz="2800" b="1" dirty="0">
                <a:solidFill>
                  <a:srgbClr val="092E4B"/>
                </a:solidFill>
                <a:latin typeface="Calibri"/>
                <a:ea typeface="Calibri"/>
                <a:cs typeface="Calibri"/>
                <a:sym typeface="Calibri"/>
              </a:rPr>
              <a:t> Privacy</a:t>
            </a:r>
            <a:r>
              <a:rPr lang="en-US" sz="2200" dirty="0">
                <a:solidFill>
                  <a:srgbClr val="092E4B"/>
                </a:solidFill>
                <a:latin typeface="Calibri"/>
                <a:ea typeface="Calibri"/>
                <a:cs typeface="Calibri"/>
                <a:sym typeface="Calibri"/>
              </a:rPr>
              <a:t> </a:t>
            </a:r>
          </a:p>
          <a:p>
            <a:pPr marL="342900" lvl="0" indent="-342900">
              <a:lnSpc>
                <a:spcPct val="90000"/>
              </a:lnSpc>
              <a:spcBef>
                <a:spcPts val="1000"/>
              </a:spcBef>
              <a:buClr>
                <a:srgbClr val="092E4B"/>
              </a:buClr>
              <a:buSzPct val="100000"/>
              <a:buFont typeface="Arial" panose="020B0604020202020204" pitchFamily="34" charset="0"/>
              <a:buChar char="•"/>
            </a:pPr>
            <a:r>
              <a:rPr lang="it-IT" sz="2200" dirty="0">
                <a:solidFill>
                  <a:srgbClr val="092E4B"/>
                </a:solidFill>
                <a:latin typeface="Calibri"/>
                <a:ea typeface="Calibri"/>
                <a:cs typeface="Calibri"/>
                <a:sym typeface="Calibri"/>
              </a:rPr>
              <a:t>Impostazione dei limiti 
 Etica 
 Protezione della privacy</a:t>
            </a:r>
            <a:endParaRPr sz="2200" dirty="0">
              <a:solidFill>
                <a:srgbClr val="092E4B"/>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4"/>
          <p:cNvSpPr txBox="1">
            <a:spLocks noGrp="1"/>
          </p:cNvSpPr>
          <p:nvPr>
            <p:ph type="body" idx="1"/>
          </p:nvPr>
        </p:nvSpPr>
        <p:spPr>
          <a:xfrm>
            <a:off x="1503336" y="1415003"/>
            <a:ext cx="10018307" cy="4895927"/>
          </a:xfrm>
          <a:prstGeom prst="rect">
            <a:avLst/>
          </a:prstGeom>
          <a:noFill/>
          <a:ln>
            <a:noFill/>
          </a:ln>
        </p:spPr>
        <p:txBody>
          <a:bodyPr spcFirstLastPara="1" wrap="square" lIns="91425" tIns="45700" rIns="91425" bIns="45700" anchor="t" anchorCtr="0">
            <a:noAutofit/>
          </a:bodyPr>
          <a:lstStyle/>
          <a:p>
            <a:pPr marL="228600" lvl="0">
              <a:spcBef>
                <a:spcPts val="0"/>
              </a:spcBef>
              <a:buSzPts val="2600"/>
              <a:buFont typeface="Arial"/>
              <a:buChar char="•"/>
            </a:pPr>
            <a:r>
              <a:rPr lang="it-IT" sz="2600" dirty="0"/>
              <a:t>La domanda di competenze IT di base si è evoluta in seguito al crescente numero di soluzioni digitali ufficiali in molti paesi
Tutor che insegnano agli operatori sanitari (collaboratori)
Tutor che insegnano agli operatori sanitari che, a loro volta, insegnano agli anziani 
L'ostacolo all'apprendimento in età matura: </a:t>
            </a:r>
          </a:p>
          <a:p>
            <a:pPr marL="228600" lvl="0">
              <a:spcBef>
                <a:spcPts val="0"/>
              </a:spcBef>
              <a:buSzPts val="2600"/>
              <a:buFont typeface="Arial"/>
              <a:buChar char="•"/>
            </a:pPr>
            <a:r>
              <a:rPr lang="it-IT" sz="2600" dirty="0"/>
              <a:t>Deterioramento naturale della funzione cerebrale – indebolimento della concentrazione, indebolimento della memoria e flessibilità mentale
Il cervello è plastico in tutte le fasi della vita - È possibile mantenere la funzionalità del cervello per imparare se le persone anziane impegnano il loro cervello in nuovi compiti impegnativi; ad esempio l'apprendimento dell'IT</a:t>
            </a:r>
            <a:endParaRPr dirty="0"/>
          </a:p>
        </p:txBody>
      </p:sp>
      <p:sp>
        <p:nvSpPr>
          <p:cNvPr id="182" name="Google Shape;182;p4"/>
          <p:cNvSpPr txBox="1">
            <a:spLocks noGrp="1"/>
          </p:cNvSpPr>
          <p:nvPr>
            <p:ph type="body" idx="2"/>
          </p:nvPr>
        </p:nvSpPr>
        <p:spPr>
          <a:xfrm>
            <a:off x="1503336" y="604434"/>
            <a:ext cx="9886397" cy="1018971"/>
          </a:xfrm>
          <a:prstGeom prst="rect">
            <a:avLst/>
          </a:prstGeom>
          <a:noFill/>
          <a:ln>
            <a:noFill/>
          </a:ln>
        </p:spPr>
        <p:txBody>
          <a:bodyPr spcFirstLastPara="1" wrap="square" lIns="91425" tIns="45700" rIns="91425" bIns="45700" anchor="t" anchorCtr="0">
            <a:noAutofit/>
          </a:bodyPr>
          <a:lstStyle/>
          <a:p>
            <a:pPr marL="0" lvl="0" indent="0">
              <a:spcBef>
                <a:spcPts val="0"/>
              </a:spcBef>
            </a:pPr>
            <a:r>
              <a:rPr lang="en-US" dirty="0" err="1"/>
              <a:t>Aspetti</a:t>
            </a:r>
            <a:r>
              <a:rPr lang="en-US" dirty="0"/>
              <a:t> </a:t>
            </a:r>
            <a:r>
              <a:rPr lang="en-US" dirty="0" err="1"/>
              <a:t>psicologici</a:t>
            </a:r>
            <a:endParaRPr dirty="0"/>
          </a:p>
        </p:txBody>
      </p:sp>
      <p:grpSp>
        <p:nvGrpSpPr>
          <p:cNvPr id="183" name="Google Shape;183;p4"/>
          <p:cNvGrpSpPr/>
          <p:nvPr/>
        </p:nvGrpSpPr>
        <p:grpSpPr>
          <a:xfrm>
            <a:off x="10307398" y="275225"/>
            <a:ext cx="1145040" cy="1139778"/>
            <a:chOff x="457596" y="3669140"/>
            <a:chExt cx="1204012" cy="1209761"/>
          </a:xfrm>
        </p:grpSpPr>
        <p:sp>
          <p:nvSpPr>
            <p:cNvPr id="184" name="Google Shape;184;p4"/>
            <p:cNvSpPr/>
            <p:nvPr/>
          </p:nvSpPr>
          <p:spPr>
            <a:xfrm>
              <a:off x="1010873" y="3669140"/>
              <a:ext cx="347280" cy="346433"/>
            </a:xfrm>
            <a:custGeom>
              <a:avLst/>
              <a:gdLst/>
              <a:ahLst/>
              <a:cxnLst/>
              <a:rect l="l" t="t" r="r" b="b"/>
              <a:pathLst>
                <a:path w="1279207" h="1276088" extrusionOk="0">
                  <a:moveTo>
                    <a:pt x="0" y="959168"/>
                  </a:moveTo>
                  <a:lnTo>
                    <a:pt x="0" y="492442"/>
                  </a:lnTo>
                  <a:cubicBezTo>
                    <a:pt x="99060" y="344805"/>
                    <a:pt x="106680" y="155258"/>
                    <a:pt x="20955" y="0"/>
                  </a:cubicBezTo>
                  <a:lnTo>
                    <a:pt x="1279208" y="0"/>
                  </a:lnTo>
                  <a:lnTo>
                    <a:pt x="1279208" y="959168"/>
                  </a:lnTo>
                  <a:lnTo>
                    <a:pt x="719138" y="959168"/>
                  </a:lnTo>
                  <a:cubicBezTo>
                    <a:pt x="698183" y="959168"/>
                    <a:pt x="677228" y="967740"/>
                    <a:pt x="661988" y="982027"/>
                  </a:cubicBezTo>
                  <a:lnTo>
                    <a:pt x="375285" y="1268730"/>
                  </a:lnTo>
                  <a:cubicBezTo>
                    <a:pt x="365760" y="1276350"/>
                    <a:pt x="352425" y="1278255"/>
                    <a:pt x="340043" y="1273493"/>
                  </a:cubicBezTo>
                  <a:cubicBezTo>
                    <a:pt x="327660" y="1268730"/>
                    <a:pt x="320040" y="1257300"/>
                    <a:pt x="319088" y="1244918"/>
                  </a:cubicBezTo>
                  <a:lnTo>
                    <a:pt x="319088" y="1038225"/>
                  </a:lnTo>
                  <a:cubicBezTo>
                    <a:pt x="319088" y="994410"/>
                    <a:pt x="282893" y="958215"/>
                    <a:pt x="239078" y="958215"/>
                  </a:cubicBezTo>
                  <a:lnTo>
                    <a:pt x="0" y="958215"/>
                  </a:lnTo>
                  <a:close/>
                </a:path>
              </a:pathLst>
            </a:custGeom>
            <a:solidFill>
              <a:srgbClr val="7F3494"/>
            </a:solidFill>
            <a:ln w="9525" cap="flat" cmpd="sng">
              <a:solidFill>
                <a:srgbClr val="092E4B"/>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85" name="Google Shape;185;p4"/>
            <p:cNvPicPr preferRelativeResize="0"/>
            <p:nvPr/>
          </p:nvPicPr>
          <p:blipFill rotWithShape="1">
            <a:blip r:embed="rId3">
              <a:alphaModFix/>
            </a:blip>
            <a:srcRect/>
            <a:stretch/>
          </p:blipFill>
          <p:spPr>
            <a:xfrm>
              <a:off x="457596" y="3674890"/>
              <a:ext cx="1204012" cy="1204011"/>
            </a:xfrm>
            <a:prstGeom prst="rect">
              <a:avLst/>
            </a:prstGeom>
            <a:noFill/>
            <a:ln>
              <a:noFill/>
            </a:ln>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5"/>
          <p:cNvSpPr txBox="1">
            <a:spLocks noGrp="1"/>
          </p:cNvSpPr>
          <p:nvPr>
            <p:ph type="body" idx="2"/>
          </p:nvPr>
        </p:nvSpPr>
        <p:spPr>
          <a:xfrm>
            <a:off x="1503336" y="604434"/>
            <a:ext cx="9886397" cy="101897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24BAA2"/>
              </a:buClr>
              <a:buSzPts val="3600"/>
              <a:buNone/>
            </a:pPr>
            <a:r>
              <a:rPr lang="en-US" dirty="0" err="1"/>
              <a:t>Aspetti</a:t>
            </a:r>
            <a:r>
              <a:rPr lang="en-US" dirty="0"/>
              <a:t> </a:t>
            </a:r>
            <a:r>
              <a:rPr lang="en-US" dirty="0" err="1"/>
              <a:t>psicologici</a:t>
            </a:r>
            <a:endParaRPr dirty="0"/>
          </a:p>
        </p:txBody>
      </p:sp>
      <p:sp>
        <p:nvSpPr>
          <p:cNvPr id="191" name="Google Shape;191;p5"/>
          <p:cNvSpPr txBox="1"/>
          <p:nvPr/>
        </p:nvSpPr>
        <p:spPr>
          <a:xfrm>
            <a:off x="838200" y="1690688"/>
            <a:ext cx="10515600" cy="4351338"/>
          </a:xfrm>
          <a:prstGeom prst="rect">
            <a:avLst/>
          </a:prstGeom>
          <a:noFill/>
          <a:ln>
            <a:noFill/>
          </a:ln>
        </p:spPr>
        <p:txBody>
          <a:bodyPr spcFirstLastPara="1" wrap="square" lIns="91425" tIns="45700" rIns="91425" bIns="45700" anchor="t" anchorCtr="0">
            <a:noAutofit/>
          </a:bodyPr>
          <a:lstStyle/>
          <a:p>
            <a:pPr lvl="0">
              <a:lnSpc>
                <a:spcPct val="90000"/>
              </a:lnSpc>
              <a:buClr>
                <a:srgbClr val="092E4B"/>
              </a:buClr>
              <a:buSzPts val="2400"/>
            </a:pPr>
            <a:r>
              <a:rPr lang="en-US" sz="2400" b="1" dirty="0" err="1">
                <a:solidFill>
                  <a:srgbClr val="092E4B"/>
                </a:solidFill>
                <a:latin typeface="Calibri"/>
                <a:ea typeface="Calibri"/>
                <a:cs typeface="Calibri"/>
                <a:sym typeface="Calibri"/>
              </a:rPr>
              <a:t>Motivazione</a:t>
            </a:r>
            <a:endParaRPr lang="en-US" sz="2400" b="1" dirty="0">
              <a:solidFill>
                <a:srgbClr val="092E4B"/>
              </a:solidFill>
              <a:latin typeface="Calibri"/>
              <a:ea typeface="Calibri"/>
              <a:cs typeface="Calibri"/>
              <a:sym typeface="Calibri"/>
            </a:endParaRPr>
          </a:p>
          <a:p>
            <a:pPr lvl="0">
              <a:lnSpc>
                <a:spcPct val="90000"/>
              </a:lnSpc>
              <a:buClr>
                <a:srgbClr val="092E4B"/>
              </a:buClr>
              <a:buSzPts val="2400"/>
            </a:pPr>
            <a:r>
              <a:rPr lang="it-IT" sz="2400" dirty="0">
                <a:solidFill>
                  <a:srgbClr val="092E4B"/>
                </a:solidFill>
                <a:latin typeface="Calibri"/>
                <a:ea typeface="Calibri"/>
                <a:cs typeface="Calibri"/>
                <a:sym typeface="Calibri"/>
              </a:rPr>
              <a:t>Durante l'insegnamento e la formazione, è importante tenere il passo e promuovere la motivazione </a:t>
            </a:r>
          </a:p>
          <a:p>
            <a:pPr lvl="0">
              <a:lnSpc>
                <a:spcPct val="90000"/>
              </a:lnSpc>
              <a:buClr>
                <a:srgbClr val="092E4B"/>
              </a:buClr>
              <a:buSzPts val="2400"/>
            </a:pPr>
            <a:r>
              <a:rPr lang="it-IT" sz="2400" dirty="0">
                <a:solidFill>
                  <a:srgbClr val="092E4B"/>
                </a:solidFill>
                <a:latin typeface="Calibri"/>
                <a:ea typeface="Calibri"/>
                <a:cs typeface="Calibri"/>
                <a:sym typeface="Calibri"/>
              </a:rPr>
              <a:t>Fissare obiettivi intermedi
Dare un feedback positivo</a:t>
            </a:r>
            <a:endParaRPr sz="2400" dirty="0">
              <a:solidFill>
                <a:srgbClr val="092E4B"/>
              </a:solidFill>
              <a:latin typeface="Calibri"/>
              <a:ea typeface="Calibri"/>
              <a:cs typeface="Calibri"/>
              <a:sym typeface="Calibri"/>
            </a:endParaRPr>
          </a:p>
        </p:txBody>
      </p:sp>
      <p:grpSp>
        <p:nvGrpSpPr>
          <p:cNvPr id="192" name="Google Shape;192;p5"/>
          <p:cNvGrpSpPr/>
          <p:nvPr/>
        </p:nvGrpSpPr>
        <p:grpSpPr>
          <a:xfrm>
            <a:off x="3137642" y="3019290"/>
            <a:ext cx="5274931" cy="2468702"/>
            <a:chOff x="127732" y="-30852"/>
            <a:chExt cx="5274931" cy="2468702"/>
          </a:xfrm>
        </p:grpSpPr>
        <p:sp>
          <p:nvSpPr>
            <p:cNvPr id="193" name="Google Shape;193;p5"/>
            <p:cNvSpPr/>
            <p:nvPr/>
          </p:nvSpPr>
          <p:spPr>
            <a:xfrm rot="5400000">
              <a:off x="447338" y="691530"/>
              <a:ext cx="962701" cy="1601913"/>
            </a:xfrm>
            <a:prstGeom prst="corner">
              <a:avLst>
                <a:gd name="adj1" fmla="val 16120"/>
                <a:gd name="adj2" fmla="val 16110"/>
              </a:avLst>
            </a:prstGeom>
            <a:solidFill>
              <a:srgbClr val="7F3494"/>
            </a:solidFill>
            <a:ln w="12700" cap="flat" cmpd="sng">
              <a:solidFill>
                <a:srgbClr val="7F349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5"/>
            <p:cNvSpPr/>
            <p:nvPr/>
          </p:nvSpPr>
          <p:spPr>
            <a:xfrm>
              <a:off x="286639" y="1170157"/>
              <a:ext cx="1446216" cy="126769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5"/>
            <p:cNvSpPr txBox="1"/>
            <p:nvPr/>
          </p:nvSpPr>
          <p:spPr>
            <a:xfrm>
              <a:off x="286639" y="1170157"/>
              <a:ext cx="1446216" cy="1267693"/>
            </a:xfrm>
            <a:prstGeom prst="rect">
              <a:avLst/>
            </a:prstGeom>
            <a:noFill/>
            <a:ln>
              <a:noFill/>
            </a:ln>
          </p:spPr>
          <p:txBody>
            <a:bodyPr spcFirstLastPara="1" wrap="square" lIns="68575" tIns="68575" rIns="68575" bIns="68575" anchor="t" anchorCtr="0">
              <a:noAutofit/>
            </a:bodyPr>
            <a:lstStyle/>
            <a:p>
              <a:pPr lvl="0">
                <a:lnSpc>
                  <a:spcPct val="90000"/>
                </a:lnSpc>
                <a:buClr>
                  <a:schemeClr val="dk1"/>
                </a:buClr>
                <a:buSzPts val="1800"/>
              </a:pPr>
              <a:r>
                <a:rPr lang="en-US" sz="1800" b="1" dirty="0">
                  <a:solidFill>
                    <a:schemeClr val="dk1"/>
                  </a:solidFill>
                  <a:latin typeface="Calibri"/>
                  <a:ea typeface="Calibri"/>
                  <a:cs typeface="Calibri"/>
                  <a:sym typeface="Calibri"/>
                </a:rPr>
                <a:t>1. </a:t>
              </a:r>
              <a:r>
                <a:rPr lang="en-US" sz="1800" b="1" dirty="0" err="1">
                  <a:solidFill>
                    <a:schemeClr val="dk1"/>
                  </a:solidFill>
                  <a:latin typeface="Calibri"/>
                  <a:ea typeface="Calibri"/>
                  <a:cs typeface="Calibri"/>
                  <a:sym typeface="Calibri"/>
                </a:rPr>
                <a:t>Obiettivo</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intermedio</a:t>
              </a:r>
              <a:endParaRPr sz="1800" b="1" dirty="0">
                <a:solidFill>
                  <a:schemeClr val="dk1"/>
                </a:solidFill>
                <a:latin typeface="Calibri"/>
                <a:ea typeface="Calibri"/>
                <a:cs typeface="Calibri"/>
                <a:sym typeface="Calibri"/>
              </a:endParaRPr>
            </a:p>
          </p:txBody>
        </p:sp>
        <p:sp>
          <p:nvSpPr>
            <p:cNvPr id="196" name="Google Shape;196;p5"/>
            <p:cNvSpPr/>
            <p:nvPr/>
          </p:nvSpPr>
          <p:spPr>
            <a:xfrm>
              <a:off x="1457770" y="535990"/>
              <a:ext cx="357474" cy="440285"/>
            </a:xfrm>
            <a:prstGeom prst="triangle">
              <a:avLst>
                <a:gd name="adj" fmla="val 100000"/>
              </a:avLst>
            </a:prstGeom>
            <a:solidFill>
              <a:srgbClr val="7F3494"/>
            </a:solidFill>
            <a:ln w="12700" cap="flat" cmpd="sng">
              <a:solidFill>
                <a:srgbClr val="7F349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5"/>
            <p:cNvSpPr/>
            <p:nvPr/>
          </p:nvSpPr>
          <p:spPr>
            <a:xfrm rot="5400000">
              <a:off x="2260091" y="169723"/>
              <a:ext cx="962701" cy="1601913"/>
            </a:xfrm>
            <a:prstGeom prst="corner">
              <a:avLst>
                <a:gd name="adj1" fmla="val 16120"/>
                <a:gd name="adj2" fmla="val 16110"/>
              </a:avLst>
            </a:prstGeom>
            <a:solidFill>
              <a:srgbClr val="7F3494"/>
            </a:solidFill>
            <a:ln w="12700" cap="flat" cmpd="sng">
              <a:solidFill>
                <a:srgbClr val="7F349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5"/>
            <p:cNvSpPr/>
            <p:nvPr/>
          </p:nvSpPr>
          <p:spPr>
            <a:xfrm>
              <a:off x="2180742" y="659594"/>
              <a:ext cx="1446216" cy="126769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5"/>
            <p:cNvSpPr txBox="1"/>
            <p:nvPr/>
          </p:nvSpPr>
          <p:spPr>
            <a:xfrm>
              <a:off x="2180742" y="659594"/>
              <a:ext cx="1446216" cy="1267693"/>
            </a:xfrm>
            <a:prstGeom prst="rect">
              <a:avLst/>
            </a:prstGeom>
            <a:noFill/>
            <a:ln>
              <a:noFill/>
            </a:ln>
          </p:spPr>
          <p:txBody>
            <a:bodyPr spcFirstLastPara="1" wrap="square" lIns="68575" tIns="68575" rIns="68575" bIns="68575" anchor="t" anchorCtr="0">
              <a:noAutofit/>
            </a:bodyPr>
            <a:lstStyle/>
            <a:p>
              <a:pPr lvl="0">
                <a:lnSpc>
                  <a:spcPct val="90000"/>
                </a:lnSpc>
                <a:buClr>
                  <a:schemeClr val="dk1"/>
                </a:buClr>
                <a:buSzPts val="1800"/>
              </a:pPr>
              <a:r>
                <a:rPr lang="en-US" sz="1800" b="1" dirty="0">
                  <a:solidFill>
                    <a:schemeClr val="dk1"/>
                  </a:solidFill>
                  <a:latin typeface="Calibri"/>
                  <a:ea typeface="Calibri"/>
                  <a:cs typeface="Calibri"/>
                  <a:sym typeface="Calibri"/>
                </a:rPr>
                <a:t>2. </a:t>
              </a:r>
              <a:r>
                <a:rPr lang="en-US" sz="1800" b="1" dirty="0" err="1">
                  <a:solidFill>
                    <a:schemeClr val="dk1"/>
                  </a:solidFill>
                  <a:latin typeface="Calibri"/>
                  <a:ea typeface="Calibri"/>
                  <a:cs typeface="Calibri"/>
                  <a:sym typeface="Calibri"/>
                </a:rPr>
                <a:t>Obiettivo</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intermedio</a:t>
              </a:r>
              <a:endParaRPr sz="1800" b="1" dirty="0">
                <a:solidFill>
                  <a:schemeClr val="dk1"/>
                </a:solidFill>
                <a:latin typeface="Calibri"/>
                <a:ea typeface="Calibri"/>
                <a:cs typeface="Calibri"/>
                <a:sym typeface="Calibri"/>
              </a:endParaRPr>
            </a:p>
          </p:txBody>
        </p:sp>
        <p:sp>
          <p:nvSpPr>
            <p:cNvPr id="200" name="Google Shape;200;p5"/>
            <p:cNvSpPr/>
            <p:nvPr/>
          </p:nvSpPr>
          <p:spPr>
            <a:xfrm>
              <a:off x="3184933" y="36588"/>
              <a:ext cx="406970" cy="374922"/>
            </a:xfrm>
            <a:prstGeom prst="triangle">
              <a:avLst>
                <a:gd name="adj" fmla="val 100000"/>
              </a:avLst>
            </a:prstGeom>
            <a:solidFill>
              <a:srgbClr val="7F3494"/>
            </a:solidFill>
            <a:ln w="12700" cap="flat" cmpd="sng">
              <a:solidFill>
                <a:srgbClr val="7F349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5"/>
            <p:cNvSpPr/>
            <p:nvPr/>
          </p:nvSpPr>
          <p:spPr>
            <a:xfrm rot="5400000">
              <a:off x="4075879" y="-394935"/>
              <a:ext cx="962701" cy="1690867"/>
            </a:xfrm>
            <a:prstGeom prst="corner">
              <a:avLst>
                <a:gd name="adj1" fmla="val 16120"/>
                <a:gd name="adj2" fmla="val 16110"/>
              </a:avLst>
            </a:prstGeom>
            <a:solidFill>
              <a:srgbClr val="7F3494"/>
            </a:solidFill>
            <a:ln w="12700" cap="flat" cmpd="sng">
              <a:solidFill>
                <a:srgbClr val="7F349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5"/>
            <p:cNvSpPr/>
            <p:nvPr/>
          </p:nvSpPr>
          <p:spPr>
            <a:xfrm>
              <a:off x="3868678" y="157919"/>
              <a:ext cx="1446216" cy="126769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5"/>
            <p:cNvSpPr txBox="1"/>
            <p:nvPr/>
          </p:nvSpPr>
          <p:spPr>
            <a:xfrm>
              <a:off x="3912909" y="122285"/>
              <a:ext cx="1446216" cy="1267693"/>
            </a:xfrm>
            <a:prstGeom prst="rect">
              <a:avLst/>
            </a:prstGeom>
            <a:noFill/>
            <a:ln>
              <a:noFill/>
            </a:ln>
          </p:spPr>
          <p:txBody>
            <a:bodyPr spcFirstLastPara="1" wrap="square" lIns="68575" tIns="68575" rIns="68575" bIns="68575" anchor="t" anchorCtr="0">
              <a:noAutofit/>
            </a:bodyPr>
            <a:lstStyle/>
            <a:p>
              <a:pPr lvl="0">
                <a:lnSpc>
                  <a:spcPct val="90000"/>
                </a:lnSpc>
                <a:buClr>
                  <a:schemeClr val="dk1"/>
                </a:buClr>
                <a:buSzPts val="1800"/>
              </a:pPr>
              <a:r>
                <a:rPr lang="en-US" sz="1800" b="1">
                  <a:solidFill>
                    <a:schemeClr val="dk1"/>
                  </a:solidFill>
                  <a:latin typeface="Calibri"/>
                  <a:ea typeface="Calibri"/>
                  <a:cs typeface="Calibri"/>
                  <a:sym typeface="Calibri"/>
                </a:rPr>
                <a:t>3.
Obiettivi formativi</a:t>
              </a:r>
              <a:endParaRPr dirty="0"/>
            </a:p>
          </p:txBody>
        </p:sp>
      </p:grpSp>
      <p:grpSp>
        <p:nvGrpSpPr>
          <p:cNvPr id="204" name="Google Shape;204;p5"/>
          <p:cNvGrpSpPr/>
          <p:nvPr/>
        </p:nvGrpSpPr>
        <p:grpSpPr>
          <a:xfrm>
            <a:off x="8965324" y="4172611"/>
            <a:ext cx="1383206" cy="1386437"/>
            <a:chOff x="2298626" y="4614404"/>
            <a:chExt cx="815973" cy="805687"/>
          </a:xfrm>
        </p:grpSpPr>
        <p:sp>
          <p:nvSpPr>
            <p:cNvPr id="205" name="Google Shape;205;p5"/>
            <p:cNvSpPr/>
            <p:nvPr/>
          </p:nvSpPr>
          <p:spPr>
            <a:xfrm>
              <a:off x="2977461" y="4614404"/>
              <a:ext cx="63084" cy="127718"/>
            </a:xfrm>
            <a:custGeom>
              <a:avLst/>
              <a:gdLst/>
              <a:ahLst/>
              <a:cxnLst/>
              <a:rect l="l" t="t" r="r" b="b"/>
              <a:pathLst>
                <a:path w="63084" h="65826" extrusionOk="0">
                  <a:moveTo>
                    <a:pt x="0" y="0"/>
                  </a:moveTo>
                  <a:lnTo>
                    <a:pt x="63084" y="32913"/>
                  </a:lnTo>
                  <a:lnTo>
                    <a:pt x="0" y="65827"/>
                  </a:lnTo>
                </a:path>
              </a:pathLst>
            </a:custGeom>
            <a:solidFill>
              <a:srgbClr val="24BAA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6" name="Google Shape;206;p5"/>
            <p:cNvSpPr/>
            <p:nvPr/>
          </p:nvSpPr>
          <p:spPr>
            <a:xfrm>
              <a:off x="2298626" y="4614404"/>
              <a:ext cx="815973" cy="805687"/>
            </a:xfrm>
            <a:custGeom>
              <a:avLst/>
              <a:gdLst/>
              <a:ahLst/>
              <a:cxnLst/>
              <a:rect l="l" t="t" r="r" b="b"/>
              <a:pathLst>
                <a:path w="815973" h="805687" extrusionOk="0">
                  <a:moveTo>
                    <a:pt x="687064" y="388787"/>
                  </a:moveTo>
                  <a:lnTo>
                    <a:pt x="687064" y="295533"/>
                  </a:lnTo>
                  <a:lnTo>
                    <a:pt x="687064" y="240678"/>
                  </a:lnTo>
                  <a:lnTo>
                    <a:pt x="687064" y="128224"/>
                  </a:lnTo>
                  <a:lnTo>
                    <a:pt x="788545" y="78855"/>
                  </a:lnTo>
                  <a:cubicBezTo>
                    <a:pt x="794031" y="76112"/>
                    <a:pt x="796774" y="70626"/>
                    <a:pt x="796774" y="67883"/>
                  </a:cubicBezTo>
                  <a:cubicBezTo>
                    <a:pt x="796774" y="65141"/>
                    <a:pt x="794031" y="56912"/>
                    <a:pt x="788545" y="56912"/>
                  </a:cubicBezTo>
                  <a:lnTo>
                    <a:pt x="681578" y="2057"/>
                  </a:lnTo>
                  <a:cubicBezTo>
                    <a:pt x="676092" y="-686"/>
                    <a:pt x="673350" y="-686"/>
                    <a:pt x="667864" y="2057"/>
                  </a:cubicBezTo>
                  <a:cubicBezTo>
                    <a:pt x="665121" y="4800"/>
                    <a:pt x="662378" y="7543"/>
                    <a:pt x="662378" y="13028"/>
                  </a:cubicBezTo>
                  <a:lnTo>
                    <a:pt x="662378" y="119996"/>
                  </a:lnTo>
                  <a:lnTo>
                    <a:pt x="662378" y="226964"/>
                  </a:lnTo>
                  <a:lnTo>
                    <a:pt x="560896" y="226964"/>
                  </a:lnTo>
                  <a:cubicBezTo>
                    <a:pt x="574610" y="213250"/>
                    <a:pt x="582838" y="194051"/>
                    <a:pt x="582838" y="172109"/>
                  </a:cubicBezTo>
                  <a:cubicBezTo>
                    <a:pt x="582838" y="128224"/>
                    <a:pt x="547182" y="92569"/>
                    <a:pt x="503298" y="92569"/>
                  </a:cubicBezTo>
                  <a:cubicBezTo>
                    <a:pt x="459413" y="92569"/>
                    <a:pt x="423758" y="128224"/>
                    <a:pt x="423758" y="172109"/>
                  </a:cubicBezTo>
                  <a:cubicBezTo>
                    <a:pt x="423758" y="196793"/>
                    <a:pt x="434729" y="218735"/>
                    <a:pt x="451185" y="232449"/>
                  </a:cubicBezTo>
                  <a:lnTo>
                    <a:pt x="335989" y="336675"/>
                  </a:lnTo>
                  <a:lnTo>
                    <a:pt x="261935" y="375073"/>
                  </a:lnTo>
                  <a:lnTo>
                    <a:pt x="223535" y="369587"/>
                  </a:lnTo>
                  <a:cubicBezTo>
                    <a:pt x="239992" y="355873"/>
                    <a:pt x="250963" y="333932"/>
                    <a:pt x="250963" y="309247"/>
                  </a:cubicBezTo>
                  <a:cubicBezTo>
                    <a:pt x="250963" y="265363"/>
                    <a:pt x="215307" y="229707"/>
                    <a:pt x="171423" y="229707"/>
                  </a:cubicBezTo>
                  <a:cubicBezTo>
                    <a:pt x="127538" y="229707"/>
                    <a:pt x="91883" y="265363"/>
                    <a:pt x="91883" y="309247"/>
                  </a:cubicBezTo>
                  <a:cubicBezTo>
                    <a:pt x="91883" y="333932"/>
                    <a:pt x="102854" y="355873"/>
                    <a:pt x="119310" y="369587"/>
                  </a:cubicBezTo>
                  <a:cubicBezTo>
                    <a:pt x="119310" y="369587"/>
                    <a:pt x="119310" y="369587"/>
                    <a:pt x="119310" y="369587"/>
                  </a:cubicBezTo>
                  <a:lnTo>
                    <a:pt x="78169" y="479298"/>
                  </a:lnTo>
                  <a:cubicBezTo>
                    <a:pt x="69941" y="498497"/>
                    <a:pt x="72683" y="520439"/>
                    <a:pt x="83655" y="539639"/>
                  </a:cubicBezTo>
                  <a:cubicBezTo>
                    <a:pt x="86397" y="542382"/>
                    <a:pt x="89140" y="545125"/>
                    <a:pt x="91883" y="547867"/>
                  </a:cubicBezTo>
                  <a:lnTo>
                    <a:pt x="56227" y="608208"/>
                  </a:lnTo>
                  <a:lnTo>
                    <a:pt x="4114" y="660320"/>
                  </a:lnTo>
                  <a:cubicBezTo>
                    <a:pt x="-1371" y="665806"/>
                    <a:pt x="-1371" y="674034"/>
                    <a:pt x="4114" y="679520"/>
                  </a:cubicBezTo>
                  <a:lnTo>
                    <a:pt x="45255" y="720661"/>
                  </a:lnTo>
                  <a:cubicBezTo>
                    <a:pt x="47998" y="723404"/>
                    <a:pt x="50741" y="723404"/>
                    <a:pt x="53484" y="723404"/>
                  </a:cubicBezTo>
                  <a:cubicBezTo>
                    <a:pt x="56227" y="723404"/>
                    <a:pt x="61712" y="723404"/>
                    <a:pt x="61712" y="720661"/>
                  </a:cubicBezTo>
                  <a:lnTo>
                    <a:pt x="130281" y="652092"/>
                  </a:lnTo>
                  <a:cubicBezTo>
                    <a:pt x="130281" y="652092"/>
                    <a:pt x="130281" y="652092"/>
                    <a:pt x="133024" y="649349"/>
                  </a:cubicBezTo>
                  <a:lnTo>
                    <a:pt x="185137" y="572552"/>
                  </a:lnTo>
                  <a:lnTo>
                    <a:pt x="204336" y="575294"/>
                  </a:lnTo>
                  <a:lnTo>
                    <a:pt x="204336" y="630150"/>
                  </a:lnTo>
                  <a:lnTo>
                    <a:pt x="190622" y="630150"/>
                  </a:lnTo>
                  <a:cubicBezTo>
                    <a:pt x="182394" y="630150"/>
                    <a:pt x="176909" y="635635"/>
                    <a:pt x="176909" y="643863"/>
                  </a:cubicBezTo>
                  <a:lnTo>
                    <a:pt x="176909" y="739860"/>
                  </a:lnTo>
                  <a:lnTo>
                    <a:pt x="12343" y="778259"/>
                  </a:lnTo>
                  <a:cubicBezTo>
                    <a:pt x="6857" y="781002"/>
                    <a:pt x="1372" y="783744"/>
                    <a:pt x="1372" y="791973"/>
                  </a:cubicBezTo>
                  <a:lnTo>
                    <a:pt x="1372" y="805687"/>
                  </a:lnTo>
                  <a:lnTo>
                    <a:pt x="28799" y="805687"/>
                  </a:lnTo>
                  <a:lnTo>
                    <a:pt x="28799" y="802944"/>
                  </a:lnTo>
                  <a:lnTo>
                    <a:pt x="193365" y="764546"/>
                  </a:lnTo>
                  <a:cubicBezTo>
                    <a:pt x="198850" y="761803"/>
                    <a:pt x="204336" y="759060"/>
                    <a:pt x="204336" y="750832"/>
                  </a:cubicBezTo>
                  <a:lnTo>
                    <a:pt x="204336" y="657577"/>
                  </a:lnTo>
                  <a:lnTo>
                    <a:pt x="218050" y="657577"/>
                  </a:lnTo>
                  <a:lnTo>
                    <a:pt x="286619" y="657577"/>
                  </a:lnTo>
                  <a:lnTo>
                    <a:pt x="407301" y="657577"/>
                  </a:lnTo>
                  <a:cubicBezTo>
                    <a:pt x="410044" y="657577"/>
                    <a:pt x="415529" y="654835"/>
                    <a:pt x="418272" y="652092"/>
                  </a:cubicBezTo>
                  <a:lnTo>
                    <a:pt x="536211" y="523182"/>
                  </a:lnTo>
                  <a:lnTo>
                    <a:pt x="558153" y="523182"/>
                  </a:lnTo>
                  <a:lnTo>
                    <a:pt x="626722" y="523182"/>
                  </a:lnTo>
                  <a:lnTo>
                    <a:pt x="815973" y="523182"/>
                  </a:lnTo>
                  <a:lnTo>
                    <a:pt x="815973" y="495754"/>
                  </a:lnTo>
                  <a:lnTo>
                    <a:pt x="640436" y="495754"/>
                  </a:lnTo>
                  <a:lnTo>
                    <a:pt x="640436" y="397015"/>
                  </a:lnTo>
                  <a:cubicBezTo>
                    <a:pt x="640436" y="377816"/>
                    <a:pt x="626722" y="361359"/>
                    <a:pt x="607523" y="355873"/>
                  </a:cubicBezTo>
                  <a:lnTo>
                    <a:pt x="563639" y="347645"/>
                  </a:lnTo>
                  <a:lnTo>
                    <a:pt x="571867" y="303761"/>
                  </a:lnTo>
                  <a:lnTo>
                    <a:pt x="681578" y="303761"/>
                  </a:lnTo>
                  <a:lnTo>
                    <a:pt x="681578" y="383301"/>
                  </a:lnTo>
                  <a:lnTo>
                    <a:pt x="687064" y="383301"/>
                  </a:lnTo>
                  <a:close/>
                  <a:moveTo>
                    <a:pt x="687064" y="98054"/>
                  </a:moveTo>
                  <a:lnTo>
                    <a:pt x="687064" y="32228"/>
                  </a:lnTo>
                  <a:lnTo>
                    <a:pt x="750147" y="65141"/>
                  </a:lnTo>
                  <a:lnTo>
                    <a:pt x="687064" y="98054"/>
                  </a:lnTo>
                  <a:close/>
                  <a:moveTo>
                    <a:pt x="500555" y="119996"/>
                  </a:moveTo>
                  <a:cubicBezTo>
                    <a:pt x="530725" y="119996"/>
                    <a:pt x="555410" y="144681"/>
                    <a:pt x="555410" y="174852"/>
                  </a:cubicBezTo>
                  <a:cubicBezTo>
                    <a:pt x="555410" y="205021"/>
                    <a:pt x="530725" y="229707"/>
                    <a:pt x="500555" y="229707"/>
                  </a:cubicBezTo>
                  <a:cubicBezTo>
                    <a:pt x="470384" y="229707"/>
                    <a:pt x="445699" y="205021"/>
                    <a:pt x="445699" y="174852"/>
                  </a:cubicBezTo>
                  <a:cubicBezTo>
                    <a:pt x="445699" y="141938"/>
                    <a:pt x="470384" y="119996"/>
                    <a:pt x="500555" y="119996"/>
                  </a:cubicBezTo>
                  <a:close/>
                  <a:moveTo>
                    <a:pt x="426501" y="287304"/>
                  </a:moveTo>
                  <a:lnTo>
                    <a:pt x="407301" y="339417"/>
                  </a:lnTo>
                  <a:lnTo>
                    <a:pt x="368902" y="366845"/>
                  </a:lnTo>
                  <a:lnTo>
                    <a:pt x="355189" y="347645"/>
                  </a:lnTo>
                  <a:lnTo>
                    <a:pt x="426501" y="287304"/>
                  </a:lnTo>
                  <a:close/>
                  <a:moveTo>
                    <a:pt x="440214" y="429928"/>
                  </a:moveTo>
                  <a:cubicBezTo>
                    <a:pt x="445699" y="432671"/>
                    <a:pt x="453928" y="435414"/>
                    <a:pt x="462156" y="435414"/>
                  </a:cubicBezTo>
                  <a:lnTo>
                    <a:pt x="478613" y="438156"/>
                  </a:lnTo>
                  <a:lnTo>
                    <a:pt x="434729" y="501240"/>
                  </a:lnTo>
                  <a:lnTo>
                    <a:pt x="377130" y="558838"/>
                  </a:lnTo>
                  <a:lnTo>
                    <a:pt x="355189" y="536896"/>
                  </a:lnTo>
                  <a:lnTo>
                    <a:pt x="399073" y="493011"/>
                  </a:lnTo>
                  <a:cubicBezTo>
                    <a:pt x="399073" y="493011"/>
                    <a:pt x="401815" y="490269"/>
                    <a:pt x="401815" y="490269"/>
                  </a:cubicBezTo>
                  <a:lnTo>
                    <a:pt x="440214" y="429928"/>
                  </a:lnTo>
                  <a:close/>
                  <a:moveTo>
                    <a:pt x="163195" y="254392"/>
                  </a:moveTo>
                  <a:cubicBezTo>
                    <a:pt x="193365" y="254392"/>
                    <a:pt x="218050" y="279076"/>
                    <a:pt x="218050" y="309247"/>
                  </a:cubicBezTo>
                  <a:cubicBezTo>
                    <a:pt x="218050" y="339417"/>
                    <a:pt x="193365" y="364102"/>
                    <a:pt x="163195" y="364102"/>
                  </a:cubicBezTo>
                  <a:cubicBezTo>
                    <a:pt x="133024" y="364102"/>
                    <a:pt x="108339" y="339417"/>
                    <a:pt x="108339" y="309247"/>
                  </a:cubicBezTo>
                  <a:cubicBezTo>
                    <a:pt x="108339" y="279076"/>
                    <a:pt x="133024" y="254392"/>
                    <a:pt x="163195" y="254392"/>
                  </a:cubicBezTo>
                  <a:close/>
                  <a:moveTo>
                    <a:pt x="100111" y="635635"/>
                  </a:moveTo>
                  <a:lnTo>
                    <a:pt x="42513" y="693234"/>
                  </a:lnTo>
                  <a:lnTo>
                    <a:pt x="20571" y="671291"/>
                  </a:lnTo>
                  <a:lnTo>
                    <a:pt x="64455" y="627408"/>
                  </a:lnTo>
                  <a:cubicBezTo>
                    <a:pt x="64455" y="627408"/>
                    <a:pt x="67198" y="624665"/>
                    <a:pt x="67198" y="624665"/>
                  </a:cubicBezTo>
                  <a:lnTo>
                    <a:pt x="102854" y="564323"/>
                  </a:lnTo>
                  <a:cubicBezTo>
                    <a:pt x="108339" y="567066"/>
                    <a:pt x="116567" y="569809"/>
                    <a:pt x="124796" y="569809"/>
                  </a:cubicBezTo>
                  <a:lnTo>
                    <a:pt x="141252" y="572552"/>
                  </a:lnTo>
                  <a:lnTo>
                    <a:pt x="100111" y="635635"/>
                  </a:lnTo>
                  <a:close/>
                  <a:moveTo>
                    <a:pt x="218050" y="630150"/>
                  </a:moveTo>
                  <a:lnTo>
                    <a:pt x="218050" y="561581"/>
                  </a:lnTo>
                  <a:cubicBezTo>
                    <a:pt x="218050" y="553353"/>
                    <a:pt x="212564" y="547867"/>
                    <a:pt x="207079" y="547867"/>
                  </a:cubicBezTo>
                  <a:lnTo>
                    <a:pt x="130281" y="539639"/>
                  </a:lnTo>
                  <a:cubicBezTo>
                    <a:pt x="116567" y="539639"/>
                    <a:pt x="105597" y="531411"/>
                    <a:pt x="100111" y="520439"/>
                  </a:cubicBezTo>
                  <a:cubicBezTo>
                    <a:pt x="94626" y="509468"/>
                    <a:pt x="91883" y="495754"/>
                    <a:pt x="97369" y="484784"/>
                  </a:cubicBezTo>
                  <a:lnTo>
                    <a:pt x="135767" y="386044"/>
                  </a:lnTo>
                  <a:lnTo>
                    <a:pt x="179652" y="386044"/>
                  </a:lnTo>
                  <a:lnTo>
                    <a:pt x="259192" y="399758"/>
                  </a:lnTo>
                  <a:cubicBezTo>
                    <a:pt x="261935" y="399758"/>
                    <a:pt x="264677" y="399758"/>
                    <a:pt x="267420" y="399758"/>
                  </a:cubicBezTo>
                  <a:lnTo>
                    <a:pt x="338732" y="364102"/>
                  </a:lnTo>
                  <a:lnTo>
                    <a:pt x="349703" y="383301"/>
                  </a:lnTo>
                  <a:lnTo>
                    <a:pt x="270163" y="427185"/>
                  </a:lnTo>
                  <a:lnTo>
                    <a:pt x="207079" y="427185"/>
                  </a:lnTo>
                  <a:cubicBezTo>
                    <a:pt x="201593" y="427185"/>
                    <a:pt x="196107" y="432671"/>
                    <a:pt x="193365" y="438156"/>
                  </a:cubicBezTo>
                  <a:lnTo>
                    <a:pt x="179652" y="493011"/>
                  </a:lnTo>
                  <a:cubicBezTo>
                    <a:pt x="179652" y="495754"/>
                    <a:pt x="179652" y="501240"/>
                    <a:pt x="182394" y="503983"/>
                  </a:cubicBezTo>
                  <a:cubicBezTo>
                    <a:pt x="185137" y="506725"/>
                    <a:pt x="187880" y="509468"/>
                    <a:pt x="190622" y="509468"/>
                  </a:cubicBezTo>
                  <a:lnTo>
                    <a:pt x="248221" y="520439"/>
                  </a:lnTo>
                  <a:cubicBezTo>
                    <a:pt x="253706" y="520439"/>
                    <a:pt x="259192" y="525925"/>
                    <a:pt x="259192" y="534153"/>
                  </a:cubicBezTo>
                  <a:lnTo>
                    <a:pt x="259192" y="632893"/>
                  </a:lnTo>
                  <a:lnTo>
                    <a:pt x="218050" y="632893"/>
                  </a:lnTo>
                  <a:close/>
                  <a:moveTo>
                    <a:pt x="514269" y="495754"/>
                  </a:moveTo>
                  <a:cubicBezTo>
                    <a:pt x="511526" y="495754"/>
                    <a:pt x="506041" y="498497"/>
                    <a:pt x="503298" y="501240"/>
                  </a:cubicBezTo>
                  <a:lnTo>
                    <a:pt x="385359" y="630150"/>
                  </a:lnTo>
                  <a:lnTo>
                    <a:pt x="283876" y="630150"/>
                  </a:lnTo>
                  <a:lnTo>
                    <a:pt x="283876" y="531411"/>
                  </a:lnTo>
                  <a:cubicBezTo>
                    <a:pt x="283876" y="512211"/>
                    <a:pt x="270163" y="495754"/>
                    <a:pt x="250963" y="490269"/>
                  </a:cubicBezTo>
                  <a:lnTo>
                    <a:pt x="207079" y="482041"/>
                  </a:lnTo>
                  <a:lnTo>
                    <a:pt x="215307" y="451870"/>
                  </a:lnTo>
                  <a:lnTo>
                    <a:pt x="272905" y="451870"/>
                  </a:lnTo>
                  <a:cubicBezTo>
                    <a:pt x="275648" y="451870"/>
                    <a:pt x="278391" y="451870"/>
                    <a:pt x="278391" y="449128"/>
                  </a:cubicBezTo>
                  <a:lnTo>
                    <a:pt x="371645" y="394273"/>
                  </a:lnTo>
                  <a:cubicBezTo>
                    <a:pt x="371645" y="394273"/>
                    <a:pt x="371645" y="394273"/>
                    <a:pt x="371645" y="394273"/>
                  </a:cubicBezTo>
                  <a:cubicBezTo>
                    <a:pt x="371645" y="394273"/>
                    <a:pt x="371645" y="394273"/>
                    <a:pt x="371645" y="394273"/>
                  </a:cubicBezTo>
                  <a:lnTo>
                    <a:pt x="399073" y="372330"/>
                  </a:lnTo>
                  <a:cubicBezTo>
                    <a:pt x="399073" y="380559"/>
                    <a:pt x="404558" y="388787"/>
                    <a:pt x="407301" y="397015"/>
                  </a:cubicBezTo>
                  <a:cubicBezTo>
                    <a:pt x="410044" y="399758"/>
                    <a:pt x="412787" y="402501"/>
                    <a:pt x="415529" y="405244"/>
                  </a:cubicBezTo>
                  <a:lnTo>
                    <a:pt x="379873" y="465584"/>
                  </a:lnTo>
                  <a:lnTo>
                    <a:pt x="327761" y="517697"/>
                  </a:lnTo>
                  <a:cubicBezTo>
                    <a:pt x="322275" y="523182"/>
                    <a:pt x="322275" y="531411"/>
                    <a:pt x="327761" y="536896"/>
                  </a:cubicBezTo>
                  <a:lnTo>
                    <a:pt x="368902" y="578037"/>
                  </a:lnTo>
                  <a:cubicBezTo>
                    <a:pt x="371645" y="580780"/>
                    <a:pt x="374387" y="580780"/>
                    <a:pt x="377130" y="580780"/>
                  </a:cubicBezTo>
                  <a:cubicBezTo>
                    <a:pt x="379873" y="580780"/>
                    <a:pt x="385359" y="580780"/>
                    <a:pt x="385359" y="578037"/>
                  </a:cubicBezTo>
                  <a:lnTo>
                    <a:pt x="453928" y="509468"/>
                  </a:lnTo>
                  <a:cubicBezTo>
                    <a:pt x="453928" y="509468"/>
                    <a:pt x="453928" y="509468"/>
                    <a:pt x="456670" y="506725"/>
                  </a:cubicBezTo>
                  <a:lnTo>
                    <a:pt x="508784" y="429928"/>
                  </a:lnTo>
                  <a:lnTo>
                    <a:pt x="527983" y="432671"/>
                  </a:lnTo>
                  <a:lnTo>
                    <a:pt x="527983" y="487526"/>
                  </a:lnTo>
                  <a:lnTo>
                    <a:pt x="514269" y="487526"/>
                  </a:lnTo>
                  <a:close/>
                  <a:moveTo>
                    <a:pt x="538953" y="281819"/>
                  </a:moveTo>
                  <a:cubicBezTo>
                    <a:pt x="533468" y="281819"/>
                    <a:pt x="527983" y="287304"/>
                    <a:pt x="525240" y="292790"/>
                  </a:cubicBezTo>
                  <a:lnTo>
                    <a:pt x="511526" y="361359"/>
                  </a:lnTo>
                  <a:cubicBezTo>
                    <a:pt x="511526" y="364102"/>
                    <a:pt x="511526" y="369587"/>
                    <a:pt x="514269" y="372330"/>
                  </a:cubicBezTo>
                  <a:cubicBezTo>
                    <a:pt x="517012" y="375073"/>
                    <a:pt x="519755" y="377816"/>
                    <a:pt x="522497" y="377816"/>
                  </a:cubicBezTo>
                  <a:lnTo>
                    <a:pt x="580095" y="388787"/>
                  </a:lnTo>
                  <a:cubicBezTo>
                    <a:pt x="585581" y="388787"/>
                    <a:pt x="591067" y="394273"/>
                    <a:pt x="591067" y="402501"/>
                  </a:cubicBezTo>
                  <a:lnTo>
                    <a:pt x="591067" y="501240"/>
                  </a:lnTo>
                  <a:lnTo>
                    <a:pt x="549925" y="501240"/>
                  </a:lnTo>
                  <a:lnTo>
                    <a:pt x="549925" y="432671"/>
                  </a:lnTo>
                  <a:cubicBezTo>
                    <a:pt x="549925" y="424442"/>
                    <a:pt x="544439" y="418957"/>
                    <a:pt x="538953" y="418957"/>
                  </a:cubicBezTo>
                  <a:lnTo>
                    <a:pt x="462156" y="410729"/>
                  </a:lnTo>
                  <a:cubicBezTo>
                    <a:pt x="448442" y="410729"/>
                    <a:pt x="437472" y="402501"/>
                    <a:pt x="431986" y="391530"/>
                  </a:cubicBezTo>
                  <a:cubicBezTo>
                    <a:pt x="426501" y="380559"/>
                    <a:pt x="423758" y="366845"/>
                    <a:pt x="429243" y="355873"/>
                  </a:cubicBezTo>
                  <a:lnTo>
                    <a:pt x="467642" y="257135"/>
                  </a:lnTo>
                  <a:lnTo>
                    <a:pt x="659636" y="257135"/>
                  </a:lnTo>
                  <a:lnTo>
                    <a:pt x="659636" y="284562"/>
                  </a:lnTo>
                  <a:lnTo>
                    <a:pt x="538953" y="284562"/>
                  </a:ln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6"/>
          <p:cNvSpPr txBox="1">
            <a:spLocks noGrp="1"/>
          </p:cNvSpPr>
          <p:nvPr>
            <p:ph type="body" idx="2"/>
          </p:nvPr>
        </p:nvSpPr>
        <p:spPr>
          <a:xfrm>
            <a:off x="1503336" y="604434"/>
            <a:ext cx="9886397" cy="101897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24BAA2"/>
              </a:buClr>
              <a:buSzPts val="3600"/>
              <a:buNone/>
            </a:pPr>
            <a:r>
              <a:rPr lang="en-US" dirty="0" err="1"/>
              <a:t>Aspetti</a:t>
            </a:r>
            <a:r>
              <a:rPr lang="en-US" dirty="0"/>
              <a:t> </a:t>
            </a:r>
            <a:r>
              <a:rPr lang="en-US" dirty="0" err="1"/>
              <a:t>psicologici</a:t>
            </a:r>
            <a:endParaRPr dirty="0"/>
          </a:p>
        </p:txBody>
      </p:sp>
      <p:sp>
        <p:nvSpPr>
          <p:cNvPr id="212" name="Google Shape;212;p6"/>
          <p:cNvSpPr txBox="1"/>
          <p:nvPr/>
        </p:nvSpPr>
        <p:spPr>
          <a:xfrm>
            <a:off x="838200" y="1690688"/>
            <a:ext cx="10515600" cy="4351338"/>
          </a:xfrm>
          <a:prstGeom prst="rect">
            <a:avLst/>
          </a:prstGeom>
          <a:noFill/>
          <a:ln>
            <a:noFill/>
          </a:ln>
        </p:spPr>
        <p:txBody>
          <a:bodyPr spcFirstLastPara="1" wrap="square" lIns="91425" tIns="45700" rIns="91425" bIns="45700" anchor="t" anchorCtr="0">
            <a:noAutofit/>
          </a:bodyPr>
          <a:lstStyle/>
          <a:p>
            <a:pPr lvl="0">
              <a:lnSpc>
                <a:spcPct val="90000"/>
              </a:lnSpc>
              <a:buClr>
                <a:srgbClr val="092E4B"/>
              </a:buClr>
              <a:buSzPts val="2400"/>
            </a:pPr>
            <a:r>
              <a:rPr lang="en-US" sz="2400" b="1" dirty="0" err="1">
                <a:solidFill>
                  <a:srgbClr val="092E4B"/>
                </a:solidFill>
                <a:latin typeface="Calibri"/>
                <a:ea typeface="Calibri"/>
                <a:cs typeface="Calibri"/>
                <a:sym typeface="Calibri"/>
              </a:rPr>
              <a:t>Ascolto</a:t>
            </a:r>
            <a:r>
              <a:rPr lang="en-US" sz="2400" b="1" dirty="0">
                <a:solidFill>
                  <a:srgbClr val="092E4B"/>
                </a:solidFill>
                <a:latin typeface="Calibri"/>
                <a:ea typeface="Calibri"/>
                <a:cs typeface="Calibri"/>
                <a:sym typeface="Calibri"/>
              </a:rPr>
              <a:t> </a:t>
            </a:r>
            <a:r>
              <a:rPr lang="en-US" sz="2400" b="1" dirty="0" err="1">
                <a:solidFill>
                  <a:srgbClr val="092E4B"/>
                </a:solidFill>
                <a:latin typeface="Calibri"/>
                <a:ea typeface="Calibri"/>
                <a:cs typeface="Calibri"/>
                <a:sym typeface="Calibri"/>
              </a:rPr>
              <a:t>attivo</a:t>
            </a:r>
            <a:endParaRPr sz="2400" b="1" dirty="0">
              <a:solidFill>
                <a:srgbClr val="092E4B"/>
              </a:solidFill>
              <a:latin typeface="Calibri"/>
              <a:ea typeface="Calibri"/>
              <a:cs typeface="Calibri"/>
              <a:sym typeface="Calibri"/>
            </a:endParaRPr>
          </a:p>
          <a:p>
            <a:pPr marL="228600" lvl="0" indent="-228600">
              <a:lnSpc>
                <a:spcPct val="90000"/>
              </a:lnSpc>
              <a:spcBef>
                <a:spcPts val="1000"/>
              </a:spcBef>
              <a:buClr>
                <a:srgbClr val="092E4B"/>
              </a:buClr>
              <a:buSzPts val="2400"/>
              <a:buFont typeface="Arial"/>
              <a:buChar char="•"/>
            </a:pPr>
            <a:r>
              <a:rPr lang="it-IT" sz="2400" dirty="0">
                <a:solidFill>
                  <a:srgbClr val="092E4B"/>
                </a:solidFill>
                <a:latin typeface="Calibri"/>
                <a:ea typeface="Calibri"/>
                <a:cs typeface="Calibri"/>
                <a:sym typeface="Calibri"/>
              </a:rPr>
              <a:t>L'insegnante / tutor / operatore di assistenza deve essere interessato ai bisogni e ai problemi degli studenti (operatori sanitari / anziani)</a:t>
            </a:r>
          </a:p>
          <a:p>
            <a:pPr marL="228600" lvl="0" indent="-228600">
              <a:lnSpc>
                <a:spcPct val="90000"/>
              </a:lnSpc>
              <a:spcBef>
                <a:spcPts val="1000"/>
              </a:spcBef>
              <a:buClr>
                <a:srgbClr val="092E4B"/>
              </a:buClr>
              <a:buSzPts val="2400"/>
              <a:buFont typeface="Arial"/>
              <a:buChar char="•"/>
            </a:pPr>
            <a:r>
              <a:rPr lang="it-IT" sz="2400" dirty="0">
                <a:solidFill>
                  <a:srgbClr val="092E4B"/>
                </a:solidFill>
                <a:latin typeface="Calibri"/>
                <a:ea typeface="Calibri"/>
                <a:cs typeface="Calibri"/>
                <a:sym typeface="Calibri"/>
              </a:rPr>
              <a:t>L'insegnante deve adottare un approccio situazionale e non un approccio teorico</a:t>
            </a:r>
          </a:p>
          <a:p>
            <a:pPr marL="228600" lvl="0" indent="-228600">
              <a:lnSpc>
                <a:spcPct val="90000"/>
              </a:lnSpc>
              <a:spcBef>
                <a:spcPts val="1000"/>
              </a:spcBef>
              <a:buClr>
                <a:srgbClr val="092E4B"/>
              </a:buClr>
              <a:buSzPts val="2400"/>
              <a:buFont typeface="Arial"/>
              <a:buChar char="•"/>
            </a:pPr>
            <a:r>
              <a:rPr lang="it-IT" sz="2400" dirty="0">
                <a:solidFill>
                  <a:srgbClr val="092E4B"/>
                </a:solidFill>
                <a:latin typeface="Calibri"/>
                <a:ea typeface="Calibri"/>
                <a:cs typeface="Calibri"/>
                <a:sym typeface="Calibri"/>
              </a:rPr>
              <a:t>Lo sforzo di apprendimento migliora quando orientato verso esperienze legate alla vita reale, utili nella pratica quotidiana</a:t>
            </a:r>
            <a:endParaRPr sz="2800" dirty="0">
              <a:solidFill>
                <a:srgbClr val="092E4B"/>
              </a:solidFill>
              <a:latin typeface="Calibri"/>
              <a:ea typeface="Calibri"/>
              <a:cs typeface="Calibri"/>
              <a:sym typeface="Calibri"/>
            </a:endParaRPr>
          </a:p>
        </p:txBody>
      </p:sp>
      <p:grpSp>
        <p:nvGrpSpPr>
          <p:cNvPr id="213" name="Google Shape;213;p6"/>
          <p:cNvGrpSpPr/>
          <p:nvPr/>
        </p:nvGrpSpPr>
        <p:grpSpPr>
          <a:xfrm>
            <a:off x="9731984" y="1113918"/>
            <a:ext cx="1382857" cy="1191820"/>
            <a:chOff x="-4901014" y="-6214291"/>
            <a:chExt cx="1192413" cy="1191819"/>
          </a:xfrm>
        </p:grpSpPr>
        <p:sp>
          <p:nvSpPr>
            <p:cNvPr id="214" name="Google Shape;214;p6"/>
            <p:cNvSpPr/>
            <p:nvPr/>
          </p:nvSpPr>
          <p:spPr>
            <a:xfrm>
              <a:off x="-4862578" y="-5380877"/>
              <a:ext cx="194291" cy="116090"/>
            </a:xfrm>
            <a:custGeom>
              <a:avLst/>
              <a:gdLst/>
              <a:ahLst/>
              <a:cxnLst/>
              <a:rect l="l" t="t" r="r" b="b"/>
              <a:pathLst>
                <a:path w="194291" h="116090" extrusionOk="0">
                  <a:moveTo>
                    <a:pt x="180330" y="102401"/>
                  </a:moveTo>
                  <a:cubicBezTo>
                    <a:pt x="178933" y="107056"/>
                    <a:pt x="176141" y="111245"/>
                    <a:pt x="171487" y="113572"/>
                  </a:cubicBezTo>
                  <a:cubicBezTo>
                    <a:pt x="167298" y="115900"/>
                    <a:pt x="162179" y="116831"/>
                    <a:pt x="157525" y="115434"/>
                  </a:cubicBezTo>
                  <a:lnTo>
                    <a:pt x="13714" y="76801"/>
                  </a:lnTo>
                  <a:cubicBezTo>
                    <a:pt x="3941" y="74008"/>
                    <a:pt x="-2110" y="63768"/>
                    <a:pt x="683" y="53994"/>
                  </a:cubicBezTo>
                  <a:lnTo>
                    <a:pt x="15111" y="0"/>
                  </a:lnTo>
                  <a:lnTo>
                    <a:pt x="50947" y="9775"/>
                  </a:lnTo>
                  <a:lnTo>
                    <a:pt x="46293" y="27928"/>
                  </a:lnTo>
                  <a:cubicBezTo>
                    <a:pt x="43500" y="37702"/>
                    <a:pt x="49551" y="47942"/>
                    <a:pt x="59324" y="50735"/>
                  </a:cubicBezTo>
                  <a:cubicBezTo>
                    <a:pt x="60720" y="51201"/>
                    <a:pt x="62582" y="51201"/>
                    <a:pt x="63978" y="51201"/>
                  </a:cubicBezTo>
                  <a:cubicBezTo>
                    <a:pt x="72355" y="51201"/>
                    <a:pt x="79802" y="45615"/>
                    <a:pt x="82129" y="37237"/>
                  </a:cubicBezTo>
                  <a:lnTo>
                    <a:pt x="86783" y="19084"/>
                  </a:lnTo>
                  <a:lnTo>
                    <a:pt x="122619" y="28859"/>
                  </a:lnTo>
                  <a:lnTo>
                    <a:pt x="117965" y="47012"/>
                  </a:lnTo>
                  <a:cubicBezTo>
                    <a:pt x="115173" y="56786"/>
                    <a:pt x="121223" y="67026"/>
                    <a:pt x="130997" y="69819"/>
                  </a:cubicBezTo>
                  <a:cubicBezTo>
                    <a:pt x="132393" y="70285"/>
                    <a:pt x="134254" y="70285"/>
                    <a:pt x="135651" y="70285"/>
                  </a:cubicBezTo>
                  <a:cubicBezTo>
                    <a:pt x="144028" y="70285"/>
                    <a:pt x="151474" y="64699"/>
                    <a:pt x="153801" y="56321"/>
                  </a:cubicBezTo>
                  <a:lnTo>
                    <a:pt x="158455" y="38168"/>
                  </a:lnTo>
                  <a:lnTo>
                    <a:pt x="194292" y="47942"/>
                  </a:lnTo>
                  <a:lnTo>
                    <a:pt x="180330" y="102401"/>
                  </a:lnTo>
                  <a:close/>
                </a:path>
              </a:pathLst>
            </a:custGeom>
            <a:solidFill>
              <a:srgbClr val="7F349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5" name="Google Shape;215;p6"/>
            <p:cNvSpPr/>
            <p:nvPr/>
          </p:nvSpPr>
          <p:spPr>
            <a:xfrm>
              <a:off x="-4851408" y="-5488864"/>
              <a:ext cx="226465" cy="120772"/>
            </a:xfrm>
            <a:custGeom>
              <a:avLst/>
              <a:gdLst/>
              <a:ahLst/>
              <a:cxnLst/>
              <a:rect l="l" t="t" r="r" b="b"/>
              <a:pathLst>
                <a:path w="226465" h="120772" extrusionOk="0">
                  <a:moveTo>
                    <a:pt x="225939" y="71216"/>
                  </a:moveTo>
                  <a:lnTo>
                    <a:pt x="216166" y="107056"/>
                  </a:lnTo>
                  <a:cubicBezTo>
                    <a:pt x="213373" y="116831"/>
                    <a:pt x="203134" y="122882"/>
                    <a:pt x="193361" y="120089"/>
                  </a:cubicBezTo>
                  <a:lnTo>
                    <a:pt x="139374" y="105660"/>
                  </a:lnTo>
                  <a:cubicBezTo>
                    <a:pt x="139374" y="105660"/>
                    <a:pt x="139374" y="105660"/>
                    <a:pt x="139374" y="105660"/>
                  </a:cubicBezTo>
                  <a:cubicBezTo>
                    <a:pt x="139374" y="105660"/>
                    <a:pt x="139374" y="105660"/>
                    <a:pt x="139374" y="105660"/>
                  </a:cubicBezTo>
                  <a:lnTo>
                    <a:pt x="13715" y="72146"/>
                  </a:lnTo>
                  <a:cubicBezTo>
                    <a:pt x="3941" y="69354"/>
                    <a:pt x="-2109" y="59114"/>
                    <a:pt x="683" y="49339"/>
                  </a:cubicBezTo>
                  <a:lnTo>
                    <a:pt x="10457" y="13498"/>
                  </a:lnTo>
                  <a:cubicBezTo>
                    <a:pt x="11853" y="8844"/>
                    <a:pt x="14645" y="4655"/>
                    <a:pt x="19299" y="2327"/>
                  </a:cubicBezTo>
                  <a:cubicBezTo>
                    <a:pt x="22092" y="466"/>
                    <a:pt x="25350" y="0"/>
                    <a:pt x="28607" y="0"/>
                  </a:cubicBezTo>
                  <a:cubicBezTo>
                    <a:pt x="30004" y="0"/>
                    <a:pt x="31865" y="0"/>
                    <a:pt x="33261" y="466"/>
                  </a:cubicBezTo>
                  <a:lnTo>
                    <a:pt x="212908" y="48873"/>
                  </a:lnTo>
                  <a:cubicBezTo>
                    <a:pt x="222682" y="51201"/>
                    <a:pt x="228266" y="61441"/>
                    <a:pt x="225939" y="71216"/>
                  </a:cubicBezTo>
                  <a:close/>
                </a:path>
              </a:pathLst>
            </a:custGeom>
            <a:solidFill>
              <a:srgbClr val="7F349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6" name="Google Shape;216;p6"/>
            <p:cNvSpPr/>
            <p:nvPr/>
          </p:nvSpPr>
          <p:spPr>
            <a:xfrm>
              <a:off x="-4175888" y="-6175883"/>
              <a:ext cx="355104" cy="72146"/>
            </a:xfrm>
            <a:custGeom>
              <a:avLst/>
              <a:gdLst/>
              <a:ahLst/>
              <a:cxnLst/>
              <a:rect l="l" t="t" r="r" b="b"/>
              <a:pathLst>
                <a:path w="355104" h="72146" extrusionOk="0">
                  <a:moveTo>
                    <a:pt x="1396" y="72146"/>
                  </a:moveTo>
                  <a:lnTo>
                    <a:pt x="0" y="42357"/>
                  </a:lnTo>
                  <a:lnTo>
                    <a:pt x="351381" y="0"/>
                  </a:lnTo>
                  <a:lnTo>
                    <a:pt x="355104" y="72146"/>
                  </a:lnTo>
                  <a:close/>
                </a:path>
              </a:pathLst>
            </a:custGeom>
            <a:solidFill>
              <a:srgbClr val="7F349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17" name="Google Shape;217;p6"/>
            <p:cNvGrpSpPr/>
            <p:nvPr/>
          </p:nvGrpSpPr>
          <p:grpSpPr>
            <a:xfrm>
              <a:off x="-4901014" y="-6214291"/>
              <a:ext cx="1192413" cy="1191819"/>
              <a:chOff x="-4901014" y="-6214291"/>
              <a:chExt cx="1192413" cy="1191819"/>
            </a:xfrm>
          </p:grpSpPr>
          <p:sp>
            <p:nvSpPr>
              <p:cNvPr id="218" name="Google Shape;218;p6"/>
              <p:cNvSpPr/>
              <p:nvPr/>
            </p:nvSpPr>
            <p:spPr>
              <a:xfrm>
                <a:off x="-4378804" y="-5878920"/>
                <a:ext cx="37232" cy="260657"/>
              </a:xfrm>
              <a:custGeom>
                <a:avLst/>
                <a:gdLst/>
                <a:ahLst/>
                <a:cxnLst/>
                <a:rect l="l" t="t" r="r" b="b"/>
                <a:pathLst>
                  <a:path w="37232" h="260657" extrusionOk="0">
                    <a:moveTo>
                      <a:pt x="18616" y="0"/>
                    </a:moveTo>
                    <a:cubicBezTo>
                      <a:pt x="8378" y="0"/>
                      <a:pt x="0" y="8378"/>
                      <a:pt x="0" y="18618"/>
                    </a:cubicBezTo>
                    <a:lnTo>
                      <a:pt x="0" y="242039"/>
                    </a:lnTo>
                    <a:cubicBezTo>
                      <a:pt x="0" y="252280"/>
                      <a:pt x="8378" y="260658"/>
                      <a:pt x="18616" y="260658"/>
                    </a:cubicBezTo>
                    <a:cubicBezTo>
                      <a:pt x="28855" y="260658"/>
                      <a:pt x="37232" y="252280"/>
                      <a:pt x="37232" y="242039"/>
                    </a:cubicBezTo>
                    <a:lnTo>
                      <a:pt x="37232" y="18618"/>
                    </a:lnTo>
                    <a:cubicBezTo>
                      <a:pt x="37232" y="8378"/>
                      <a:pt x="28855" y="0"/>
                      <a:pt x="18616" y="0"/>
                    </a:cubicBez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9" name="Google Shape;219;p6"/>
              <p:cNvSpPr/>
              <p:nvPr/>
            </p:nvSpPr>
            <p:spPr>
              <a:xfrm>
                <a:off x="-4640583" y="-5860301"/>
                <a:ext cx="187126" cy="837828"/>
              </a:xfrm>
              <a:custGeom>
                <a:avLst/>
                <a:gdLst/>
                <a:ahLst/>
                <a:cxnLst/>
                <a:rect l="l" t="t" r="r" b="b"/>
                <a:pathLst>
                  <a:path w="187126" h="837828" extrusionOk="0">
                    <a:moveTo>
                      <a:pt x="186849" y="240178"/>
                    </a:moveTo>
                    <a:lnTo>
                      <a:pt x="168232" y="16757"/>
                    </a:lnTo>
                    <a:cubicBezTo>
                      <a:pt x="168232" y="16291"/>
                      <a:pt x="168232" y="16291"/>
                      <a:pt x="168232" y="15826"/>
                    </a:cubicBezTo>
                    <a:cubicBezTo>
                      <a:pt x="168232" y="15360"/>
                      <a:pt x="168232" y="14429"/>
                      <a:pt x="167767" y="13964"/>
                    </a:cubicBezTo>
                    <a:cubicBezTo>
                      <a:pt x="167767" y="13498"/>
                      <a:pt x="167302" y="13033"/>
                      <a:pt x="167302" y="12102"/>
                    </a:cubicBezTo>
                    <a:cubicBezTo>
                      <a:pt x="167302" y="11637"/>
                      <a:pt x="166836" y="10706"/>
                      <a:pt x="166371" y="10240"/>
                    </a:cubicBezTo>
                    <a:cubicBezTo>
                      <a:pt x="165905" y="9775"/>
                      <a:pt x="165905" y="9309"/>
                      <a:pt x="165440" y="8844"/>
                    </a:cubicBezTo>
                    <a:cubicBezTo>
                      <a:pt x="164975" y="8378"/>
                      <a:pt x="164509" y="7913"/>
                      <a:pt x="164509" y="6982"/>
                    </a:cubicBezTo>
                    <a:cubicBezTo>
                      <a:pt x="164044" y="6517"/>
                      <a:pt x="164044" y="6051"/>
                      <a:pt x="163578" y="6051"/>
                    </a:cubicBezTo>
                    <a:cubicBezTo>
                      <a:pt x="163113" y="5586"/>
                      <a:pt x="162648" y="5120"/>
                      <a:pt x="162182" y="4655"/>
                    </a:cubicBezTo>
                    <a:cubicBezTo>
                      <a:pt x="161717" y="4189"/>
                      <a:pt x="161717" y="4189"/>
                      <a:pt x="161251" y="3724"/>
                    </a:cubicBezTo>
                    <a:cubicBezTo>
                      <a:pt x="160786" y="3258"/>
                      <a:pt x="159855" y="2793"/>
                      <a:pt x="159390" y="2327"/>
                    </a:cubicBezTo>
                    <a:cubicBezTo>
                      <a:pt x="158924" y="2327"/>
                      <a:pt x="158459" y="1862"/>
                      <a:pt x="158459" y="1862"/>
                    </a:cubicBezTo>
                    <a:cubicBezTo>
                      <a:pt x="157994" y="1862"/>
                      <a:pt x="157994" y="1396"/>
                      <a:pt x="157528" y="1396"/>
                    </a:cubicBezTo>
                    <a:cubicBezTo>
                      <a:pt x="157063" y="1396"/>
                      <a:pt x="156597" y="1396"/>
                      <a:pt x="156597" y="931"/>
                    </a:cubicBezTo>
                    <a:cubicBezTo>
                      <a:pt x="156132" y="931"/>
                      <a:pt x="155667" y="466"/>
                      <a:pt x="155201" y="466"/>
                    </a:cubicBezTo>
                    <a:cubicBezTo>
                      <a:pt x="154270" y="466"/>
                      <a:pt x="153805" y="0"/>
                      <a:pt x="152874" y="0"/>
                    </a:cubicBezTo>
                    <a:cubicBezTo>
                      <a:pt x="152409" y="0"/>
                      <a:pt x="151943" y="0"/>
                      <a:pt x="151478" y="0"/>
                    </a:cubicBezTo>
                    <a:cubicBezTo>
                      <a:pt x="150547" y="0"/>
                      <a:pt x="150082" y="0"/>
                      <a:pt x="149151" y="0"/>
                    </a:cubicBezTo>
                    <a:cubicBezTo>
                      <a:pt x="148686" y="0"/>
                      <a:pt x="148686" y="0"/>
                      <a:pt x="148220" y="0"/>
                    </a:cubicBezTo>
                    <a:cubicBezTo>
                      <a:pt x="147755" y="0"/>
                      <a:pt x="147755" y="0"/>
                      <a:pt x="147289" y="0"/>
                    </a:cubicBezTo>
                    <a:cubicBezTo>
                      <a:pt x="146824" y="0"/>
                      <a:pt x="145893" y="0"/>
                      <a:pt x="145427" y="466"/>
                    </a:cubicBezTo>
                    <a:cubicBezTo>
                      <a:pt x="144962" y="466"/>
                      <a:pt x="144497" y="931"/>
                      <a:pt x="143566" y="931"/>
                    </a:cubicBezTo>
                    <a:cubicBezTo>
                      <a:pt x="143100" y="931"/>
                      <a:pt x="142635" y="1396"/>
                      <a:pt x="141705" y="1396"/>
                    </a:cubicBezTo>
                    <a:cubicBezTo>
                      <a:pt x="141239" y="1862"/>
                      <a:pt x="140773" y="1862"/>
                      <a:pt x="139843" y="2327"/>
                    </a:cubicBezTo>
                    <a:cubicBezTo>
                      <a:pt x="139378" y="2793"/>
                      <a:pt x="138912" y="2793"/>
                      <a:pt x="138446" y="3258"/>
                    </a:cubicBezTo>
                    <a:cubicBezTo>
                      <a:pt x="137981" y="3724"/>
                      <a:pt x="137516" y="4189"/>
                      <a:pt x="137051" y="4189"/>
                    </a:cubicBezTo>
                    <a:cubicBezTo>
                      <a:pt x="136585" y="4655"/>
                      <a:pt x="136119" y="5120"/>
                      <a:pt x="135654" y="5586"/>
                    </a:cubicBezTo>
                    <a:cubicBezTo>
                      <a:pt x="135189" y="6051"/>
                      <a:pt x="134723" y="6517"/>
                      <a:pt x="134258" y="6982"/>
                    </a:cubicBezTo>
                    <a:cubicBezTo>
                      <a:pt x="133792" y="7448"/>
                      <a:pt x="133792" y="7913"/>
                      <a:pt x="133327" y="8378"/>
                    </a:cubicBezTo>
                    <a:cubicBezTo>
                      <a:pt x="132862" y="8844"/>
                      <a:pt x="132862" y="9309"/>
                      <a:pt x="132396" y="10240"/>
                    </a:cubicBezTo>
                    <a:cubicBezTo>
                      <a:pt x="132396" y="10706"/>
                      <a:pt x="131931" y="10706"/>
                      <a:pt x="131931" y="11171"/>
                    </a:cubicBezTo>
                    <a:lnTo>
                      <a:pt x="1617" y="309066"/>
                    </a:lnTo>
                    <a:cubicBezTo>
                      <a:pt x="-2571" y="318375"/>
                      <a:pt x="1617" y="329546"/>
                      <a:pt x="11391" y="333735"/>
                    </a:cubicBezTo>
                    <a:cubicBezTo>
                      <a:pt x="13718" y="334666"/>
                      <a:pt x="16510" y="335131"/>
                      <a:pt x="18837" y="335131"/>
                    </a:cubicBezTo>
                    <a:cubicBezTo>
                      <a:pt x="25819" y="335131"/>
                      <a:pt x="32800" y="330942"/>
                      <a:pt x="36057" y="323961"/>
                    </a:cubicBezTo>
                    <a:lnTo>
                      <a:pt x="137051" y="93558"/>
                    </a:lnTo>
                    <a:lnTo>
                      <a:pt x="149151" y="240643"/>
                    </a:lnTo>
                    <a:lnTo>
                      <a:pt x="19303" y="815021"/>
                    </a:lnTo>
                    <a:cubicBezTo>
                      <a:pt x="16976" y="825261"/>
                      <a:pt x="23492" y="835036"/>
                      <a:pt x="33265" y="837363"/>
                    </a:cubicBezTo>
                    <a:cubicBezTo>
                      <a:pt x="34661" y="837829"/>
                      <a:pt x="36057" y="837829"/>
                      <a:pt x="37454" y="837829"/>
                    </a:cubicBezTo>
                    <a:cubicBezTo>
                      <a:pt x="45831" y="837829"/>
                      <a:pt x="53743" y="831778"/>
                      <a:pt x="55605" y="823399"/>
                    </a:cubicBezTo>
                    <a:lnTo>
                      <a:pt x="185918" y="246229"/>
                    </a:lnTo>
                    <a:cubicBezTo>
                      <a:pt x="187314" y="243901"/>
                      <a:pt x="187314" y="242039"/>
                      <a:pt x="186849" y="240178"/>
                    </a:cubicBez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0" name="Google Shape;220;p6"/>
              <p:cNvSpPr/>
              <p:nvPr/>
            </p:nvSpPr>
            <p:spPr>
              <a:xfrm>
                <a:off x="-4527561" y="-5544001"/>
                <a:ext cx="185989" cy="521529"/>
              </a:xfrm>
              <a:custGeom>
                <a:avLst/>
                <a:gdLst/>
                <a:ahLst/>
                <a:cxnLst/>
                <a:rect l="l" t="t" r="r" b="b"/>
                <a:pathLst>
                  <a:path w="185989" h="521529" extrusionOk="0">
                    <a:moveTo>
                      <a:pt x="170165" y="213"/>
                    </a:moveTo>
                    <a:cubicBezTo>
                      <a:pt x="160857" y="-1183"/>
                      <a:pt x="152480" y="4403"/>
                      <a:pt x="149688" y="13246"/>
                    </a:cubicBezTo>
                    <a:lnTo>
                      <a:pt x="758" y="497325"/>
                    </a:lnTo>
                    <a:cubicBezTo>
                      <a:pt x="-2035" y="507099"/>
                      <a:pt x="3085" y="517805"/>
                      <a:pt x="12859" y="520598"/>
                    </a:cubicBezTo>
                    <a:cubicBezTo>
                      <a:pt x="14720" y="521063"/>
                      <a:pt x="16582" y="521529"/>
                      <a:pt x="18443" y="521529"/>
                    </a:cubicBezTo>
                    <a:cubicBezTo>
                      <a:pt x="26356" y="521529"/>
                      <a:pt x="33802" y="516409"/>
                      <a:pt x="36129" y="508496"/>
                    </a:cubicBezTo>
                    <a:lnTo>
                      <a:pt x="148757" y="142644"/>
                    </a:lnTo>
                    <a:lnTo>
                      <a:pt x="148757" y="502911"/>
                    </a:lnTo>
                    <a:cubicBezTo>
                      <a:pt x="148757" y="513151"/>
                      <a:pt x="157134" y="521529"/>
                      <a:pt x="167373" y="521529"/>
                    </a:cubicBezTo>
                    <a:cubicBezTo>
                      <a:pt x="177612" y="521529"/>
                      <a:pt x="185989" y="513151"/>
                      <a:pt x="185989" y="502911"/>
                    </a:cubicBezTo>
                    <a:lnTo>
                      <a:pt x="185989" y="18832"/>
                    </a:lnTo>
                    <a:cubicBezTo>
                      <a:pt x="185989" y="9523"/>
                      <a:pt x="179008" y="1610"/>
                      <a:pt x="170165" y="213"/>
                    </a:cubicBez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1" name="Google Shape;221;p6"/>
              <p:cNvSpPr/>
              <p:nvPr/>
            </p:nvSpPr>
            <p:spPr>
              <a:xfrm>
                <a:off x="-4901014" y="-6214291"/>
                <a:ext cx="1116603" cy="988411"/>
              </a:xfrm>
              <a:custGeom>
                <a:avLst/>
                <a:gdLst/>
                <a:ahLst/>
                <a:cxnLst/>
                <a:rect l="l" t="t" r="r" b="b"/>
                <a:pathLst>
                  <a:path w="1116603" h="988411" extrusionOk="0">
                    <a:moveTo>
                      <a:pt x="1105828" y="4429"/>
                    </a:moveTo>
                    <a:cubicBezTo>
                      <a:pt x="1102105" y="1171"/>
                      <a:pt x="1096520" y="-691"/>
                      <a:pt x="1091401" y="240"/>
                    </a:cubicBezTo>
                    <a:lnTo>
                      <a:pt x="702788" y="47251"/>
                    </a:lnTo>
                    <a:cubicBezTo>
                      <a:pt x="693014" y="48648"/>
                      <a:pt x="686033" y="57026"/>
                      <a:pt x="686498" y="66800"/>
                    </a:cubicBezTo>
                    <a:lnTo>
                      <a:pt x="687429" y="85884"/>
                    </a:lnTo>
                    <a:lnTo>
                      <a:pt x="649731" y="88677"/>
                    </a:lnTo>
                    <a:cubicBezTo>
                      <a:pt x="639027" y="37942"/>
                      <a:pt x="593883" y="705"/>
                      <a:pt x="540361" y="705"/>
                    </a:cubicBezTo>
                    <a:cubicBezTo>
                      <a:pt x="478928" y="705"/>
                      <a:pt x="428664" y="50975"/>
                      <a:pt x="428664" y="112416"/>
                    </a:cubicBezTo>
                    <a:lnTo>
                      <a:pt x="428664" y="149653"/>
                    </a:lnTo>
                    <a:cubicBezTo>
                      <a:pt x="428664" y="185493"/>
                      <a:pt x="445418" y="217144"/>
                      <a:pt x="471481" y="237624"/>
                    </a:cubicBezTo>
                    <a:lnTo>
                      <a:pt x="408651" y="250192"/>
                    </a:lnTo>
                    <a:cubicBezTo>
                      <a:pt x="365834" y="258570"/>
                      <a:pt x="330463" y="287894"/>
                      <a:pt x="313709" y="327924"/>
                    </a:cubicBezTo>
                    <a:lnTo>
                      <a:pt x="155005" y="708670"/>
                    </a:lnTo>
                    <a:lnTo>
                      <a:pt x="90780" y="691448"/>
                    </a:lnTo>
                    <a:cubicBezTo>
                      <a:pt x="76352" y="687725"/>
                      <a:pt x="61459" y="689587"/>
                      <a:pt x="48428" y="697034"/>
                    </a:cubicBezTo>
                    <a:cubicBezTo>
                      <a:pt x="35396" y="704481"/>
                      <a:pt x="26088" y="716583"/>
                      <a:pt x="22365" y="731012"/>
                    </a:cubicBezTo>
                    <a:lnTo>
                      <a:pt x="12591" y="766853"/>
                    </a:lnTo>
                    <a:cubicBezTo>
                      <a:pt x="8403" y="782679"/>
                      <a:pt x="11661" y="798970"/>
                      <a:pt x="20038" y="811537"/>
                    </a:cubicBezTo>
                    <a:lnTo>
                      <a:pt x="1887" y="879494"/>
                    </a:lnTo>
                    <a:cubicBezTo>
                      <a:pt x="-6025" y="909284"/>
                      <a:pt x="11661" y="940004"/>
                      <a:pt x="41447" y="947917"/>
                    </a:cubicBezTo>
                    <a:lnTo>
                      <a:pt x="185257" y="986550"/>
                    </a:lnTo>
                    <a:cubicBezTo>
                      <a:pt x="189911" y="987947"/>
                      <a:pt x="195031" y="988412"/>
                      <a:pt x="199685" y="988412"/>
                    </a:cubicBezTo>
                    <a:cubicBezTo>
                      <a:pt x="209458" y="988412"/>
                      <a:pt x="218766" y="986085"/>
                      <a:pt x="227609" y="980965"/>
                    </a:cubicBezTo>
                    <a:cubicBezTo>
                      <a:pt x="240640" y="973517"/>
                      <a:pt x="249948" y="961415"/>
                      <a:pt x="253671" y="946986"/>
                    </a:cubicBezTo>
                    <a:lnTo>
                      <a:pt x="271822" y="879029"/>
                    </a:lnTo>
                    <a:cubicBezTo>
                      <a:pt x="285319" y="872047"/>
                      <a:pt x="296489" y="859480"/>
                      <a:pt x="300677" y="843654"/>
                    </a:cubicBezTo>
                    <a:lnTo>
                      <a:pt x="310451" y="807813"/>
                    </a:lnTo>
                    <a:cubicBezTo>
                      <a:pt x="318363" y="778024"/>
                      <a:pt x="300677" y="747303"/>
                      <a:pt x="270891" y="739391"/>
                    </a:cubicBezTo>
                    <a:lnTo>
                      <a:pt x="191307" y="717980"/>
                    </a:lnTo>
                    <a:lnTo>
                      <a:pt x="348148" y="341422"/>
                    </a:lnTo>
                    <a:cubicBezTo>
                      <a:pt x="360249" y="312564"/>
                      <a:pt x="385381" y="292083"/>
                      <a:pt x="415632" y="286032"/>
                    </a:cubicBezTo>
                    <a:lnTo>
                      <a:pt x="521279" y="265087"/>
                    </a:lnTo>
                    <a:lnTo>
                      <a:pt x="521279" y="279516"/>
                    </a:lnTo>
                    <a:cubicBezTo>
                      <a:pt x="521279" y="289756"/>
                      <a:pt x="529656" y="298134"/>
                      <a:pt x="539896" y="298134"/>
                    </a:cubicBezTo>
                    <a:cubicBezTo>
                      <a:pt x="550134" y="298134"/>
                      <a:pt x="558512" y="289756"/>
                      <a:pt x="558512" y="279516"/>
                    </a:cubicBezTo>
                    <a:lnTo>
                      <a:pt x="558512" y="260897"/>
                    </a:lnTo>
                    <a:lnTo>
                      <a:pt x="624134" y="260897"/>
                    </a:lnTo>
                    <a:cubicBezTo>
                      <a:pt x="648801" y="260897"/>
                      <a:pt x="672536" y="270672"/>
                      <a:pt x="689756" y="288360"/>
                    </a:cubicBezTo>
                    <a:lnTo>
                      <a:pt x="750259" y="348870"/>
                    </a:lnTo>
                    <a:cubicBezTo>
                      <a:pt x="753982" y="352593"/>
                      <a:pt x="758636" y="354455"/>
                      <a:pt x="763290" y="354455"/>
                    </a:cubicBezTo>
                    <a:cubicBezTo>
                      <a:pt x="763755" y="354455"/>
                      <a:pt x="764686" y="354455"/>
                      <a:pt x="765152" y="354455"/>
                    </a:cubicBezTo>
                    <a:cubicBezTo>
                      <a:pt x="770737" y="353989"/>
                      <a:pt x="775856" y="350731"/>
                      <a:pt x="778648" y="346077"/>
                    </a:cubicBezTo>
                    <a:lnTo>
                      <a:pt x="903377" y="150118"/>
                    </a:lnTo>
                    <a:lnTo>
                      <a:pt x="1097917" y="150118"/>
                    </a:lnTo>
                    <a:cubicBezTo>
                      <a:pt x="1103036" y="150118"/>
                      <a:pt x="1107690" y="148256"/>
                      <a:pt x="1111413" y="144532"/>
                    </a:cubicBezTo>
                    <a:cubicBezTo>
                      <a:pt x="1115136" y="140809"/>
                      <a:pt x="1116998" y="135689"/>
                      <a:pt x="1116533" y="131034"/>
                    </a:cubicBezTo>
                    <a:lnTo>
                      <a:pt x="1111413" y="19324"/>
                    </a:lnTo>
                    <a:cubicBezTo>
                      <a:pt x="1112344" y="12807"/>
                      <a:pt x="1110017" y="7687"/>
                      <a:pt x="1105828" y="4429"/>
                    </a:cubicBezTo>
                    <a:close/>
                    <a:moveTo>
                      <a:pt x="218301" y="936746"/>
                    </a:moveTo>
                    <a:cubicBezTo>
                      <a:pt x="216904" y="941400"/>
                      <a:pt x="214112" y="945590"/>
                      <a:pt x="209458" y="947917"/>
                    </a:cubicBezTo>
                    <a:cubicBezTo>
                      <a:pt x="205269" y="950244"/>
                      <a:pt x="200150" y="951175"/>
                      <a:pt x="195496" y="949779"/>
                    </a:cubicBezTo>
                    <a:lnTo>
                      <a:pt x="51686" y="911146"/>
                    </a:lnTo>
                    <a:cubicBezTo>
                      <a:pt x="41912" y="908353"/>
                      <a:pt x="35862" y="898113"/>
                      <a:pt x="38654" y="888338"/>
                    </a:cubicBezTo>
                    <a:lnTo>
                      <a:pt x="53082" y="834345"/>
                    </a:lnTo>
                    <a:lnTo>
                      <a:pt x="88918" y="844119"/>
                    </a:lnTo>
                    <a:lnTo>
                      <a:pt x="84264" y="862272"/>
                    </a:lnTo>
                    <a:cubicBezTo>
                      <a:pt x="81472" y="872047"/>
                      <a:pt x="87521" y="882287"/>
                      <a:pt x="97295" y="885080"/>
                    </a:cubicBezTo>
                    <a:cubicBezTo>
                      <a:pt x="98691" y="885545"/>
                      <a:pt x="100553" y="885545"/>
                      <a:pt x="101950" y="885545"/>
                    </a:cubicBezTo>
                    <a:cubicBezTo>
                      <a:pt x="110326" y="885545"/>
                      <a:pt x="117773" y="879960"/>
                      <a:pt x="120100" y="871581"/>
                    </a:cubicBezTo>
                    <a:lnTo>
                      <a:pt x="124754" y="853428"/>
                    </a:lnTo>
                    <a:lnTo>
                      <a:pt x="160590" y="863203"/>
                    </a:lnTo>
                    <a:lnTo>
                      <a:pt x="155936" y="881356"/>
                    </a:lnTo>
                    <a:cubicBezTo>
                      <a:pt x="153144" y="891131"/>
                      <a:pt x="159194" y="901371"/>
                      <a:pt x="168967" y="904164"/>
                    </a:cubicBezTo>
                    <a:cubicBezTo>
                      <a:pt x="170364" y="904629"/>
                      <a:pt x="172226" y="904629"/>
                      <a:pt x="173621" y="904629"/>
                    </a:cubicBezTo>
                    <a:cubicBezTo>
                      <a:pt x="181999" y="904629"/>
                      <a:pt x="189445" y="899044"/>
                      <a:pt x="191772" y="890665"/>
                    </a:cubicBezTo>
                    <a:lnTo>
                      <a:pt x="196426" y="872512"/>
                    </a:lnTo>
                    <a:lnTo>
                      <a:pt x="232263" y="882287"/>
                    </a:lnTo>
                    <a:lnTo>
                      <a:pt x="218301" y="936746"/>
                    </a:lnTo>
                    <a:close/>
                    <a:moveTo>
                      <a:pt x="275080" y="798039"/>
                    </a:moveTo>
                    <a:lnTo>
                      <a:pt x="265307" y="833879"/>
                    </a:lnTo>
                    <a:cubicBezTo>
                      <a:pt x="262514" y="843654"/>
                      <a:pt x="252275" y="849705"/>
                      <a:pt x="242502" y="846912"/>
                    </a:cubicBezTo>
                    <a:lnTo>
                      <a:pt x="188515" y="832483"/>
                    </a:lnTo>
                    <a:cubicBezTo>
                      <a:pt x="188515" y="832483"/>
                      <a:pt x="188515" y="832483"/>
                      <a:pt x="188515" y="832483"/>
                    </a:cubicBezTo>
                    <a:cubicBezTo>
                      <a:pt x="188515" y="832483"/>
                      <a:pt x="188515" y="832483"/>
                      <a:pt x="188515" y="832483"/>
                    </a:cubicBezTo>
                    <a:lnTo>
                      <a:pt x="62855" y="798970"/>
                    </a:lnTo>
                    <a:cubicBezTo>
                      <a:pt x="53082" y="796177"/>
                      <a:pt x="47031" y="785937"/>
                      <a:pt x="49824" y="776162"/>
                    </a:cubicBezTo>
                    <a:lnTo>
                      <a:pt x="59597" y="740322"/>
                    </a:lnTo>
                    <a:cubicBezTo>
                      <a:pt x="60994" y="735667"/>
                      <a:pt x="63786" y="731478"/>
                      <a:pt x="68440" y="729151"/>
                    </a:cubicBezTo>
                    <a:cubicBezTo>
                      <a:pt x="71232" y="727289"/>
                      <a:pt x="74490" y="726823"/>
                      <a:pt x="77748" y="726823"/>
                    </a:cubicBezTo>
                    <a:cubicBezTo>
                      <a:pt x="79145" y="726823"/>
                      <a:pt x="81006" y="726823"/>
                      <a:pt x="82402" y="727289"/>
                    </a:cubicBezTo>
                    <a:lnTo>
                      <a:pt x="262048" y="775697"/>
                    </a:lnTo>
                    <a:cubicBezTo>
                      <a:pt x="271822" y="777558"/>
                      <a:pt x="277872" y="787799"/>
                      <a:pt x="275080" y="798039"/>
                    </a:cubicBezTo>
                    <a:close/>
                    <a:moveTo>
                      <a:pt x="760963" y="305582"/>
                    </a:moveTo>
                    <a:lnTo>
                      <a:pt x="717215" y="261828"/>
                    </a:lnTo>
                    <a:cubicBezTo>
                      <a:pt x="692548" y="237159"/>
                      <a:pt x="659970" y="223661"/>
                      <a:pt x="625065" y="223661"/>
                    </a:cubicBezTo>
                    <a:lnTo>
                      <a:pt x="624134" y="223661"/>
                    </a:lnTo>
                    <a:cubicBezTo>
                      <a:pt x="631580" y="215282"/>
                      <a:pt x="638096" y="205508"/>
                      <a:pt x="642750" y="195268"/>
                    </a:cubicBezTo>
                    <a:cubicBezTo>
                      <a:pt x="646939" y="185958"/>
                      <a:pt x="642750" y="174787"/>
                      <a:pt x="633442" y="170598"/>
                    </a:cubicBezTo>
                    <a:cubicBezTo>
                      <a:pt x="624134" y="166409"/>
                      <a:pt x="612964" y="170598"/>
                      <a:pt x="608775" y="179908"/>
                    </a:cubicBezTo>
                    <a:cubicBezTo>
                      <a:pt x="596675" y="206439"/>
                      <a:pt x="570147" y="223661"/>
                      <a:pt x="540826" y="223661"/>
                    </a:cubicBezTo>
                    <a:cubicBezTo>
                      <a:pt x="540826" y="223661"/>
                      <a:pt x="540826" y="223661"/>
                      <a:pt x="540826" y="223661"/>
                    </a:cubicBezTo>
                    <a:cubicBezTo>
                      <a:pt x="540826" y="223661"/>
                      <a:pt x="540826" y="223661"/>
                      <a:pt x="540826" y="223661"/>
                    </a:cubicBezTo>
                    <a:cubicBezTo>
                      <a:pt x="499871" y="223661"/>
                      <a:pt x="466361" y="190147"/>
                      <a:pt x="466361" y="149187"/>
                    </a:cubicBezTo>
                    <a:lnTo>
                      <a:pt x="466361" y="111950"/>
                    </a:lnTo>
                    <a:cubicBezTo>
                      <a:pt x="466361" y="70990"/>
                      <a:pt x="499871" y="37476"/>
                      <a:pt x="540826" y="37476"/>
                    </a:cubicBezTo>
                    <a:cubicBezTo>
                      <a:pt x="574336" y="37476"/>
                      <a:pt x="603191" y="59819"/>
                      <a:pt x="612033" y="91004"/>
                    </a:cubicBezTo>
                    <a:lnTo>
                      <a:pt x="576663" y="93332"/>
                    </a:lnTo>
                    <a:cubicBezTo>
                      <a:pt x="566424" y="94263"/>
                      <a:pt x="558512" y="103107"/>
                      <a:pt x="559442" y="113346"/>
                    </a:cubicBezTo>
                    <a:cubicBezTo>
                      <a:pt x="559908" y="123121"/>
                      <a:pt x="568285" y="130569"/>
                      <a:pt x="578059" y="130569"/>
                    </a:cubicBezTo>
                    <a:cubicBezTo>
                      <a:pt x="578524" y="130569"/>
                      <a:pt x="578990" y="130569"/>
                      <a:pt x="579455" y="130569"/>
                    </a:cubicBezTo>
                    <a:lnTo>
                      <a:pt x="689291" y="122656"/>
                    </a:lnTo>
                    <a:lnTo>
                      <a:pt x="689756" y="131034"/>
                    </a:lnTo>
                    <a:cubicBezTo>
                      <a:pt x="690221" y="140809"/>
                      <a:pt x="698599" y="148722"/>
                      <a:pt x="708372" y="148722"/>
                    </a:cubicBezTo>
                    <a:lnTo>
                      <a:pt x="860560" y="148722"/>
                    </a:lnTo>
                    <a:lnTo>
                      <a:pt x="760963" y="305582"/>
                    </a:lnTo>
                    <a:close/>
                    <a:moveTo>
                      <a:pt x="726058" y="111950"/>
                    </a:moveTo>
                    <a:lnTo>
                      <a:pt x="724661" y="82161"/>
                    </a:lnTo>
                    <a:lnTo>
                      <a:pt x="1076042" y="39804"/>
                    </a:lnTo>
                    <a:lnTo>
                      <a:pt x="1079300" y="111950"/>
                    </a:lnTo>
                    <a:lnTo>
                      <a:pt x="726058" y="111950"/>
                    </a:ln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2" name="Google Shape;222;p6"/>
              <p:cNvSpPr/>
              <p:nvPr/>
            </p:nvSpPr>
            <p:spPr>
              <a:xfrm>
                <a:off x="-3751457" y="-6214071"/>
                <a:ext cx="42856" cy="148966"/>
              </a:xfrm>
              <a:custGeom>
                <a:avLst/>
                <a:gdLst/>
                <a:ahLst/>
                <a:cxnLst/>
                <a:rect l="l" t="t" r="r" b="b"/>
                <a:pathLst>
                  <a:path w="42856" h="148966" extrusionOk="0">
                    <a:moveTo>
                      <a:pt x="37252" y="17707"/>
                    </a:moveTo>
                    <a:cubicBezTo>
                      <a:pt x="36787" y="7467"/>
                      <a:pt x="27944" y="-446"/>
                      <a:pt x="17705" y="20"/>
                    </a:cubicBezTo>
                    <a:cubicBezTo>
                      <a:pt x="7466" y="485"/>
                      <a:pt x="-446" y="9329"/>
                      <a:pt x="20" y="19569"/>
                    </a:cubicBezTo>
                    <a:lnTo>
                      <a:pt x="5604" y="131279"/>
                    </a:lnTo>
                    <a:cubicBezTo>
                      <a:pt x="6069" y="141054"/>
                      <a:pt x="14447" y="148967"/>
                      <a:pt x="24220" y="148967"/>
                    </a:cubicBezTo>
                    <a:cubicBezTo>
                      <a:pt x="24686" y="148967"/>
                      <a:pt x="24686" y="148967"/>
                      <a:pt x="25152" y="148967"/>
                    </a:cubicBezTo>
                    <a:cubicBezTo>
                      <a:pt x="35390" y="148501"/>
                      <a:pt x="43302" y="139658"/>
                      <a:pt x="42837" y="129417"/>
                    </a:cubicBezTo>
                    <a:lnTo>
                      <a:pt x="37252" y="17707"/>
                    </a:ln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3" name="Google Shape;223;p6"/>
              <p:cNvSpPr/>
              <p:nvPr/>
            </p:nvSpPr>
            <p:spPr>
              <a:xfrm>
                <a:off x="-4285742" y="-6028122"/>
                <a:ext cx="335048" cy="1004252"/>
              </a:xfrm>
              <a:custGeom>
                <a:avLst/>
                <a:gdLst/>
                <a:ahLst/>
                <a:cxnLst/>
                <a:rect l="l" t="t" r="r" b="b"/>
                <a:pathLst>
                  <a:path w="335048" h="1004252" extrusionOk="0">
                    <a:moveTo>
                      <a:pt x="324872" y="2117"/>
                    </a:moveTo>
                    <a:cubicBezTo>
                      <a:pt x="316029" y="-2538"/>
                      <a:pt x="304394" y="721"/>
                      <a:pt x="299740" y="9564"/>
                    </a:cubicBezTo>
                    <a:lnTo>
                      <a:pt x="186181" y="222280"/>
                    </a:lnTo>
                    <a:cubicBezTo>
                      <a:pt x="180596" y="232985"/>
                      <a:pt x="170823" y="239967"/>
                      <a:pt x="158722" y="241363"/>
                    </a:cubicBezTo>
                    <a:cubicBezTo>
                      <a:pt x="147086" y="243225"/>
                      <a:pt x="135451" y="239502"/>
                      <a:pt x="127074" y="230658"/>
                    </a:cubicBezTo>
                    <a:lnTo>
                      <a:pt x="50282" y="153857"/>
                    </a:lnTo>
                    <a:cubicBezTo>
                      <a:pt x="50282" y="153857"/>
                      <a:pt x="50282" y="153857"/>
                      <a:pt x="50282" y="153857"/>
                    </a:cubicBezTo>
                    <a:cubicBezTo>
                      <a:pt x="49351" y="152926"/>
                      <a:pt x="48421" y="151995"/>
                      <a:pt x="47490" y="151530"/>
                    </a:cubicBezTo>
                    <a:cubicBezTo>
                      <a:pt x="47024" y="151064"/>
                      <a:pt x="46559" y="151064"/>
                      <a:pt x="46094" y="150599"/>
                    </a:cubicBezTo>
                    <a:cubicBezTo>
                      <a:pt x="45628" y="150133"/>
                      <a:pt x="45163" y="150133"/>
                      <a:pt x="44232" y="149668"/>
                    </a:cubicBezTo>
                    <a:cubicBezTo>
                      <a:pt x="43767" y="149202"/>
                      <a:pt x="42836" y="149202"/>
                      <a:pt x="42370" y="149202"/>
                    </a:cubicBezTo>
                    <a:cubicBezTo>
                      <a:pt x="41905" y="149202"/>
                      <a:pt x="41440" y="148737"/>
                      <a:pt x="40974" y="148737"/>
                    </a:cubicBezTo>
                    <a:cubicBezTo>
                      <a:pt x="38647" y="148271"/>
                      <a:pt x="36320" y="148271"/>
                      <a:pt x="33528" y="148737"/>
                    </a:cubicBezTo>
                    <a:cubicBezTo>
                      <a:pt x="33062" y="148737"/>
                      <a:pt x="32597" y="149202"/>
                      <a:pt x="32132" y="149202"/>
                    </a:cubicBezTo>
                    <a:cubicBezTo>
                      <a:pt x="31666" y="149202"/>
                      <a:pt x="30735" y="149668"/>
                      <a:pt x="30270" y="149668"/>
                    </a:cubicBezTo>
                    <a:cubicBezTo>
                      <a:pt x="29805" y="150133"/>
                      <a:pt x="28874" y="150133"/>
                      <a:pt x="28408" y="150599"/>
                    </a:cubicBezTo>
                    <a:cubicBezTo>
                      <a:pt x="27943" y="151064"/>
                      <a:pt x="27478" y="151064"/>
                      <a:pt x="27012" y="151530"/>
                    </a:cubicBezTo>
                    <a:cubicBezTo>
                      <a:pt x="26081" y="151995"/>
                      <a:pt x="25150" y="152926"/>
                      <a:pt x="24220" y="153857"/>
                    </a:cubicBezTo>
                    <a:cubicBezTo>
                      <a:pt x="24220" y="153857"/>
                      <a:pt x="24220" y="153857"/>
                      <a:pt x="24220" y="153857"/>
                    </a:cubicBezTo>
                    <a:cubicBezTo>
                      <a:pt x="24220" y="153857"/>
                      <a:pt x="24220" y="153857"/>
                      <a:pt x="24220" y="153857"/>
                    </a:cubicBezTo>
                    <a:cubicBezTo>
                      <a:pt x="23289" y="154788"/>
                      <a:pt x="22823" y="155719"/>
                      <a:pt x="21893" y="156650"/>
                    </a:cubicBezTo>
                    <a:cubicBezTo>
                      <a:pt x="21427" y="157115"/>
                      <a:pt x="21427" y="157580"/>
                      <a:pt x="20962" y="158046"/>
                    </a:cubicBezTo>
                    <a:cubicBezTo>
                      <a:pt x="20496" y="158511"/>
                      <a:pt x="20496" y="158977"/>
                      <a:pt x="20031" y="159908"/>
                    </a:cubicBezTo>
                    <a:cubicBezTo>
                      <a:pt x="19566" y="160373"/>
                      <a:pt x="19566" y="161304"/>
                      <a:pt x="19566" y="161770"/>
                    </a:cubicBezTo>
                    <a:cubicBezTo>
                      <a:pt x="19566" y="162235"/>
                      <a:pt x="19100" y="162701"/>
                      <a:pt x="19100" y="163166"/>
                    </a:cubicBezTo>
                    <a:cubicBezTo>
                      <a:pt x="18635" y="164562"/>
                      <a:pt x="18635" y="165493"/>
                      <a:pt x="18635" y="166890"/>
                    </a:cubicBezTo>
                    <a:lnTo>
                      <a:pt x="18635" y="408464"/>
                    </a:lnTo>
                    <a:lnTo>
                      <a:pt x="18" y="985169"/>
                    </a:lnTo>
                    <a:cubicBezTo>
                      <a:pt x="-447" y="995409"/>
                      <a:pt x="7931" y="1004253"/>
                      <a:pt x="18169" y="1004253"/>
                    </a:cubicBezTo>
                    <a:cubicBezTo>
                      <a:pt x="18169" y="1004253"/>
                      <a:pt x="18635" y="1004253"/>
                      <a:pt x="18635" y="1004253"/>
                    </a:cubicBezTo>
                    <a:cubicBezTo>
                      <a:pt x="28408" y="1004253"/>
                      <a:pt x="36786" y="996340"/>
                      <a:pt x="37251" y="986100"/>
                    </a:cubicBezTo>
                    <a:lnTo>
                      <a:pt x="55867" y="408929"/>
                    </a:lnTo>
                    <a:cubicBezTo>
                      <a:pt x="55867" y="408929"/>
                      <a:pt x="55867" y="408464"/>
                      <a:pt x="55867" y="408464"/>
                    </a:cubicBezTo>
                    <a:lnTo>
                      <a:pt x="55867" y="211574"/>
                    </a:lnTo>
                    <a:lnTo>
                      <a:pt x="101012" y="256724"/>
                    </a:lnTo>
                    <a:cubicBezTo>
                      <a:pt x="114974" y="270688"/>
                      <a:pt x="134055" y="278600"/>
                      <a:pt x="153602" y="278600"/>
                    </a:cubicBezTo>
                    <a:cubicBezTo>
                      <a:pt x="157326" y="278600"/>
                      <a:pt x="161049" y="278135"/>
                      <a:pt x="164772" y="277669"/>
                    </a:cubicBezTo>
                    <a:cubicBezTo>
                      <a:pt x="188508" y="273946"/>
                      <a:pt x="208520" y="259982"/>
                      <a:pt x="219690" y="239036"/>
                    </a:cubicBezTo>
                    <a:lnTo>
                      <a:pt x="333249" y="26321"/>
                    </a:lnTo>
                    <a:cubicBezTo>
                      <a:pt x="337437" y="18408"/>
                      <a:pt x="334180" y="7237"/>
                      <a:pt x="324872" y="2117"/>
                    </a:cubicBez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224" name="Google Shape;224;p6"/>
          <p:cNvSpPr/>
          <p:nvPr/>
        </p:nvSpPr>
        <p:spPr>
          <a:xfrm>
            <a:off x="10337598" y="1188399"/>
            <a:ext cx="107925" cy="111688"/>
          </a:xfrm>
          <a:prstGeom prst="ellipse">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7"/>
          <p:cNvSpPr txBox="1">
            <a:spLocks noGrp="1"/>
          </p:cNvSpPr>
          <p:nvPr>
            <p:ph type="body" idx="2"/>
          </p:nvPr>
        </p:nvSpPr>
        <p:spPr>
          <a:xfrm>
            <a:off x="1503336" y="604434"/>
            <a:ext cx="9886397" cy="101897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24BAA2"/>
              </a:buClr>
              <a:buSzPts val="3600"/>
              <a:buNone/>
            </a:pPr>
            <a:r>
              <a:rPr lang="en-US" dirty="0" err="1"/>
              <a:t>Aspetti</a:t>
            </a:r>
            <a:r>
              <a:rPr lang="en-US" dirty="0"/>
              <a:t> </a:t>
            </a:r>
            <a:r>
              <a:rPr lang="en-US" dirty="0" err="1"/>
              <a:t>psicologici</a:t>
            </a:r>
            <a:endParaRPr dirty="0"/>
          </a:p>
        </p:txBody>
      </p:sp>
      <p:sp>
        <p:nvSpPr>
          <p:cNvPr id="230" name="Google Shape;230;p7"/>
          <p:cNvSpPr txBox="1"/>
          <p:nvPr/>
        </p:nvSpPr>
        <p:spPr>
          <a:xfrm>
            <a:off x="838200" y="1690688"/>
            <a:ext cx="10515600" cy="4351338"/>
          </a:xfrm>
          <a:prstGeom prst="rect">
            <a:avLst/>
          </a:prstGeom>
          <a:noFill/>
          <a:ln>
            <a:noFill/>
          </a:ln>
        </p:spPr>
        <p:txBody>
          <a:bodyPr spcFirstLastPara="1" wrap="square" lIns="91425" tIns="45700" rIns="91425" bIns="45700" anchor="t" anchorCtr="0">
            <a:noAutofit/>
          </a:bodyPr>
          <a:lstStyle/>
          <a:p>
            <a:pPr lvl="0">
              <a:lnSpc>
                <a:spcPct val="90000"/>
              </a:lnSpc>
              <a:buClr>
                <a:srgbClr val="092E4B"/>
              </a:buClr>
              <a:buSzPts val="2400"/>
            </a:pPr>
            <a:r>
              <a:rPr lang="en-US" sz="2400" b="1" dirty="0">
                <a:solidFill>
                  <a:srgbClr val="092E4B"/>
                </a:solidFill>
                <a:latin typeface="Calibri"/>
                <a:ea typeface="Calibri"/>
                <a:cs typeface="Calibri"/>
                <a:sym typeface="Calibri"/>
              </a:rPr>
              <a:t>Feedback </a:t>
            </a:r>
            <a:r>
              <a:rPr lang="en-US" sz="2400" b="1" dirty="0" err="1">
                <a:solidFill>
                  <a:srgbClr val="092E4B"/>
                </a:solidFill>
                <a:latin typeface="Calibri"/>
                <a:ea typeface="Calibri"/>
                <a:cs typeface="Calibri"/>
                <a:sym typeface="Calibri"/>
              </a:rPr>
              <a:t>positivi</a:t>
            </a:r>
            <a:endParaRPr sz="2400" b="1" dirty="0">
              <a:solidFill>
                <a:srgbClr val="092E4B"/>
              </a:solidFill>
              <a:latin typeface="Calibri"/>
              <a:ea typeface="Calibri"/>
              <a:cs typeface="Calibri"/>
              <a:sym typeface="Calibri"/>
            </a:endParaRPr>
          </a:p>
          <a:p>
            <a:pPr marL="228600" lvl="0" indent="-228600">
              <a:lnSpc>
                <a:spcPct val="90000"/>
              </a:lnSpc>
              <a:spcBef>
                <a:spcPts val="1000"/>
              </a:spcBef>
              <a:buClr>
                <a:srgbClr val="092E4B"/>
              </a:buClr>
              <a:buSzPts val="2400"/>
              <a:buFont typeface="Arial"/>
              <a:buChar char="•"/>
            </a:pPr>
            <a:r>
              <a:rPr lang="it-IT" sz="2400" dirty="0">
                <a:solidFill>
                  <a:srgbClr val="092E4B"/>
                </a:solidFill>
                <a:latin typeface="Calibri"/>
                <a:ea typeface="Calibri"/>
                <a:cs typeface="Calibri"/>
                <a:sym typeface="Calibri"/>
              </a:rPr>
              <a:t>Il feedback positivo durante l'apprendimento è essenziale per l'esperienza di apprendimento e il progresso dell'apprendimento</a:t>
            </a:r>
          </a:p>
          <a:p>
            <a:pPr marL="228600" lvl="0" indent="-228600">
              <a:lnSpc>
                <a:spcPct val="90000"/>
              </a:lnSpc>
              <a:spcBef>
                <a:spcPts val="1000"/>
              </a:spcBef>
              <a:buClr>
                <a:srgbClr val="092E4B"/>
              </a:buClr>
              <a:buSzPts val="2400"/>
              <a:buFont typeface="Arial"/>
              <a:buChar char="•"/>
            </a:pPr>
            <a:r>
              <a:rPr lang="it-IT" sz="2400" dirty="0">
                <a:solidFill>
                  <a:srgbClr val="092E4B"/>
                </a:solidFill>
                <a:latin typeface="Calibri"/>
                <a:ea typeface="Calibri"/>
                <a:cs typeface="Calibri"/>
                <a:sym typeface="Calibri"/>
              </a:rPr>
              <a:t>Un feedback positivo può semplificare il processo di apprendimento</a:t>
            </a:r>
          </a:p>
          <a:p>
            <a:pPr marL="228600" lvl="0" indent="-228600">
              <a:lnSpc>
                <a:spcPct val="90000"/>
              </a:lnSpc>
              <a:spcBef>
                <a:spcPts val="1000"/>
              </a:spcBef>
              <a:buClr>
                <a:srgbClr val="092E4B"/>
              </a:buClr>
              <a:buSzPts val="2400"/>
              <a:buFont typeface="Arial"/>
              <a:buChar char="•"/>
            </a:pPr>
            <a:r>
              <a:rPr lang="it-IT" sz="2400" dirty="0">
                <a:solidFill>
                  <a:srgbClr val="092E4B"/>
                </a:solidFill>
                <a:latin typeface="Calibri"/>
                <a:ea typeface="Calibri"/>
                <a:cs typeface="Calibri"/>
                <a:sym typeface="Calibri"/>
              </a:rPr>
              <a:t>La fiducia dello studente può aumentare grazie a un'esperienza di successo</a:t>
            </a:r>
          </a:p>
          <a:p>
            <a:pPr marL="228600" lvl="0" indent="-228600">
              <a:lnSpc>
                <a:spcPct val="90000"/>
              </a:lnSpc>
              <a:spcBef>
                <a:spcPts val="1000"/>
              </a:spcBef>
              <a:buClr>
                <a:srgbClr val="092E4B"/>
              </a:buClr>
              <a:buSzPts val="2400"/>
              <a:buFont typeface="Arial"/>
              <a:buChar char="•"/>
            </a:pPr>
            <a:r>
              <a:rPr lang="it-IT" sz="2400" dirty="0">
                <a:solidFill>
                  <a:srgbClr val="092E4B"/>
                </a:solidFill>
                <a:latin typeface="Calibri"/>
                <a:ea typeface="Calibri"/>
                <a:cs typeface="Calibri"/>
                <a:sym typeface="Calibri"/>
              </a:rPr>
              <a:t>I tratti positivi sono utili</a:t>
            </a:r>
            <a:endParaRPr sz="2800" dirty="0">
              <a:solidFill>
                <a:srgbClr val="092E4B"/>
              </a:solidFill>
              <a:latin typeface="Calibri"/>
              <a:ea typeface="Calibri"/>
              <a:cs typeface="Calibri"/>
              <a:sym typeface="Calibri"/>
            </a:endParaRPr>
          </a:p>
        </p:txBody>
      </p:sp>
      <p:grpSp>
        <p:nvGrpSpPr>
          <p:cNvPr id="231" name="Google Shape;231;p7"/>
          <p:cNvGrpSpPr/>
          <p:nvPr/>
        </p:nvGrpSpPr>
        <p:grpSpPr>
          <a:xfrm>
            <a:off x="9715500" y="1071154"/>
            <a:ext cx="1317912" cy="1294858"/>
            <a:chOff x="10641441" y="5322217"/>
            <a:chExt cx="740723" cy="746144"/>
          </a:xfrm>
        </p:grpSpPr>
        <p:sp>
          <p:nvSpPr>
            <p:cNvPr id="232" name="Google Shape;232;p7"/>
            <p:cNvSpPr/>
            <p:nvPr/>
          </p:nvSpPr>
          <p:spPr>
            <a:xfrm>
              <a:off x="11105749" y="5334863"/>
              <a:ext cx="249410" cy="275513"/>
            </a:xfrm>
            <a:custGeom>
              <a:avLst/>
              <a:gdLst/>
              <a:ahLst/>
              <a:cxnLst/>
              <a:rect l="l" t="t" r="r" b="b"/>
              <a:pathLst>
                <a:path w="249410" h="275513" extrusionOk="0">
                  <a:moveTo>
                    <a:pt x="196020" y="0"/>
                  </a:moveTo>
                  <a:lnTo>
                    <a:pt x="54199" y="0"/>
                  </a:lnTo>
                  <a:cubicBezTo>
                    <a:pt x="24389" y="0"/>
                    <a:pt x="0" y="24390"/>
                    <a:pt x="0" y="55103"/>
                  </a:cubicBezTo>
                  <a:lnTo>
                    <a:pt x="0" y="165308"/>
                  </a:lnTo>
                  <a:cubicBezTo>
                    <a:pt x="0" y="196021"/>
                    <a:pt x="24389" y="220411"/>
                    <a:pt x="54199" y="220411"/>
                  </a:cubicBezTo>
                  <a:lnTo>
                    <a:pt x="75879" y="220411"/>
                  </a:lnTo>
                  <a:lnTo>
                    <a:pt x="75879" y="264674"/>
                  </a:lnTo>
                  <a:cubicBezTo>
                    <a:pt x="75879" y="270093"/>
                    <a:pt x="78589" y="272804"/>
                    <a:pt x="81299" y="275513"/>
                  </a:cubicBezTo>
                  <a:cubicBezTo>
                    <a:pt x="81299" y="275513"/>
                    <a:pt x="84009" y="275513"/>
                    <a:pt x="86719" y="275513"/>
                  </a:cubicBezTo>
                  <a:cubicBezTo>
                    <a:pt x="89428" y="275513"/>
                    <a:pt x="92138" y="275513"/>
                    <a:pt x="94849" y="272804"/>
                  </a:cubicBezTo>
                  <a:lnTo>
                    <a:pt x="146338" y="220411"/>
                  </a:lnTo>
                  <a:lnTo>
                    <a:pt x="195117" y="220411"/>
                  </a:lnTo>
                  <a:cubicBezTo>
                    <a:pt x="224927" y="220411"/>
                    <a:pt x="249317" y="196021"/>
                    <a:pt x="249317" y="165308"/>
                  </a:cubicBezTo>
                  <a:lnTo>
                    <a:pt x="249317" y="55103"/>
                  </a:lnTo>
                  <a:cubicBezTo>
                    <a:pt x="251123" y="24390"/>
                    <a:pt x="226733" y="0"/>
                    <a:pt x="196020" y="0"/>
                  </a:cubicBezTo>
                  <a:close/>
                </a:path>
              </a:pathLst>
            </a:custGeom>
            <a:solidFill>
              <a:srgbClr val="7F349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3" name="Google Shape;233;p7"/>
            <p:cNvSpPr/>
            <p:nvPr/>
          </p:nvSpPr>
          <p:spPr>
            <a:xfrm>
              <a:off x="10704674" y="5322217"/>
              <a:ext cx="364067" cy="407398"/>
            </a:xfrm>
            <a:custGeom>
              <a:avLst/>
              <a:gdLst/>
              <a:ahLst/>
              <a:cxnLst/>
              <a:rect l="l" t="t" r="r" b="b"/>
              <a:pathLst>
                <a:path w="364067" h="407398" extrusionOk="0">
                  <a:moveTo>
                    <a:pt x="183374" y="0"/>
                  </a:moveTo>
                  <a:cubicBezTo>
                    <a:pt x="82202" y="0"/>
                    <a:pt x="0" y="83106"/>
                    <a:pt x="0" y="186085"/>
                  </a:cubicBezTo>
                  <a:lnTo>
                    <a:pt x="0" y="321583"/>
                  </a:lnTo>
                  <a:cubicBezTo>
                    <a:pt x="0" y="368555"/>
                    <a:pt x="37940" y="407398"/>
                    <a:pt x="84912" y="407398"/>
                  </a:cubicBezTo>
                  <a:lnTo>
                    <a:pt x="95752" y="407398"/>
                  </a:lnTo>
                  <a:lnTo>
                    <a:pt x="95752" y="382105"/>
                  </a:lnTo>
                  <a:lnTo>
                    <a:pt x="84912" y="382105"/>
                  </a:lnTo>
                  <a:cubicBezTo>
                    <a:pt x="52393" y="382105"/>
                    <a:pt x="24390" y="354102"/>
                    <a:pt x="24390" y="320679"/>
                  </a:cubicBezTo>
                  <a:lnTo>
                    <a:pt x="24390" y="185180"/>
                  </a:lnTo>
                  <a:cubicBezTo>
                    <a:pt x="24390" y="96656"/>
                    <a:pt x="95752" y="24390"/>
                    <a:pt x="183374" y="24390"/>
                  </a:cubicBezTo>
                  <a:cubicBezTo>
                    <a:pt x="270996" y="24390"/>
                    <a:pt x="342359" y="96656"/>
                    <a:pt x="342359" y="185180"/>
                  </a:cubicBezTo>
                  <a:lnTo>
                    <a:pt x="342359" y="320679"/>
                  </a:lnTo>
                  <a:cubicBezTo>
                    <a:pt x="342359" y="354102"/>
                    <a:pt x="315259" y="382105"/>
                    <a:pt x="281836" y="382105"/>
                  </a:cubicBezTo>
                  <a:lnTo>
                    <a:pt x="268287" y="382105"/>
                  </a:lnTo>
                  <a:lnTo>
                    <a:pt x="268287" y="407398"/>
                  </a:lnTo>
                  <a:lnTo>
                    <a:pt x="279127" y="407398"/>
                  </a:lnTo>
                  <a:cubicBezTo>
                    <a:pt x="325196" y="407398"/>
                    <a:pt x="364038" y="368555"/>
                    <a:pt x="364038" y="321583"/>
                  </a:cubicBezTo>
                  <a:lnTo>
                    <a:pt x="364038" y="186085"/>
                  </a:lnTo>
                  <a:cubicBezTo>
                    <a:pt x="365845" y="83106"/>
                    <a:pt x="284546" y="0"/>
                    <a:pt x="183374" y="0"/>
                  </a:cubicBez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4" name="Google Shape;234;p7"/>
            <p:cNvSpPr/>
            <p:nvPr/>
          </p:nvSpPr>
          <p:spPr>
            <a:xfrm>
              <a:off x="11100328" y="5322217"/>
              <a:ext cx="280954" cy="306225"/>
            </a:xfrm>
            <a:custGeom>
              <a:avLst/>
              <a:gdLst/>
              <a:ahLst/>
              <a:cxnLst/>
              <a:rect l="l" t="t" r="r" b="b"/>
              <a:pathLst>
                <a:path w="280954" h="306225" extrusionOk="0">
                  <a:moveTo>
                    <a:pt x="259253" y="185180"/>
                  </a:moveTo>
                  <a:cubicBezTo>
                    <a:pt x="259253" y="204151"/>
                    <a:pt x="242994" y="221313"/>
                    <a:pt x="223121" y="221313"/>
                  </a:cubicBezTo>
                  <a:lnTo>
                    <a:pt x="162598" y="221313"/>
                  </a:lnTo>
                  <a:cubicBezTo>
                    <a:pt x="159888" y="221313"/>
                    <a:pt x="157178" y="221313"/>
                    <a:pt x="154468" y="224024"/>
                  </a:cubicBezTo>
                  <a:lnTo>
                    <a:pt x="112915" y="265576"/>
                  </a:lnTo>
                  <a:lnTo>
                    <a:pt x="112915" y="232154"/>
                  </a:lnTo>
                  <a:cubicBezTo>
                    <a:pt x="112915" y="226734"/>
                    <a:pt x="107495" y="221313"/>
                    <a:pt x="102075" y="221313"/>
                  </a:cubicBezTo>
                  <a:lnTo>
                    <a:pt x="65942" y="221313"/>
                  </a:lnTo>
                  <a:cubicBezTo>
                    <a:pt x="46973" y="221313"/>
                    <a:pt x="29809" y="205054"/>
                    <a:pt x="29809" y="185180"/>
                  </a:cubicBezTo>
                  <a:lnTo>
                    <a:pt x="29809" y="60523"/>
                  </a:lnTo>
                  <a:cubicBezTo>
                    <a:pt x="29809" y="41553"/>
                    <a:pt x="46070" y="24390"/>
                    <a:pt x="65942" y="24390"/>
                  </a:cubicBezTo>
                  <a:lnTo>
                    <a:pt x="226734" y="24390"/>
                  </a:lnTo>
                  <a:cubicBezTo>
                    <a:pt x="245704" y="24390"/>
                    <a:pt x="262867" y="40649"/>
                    <a:pt x="262867" y="60523"/>
                  </a:cubicBezTo>
                  <a:lnTo>
                    <a:pt x="262867" y="185180"/>
                  </a:lnTo>
                  <a:lnTo>
                    <a:pt x="259253" y="185180"/>
                  </a:lnTo>
                  <a:close/>
                  <a:moveTo>
                    <a:pt x="220411" y="0"/>
                  </a:moveTo>
                  <a:lnTo>
                    <a:pt x="60523" y="0"/>
                  </a:lnTo>
                  <a:cubicBezTo>
                    <a:pt x="27100" y="0"/>
                    <a:pt x="0" y="28003"/>
                    <a:pt x="0" y="60523"/>
                  </a:cubicBezTo>
                  <a:lnTo>
                    <a:pt x="0" y="185180"/>
                  </a:lnTo>
                  <a:cubicBezTo>
                    <a:pt x="0" y="218604"/>
                    <a:pt x="28003" y="245704"/>
                    <a:pt x="60523" y="245704"/>
                  </a:cubicBezTo>
                  <a:lnTo>
                    <a:pt x="85816" y="245704"/>
                  </a:lnTo>
                  <a:lnTo>
                    <a:pt x="85816" y="295386"/>
                  </a:lnTo>
                  <a:cubicBezTo>
                    <a:pt x="85816" y="300806"/>
                    <a:pt x="88525" y="303516"/>
                    <a:pt x="93946" y="306226"/>
                  </a:cubicBezTo>
                  <a:cubicBezTo>
                    <a:pt x="96656" y="306226"/>
                    <a:pt x="96656" y="306226"/>
                    <a:pt x="99365" y="306226"/>
                  </a:cubicBezTo>
                  <a:cubicBezTo>
                    <a:pt x="102075" y="306226"/>
                    <a:pt x="104786" y="306226"/>
                    <a:pt x="107495" y="303516"/>
                  </a:cubicBezTo>
                  <a:lnTo>
                    <a:pt x="165308" y="245704"/>
                  </a:lnTo>
                  <a:lnTo>
                    <a:pt x="220411" y="245704"/>
                  </a:lnTo>
                  <a:cubicBezTo>
                    <a:pt x="253834" y="245704"/>
                    <a:pt x="280933" y="217701"/>
                    <a:pt x="280933" y="185180"/>
                  </a:cubicBezTo>
                  <a:lnTo>
                    <a:pt x="280933" y="60523"/>
                  </a:lnTo>
                  <a:cubicBezTo>
                    <a:pt x="281836" y="28003"/>
                    <a:pt x="253834" y="0"/>
                    <a:pt x="220411" y="0"/>
                  </a:cubicBez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5" name="Google Shape;235;p7"/>
            <p:cNvSpPr/>
            <p:nvPr/>
          </p:nvSpPr>
          <p:spPr>
            <a:xfrm>
              <a:off x="11162658" y="5390870"/>
              <a:ext cx="81298" cy="18969"/>
            </a:xfrm>
            <a:custGeom>
              <a:avLst/>
              <a:gdLst/>
              <a:ahLst/>
              <a:cxnLst/>
              <a:rect l="l" t="t" r="r" b="b"/>
              <a:pathLst>
                <a:path w="81298" h="18969" extrusionOk="0">
                  <a:moveTo>
                    <a:pt x="0" y="0"/>
                  </a:moveTo>
                  <a:lnTo>
                    <a:pt x="81299" y="0"/>
                  </a:lnTo>
                  <a:lnTo>
                    <a:pt x="81299" y="18969"/>
                  </a:lnTo>
                  <a:lnTo>
                    <a:pt x="0" y="18969"/>
                  </a:ln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6" name="Google Shape;236;p7"/>
            <p:cNvSpPr/>
            <p:nvPr/>
          </p:nvSpPr>
          <p:spPr>
            <a:xfrm>
              <a:off x="11269250" y="5390870"/>
              <a:ext cx="50586" cy="18969"/>
            </a:xfrm>
            <a:custGeom>
              <a:avLst/>
              <a:gdLst/>
              <a:ahLst/>
              <a:cxnLst/>
              <a:rect l="l" t="t" r="r" b="b"/>
              <a:pathLst>
                <a:path w="50586" h="18969" extrusionOk="0">
                  <a:moveTo>
                    <a:pt x="0" y="0"/>
                  </a:moveTo>
                  <a:lnTo>
                    <a:pt x="50586" y="0"/>
                  </a:lnTo>
                  <a:lnTo>
                    <a:pt x="50586" y="18969"/>
                  </a:lnTo>
                  <a:lnTo>
                    <a:pt x="0" y="18969"/>
                  </a:ln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7" name="Google Shape;237;p7"/>
            <p:cNvSpPr/>
            <p:nvPr/>
          </p:nvSpPr>
          <p:spPr>
            <a:xfrm>
              <a:off x="11162658" y="5435132"/>
              <a:ext cx="157177" cy="25293"/>
            </a:xfrm>
            <a:custGeom>
              <a:avLst/>
              <a:gdLst/>
              <a:ahLst/>
              <a:cxnLst/>
              <a:rect l="l" t="t" r="r" b="b"/>
              <a:pathLst>
                <a:path w="157177" h="25293" extrusionOk="0">
                  <a:moveTo>
                    <a:pt x="0" y="0"/>
                  </a:moveTo>
                  <a:lnTo>
                    <a:pt x="157178" y="0"/>
                  </a:lnTo>
                  <a:lnTo>
                    <a:pt x="157178" y="25293"/>
                  </a:lnTo>
                  <a:lnTo>
                    <a:pt x="0" y="25293"/>
                  </a:ln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8" name="Google Shape;238;p7"/>
            <p:cNvSpPr/>
            <p:nvPr/>
          </p:nvSpPr>
          <p:spPr>
            <a:xfrm>
              <a:off x="11162658" y="5484815"/>
              <a:ext cx="81298" cy="25293"/>
            </a:xfrm>
            <a:custGeom>
              <a:avLst/>
              <a:gdLst/>
              <a:ahLst/>
              <a:cxnLst/>
              <a:rect l="l" t="t" r="r" b="b"/>
              <a:pathLst>
                <a:path w="81298" h="25293" extrusionOk="0">
                  <a:moveTo>
                    <a:pt x="0" y="0"/>
                  </a:moveTo>
                  <a:lnTo>
                    <a:pt x="81299" y="0"/>
                  </a:lnTo>
                  <a:lnTo>
                    <a:pt x="81299" y="25293"/>
                  </a:lnTo>
                  <a:lnTo>
                    <a:pt x="0" y="25293"/>
                  </a:ln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9" name="Google Shape;239;p7"/>
            <p:cNvSpPr/>
            <p:nvPr/>
          </p:nvSpPr>
          <p:spPr>
            <a:xfrm>
              <a:off x="11024450" y="5879567"/>
              <a:ext cx="50126" cy="187890"/>
            </a:xfrm>
            <a:custGeom>
              <a:avLst/>
              <a:gdLst/>
              <a:ahLst/>
              <a:cxnLst/>
              <a:rect l="l" t="t" r="r" b="b"/>
              <a:pathLst>
                <a:path w="50126" h="187890" extrusionOk="0">
                  <a:moveTo>
                    <a:pt x="30713" y="14453"/>
                  </a:moveTo>
                  <a:lnTo>
                    <a:pt x="22583" y="0"/>
                  </a:lnTo>
                  <a:lnTo>
                    <a:pt x="0" y="14453"/>
                  </a:lnTo>
                  <a:lnTo>
                    <a:pt x="8130" y="28906"/>
                  </a:lnTo>
                  <a:cubicBezTo>
                    <a:pt x="30713" y="65039"/>
                    <a:pt x="28003" y="110205"/>
                    <a:pt x="2710" y="143628"/>
                  </a:cubicBezTo>
                  <a:cubicBezTo>
                    <a:pt x="0" y="146338"/>
                    <a:pt x="0" y="149048"/>
                    <a:pt x="0" y="151757"/>
                  </a:cubicBezTo>
                  <a:lnTo>
                    <a:pt x="0" y="187890"/>
                  </a:lnTo>
                  <a:lnTo>
                    <a:pt x="25293" y="187890"/>
                  </a:lnTo>
                  <a:lnTo>
                    <a:pt x="25293" y="154468"/>
                  </a:lnTo>
                  <a:cubicBezTo>
                    <a:pt x="56005" y="112915"/>
                    <a:pt x="58716" y="56909"/>
                    <a:pt x="30713" y="14453"/>
                  </a:cubicBez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0" name="Google Shape;240;p7"/>
            <p:cNvSpPr/>
            <p:nvPr/>
          </p:nvSpPr>
          <p:spPr>
            <a:xfrm>
              <a:off x="10641441" y="5428649"/>
              <a:ext cx="740723" cy="639712"/>
            </a:xfrm>
            <a:custGeom>
              <a:avLst/>
              <a:gdLst/>
              <a:ahLst/>
              <a:cxnLst/>
              <a:rect l="l" t="t" r="r" b="b"/>
              <a:pathLst>
                <a:path w="740723" h="639712" extrusionOk="0">
                  <a:moveTo>
                    <a:pt x="654005" y="391299"/>
                  </a:moveTo>
                  <a:lnTo>
                    <a:pt x="557349" y="391299"/>
                  </a:lnTo>
                  <a:cubicBezTo>
                    <a:pt x="562769" y="363295"/>
                    <a:pt x="588062" y="340712"/>
                    <a:pt x="618775" y="340712"/>
                  </a:cubicBezTo>
                  <a:lnTo>
                    <a:pt x="715431" y="340712"/>
                  </a:lnTo>
                  <a:cubicBezTo>
                    <a:pt x="710010" y="369619"/>
                    <a:pt x="684718" y="391299"/>
                    <a:pt x="654005" y="391299"/>
                  </a:cubicBezTo>
                  <a:close/>
                  <a:moveTo>
                    <a:pt x="305323" y="403041"/>
                  </a:moveTo>
                  <a:lnTo>
                    <a:pt x="191504" y="403041"/>
                  </a:lnTo>
                  <a:lnTo>
                    <a:pt x="155371" y="352455"/>
                  </a:lnTo>
                  <a:lnTo>
                    <a:pt x="160791" y="352455"/>
                  </a:lnTo>
                  <a:cubicBezTo>
                    <a:pt x="188794" y="352455"/>
                    <a:pt x="210474" y="329872"/>
                    <a:pt x="210474" y="301870"/>
                  </a:cubicBezTo>
                  <a:lnTo>
                    <a:pt x="210474" y="281996"/>
                  </a:lnTo>
                  <a:cubicBezTo>
                    <a:pt x="235767" y="290126"/>
                    <a:pt x="260156" y="290126"/>
                    <a:pt x="285449" y="281996"/>
                  </a:cubicBezTo>
                  <a:lnTo>
                    <a:pt x="285449" y="301870"/>
                  </a:lnTo>
                  <a:cubicBezTo>
                    <a:pt x="285449" y="329872"/>
                    <a:pt x="308032" y="352455"/>
                    <a:pt x="335132" y="352455"/>
                  </a:cubicBezTo>
                  <a:lnTo>
                    <a:pt x="345972" y="352455"/>
                  </a:lnTo>
                  <a:lnTo>
                    <a:pt x="305323" y="403041"/>
                  </a:lnTo>
                  <a:close/>
                  <a:moveTo>
                    <a:pt x="246607" y="480727"/>
                  </a:moveTo>
                  <a:lnTo>
                    <a:pt x="207764" y="427431"/>
                  </a:lnTo>
                  <a:lnTo>
                    <a:pt x="285449" y="427431"/>
                  </a:lnTo>
                  <a:lnTo>
                    <a:pt x="246607" y="480727"/>
                  </a:lnTo>
                  <a:close/>
                  <a:moveTo>
                    <a:pt x="147241" y="165468"/>
                  </a:moveTo>
                  <a:lnTo>
                    <a:pt x="147241" y="121205"/>
                  </a:lnTo>
                  <a:lnTo>
                    <a:pt x="338746" y="31776"/>
                  </a:lnTo>
                  <a:cubicBezTo>
                    <a:pt x="344165" y="42616"/>
                    <a:pt x="344165" y="57069"/>
                    <a:pt x="344165" y="67909"/>
                  </a:cubicBezTo>
                  <a:lnTo>
                    <a:pt x="344165" y="168178"/>
                  </a:lnTo>
                  <a:cubicBezTo>
                    <a:pt x="344165" y="224184"/>
                    <a:pt x="299903" y="268446"/>
                    <a:pt x="244800" y="268446"/>
                  </a:cubicBezTo>
                  <a:cubicBezTo>
                    <a:pt x="189698" y="268446"/>
                    <a:pt x="147241" y="221474"/>
                    <a:pt x="147241" y="165468"/>
                  </a:cubicBezTo>
                  <a:close/>
                  <a:moveTo>
                    <a:pt x="728981" y="316323"/>
                  </a:moveTo>
                  <a:lnTo>
                    <a:pt x="618775" y="316323"/>
                  </a:lnTo>
                  <a:cubicBezTo>
                    <a:pt x="571802" y="316323"/>
                    <a:pt x="535670" y="352455"/>
                    <a:pt x="532960" y="400332"/>
                  </a:cubicBezTo>
                  <a:lnTo>
                    <a:pt x="496827" y="467177"/>
                  </a:lnTo>
                  <a:lnTo>
                    <a:pt x="496827" y="416591"/>
                  </a:lnTo>
                  <a:cubicBezTo>
                    <a:pt x="496827" y="369619"/>
                    <a:pt x="457984" y="329872"/>
                    <a:pt x="411011" y="329872"/>
                  </a:cubicBezTo>
                  <a:lnTo>
                    <a:pt x="365845" y="329872"/>
                  </a:lnTo>
                  <a:lnTo>
                    <a:pt x="338746" y="329872"/>
                  </a:lnTo>
                  <a:cubicBezTo>
                    <a:pt x="325196" y="329872"/>
                    <a:pt x="313453" y="319033"/>
                    <a:pt x="313453" y="304579"/>
                  </a:cubicBezTo>
                  <a:lnTo>
                    <a:pt x="313453" y="273867"/>
                  </a:lnTo>
                  <a:cubicBezTo>
                    <a:pt x="352295" y="251284"/>
                    <a:pt x="374878" y="209730"/>
                    <a:pt x="374878" y="165468"/>
                  </a:cubicBezTo>
                  <a:lnTo>
                    <a:pt x="374878" y="65199"/>
                  </a:lnTo>
                  <a:cubicBezTo>
                    <a:pt x="374878" y="45326"/>
                    <a:pt x="369459" y="23646"/>
                    <a:pt x="361329" y="6483"/>
                  </a:cubicBezTo>
                  <a:cubicBezTo>
                    <a:pt x="358619" y="1063"/>
                    <a:pt x="350489" y="-1647"/>
                    <a:pt x="345069" y="1063"/>
                  </a:cubicBezTo>
                  <a:lnTo>
                    <a:pt x="134595" y="101332"/>
                  </a:lnTo>
                  <a:cubicBezTo>
                    <a:pt x="129175" y="104042"/>
                    <a:pt x="126465" y="106752"/>
                    <a:pt x="126465" y="112172"/>
                  </a:cubicBezTo>
                  <a:lnTo>
                    <a:pt x="126465" y="165468"/>
                  </a:lnTo>
                  <a:cubicBezTo>
                    <a:pt x="126465" y="209730"/>
                    <a:pt x="151758" y="252187"/>
                    <a:pt x="187891" y="273867"/>
                  </a:cubicBezTo>
                  <a:lnTo>
                    <a:pt x="187891" y="304579"/>
                  </a:lnTo>
                  <a:cubicBezTo>
                    <a:pt x="187891" y="318129"/>
                    <a:pt x="177051" y="329872"/>
                    <a:pt x="162598" y="329872"/>
                  </a:cubicBezTo>
                  <a:lnTo>
                    <a:pt x="85816" y="329872"/>
                  </a:lnTo>
                  <a:cubicBezTo>
                    <a:pt x="38843" y="329872"/>
                    <a:pt x="0" y="368716"/>
                    <a:pt x="0" y="416591"/>
                  </a:cubicBezTo>
                  <a:lnTo>
                    <a:pt x="0" y="639712"/>
                  </a:lnTo>
                  <a:lnTo>
                    <a:pt x="25293" y="639712"/>
                  </a:lnTo>
                  <a:lnTo>
                    <a:pt x="25293" y="416591"/>
                  </a:lnTo>
                  <a:cubicBezTo>
                    <a:pt x="25293" y="383169"/>
                    <a:pt x="53296" y="355166"/>
                    <a:pt x="86719" y="355166"/>
                  </a:cubicBezTo>
                  <a:lnTo>
                    <a:pt x="125562" y="355166"/>
                  </a:lnTo>
                  <a:lnTo>
                    <a:pt x="236670" y="511440"/>
                  </a:lnTo>
                  <a:cubicBezTo>
                    <a:pt x="239380" y="514150"/>
                    <a:pt x="242090" y="516859"/>
                    <a:pt x="247510" y="516859"/>
                  </a:cubicBezTo>
                  <a:cubicBezTo>
                    <a:pt x="250220" y="516859"/>
                    <a:pt x="255640" y="514150"/>
                    <a:pt x="258350" y="511440"/>
                  </a:cubicBezTo>
                  <a:lnTo>
                    <a:pt x="374878" y="355166"/>
                  </a:lnTo>
                  <a:lnTo>
                    <a:pt x="408301" y="355166"/>
                  </a:lnTo>
                  <a:cubicBezTo>
                    <a:pt x="441724" y="355166"/>
                    <a:pt x="469727" y="383169"/>
                    <a:pt x="469727" y="416591"/>
                  </a:cubicBezTo>
                  <a:lnTo>
                    <a:pt x="469727" y="516859"/>
                  </a:lnTo>
                  <a:cubicBezTo>
                    <a:pt x="469727" y="522280"/>
                    <a:pt x="475147" y="527700"/>
                    <a:pt x="480567" y="527700"/>
                  </a:cubicBezTo>
                  <a:cubicBezTo>
                    <a:pt x="485987" y="527700"/>
                    <a:pt x="488697" y="524990"/>
                    <a:pt x="491407" y="522280"/>
                  </a:cubicBezTo>
                  <a:lnTo>
                    <a:pt x="549219" y="416591"/>
                  </a:lnTo>
                  <a:lnTo>
                    <a:pt x="621485" y="416591"/>
                  </a:lnTo>
                  <a:lnTo>
                    <a:pt x="499537" y="639712"/>
                  </a:lnTo>
                  <a:lnTo>
                    <a:pt x="527540" y="639712"/>
                  </a:lnTo>
                  <a:lnTo>
                    <a:pt x="649488" y="416591"/>
                  </a:lnTo>
                  <a:lnTo>
                    <a:pt x="654908" y="416591"/>
                  </a:lnTo>
                  <a:cubicBezTo>
                    <a:pt x="701881" y="416591"/>
                    <a:pt x="740724" y="377749"/>
                    <a:pt x="740724" y="329872"/>
                  </a:cubicBezTo>
                  <a:cubicBezTo>
                    <a:pt x="740724" y="321742"/>
                    <a:pt x="734400" y="316323"/>
                    <a:pt x="728981" y="316323"/>
                  </a:cubicBez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41" name="Google Shape;241;p7"/>
          <p:cNvSpPr/>
          <p:nvPr/>
        </p:nvSpPr>
        <p:spPr>
          <a:xfrm rot="9014749">
            <a:off x="10074081" y="1416746"/>
            <a:ext cx="199983" cy="204369"/>
          </a:xfrm>
          <a:prstGeom prst="arc">
            <a:avLst>
              <a:gd name="adj1" fmla="val 16200000"/>
              <a:gd name="adj2" fmla="val 0"/>
            </a:avLst>
          </a:prstGeom>
          <a:noFill/>
          <a:ln w="28575" cap="flat" cmpd="sng">
            <a:solidFill>
              <a:srgbClr val="092E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8"/>
          <p:cNvSpPr txBox="1">
            <a:spLocks noGrp="1"/>
          </p:cNvSpPr>
          <p:nvPr>
            <p:ph type="body" idx="2"/>
          </p:nvPr>
        </p:nvSpPr>
        <p:spPr>
          <a:xfrm>
            <a:off x="1503336" y="604434"/>
            <a:ext cx="9886397" cy="101897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24BAA2"/>
              </a:buClr>
              <a:buSzPts val="3600"/>
              <a:buNone/>
            </a:pPr>
            <a:r>
              <a:rPr lang="en-US" dirty="0" err="1"/>
              <a:t>Aspetti</a:t>
            </a:r>
            <a:r>
              <a:rPr lang="en-US" dirty="0"/>
              <a:t> </a:t>
            </a:r>
            <a:r>
              <a:rPr lang="en-US" dirty="0" err="1"/>
              <a:t>psicologici</a:t>
            </a:r>
            <a:endParaRPr dirty="0"/>
          </a:p>
        </p:txBody>
      </p:sp>
      <p:sp>
        <p:nvSpPr>
          <p:cNvPr id="247" name="Google Shape;247;p8"/>
          <p:cNvSpPr txBox="1"/>
          <p:nvPr/>
        </p:nvSpPr>
        <p:spPr>
          <a:xfrm>
            <a:off x="838200" y="1690688"/>
            <a:ext cx="10515600" cy="4351338"/>
          </a:xfrm>
          <a:prstGeom prst="rect">
            <a:avLst/>
          </a:prstGeom>
          <a:noFill/>
          <a:ln>
            <a:noFill/>
          </a:ln>
        </p:spPr>
        <p:txBody>
          <a:bodyPr spcFirstLastPara="1" wrap="square" lIns="91425" tIns="45700" rIns="91425" bIns="45700" anchor="t" anchorCtr="0">
            <a:noAutofit/>
          </a:bodyPr>
          <a:lstStyle/>
          <a:p>
            <a:pPr lvl="0">
              <a:lnSpc>
                <a:spcPct val="90000"/>
              </a:lnSpc>
              <a:buClr>
                <a:srgbClr val="092E4B"/>
              </a:buClr>
              <a:buSzPts val="2400"/>
            </a:pPr>
            <a:r>
              <a:rPr lang="en-US" sz="2400" b="1" dirty="0" err="1">
                <a:solidFill>
                  <a:srgbClr val="092E4B"/>
                </a:solidFill>
                <a:latin typeface="Calibri"/>
                <a:ea typeface="Calibri"/>
                <a:cs typeface="Calibri"/>
                <a:sym typeface="Calibri"/>
              </a:rPr>
              <a:t>Approccio</a:t>
            </a:r>
            <a:r>
              <a:rPr lang="en-US" sz="2400" b="1" dirty="0">
                <a:solidFill>
                  <a:srgbClr val="092E4B"/>
                </a:solidFill>
                <a:latin typeface="Calibri"/>
                <a:ea typeface="Calibri"/>
                <a:cs typeface="Calibri"/>
                <a:sym typeface="Calibri"/>
              </a:rPr>
              <a:t> </a:t>
            </a:r>
            <a:r>
              <a:rPr lang="en-US" sz="2400" b="1" dirty="0" err="1">
                <a:solidFill>
                  <a:srgbClr val="092E4B"/>
                </a:solidFill>
                <a:latin typeface="Calibri"/>
                <a:ea typeface="Calibri"/>
                <a:cs typeface="Calibri"/>
                <a:sym typeface="Calibri"/>
              </a:rPr>
              <a:t>empatico</a:t>
            </a:r>
            <a:endParaRPr lang="en-US" sz="2400" b="1" dirty="0">
              <a:solidFill>
                <a:srgbClr val="092E4B"/>
              </a:solidFill>
              <a:latin typeface="Calibri"/>
              <a:ea typeface="Calibri"/>
              <a:cs typeface="Calibri"/>
              <a:sym typeface="Calibri"/>
            </a:endParaRPr>
          </a:p>
          <a:p>
            <a:pPr lvl="0">
              <a:lnSpc>
                <a:spcPct val="90000"/>
              </a:lnSpc>
              <a:buClr>
                <a:srgbClr val="092E4B"/>
              </a:buClr>
              <a:buSzPts val="2400"/>
            </a:pPr>
            <a:endParaRPr sz="2400" dirty="0">
              <a:solidFill>
                <a:srgbClr val="092E4B"/>
              </a:solidFill>
              <a:latin typeface="Calibri"/>
              <a:ea typeface="Calibri"/>
              <a:cs typeface="Calibri"/>
              <a:sym typeface="Calibri"/>
            </a:endParaRPr>
          </a:p>
          <a:p>
            <a:pPr marL="228600" lvl="0" indent="-228600">
              <a:lnSpc>
                <a:spcPct val="90000"/>
              </a:lnSpc>
              <a:spcBef>
                <a:spcPts val="1000"/>
              </a:spcBef>
              <a:buClr>
                <a:srgbClr val="092E4B"/>
              </a:buClr>
              <a:buSzPts val="2400"/>
              <a:buFont typeface="Arial"/>
              <a:buChar char="•"/>
            </a:pPr>
            <a:r>
              <a:rPr lang="it-IT" sz="2400" dirty="0">
                <a:solidFill>
                  <a:srgbClr val="092E4B"/>
                </a:solidFill>
                <a:latin typeface="Calibri"/>
                <a:ea typeface="Calibri"/>
                <a:cs typeface="Calibri"/>
                <a:sym typeface="Calibri"/>
              </a:rPr>
              <a:t>È importante collegare il contenuto del corso alle esigenze personali e alle motivazioni dello studente</a:t>
            </a:r>
          </a:p>
          <a:p>
            <a:pPr marL="228600" lvl="0" indent="-228600">
              <a:lnSpc>
                <a:spcPct val="90000"/>
              </a:lnSpc>
              <a:spcBef>
                <a:spcPts val="1000"/>
              </a:spcBef>
              <a:buClr>
                <a:srgbClr val="092E4B"/>
              </a:buClr>
              <a:buSzPts val="2400"/>
              <a:buFont typeface="Arial"/>
              <a:buChar char="•"/>
            </a:pPr>
            <a:r>
              <a:rPr lang="it-IT" sz="2400" dirty="0">
                <a:solidFill>
                  <a:srgbClr val="092E4B"/>
                </a:solidFill>
                <a:latin typeface="Calibri"/>
                <a:ea typeface="Calibri"/>
                <a:cs typeface="Calibri"/>
                <a:sym typeface="Calibri"/>
              </a:rPr>
              <a:t>Il tutor deve incontrare gli operatori sanitari con un approccio empatico al fine di mantenere la motivazione, l'attenzione e la curiosità</a:t>
            </a:r>
          </a:p>
          <a:p>
            <a:pPr marL="228600" lvl="0" indent="-228600">
              <a:lnSpc>
                <a:spcPct val="90000"/>
              </a:lnSpc>
              <a:spcBef>
                <a:spcPts val="1000"/>
              </a:spcBef>
              <a:buClr>
                <a:srgbClr val="092E4B"/>
              </a:buClr>
              <a:buSzPts val="2400"/>
              <a:buFont typeface="Arial"/>
              <a:buChar char="•"/>
            </a:pPr>
            <a:r>
              <a:rPr lang="it-IT" sz="2400" dirty="0">
                <a:solidFill>
                  <a:srgbClr val="092E4B"/>
                </a:solidFill>
                <a:latin typeface="Calibri"/>
                <a:ea typeface="Calibri"/>
                <a:cs typeface="Calibri"/>
                <a:sym typeface="Calibri"/>
              </a:rPr>
              <a:t>Il tutor deve interessarsi realmente ai bisogni, alle competenze e ai requisiti degli operatori sanitari</a:t>
            </a:r>
            <a:endParaRPr sz="2800" dirty="0">
              <a:solidFill>
                <a:srgbClr val="092E4B"/>
              </a:solidFill>
              <a:latin typeface="Calibri"/>
              <a:ea typeface="Calibri"/>
              <a:cs typeface="Calibri"/>
              <a:sym typeface="Calibri"/>
            </a:endParaRPr>
          </a:p>
        </p:txBody>
      </p:sp>
      <p:grpSp>
        <p:nvGrpSpPr>
          <p:cNvPr id="248" name="Google Shape;248;p8"/>
          <p:cNvGrpSpPr/>
          <p:nvPr/>
        </p:nvGrpSpPr>
        <p:grpSpPr>
          <a:xfrm>
            <a:off x="9625611" y="1235244"/>
            <a:ext cx="1347188" cy="1181478"/>
            <a:chOff x="4422991" y="1951890"/>
            <a:chExt cx="1086135" cy="968195"/>
          </a:xfrm>
        </p:grpSpPr>
        <p:sp>
          <p:nvSpPr>
            <p:cNvPr id="249" name="Google Shape;249;p8"/>
            <p:cNvSpPr/>
            <p:nvPr/>
          </p:nvSpPr>
          <p:spPr>
            <a:xfrm>
              <a:off x="4422991" y="1951890"/>
              <a:ext cx="1086135" cy="968195"/>
            </a:xfrm>
            <a:custGeom>
              <a:avLst/>
              <a:gdLst/>
              <a:ahLst/>
              <a:cxnLst/>
              <a:rect l="l" t="t" r="r" b="b"/>
              <a:pathLst>
                <a:path w="1086135" h="968195" extrusionOk="0">
                  <a:moveTo>
                    <a:pt x="704891" y="315418"/>
                  </a:moveTo>
                  <a:lnTo>
                    <a:pt x="682949" y="293475"/>
                  </a:lnTo>
                  <a:cubicBezTo>
                    <a:pt x="663750" y="274276"/>
                    <a:pt x="633579" y="277019"/>
                    <a:pt x="614380" y="296218"/>
                  </a:cubicBezTo>
                  <a:cubicBezTo>
                    <a:pt x="606152" y="304447"/>
                    <a:pt x="600666" y="318161"/>
                    <a:pt x="600666" y="329131"/>
                  </a:cubicBezTo>
                  <a:cubicBezTo>
                    <a:pt x="600666" y="342845"/>
                    <a:pt x="606152" y="353817"/>
                    <a:pt x="614380" y="362045"/>
                  </a:cubicBezTo>
                  <a:lnTo>
                    <a:pt x="633579" y="381244"/>
                  </a:lnTo>
                  <a:lnTo>
                    <a:pt x="658265" y="403186"/>
                  </a:lnTo>
                  <a:lnTo>
                    <a:pt x="715862" y="458041"/>
                  </a:lnTo>
                  <a:cubicBezTo>
                    <a:pt x="724091" y="466270"/>
                    <a:pt x="735062" y="471755"/>
                    <a:pt x="748776" y="471755"/>
                  </a:cubicBezTo>
                  <a:cubicBezTo>
                    <a:pt x="748776" y="471755"/>
                    <a:pt x="751519" y="471755"/>
                    <a:pt x="751519" y="471755"/>
                  </a:cubicBezTo>
                  <a:cubicBezTo>
                    <a:pt x="765232" y="471755"/>
                    <a:pt x="776203" y="466270"/>
                    <a:pt x="784431" y="455299"/>
                  </a:cubicBezTo>
                  <a:lnTo>
                    <a:pt x="795403" y="441585"/>
                  </a:lnTo>
                  <a:lnTo>
                    <a:pt x="795403" y="490955"/>
                  </a:lnTo>
                  <a:cubicBezTo>
                    <a:pt x="795403" y="490955"/>
                    <a:pt x="795403" y="493697"/>
                    <a:pt x="795403" y="493697"/>
                  </a:cubicBezTo>
                  <a:lnTo>
                    <a:pt x="809117" y="562266"/>
                  </a:lnTo>
                  <a:cubicBezTo>
                    <a:pt x="814602" y="592437"/>
                    <a:pt x="817345" y="619864"/>
                    <a:pt x="817345" y="650035"/>
                  </a:cubicBezTo>
                  <a:lnTo>
                    <a:pt x="817345" y="806372"/>
                  </a:lnTo>
                  <a:cubicBezTo>
                    <a:pt x="789917" y="811858"/>
                    <a:pt x="767975" y="833800"/>
                    <a:pt x="767975" y="863970"/>
                  </a:cubicBezTo>
                  <a:lnTo>
                    <a:pt x="767975" y="872198"/>
                  </a:lnTo>
                  <a:lnTo>
                    <a:pt x="304447" y="872198"/>
                  </a:lnTo>
                  <a:lnTo>
                    <a:pt x="304447" y="863970"/>
                  </a:lnTo>
                  <a:cubicBezTo>
                    <a:pt x="304447" y="833800"/>
                    <a:pt x="282505" y="811858"/>
                    <a:pt x="255077" y="806372"/>
                  </a:cubicBezTo>
                  <a:lnTo>
                    <a:pt x="255077" y="650035"/>
                  </a:lnTo>
                  <a:cubicBezTo>
                    <a:pt x="255077" y="619864"/>
                    <a:pt x="257820" y="589694"/>
                    <a:pt x="263306" y="562266"/>
                  </a:cubicBezTo>
                  <a:lnTo>
                    <a:pt x="277020" y="493697"/>
                  </a:lnTo>
                  <a:cubicBezTo>
                    <a:pt x="277020" y="493697"/>
                    <a:pt x="277020" y="490955"/>
                    <a:pt x="277020" y="490955"/>
                  </a:cubicBezTo>
                  <a:lnTo>
                    <a:pt x="277020" y="441585"/>
                  </a:lnTo>
                  <a:lnTo>
                    <a:pt x="287991" y="455299"/>
                  </a:lnTo>
                  <a:cubicBezTo>
                    <a:pt x="296219" y="466270"/>
                    <a:pt x="309933" y="471755"/>
                    <a:pt x="320904" y="471755"/>
                  </a:cubicBezTo>
                  <a:cubicBezTo>
                    <a:pt x="320904" y="471755"/>
                    <a:pt x="323647" y="471755"/>
                    <a:pt x="323647" y="471755"/>
                  </a:cubicBezTo>
                  <a:cubicBezTo>
                    <a:pt x="337360" y="471755"/>
                    <a:pt x="348331" y="466270"/>
                    <a:pt x="356560" y="458041"/>
                  </a:cubicBezTo>
                  <a:lnTo>
                    <a:pt x="414158" y="403186"/>
                  </a:lnTo>
                  <a:lnTo>
                    <a:pt x="438843" y="381244"/>
                  </a:lnTo>
                  <a:lnTo>
                    <a:pt x="458042" y="362045"/>
                  </a:lnTo>
                  <a:cubicBezTo>
                    <a:pt x="466270" y="353817"/>
                    <a:pt x="471756" y="340103"/>
                    <a:pt x="471756" y="329131"/>
                  </a:cubicBezTo>
                  <a:cubicBezTo>
                    <a:pt x="471756" y="315418"/>
                    <a:pt x="466270" y="304447"/>
                    <a:pt x="458042" y="296218"/>
                  </a:cubicBezTo>
                  <a:cubicBezTo>
                    <a:pt x="438843" y="277019"/>
                    <a:pt x="408673" y="277019"/>
                    <a:pt x="389473" y="293475"/>
                  </a:cubicBezTo>
                  <a:lnTo>
                    <a:pt x="367531" y="315418"/>
                  </a:lnTo>
                  <a:lnTo>
                    <a:pt x="345589" y="337360"/>
                  </a:lnTo>
                  <a:lnTo>
                    <a:pt x="326390" y="356559"/>
                  </a:lnTo>
                  <a:lnTo>
                    <a:pt x="274277" y="293475"/>
                  </a:lnTo>
                  <a:cubicBezTo>
                    <a:pt x="271534" y="277019"/>
                    <a:pt x="263306" y="263305"/>
                    <a:pt x="252335" y="252334"/>
                  </a:cubicBezTo>
                  <a:cubicBezTo>
                    <a:pt x="249592" y="249592"/>
                    <a:pt x="246849" y="246849"/>
                    <a:pt x="244107" y="244106"/>
                  </a:cubicBezTo>
                  <a:lnTo>
                    <a:pt x="244107" y="200222"/>
                  </a:lnTo>
                  <a:cubicBezTo>
                    <a:pt x="263306" y="186508"/>
                    <a:pt x="277020" y="161823"/>
                    <a:pt x="277020" y="137138"/>
                  </a:cubicBezTo>
                  <a:lnTo>
                    <a:pt x="277020" y="117939"/>
                  </a:lnTo>
                  <a:cubicBezTo>
                    <a:pt x="296219" y="115196"/>
                    <a:pt x="312676" y="98740"/>
                    <a:pt x="312676" y="76797"/>
                  </a:cubicBezTo>
                  <a:cubicBezTo>
                    <a:pt x="312676" y="32913"/>
                    <a:pt x="277020" y="0"/>
                    <a:pt x="235878" y="0"/>
                  </a:cubicBezTo>
                  <a:lnTo>
                    <a:pt x="183765" y="0"/>
                  </a:lnTo>
                  <a:cubicBezTo>
                    <a:pt x="161824" y="0"/>
                    <a:pt x="139881" y="8228"/>
                    <a:pt x="123425" y="24685"/>
                  </a:cubicBezTo>
                  <a:cubicBezTo>
                    <a:pt x="106968" y="41141"/>
                    <a:pt x="98740" y="63084"/>
                    <a:pt x="98740" y="85026"/>
                  </a:cubicBezTo>
                  <a:lnTo>
                    <a:pt x="98740" y="145366"/>
                  </a:lnTo>
                  <a:cubicBezTo>
                    <a:pt x="98740" y="178280"/>
                    <a:pt x="120682" y="202965"/>
                    <a:pt x="150852" y="211193"/>
                  </a:cubicBezTo>
                  <a:lnTo>
                    <a:pt x="150852" y="244106"/>
                  </a:lnTo>
                  <a:cubicBezTo>
                    <a:pt x="131653" y="257820"/>
                    <a:pt x="120682" y="282505"/>
                    <a:pt x="120682" y="307189"/>
                  </a:cubicBezTo>
                  <a:lnTo>
                    <a:pt x="120682" y="496440"/>
                  </a:lnTo>
                  <a:cubicBezTo>
                    <a:pt x="120682" y="521125"/>
                    <a:pt x="128910" y="543067"/>
                    <a:pt x="145367" y="559524"/>
                  </a:cubicBezTo>
                  <a:cubicBezTo>
                    <a:pt x="150852" y="565009"/>
                    <a:pt x="153595" y="573238"/>
                    <a:pt x="156338" y="581466"/>
                  </a:cubicBezTo>
                  <a:cubicBezTo>
                    <a:pt x="159081" y="589694"/>
                    <a:pt x="159081" y="597922"/>
                    <a:pt x="159081" y="606151"/>
                  </a:cubicBezTo>
                  <a:lnTo>
                    <a:pt x="159081" y="685691"/>
                  </a:lnTo>
                  <a:cubicBezTo>
                    <a:pt x="159081" y="693919"/>
                    <a:pt x="167309" y="702147"/>
                    <a:pt x="175537" y="702147"/>
                  </a:cubicBezTo>
                  <a:cubicBezTo>
                    <a:pt x="183765" y="702147"/>
                    <a:pt x="191994" y="693919"/>
                    <a:pt x="191994" y="685691"/>
                  </a:cubicBezTo>
                  <a:lnTo>
                    <a:pt x="191994" y="606151"/>
                  </a:lnTo>
                  <a:cubicBezTo>
                    <a:pt x="191994" y="595179"/>
                    <a:pt x="189251" y="584208"/>
                    <a:pt x="186508" y="573238"/>
                  </a:cubicBezTo>
                  <a:cubicBezTo>
                    <a:pt x="183765" y="562266"/>
                    <a:pt x="175537" y="551295"/>
                    <a:pt x="170051" y="543067"/>
                  </a:cubicBezTo>
                  <a:cubicBezTo>
                    <a:pt x="161824" y="532096"/>
                    <a:pt x="156338" y="521125"/>
                    <a:pt x="153595" y="507411"/>
                  </a:cubicBezTo>
                  <a:lnTo>
                    <a:pt x="244107" y="507411"/>
                  </a:lnTo>
                  <a:lnTo>
                    <a:pt x="233135" y="556781"/>
                  </a:lnTo>
                  <a:cubicBezTo>
                    <a:pt x="227650" y="586951"/>
                    <a:pt x="222164" y="619864"/>
                    <a:pt x="222164" y="652778"/>
                  </a:cubicBezTo>
                  <a:lnTo>
                    <a:pt x="222164" y="809115"/>
                  </a:lnTo>
                  <a:lnTo>
                    <a:pt x="200222" y="809115"/>
                  </a:lnTo>
                  <a:lnTo>
                    <a:pt x="200222" y="757003"/>
                  </a:lnTo>
                  <a:cubicBezTo>
                    <a:pt x="200222" y="748774"/>
                    <a:pt x="191994" y="740546"/>
                    <a:pt x="183765" y="740546"/>
                  </a:cubicBezTo>
                  <a:cubicBezTo>
                    <a:pt x="175537" y="740546"/>
                    <a:pt x="167309" y="748774"/>
                    <a:pt x="167309" y="757003"/>
                  </a:cubicBezTo>
                  <a:lnTo>
                    <a:pt x="167309" y="874941"/>
                  </a:lnTo>
                  <a:lnTo>
                    <a:pt x="46627" y="874941"/>
                  </a:lnTo>
                  <a:cubicBezTo>
                    <a:pt x="19199" y="874941"/>
                    <a:pt x="0" y="896883"/>
                    <a:pt x="0" y="921568"/>
                  </a:cubicBezTo>
                  <a:cubicBezTo>
                    <a:pt x="0" y="946253"/>
                    <a:pt x="21942" y="968195"/>
                    <a:pt x="46627" y="968195"/>
                  </a:cubicBezTo>
                  <a:lnTo>
                    <a:pt x="1039509" y="968195"/>
                  </a:lnTo>
                  <a:cubicBezTo>
                    <a:pt x="1066937" y="968195"/>
                    <a:pt x="1086136" y="946253"/>
                    <a:pt x="1086136" y="921568"/>
                  </a:cubicBezTo>
                  <a:cubicBezTo>
                    <a:pt x="1086136" y="896883"/>
                    <a:pt x="1064194" y="874941"/>
                    <a:pt x="1039509" y="874941"/>
                  </a:cubicBezTo>
                  <a:lnTo>
                    <a:pt x="918828" y="874941"/>
                  </a:lnTo>
                  <a:lnTo>
                    <a:pt x="918828" y="606151"/>
                  </a:lnTo>
                  <a:cubicBezTo>
                    <a:pt x="918828" y="597922"/>
                    <a:pt x="921570" y="589694"/>
                    <a:pt x="921570" y="581466"/>
                  </a:cubicBezTo>
                  <a:cubicBezTo>
                    <a:pt x="924313" y="573238"/>
                    <a:pt x="927055" y="567752"/>
                    <a:pt x="932541" y="559524"/>
                  </a:cubicBezTo>
                  <a:cubicBezTo>
                    <a:pt x="946255" y="540324"/>
                    <a:pt x="957226" y="518382"/>
                    <a:pt x="957226" y="496440"/>
                  </a:cubicBezTo>
                  <a:lnTo>
                    <a:pt x="957226" y="414157"/>
                  </a:lnTo>
                  <a:cubicBezTo>
                    <a:pt x="957226" y="405929"/>
                    <a:pt x="948997" y="397701"/>
                    <a:pt x="940769" y="397701"/>
                  </a:cubicBezTo>
                  <a:cubicBezTo>
                    <a:pt x="932541" y="397701"/>
                    <a:pt x="924313" y="405929"/>
                    <a:pt x="924313" y="414157"/>
                  </a:cubicBezTo>
                  <a:lnTo>
                    <a:pt x="924313" y="474498"/>
                  </a:lnTo>
                  <a:lnTo>
                    <a:pt x="831059" y="474498"/>
                  </a:lnTo>
                  <a:lnTo>
                    <a:pt x="831059" y="403186"/>
                  </a:lnTo>
                  <a:lnTo>
                    <a:pt x="880428" y="345588"/>
                  </a:lnTo>
                  <a:cubicBezTo>
                    <a:pt x="883171" y="342845"/>
                    <a:pt x="883171" y="342845"/>
                    <a:pt x="885914" y="340103"/>
                  </a:cubicBezTo>
                  <a:lnTo>
                    <a:pt x="885914" y="340103"/>
                  </a:lnTo>
                  <a:cubicBezTo>
                    <a:pt x="905114" y="315418"/>
                    <a:pt x="896885" y="287990"/>
                    <a:pt x="880428" y="274276"/>
                  </a:cubicBezTo>
                  <a:cubicBezTo>
                    <a:pt x="874943" y="268791"/>
                    <a:pt x="866714" y="266048"/>
                    <a:pt x="861229" y="263305"/>
                  </a:cubicBezTo>
                  <a:cubicBezTo>
                    <a:pt x="866714" y="260562"/>
                    <a:pt x="874943" y="257820"/>
                    <a:pt x="883171" y="257820"/>
                  </a:cubicBezTo>
                  <a:cubicBezTo>
                    <a:pt x="910599" y="257820"/>
                    <a:pt x="929798" y="279762"/>
                    <a:pt x="929798" y="304447"/>
                  </a:cubicBezTo>
                  <a:lnTo>
                    <a:pt x="929798" y="345588"/>
                  </a:lnTo>
                  <a:cubicBezTo>
                    <a:pt x="929798" y="353817"/>
                    <a:pt x="938026" y="362045"/>
                    <a:pt x="946255" y="362045"/>
                  </a:cubicBezTo>
                  <a:cubicBezTo>
                    <a:pt x="954483" y="362045"/>
                    <a:pt x="962711" y="353817"/>
                    <a:pt x="962711" y="345588"/>
                  </a:cubicBezTo>
                  <a:lnTo>
                    <a:pt x="962711" y="309932"/>
                  </a:lnTo>
                  <a:cubicBezTo>
                    <a:pt x="962711" y="285248"/>
                    <a:pt x="951740" y="260562"/>
                    <a:pt x="932541" y="246849"/>
                  </a:cubicBezTo>
                  <a:lnTo>
                    <a:pt x="932541" y="200222"/>
                  </a:lnTo>
                  <a:cubicBezTo>
                    <a:pt x="940769" y="194736"/>
                    <a:pt x="946255" y="189251"/>
                    <a:pt x="951740" y="181022"/>
                  </a:cubicBezTo>
                  <a:cubicBezTo>
                    <a:pt x="970940" y="175537"/>
                    <a:pt x="984654" y="156337"/>
                    <a:pt x="984654" y="134396"/>
                  </a:cubicBezTo>
                  <a:lnTo>
                    <a:pt x="984654" y="63084"/>
                  </a:lnTo>
                  <a:cubicBezTo>
                    <a:pt x="984654" y="46627"/>
                    <a:pt x="979168" y="30171"/>
                    <a:pt x="965454" y="19199"/>
                  </a:cubicBezTo>
                  <a:cubicBezTo>
                    <a:pt x="954483" y="8228"/>
                    <a:pt x="938026" y="0"/>
                    <a:pt x="921570" y="0"/>
                  </a:cubicBezTo>
                  <a:lnTo>
                    <a:pt x="800888" y="0"/>
                  </a:lnTo>
                  <a:cubicBezTo>
                    <a:pt x="784431" y="0"/>
                    <a:pt x="767975" y="13714"/>
                    <a:pt x="767975" y="32913"/>
                  </a:cubicBezTo>
                  <a:cubicBezTo>
                    <a:pt x="767975" y="60341"/>
                    <a:pt x="781689" y="87768"/>
                    <a:pt x="803631" y="101482"/>
                  </a:cubicBezTo>
                  <a:lnTo>
                    <a:pt x="803631" y="134396"/>
                  </a:lnTo>
                  <a:cubicBezTo>
                    <a:pt x="803631" y="161823"/>
                    <a:pt x="817345" y="183765"/>
                    <a:pt x="836544" y="197479"/>
                  </a:cubicBezTo>
                  <a:lnTo>
                    <a:pt x="836544" y="244106"/>
                  </a:lnTo>
                  <a:cubicBezTo>
                    <a:pt x="833802" y="246849"/>
                    <a:pt x="831059" y="249592"/>
                    <a:pt x="828316" y="252334"/>
                  </a:cubicBezTo>
                  <a:cubicBezTo>
                    <a:pt x="817345" y="263305"/>
                    <a:pt x="809117" y="277019"/>
                    <a:pt x="806374" y="293475"/>
                  </a:cubicBezTo>
                  <a:lnTo>
                    <a:pt x="754261" y="356559"/>
                  </a:lnTo>
                  <a:lnTo>
                    <a:pt x="735062" y="337360"/>
                  </a:lnTo>
                  <a:moveTo>
                    <a:pt x="927055" y="507411"/>
                  </a:moveTo>
                  <a:cubicBezTo>
                    <a:pt x="924313" y="521125"/>
                    <a:pt x="918828" y="532096"/>
                    <a:pt x="910599" y="543067"/>
                  </a:cubicBezTo>
                  <a:cubicBezTo>
                    <a:pt x="902371" y="551295"/>
                    <a:pt x="896885" y="562266"/>
                    <a:pt x="894142" y="573238"/>
                  </a:cubicBezTo>
                  <a:cubicBezTo>
                    <a:pt x="891400" y="584208"/>
                    <a:pt x="888657" y="595179"/>
                    <a:pt x="888657" y="606151"/>
                  </a:cubicBezTo>
                  <a:lnTo>
                    <a:pt x="888657" y="806372"/>
                  </a:lnTo>
                  <a:lnTo>
                    <a:pt x="855743" y="806372"/>
                  </a:lnTo>
                  <a:lnTo>
                    <a:pt x="855743" y="650035"/>
                  </a:lnTo>
                  <a:cubicBezTo>
                    <a:pt x="855743" y="617122"/>
                    <a:pt x="853000" y="586951"/>
                    <a:pt x="844772" y="554038"/>
                  </a:cubicBezTo>
                  <a:lnTo>
                    <a:pt x="833802" y="504669"/>
                  </a:lnTo>
                  <a:lnTo>
                    <a:pt x="927055" y="504669"/>
                  </a:lnTo>
                  <a:close/>
                  <a:moveTo>
                    <a:pt x="896885" y="230392"/>
                  </a:moveTo>
                  <a:cubicBezTo>
                    <a:pt x="891400" y="230392"/>
                    <a:pt x="885914" y="227649"/>
                    <a:pt x="880428" y="227649"/>
                  </a:cubicBezTo>
                  <a:cubicBezTo>
                    <a:pt x="874943" y="227649"/>
                    <a:pt x="869457" y="227649"/>
                    <a:pt x="863972" y="230392"/>
                  </a:cubicBezTo>
                  <a:lnTo>
                    <a:pt x="863972" y="213936"/>
                  </a:lnTo>
                  <a:cubicBezTo>
                    <a:pt x="869457" y="213936"/>
                    <a:pt x="874943" y="216678"/>
                    <a:pt x="880428" y="216678"/>
                  </a:cubicBezTo>
                  <a:cubicBezTo>
                    <a:pt x="885914" y="216678"/>
                    <a:pt x="891400" y="216678"/>
                    <a:pt x="896885" y="213936"/>
                  </a:cubicBezTo>
                  <a:lnTo>
                    <a:pt x="896885" y="230392"/>
                  </a:lnTo>
                  <a:close/>
                  <a:moveTo>
                    <a:pt x="795403" y="32913"/>
                  </a:moveTo>
                  <a:lnTo>
                    <a:pt x="916085" y="32913"/>
                  </a:lnTo>
                  <a:cubicBezTo>
                    <a:pt x="924313" y="32913"/>
                    <a:pt x="932541" y="35656"/>
                    <a:pt x="938026" y="41141"/>
                  </a:cubicBezTo>
                  <a:cubicBezTo>
                    <a:pt x="943512" y="46627"/>
                    <a:pt x="946255" y="54855"/>
                    <a:pt x="946255" y="63084"/>
                  </a:cubicBezTo>
                  <a:lnTo>
                    <a:pt x="946255" y="134396"/>
                  </a:lnTo>
                  <a:cubicBezTo>
                    <a:pt x="946255" y="142624"/>
                    <a:pt x="938026" y="150852"/>
                    <a:pt x="929798" y="150852"/>
                  </a:cubicBezTo>
                  <a:cubicBezTo>
                    <a:pt x="921570" y="150852"/>
                    <a:pt x="913342" y="142624"/>
                    <a:pt x="913342" y="134396"/>
                  </a:cubicBezTo>
                  <a:cubicBezTo>
                    <a:pt x="913342" y="109710"/>
                    <a:pt x="891400" y="87768"/>
                    <a:pt x="866714" y="87768"/>
                  </a:cubicBezTo>
                  <a:lnTo>
                    <a:pt x="850258" y="87768"/>
                  </a:lnTo>
                  <a:cubicBezTo>
                    <a:pt x="820088" y="85026"/>
                    <a:pt x="795403" y="63084"/>
                    <a:pt x="795403" y="32913"/>
                  </a:cubicBezTo>
                  <a:close/>
                  <a:moveTo>
                    <a:pt x="831059" y="134396"/>
                  </a:moveTo>
                  <a:lnTo>
                    <a:pt x="831059" y="115196"/>
                  </a:lnTo>
                  <a:cubicBezTo>
                    <a:pt x="836544" y="117939"/>
                    <a:pt x="844772" y="117939"/>
                    <a:pt x="850258" y="117939"/>
                  </a:cubicBezTo>
                  <a:lnTo>
                    <a:pt x="866714" y="117939"/>
                  </a:lnTo>
                  <a:cubicBezTo>
                    <a:pt x="874943" y="117939"/>
                    <a:pt x="880428" y="123424"/>
                    <a:pt x="880428" y="131653"/>
                  </a:cubicBezTo>
                  <a:cubicBezTo>
                    <a:pt x="880428" y="148109"/>
                    <a:pt x="888657" y="164566"/>
                    <a:pt x="905114" y="172794"/>
                  </a:cubicBezTo>
                  <a:cubicBezTo>
                    <a:pt x="896885" y="178280"/>
                    <a:pt x="888657" y="181022"/>
                    <a:pt x="877686" y="181022"/>
                  </a:cubicBezTo>
                  <a:cubicBezTo>
                    <a:pt x="853000" y="183765"/>
                    <a:pt x="831059" y="161823"/>
                    <a:pt x="831059" y="134396"/>
                  </a:cubicBezTo>
                  <a:close/>
                  <a:moveTo>
                    <a:pt x="765232" y="436099"/>
                  </a:moveTo>
                  <a:cubicBezTo>
                    <a:pt x="762489" y="436099"/>
                    <a:pt x="762489" y="436099"/>
                    <a:pt x="765232" y="436099"/>
                  </a:cubicBezTo>
                  <a:cubicBezTo>
                    <a:pt x="762489" y="438842"/>
                    <a:pt x="757004" y="441585"/>
                    <a:pt x="754261" y="441585"/>
                  </a:cubicBezTo>
                  <a:cubicBezTo>
                    <a:pt x="748776" y="441585"/>
                    <a:pt x="746033" y="441585"/>
                    <a:pt x="743290" y="438842"/>
                  </a:cubicBezTo>
                  <a:cubicBezTo>
                    <a:pt x="743290" y="438842"/>
                    <a:pt x="743290" y="438842"/>
                    <a:pt x="743290" y="438842"/>
                  </a:cubicBezTo>
                  <a:lnTo>
                    <a:pt x="641808" y="340103"/>
                  </a:lnTo>
                  <a:cubicBezTo>
                    <a:pt x="639065" y="337360"/>
                    <a:pt x="636322" y="331874"/>
                    <a:pt x="636322" y="329131"/>
                  </a:cubicBezTo>
                  <a:cubicBezTo>
                    <a:pt x="636322" y="323646"/>
                    <a:pt x="639065" y="320903"/>
                    <a:pt x="641808" y="318161"/>
                  </a:cubicBezTo>
                  <a:cubicBezTo>
                    <a:pt x="647293" y="312675"/>
                    <a:pt x="658265" y="312675"/>
                    <a:pt x="663750" y="318161"/>
                  </a:cubicBezTo>
                  <a:lnTo>
                    <a:pt x="743290" y="392215"/>
                  </a:lnTo>
                  <a:cubicBezTo>
                    <a:pt x="746033" y="394958"/>
                    <a:pt x="751519" y="397701"/>
                    <a:pt x="754261" y="397701"/>
                  </a:cubicBezTo>
                  <a:cubicBezTo>
                    <a:pt x="759746" y="397701"/>
                    <a:pt x="762489" y="394958"/>
                    <a:pt x="765232" y="392215"/>
                  </a:cubicBezTo>
                  <a:lnTo>
                    <a:pt x="778946" y="375758"/>
                  </a:lnTo>
                  <a:cubicBezTo>
                    <a:pt x="787174" y="381244"/>
                    <a:pt x="792660" y="389472"/>
                    <a:pt x="803631" y="397701"/>
                  </a:cubicBezTo>
                  <a:cubicBezTo>
                    <a:pt x="778946" y="416900"/>
                    <a:pt x="765232" y="436099"/>
                    <a:pt x="765232" y="436099"/>
                  </a:cubicBezTo>
                  <a:close/>
                  <a:moveTo>
                    <a:pt x="820088" y="370273"/>
                  </a:moveTo>
                  <a:cubicBezTo>
                    <a:pt x="811859" y="362045"/>
                    <a:pt x="803631" y="353817"/>
                    <a:pt x="795403" y="348331"/>
                  </a:cubicBezTo>
                  <a:lnTo>
                    <a:pt x="833802" y="301704"/>
                  </a:lnTo>
                  <a:cubicBezTo>
                    <a:pt x="844772" y="290733"/>
                    <a:pt x="855743" y="298961"/>
                    <a:pt x="855743" y="298961"/>
                  </a:cubicBezTo>
                  <a:cubicBezTo>
                    <a:pt x="858486" y="301704"/>
                    <a:pt x="866714" y="309932"/>
                    <a:pt x="858486" y="320903"/>
                  </a:cubicBezTo>
                  <a:cubicBezTo>
                    <a:pt x="858486" y="326389"/>
                    <a:pt x="839287" y="345588"/>
                    <a:pt x="820088" y="370273"/>
                  </a:cubicBezTo>
                  <a:close/>
                  <a:moveTo>
                    <a:pt x="806374" y="866713"/>
                  </a:moveTo>
                  <a:cubicBezTo>
                    <a:pt x="806374" y="852999"/>
                    <a:pt x="817345" y="839285"/>
                    <a:pt x="833802" y="839285"/>
                  </a:cubicBezTo>
                  <a:lnTo>
                    <a:pt x="888657" y="839285"/>
                  </a:lnTo>
                  <a:lnTo>
                    <a:pt x="888657" y="874941"/>
                  </a:lnTo>
                  <a:lnTo>
                    <a:pt x="809117" y="874941"/>
                  </a:lnTo>
                  <a:lnTo>
                    <a:pt x="809117" y="866713"/>
                  </a:lnTo>
                  <a:close/>
                  <a:moveTo>
                    <a:pt x="326390" y="389472"/>
                  </a:moveTo>
                  <a:cubicBezTo>
                    <a:pt x="329132" y="392215"/>
                    <a:pt x="334618" y="394958"/>
                    <a:pt x="337360" y="394958"/>
                  </a:cubicBezTo>
                  <a:cubicBezTo>
                    <a:pt x="342846" y="394958"/>
                    <a:pt x="345589" y="394958"/>
                    <a:pt x="348331" y="389472"/>
                  </a:cubicBezTo>
                  <a:lnTo>
                    <a:pt x="427872" y="315418"/>
                  </a:lnTo>
                  <a:cubicBezTo>
                    <a:pt x="433357" y="309932"/>
                    <a:pt x="444328" y="309932"/>
                    <a:pt x="449814" y="315418"/>
                  </a:cubicBezTo>
                  <a:cubicBezTo>
                    <a:pt x="452557" y="318161"/>
                    <a:pt x="455300" y="323646"/>
                    <a:pt x="455300" y="326389"/>
                  </a:cubicBezTo>
                  <a:cubicBezTo>
                    <a:pt x="455300" y="331874"/>
                    <a:pt x="452557" y="334617"/>
                    <a:pt x="449814" y="337360"/>
                  </a:cubicBezTo>
                  <a:lnTo>
                    <a:pt x="348331" y="436099"/>
                  </a:lnTo>
                  <a:cubicBezTo>
                    <a:pt x="348331" y="436099"/>
                    <a:pt x="348331" y="436099"/>
                    <a:pt x="348331" y="436099"/>
                  </a:cubicBezTo>
                  <a:cubicBezTo>
                    <a:pt x="345589" y="438842"/>
                    <a:pt x="340103" y="441585"/>
                    <a:pt x="337360" y="438842"/>
                  </a:cubicBezTo>
                  <a:cubicBezTo>
                    <a:pt x="331875" y="438842"/>
                    <a:pt x="329132" y="436099"/>
                    <a:pt x="326390" y="433357"/>
                  </a:cubicBezTo>
                  <a:cubicBezTo>
                    <a:pt x="326390" y="433357"/>
                    <a:pt x="326390" y="433357"/>
                    <a:pt x="326390" y="433357"/>
                  </a:cubicBezTo>
                  <a:lnTo>
                    <a:pt x="290734" y="392215"/>
                  </a:lnTo>
                  <a:cubicBezTo>
                    <a:pt x="298962" y="383987"/>
                    <a:pt x="307190" y="375758"/>
                    <a:pt x="315418" y="370273"/>
                  </a:cubicBezTo>
                  <a:lnTo>
                    <a:pt x="326390" y="389472"/>
                  </a:lnTo>
                  <a:close/>
                  <a:moveTo>
                    <a:pt x="290734" y="348331"/>
                  </a:moveTo>
                  <a:cubicBezTo>
                    <a:pt x="282505" y="353817"/>
                    <a:pt x="277020" y="362045"/>
                    <a:pt x="266048" y="370273"/>
                  </a:cubicBezTo>
                  <a:lnTo>
                    <a:pt x="224907" y="323646"/>
                  </a:lnTo>
                  <a:cubicBezTo>
                    <a:pt x="216679" y="312675"/>
                    <a:pt x="224907" y="301704"/>
                    <a:pt x="227650" y="301704"/>
                  </a:cubicBezTo>
                  <a:cubicBezTo>
                    <a:pt x="230393" y="298961"/>
                    <a:pt x="238621" y="293475"/>
                    <a:pt x="249592" y="304447"/>
                  </a:cubicBezTo>
                  <a:lnTo>
                    <a:pt x="290734" y="348331"/>
                  </a:lnTo>
                  <a:close/>
                  <a:moveTo>
                    <a:pt x="255077" y="134396"/>
                  </a:moveTo>
                  <a:cubicBezTo>
                    <a:pt x="255077" y="161823"/>
                    <a:pt x="233135" y="181022"/>
                    <a:pt x="208450" y="181022"/>
                  </a:cubicBezTo>
                  <a:cubicBezTo>
                    <a:pt x="208450" y="181022"/>
                    <a:pt x="205708" y="181022"/>
                    <a:pt x="205708" y="181022"/>
                  </a:cubicBezTo>
                  <a:lnTo>
                    <a:pt x="205708" y="131653"/>
                  </a:lnTo>
                  <a:cubicBezTo>
                    <a:pt x="205708" y="123424"/>
                    <a:pt x="211193" y="115196"/>
                    <a:pt x="222164" y="115196"/>
                  </a:cubicBezTo>
                  <a:lnTo>
                    <a:pt x="257820" y="115196"/>
                  </a:lnTo>
                  <a:lnTo>
                    <a:pt x="257820" y="134396"/>
                  </a:lnTo>
                  <a:close/>
                  <a:moveTo>
                    <a:pt x="222164" y="213936"/>
                  </a:moveTo>
                  <a:lnTo>
                    <a:pt x="222164" y="230392"/>
                  </a:lnTo>
                  <a:cubicBezTo>
                    <a:pt x="216679" y="230392"/>
                    <a:pt x="211193" y="227649"/>
                    <a:pt x="205708" y="227649"/>
                  </a:cubicBezTo>
                  <a:cubicBezTo>
                    <a:pt x="200222" y="227649"/>
                    <a:pt x="194737" y="227649"/>
                    <a:pt x="189251" y="230392"/>
                  </a:cubicBezTo>
                  <a:lnTo>
                    <a:pt x="189251" y="211193"/>
                  </a:lnTo>
                  <a:cubicBezTo>
                    <a:pt x="194737" y="211193"/>
                    <a:pt x="200222" y="213936"/>
                    <a:pt x="205708" y="213936"/>
                  </a:cubicBezTo>
                  <a:cubicBezTo>
                    <a:pt x="213936" y="213936"/>
                    <a:pt x="216679" y="213936"/>
                    <a:pt x="222164" y="213936"/>
                  </a:cubicBezTo>
                  <a:close/>
                  <a:moveTo>
                    <a:pt x="139881" y="145366"/>
                  </a:moveTo>
                  <a:lnTo>
                    <a:pt x="139881" y="85026"/>
                  </a:lnTo>
                  <a:cubicBezTo>
                    <a:pt x="139881" y="71312"/>
                    <a:pt x="145367" y="57598"/>
                    <a:pt x="156338" y="46627"/>
                  </a:cubicBezTo>
                  <a:cubicBezTo>
                    <a:pt x="167309" y="35656"/>
                    <a:pt x="181023" y="30171"/>
                    <a:pt x="194737" y="30171"/>
                  </a:cubicBezTo>
                  <a:lnTo>
                    <a:pt x="246849" y="30171"/>
                  </a:lnTo>
                  <a:cubicBezTo>
                    <a:pt x="271534" y="30171"/>
                    <a:pt x="293476" y="49370"/>
                    <a:pt x="293476" y="76797"/>
                  </a:cubicBezTo>
                  <a:cubicBezTo>
                    <a:pt x="293476" y="82283"/>
                    <a:pt x="290734" y="85026"/>
                    <a:pt x="285248" y="85026"/>
                  </a:cubicBezTo>
                  <a:lnTo>
                    <a:pt x="222164" y="85026"/>
                  </a:lnTo>
                  <a:cubicBezTo>
                    <a:pt x="197479" y="85026"/>
                    <a:pt x="175537" y="106968"/>
                    <a:pt x="175537" y="131653"/>
                  </a:cubicBezTo>
                  <a:lnTo>
                    <a:pt x="175537" y="181022"/>
                  </a:lnTo>
                  <a:cubicBezTo>
                    <a:pt x="153595" y="181022"/>
                    <a:pt x="139881" y="164566"/>
                    <a:pt x="139881" y="145366"/>
                  </a:cubicBezTo>
                  <a:close/>
                  <a:moveTo>
                    <a:pt x="159081" y="477241"/>
                  </a:moveTo>
                  <a:lnTo>
                    <a:pt x="159081" y="309932"/>
                  </a:lnTo>
                  <a:cubicBezTo>
                    <a:pt x="159081" y="282505"/>
                    <a:pt x="181023" y="263305"/>
                    <a:pt x="205708" y="263305"/>
                  </a:cubicBezTo>
                  <a:cubicBezTo>
                    <a:pt x="213936" y="263305"/>
                    <a:pt x="219421" y="266048"/>
                    <a:pt x="227650" y="268791"/>
                  </a:cubicBezTo>
                  <a:cubicBezTo>
                    <a:pt x="219421" y="271534"/>
                    <a:pt x="213936" y="274276"/>
                    <a:pt x="208450" y="279762"/>
                  </a:cubicBezTo>
                  <a:cubicBezTo>
                    <a:pt x="191994" y="293475"/>
                    <a:pt x="183765" y="320903"/>
                    <a:pt x="202965" y="345588"/>
                  </a:cubicBezTo>
                  <a:cubicBezTo>
                    <a:pt x="202965" y="345588"/>
                    <a:pt x="202965" y="345588"/>
                    <a:pt x="202965" y="345588"/>
                  </a:cubicBezTo>
                  <a:lnTo>
                    <a:pt x="255077" y="408672"/>
                  </a:lnTo>
                  <a:lnTo>
                    <a:pt x="255077" y="479983"/>
                  </a:lnTo>
                  <a:lnTo>
                    <a:pt x="159081" y="479983"/>
                  </a:lnTo>
                  <a:close/>
                  <a:moveTo>
                    <a:pt x="200222" y="839285"/>
                  </a:moveTo>
                  <a:lnTo>
                    <a:pt x="255077" y="839285"/>
                  </a:lnTo>
                  <a:cubicBezTo>
                    <a:pt x="268791" y="839285"/>
                    <a:pt x="282505" y="850256"/>
                    <a:pt x="282505" y="866713"/>
                  </a:cubicBezTo>
                  <a:lnTo>
                    <a:pt x="282505" y="874941"/>
                  </a:lnTo>
                  <a:lnTo>
                    <a:pt x="200222" y="874941"/>
                  </a:lnTo>
                  <a:lnTo>
                    <a:pt x="200222" y="839285"/>
                  </a:lnTo>
                  <a:close/>
                  <a:moveTo>
                    <a:pt x="1039509" y="940768"/>
                  </a:moveTo>
                  <a:lnTo>
                    <a:pt x="46627" y="940768"/>
                  </a:lnTo>
                  <a:cubicBezTo>
                    <a:pt x="38399" y="940768"/>
                    <a:pt x="30171" y="932539"/>
                    <a:pt x="30171" y="924311"/>
                  </a:cubicBezTo>
                  <a:cubicBezTo>
                    <a:pt x="30171" y="916083"/>
                    <a:pt x="38399" y="907854"/>
                    <a:pt x="46627" y="907854"/>
                  </a:cubicBezTo>
                  <a:lnTo>
                    <a:pt x="1039509" y="907854"/>
                  </a:lnTo>
                  <a:cubicBezTo>
                    <a:pt x="1047737" y="907854"/>
                    <a:pt x="1055966" y="916083"/>
                    <a:pt x="1055966" y="924311"/>
                  </a:cubicBezTo>
                  <a:cubicBezTo>
                    <a:pt x="1055966" y="932539"/>
                    <a:pt x="1047737" y="940768"/>
                    <a:pt x="1039509" y="940768"/>
                  </a:cubicBez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50" name="Google Shape;250;p8"/>
            <p:cNvGrpSpPr/>
            <p:nvPr/>
          </p:nvGrpSpPr>
          <p:grpSpPr>
            <a:xfrm>
              <a:off x="4738409" y="2001259"/>
              <a:ext cx="466270" cy="416900"/>
              <a:chOff x="4738409" y="2001259"/>
              <a:chExt cx="466270" cy="416900"/>
            </a:xfrm>
          </p:grpSpPr>
          <p:sp>
            <p:nvSpPr>
              <p:cNvPr id="251" name="Google Shape;251;p8"/>
              <p:cNvSpPr/>
              <p:nvPr/>
            </p:nvSpPr>
            <p:spPr>
              <a:xfrm>
                <a:off x="4738409" y="2044063"/>
                <a:ext cx="69649" cy="247929"/>
              </a:xfrm>
              <a:custGeom>
                <a:avLst/>
                <a:gdLst/>
                <a:ahLst/>
                <a:cxnLst/>
                <a:rect l="l" t="t" r="r" b="b"/>
                <a:pathLst>
                  <a:path w="69649" h="247929" extrusionOk="0">
                    <a:moveTo>
                      <a:pt x="43884" y="242443"/>
                    </a:moveTo>
                    <a:cubicBezTo>
                      <a:pt x="43884" y="242443"/>
                      <a:pt x="43884" y="242443"/>
                      <a:pt x="43884" y="242443"/>
                    </a:cubicBezTo>
                    <a:cubicBezTo>
                      <a:pt x="46627" y="245186"/>
                      <a:pt x="46627" y="245186"/>
                      <a:pt x="49370" y="247929"/>
                    </a:cubicBezTo>
                    <a:cubicBezTo>
                      <a:pt x="54855" y="239701"/>
                      <a:pt x="60341" y="228729"/>
                      <a:pt x="68569" y="220501"/>
                    </a:cubicBezTo>
                    <a:cubicBezTo>
                      <a:pt x="41142" y="179360"/>
                      <a:pt x="32913" y="140961"/>
                      <a:pt x="32913" y="116276"/>
                    </a:cubicBezTo>
                    <a:cubicBezTo>
                      <a:pt x="32913" y="80620"/>
                      <a:pt x="43884" y="50450"/>
                      <a:pt x="65827" y="25765"/>
                    </a:cubicBezTo>
                    <a:cubicBezTo>
                      <a:pt x="71312" y="20280"/>
                      <a:pt x="71312" y="9308"/>
                      <a:pt x="63084" y="3823"/>
                    </a:cubicBezTo>
                    <a:cubicBezTo>
                      <a:pt x="57598" y="-1662"/>
                      <a:pt x="46627" y="-1662"/>
                      <a:pt x="41142" y="6566"/>
                    </a:cubicBezTo>
                    <a:cubicBezTo>
                      <a:pt x="13714" y="36736"/>
                      <a:pt x="0" y="75135"/>
                      <a:pt x="0" y="119019"/>
                    </a:cubicBezTo>
                    <a:cubicBezTo>
                      <a:pt x="0" y="146447"/>
                      <a:pt x="8228" y="190331"/>
                      <a:pt x="43884" y="242443"/>
                    </a:cubicBezTo>
                    <a:close/>
                  </a:path>
                </a:pathLst>
              </a:custGeom>
              <a:solidFill>
                <a:srgbClr val="7F349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 name="Google Shape;252;p8"/>
              <p:cNvSpPr/>
              <p:nvPr/>
            </p:nvSpPr>
            <p:spPr>
              <a:xfrm>
                <a:off x="4848120" y="2330391"/>
                <a:ext cx="233135" cy="87768"/>
              </a:xfrm>
              <a:custGeom>
                <a:avLst/>
                <a:gdLst/>
                <a:ahLst/>
                <a:cxnLst/>
                <a:rect l="l" t="t" r="r" b="b"/>
                <a:pathLst>
                  <a:path w="233135" h="87768" extrusionOk="0">
                    <a:moveTo>
                      <a:pt x="21942" y="5485"/>
                    </a:moveTo>
                    <a:cubicBezTo>
                      <a:pt x="21942" y="5485"/>
                      <a:pt x="21942" y="5485"/>
                      <a:pt x="21942" y="5485"/>
                    </a:cubicBezTo>
                    <a:cubicBezTo>
                      <a:pt x="13714" y="13714"/>
                      <a:pt x="8228" y="24685"/>
                      <a:pt x="0" y="32913"/>
                    </a:cubicBezTo>
                    <a:lnTo>
                      <a:pt x="5485" y="27428"/>
                    </a:lnTo>
                    <a:cubicBezTo>
                      <a:pt x="30171" y="46627"/>
                      <a:pt x="60341" y="65826"/>
                      <a:pt x="93254" y="82283"/>
                    </a:cubicBezTo>
                    <a:cubicBezTo>
                      <a:pt x="101482" y="87768"/>
                      <a:pt x="109711" y="87768"/>
                      <a:pt x="120682" y="87768"/>
                    </a:cubicBezTo>
                    <a:cubicBezTo>
                      <a:pt x="131653" y="87768"/>
                      <a:pt x="139881" y="85026"/>
                      <a:pt x="148110" y="82283"/>
                    </a:cubicBezTo>
                    <a:cubicBezTo>
                      <a:pt x="181023" y="65826"/>
                      <a:pt x="208450" y="49370"/>
                      <a:pt x="233136" y="30171"/>
                    </a:cubicBezTo>
                    <a:cubicBezTo>
                      <a:pt x="224907" y="21942"/>
                      <a:pt x="216679" y="16457"/>
                      <a:pt x="211193" y="5485"/>
                    </a:cubicBezTo>
                    <a:cubicBezTo>
                      <a:pt x="189251" y="21942"/>
                      <a:pt x="161824" y="38399"/>
                      <a:pt x="134396" y="52112"/>
                    </a:cubicBezTo>
                    <a:cubicBezTo>
                      <a:pt x="126167" y="54855"/>
                      <a:pt x="117939" y="54855"/>
                      <a:pt x="109711" y="52112"/>
                    </a:cubicBezTo>
                    <a:cubicBezTo>
                      <a:pt x="79541" y="35656"/>
                      <a:pt x="52113" y="19199"/>
                      <a:pt x="30171" y="2743"/>
                    </a:cubicBezTo>
                    <a:lnTo>
                      <a:pt x="32913" y="0"/>
                    </a:lnTo>
                    <a:cubicBezTo>
                      <a:pt x="30171" y="5485"/>
                      <a:pt x="24685" y="5485"/>
                      <a:pt x="21942" y="5485"/>
                    </a:cubicBezTo>
                    <a:close/>
                  </a:path>
                </a:pathLst>
              </a:custGeom>
              <a:solidFill>
                <a:srgbClr val="7F349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 name="Google Shape;253;p8"/>
              <p:cNvSpPr/>
              <p:nvPr/>
            </p:nvSpPr>
            <p:spPr>
              <a:xfrm>
                <a:off x="4828207" y="2001259"/>
                <a:ext cx="376472" cy="290732"/>
              </a:xfrm>
              <a:custGeom>
                <a:avLst/>
                <a:gdLst/>
                <a:ahLst/>
                <a:cxnLst/>
                <a:rect l="l" t="t" r="r" b="b"/>
                <a:pathLst>
                  <a:path w="376472" h="290732" extrusionOk="0">
                    <a:moveTo>
                      <a:pt x="22656" y="35656"/>
                    </a:moveTo>
                    <a:cubicBezTo>
                      <a:pt x="33627" y="32913"/>
                      <a:pt x="44598" y="30171"/>
                      <a:pt x="55569" y="30171"/>
                    </a:cubicBezTo>
                    <a:cubicBezTo>
                      <a:pt x="91225" y="30171"/>
                      <a:pt x="115910" y="43884"/>
                      <a:pt x="132366" y="54855"/>
                    </a:cubicBezTo>
                    <a:cubicBezTo>
                      <a:pt x="137852" y="57598"/>
                      <a:pt x="146080" y="57598"/>
                      <a:pt x="151566" y="54855"/>
                    </a:cubicBezTo>
                    <a:cubicBezTo>
                      <a:pt x="168023" y="43884"/>
                      <a:pt x="195450" y="30171"/>
                      <a:pt x="228363" y="30171"/>
                    </a:cubicBezTo>
                    <a:cubicBezTo>
                      <a:pt x="291447" y="30171"/>
                      <a:pt x="343559" y="87768"/>
                      <a:pt x="343559" y="159080"/>
                    </a:cubicBezTo>
                    <a:cubicBezTo>
                      <a:pt x="343559" y="186508"/>
                      <a:pt x="335331" y="224906"/>
                      <a:pt x="302418" y="268791"/>
                    </a:cubicBezTo>
                    <a:lnTo>
                      <a:pt x="299675" y="266048"/>
                    </a:lnTo>
                    <a:cubicBezTo>
                      <a:pt x="299675" y="268791"/>
                      <a:pt x="299675" y="268791"/>
                      <a:pt x="296932" y="271533"/>
                    </a:cubicBezTo>
                    <a:cubicBezTo>
                      <a:pt x="302418" y="277019"/>
                      <a:pt x="305161" y="282505"/>
                      <a:pt x="310646" y="285247"/>
                    </a:cubicBezTo>
                    <a:cubicBezTo>
                      <a:pt x="313389" y="287990"/>
                      <a:pt x="313389" y="287990"/>
                      <a:pt x="316132" y="290733"/>
                    </a:cubicBezTo>
                    <a:cubicBezTo>
                      <a:pt x="321618" y="290733"/>
                      <a:pt x="327103" y="290733"/>
                      <a:pt x="329846" y="290733"/>
                    </a:cubicBezTo>
                    <a:cubicBezTo>
                      <a:pt x="329846" y="290733"/>
                      <a:pt x="329846" y="290733"/>
                      <a:pt x="329846" y="290733"/>
                    </a:cubicBezTo>
                    <a:cubicBezTo>
                      <a:pt x="368244" y="238620"/>
                      <a:pt x="376473" y="191993"/>
                      <a:pt x="376473" y="161823"/>
                    </a:cubicBezTo>
                    <a:cubicBezTo>
                      <a:pt x="376473" y="71312"/>
                      <a:pt x="313389" y="0"/>
                      <a:pt x="231106" y="0"/>
                    </a:cubicBezTo>
                    <a:cubicBezTo>
                      <a:pt x="192707" y="0"/>
                      <a:pt x="165280" y="13714"/>
                      <a:pt x="143337" y="24685"/>
                    </a:cubicBezTo>
                    <a:cubicBezTo>
                      <a:pt x="124138" y="10971"/>
                      <a:pt x="93967" y="0"/>
                      <a:pt x="55569" y="0"/>
                    </a:cubicBezTo>
                    <a:cubicBezTo>
                      <a:pt x="41855" y="0"/>
                      <a:pt x="25398" y="2743"/>
                      <a:pt x="11684" y="5485"/>
                    </a:cubicBezTo>
                    <a:cubicBezTo>
                      <a:pt x="3456" y="8228"/>
                      <a:pt x="-2029" y="16457"/>
                      <a:pt x="714" y="24685"/>
                    </a:cubicBezTo>
                    <a:cubicBezTo>
                      <a:pt x="6199" y="32913"/>
                      <a:pt x="14427" y="38399"/>
                      <a:pt x="22656" y="35656"/>
                    </a:cubicBezTo>
                    <a:close/>
                  </a:path>
                </a:pathLst>
              </a:custGeom>
              <a:solidFill>
                <a:srgbClr val="7F349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9"/>
          <p:cNvSpPr txBox="1">
            <a:spLocks noGrp="1"/>
          </p:cNvSpPr>
          <p:nvPr>
            <p:ph type="body" idx="2"/>
          </p:nvPr>
        </p:nvSpPr>
        <p:spPr>
          <a:xfrm>
            <a:off x="1503336" y="604434"/>
            <a:ext cx="9886397" cy="101897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24BAA2"/>
              </a:buClr>
              <a:buSzPts val="3600"/>
              <a:buNone/>
            </a:pPr>
            <a:r>
              <a:rPr lang="en-US" dirty="0" err="1"/>
              <a:t>Aspetti</a:t>
            </a:r>
            <a:r>
              <a:rPr lang="en-US" dirty="0"/>
              <a:t> </a:t>
            </a:r>
            <a:r>
              <a:rPr lang="en-US" dirty="0" err="1"/>
              <a:t>psicologici</a:t>
            </a:r>
            <a:endParaRPr dirty="0"/>
          </a:p>
        </p:txBody>
      </p:sp>
      <p:sp>
        <p:nvSpPr>
          <p:cNvPr id="259" name="Google Shape;259;p9"/>
          <p:cNvSpPr txBox="1"/>
          <p:nvPr/>
        </p:nvSpPr>
        <p:spPr>
          <a:xfrm>
            <a:off x="838200" y="1690688"/>
            <a:ext cx="10515600" cy="4351338"/>
          </a:xfrm>
          <a:prstGeom prst="rect">
            <a:avLst/>
          </a:prstGeom>
          <a:noFill/>
          <a:ln>
            <a:noFill/>
          </a:ln>
        </p:spPr>
        <p:txBody>
          <a:bodyPr spcFirstLastPara="1" wrap="square" lIns="91425" tIns="45700" rIns="91425" bIns="45700" anchor="t" anchorCtr="0">
            <a:noAutofit/>
          </a:bodyPr>
          <a:lstStyle/>
          <a:p>
            <a:pPr lvl="0">
              <a:lnSpc>
                <a:spcPct val="90000"/>
              </a:lnSpc>
              <a:buClr>
                <a:srgbClr val="092E4B"/>
              </a:buClr>
              <a:buSzPts val="2400"/>
            </a:pPr>
            <a:r>
              <a:rPr lang="en-US" sz="2400" b="1" dirty="0" err="1">
                <a:solidFill>
                  <a:srgbClr val="092E4B"/>
                </a:solidFill>
                <a:latin typeface="Calibri"/>
                <a:ea typeface="Calibri"/>
                <a:cs typeface="Calibri"/>
                <a:sym typeface="Calibri"/>
              </a:rPr>
              <a:t>Pazienza</a:t>
            </a:r>
            <a:r>
              <a:rPr lang="en-US" sz="2400" b="1" dirty="0">
                <a:solidFill>
                  <a:srgbClr val="092E4B"/>
                </a:solidFill>
                <a:latin typeface="Calibri"/>
                <a:ea typeface="Calibri"/>
                <a:cs typeface="Calibri"/>
                <a:sym typeface="Calibri"/>
              </a:rPr>
              <a:t>/</a:t>
            </a:r>
            <a:r>
              <a:rPr lang="en-US" sz="2400" b="1" dirty="0" err="1">
                <a:solidFill>
                  <a:srgbClr val="092E4B"/>
                </a:solidFill>
                <a:latin typeface="Calibri"/>
                <a:ea typeface="Calibri"/>
                <a:cs typeface="Calibri"/>
                <a:sym typeface="Calibri"/>
              </a:rPr>
              <a:t>velocità</a:t>
            </a:r>
            <a:endParaRPr lang="en-US" sz="2400" b="1" dirty="0">
              <a:solidFill>
                <a:srgbClr val="092E4B"/>
              </a:solidFill>
              <a:latin typeface="Calibri"/>
              <a:ea typeface="Calibri"/>
              <a:cs typeface="Calibri"/>
              <a:sym typeface="Calibri"/>
            </a:endParaRPr>
          </a:p>
          <a:p>
            <a:pPr lvl="0">
              <a:lnSpc>
                <a:spcPct val="90000"/>
              </a:lnSpc>
              <a:buClr>
                <a:srgbClr val="092E4B"/>
              </a:buClr>
              <a:buSzPts val="2400"/>
            </a:pPr>
            <a:endParaRPr sz="2400" dirty="0">
              <a:solidFill>
                <a:srgbClr val="092E4B"/>
              </a:solidFill>
              <a:latin typeface="Calibri"/>
              <a:ea typeface="Calibri"/>
              <a:cs typeface="Calibri"/>
              <a:sym typeface="Calibri"/>
            </a:endParaRPr>
          </a:p>
          <a:p>
            <a:pPr marL="228600" lvl="0" indent="-228600">
              <a:lnSpc>
                <a:spcPct val="90000"/>
              </a:lnSpc>
              <a:spcBef>
                <a:spcPts val="1000"/>
              </a:spcBef>
              <a:buClr>
                <a:srgbClr val="092E4B"/>
              </a:buClr>
              <a:buSzPts val="2400"/>
              <a:buFont typeface="Arial"/>
              <a:buChar char="•"/>
            </a:pPr>
            <a:r>
              <a:rPr lang="it-IT" sz="2400" dirty="0">
                <a:solidFill>
                  <a:srgbClr val="092E4B"/>
                </a:solidFill>
                <a:latin typeface="Calibri"/>
                <a:ea typeface="Calibri"/>
                <a:cs typeface="Calibri"/>
                <a:sym typeface="Calibri"/>
              </a:rPr>
              <a:t>Questo è importante sia per gli operatori sanitari che per gli anziani
Le funzioni cognitive, compreso l'apprendimento, sono più lente con l'età, a causa del naturale deterioramento della funzione cerebrale. 
La progettazione del corso deve consentire agli studenti di progredire alla giusta velocità 
La pazienza dell'insegnante è importante per andare avanti passo dopo passo alla velocità dello studente</a:t>
            </a:r>
            <a:endParaRPr sz="2800" dirty="0">
              <a:solidFill>
                <a:srgbClr val="092E4B"/>
              </a:solidFill>
              <a:latin typeface="Calibri"/>
              <a:ea typeface="Calibri"/>
              <a:cs typeface="Calibri"/>
              <a:sym typeface="Calibri"/>
            </a:endParaRPr>
          </a:p>
        </p:txBody>
      </p:sp>
      <p:grpSp>
        <p:nvGrpSpPr>
          <p:cNvPr id="260" name="Google Shape;260;p9"/>
          <p:cNvGrpSpPr/>
          <p:nvPr/>
        </p:nvGrpSpPr>
        <p:grpSpPr>
          <a:xfrm>
            <a:off x="9619484" y="1397877"/>
            <a:ext cx="796267" cy="1202967"/>
            <a:chOff x="7311799" y="3856127"/>
            <a:chExt cx="547412" cy="864477"/>
          </a:xfrm>
        </p:grpSpPr>
        <p:sp>
          <p:nvSpPr>
            <p:cNvPr id="261" name="Google Shape;261;p9"/>
            <p:cNvSpPr/>
            <p:nvPr/>
          </p:nvSpPr>
          <p:spPr>
            <a:xfrm>
              <a:off x="7485236" y="4087342"/>
              <a:ext cx="173437" cy="129209"/>
            </a:xfrm>
            <a:custGeom>
              <a:avLst/>
              <a:gdLst/>
              <a:ahLst/>
              <a:cxnLst/>
              <a:rect l="l" t="t" r="r" b="b"/>
              <a:pathLst>
                <a:path w="173437" h="129209" extrusionOk="0">
                  <a:moveTo>
                    <a:pt x="140918" y="65074"/>
                  </a:moveTo>
                  <a:cubicBezTo>
                    <a:pt x="135498" y="70494"/>
                    <a:pt x="130982" y="74107"/>
                    <a:pt x="127369" y="78624"/>
                  </a:cubicBezTo>
                  <a:lnTo>
                    <a:pt x="112915" y="93077"/>
                  </a:lnTo>
                  <a:cubicBezTo>
                    <a:pt x="102076" y="103917"/>
                    <a:pt x="93043" y="116564"/>
                    <a:pt x="85816" y="129210"/>
                  </a:cubicBezTo>
                  <a:cubicBezTo>
                    <a:pt x="79493" y="115660"/>
                    <a:pt x="70460" y="103014"/>
                    <a:pt x="58716" y="93077"/>
                  </a:cubicBezTo>
                  <a:lnTo>
                    <a:pt x="44263" y="78624"/>
                  </a:lnTo>
                  <a:cubicBezTo>
                    <a:pt x="26197" y="61461"/>
                    <a:pt x="13550" y="42491"/>
                    <a:pt x="0" y="19908"/>
                  </a:cubicBezTo>
                  <a:cubicBezTo>
                    <a:pt x="3614" y="8165"/>
                    <a:pt x="12647" y="3648"/>
                    <a:pt x="18066" y="1842"/>
                  </a:cubicBezTo>
                  <a:cubicBezTo>
                    <a:pt x="28003" y="-1772"/>
                    <a:pt x="39746" y="35"/>
                    <a:pt x="48780" y="6358"/>
                  </a:cubicBezTo>
                  <a:cubicBezTo>
                    <a:pt x="66846" y="19004"/>
                    <a:pt x="103882" y="34361"/>
                    <a:pt x="173438" y="36168"/>
                  </a:cubicBezTo>
                  <a:cubicBezTo>
                    <a:pt x="162598" y="45201"/>
                    <a:pt x="149048" y="57848"/>
                    <a:pt x="140918" y="65074"/>
                  </a:cubicBezTo>
                  <a:close/>
                </a:path>
              </a:pathLst>
            </a:custGeom>
            <a:solidFill>
              <a:srgbClr val="7F349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2" name="Google Shape;262;p9"/>
            <p:cNvSpPr/>
            <p:nvPr/>
          </p:nvSpPr>
          <p:spPr>
            <a:xfrm>
              <a:off x="7440973" y="4498388"/>
              <a:ext cx="261963" cy="85815"/>
            </a:xfrm>
            <a:custGeom>
              <a:avLst/>
              <a:gdLst/>
              <a:ahLst/>
              <a:cxnLst/>
              <a:rect l="l" t="t" r="r" b="b"/>
              <a:pathLst>
                <a:path w="261963" h="85815" extrusionOk="0">
                  <a:moveTo>
                    <a:pt x="0" y="85816"/>
                  </a:moveTo>
                  <a:cubicBezTo>
                    <a:pt x="4517" y="60523"/>
                    <a:pt x="17163" y="48780"/>
                    <a:pt x="35229" y="30713"/>
                  </a:cubicBezTo>
                  <a:cubicBezTo>
                    <a:pt x="37940" y="27100"/>
                    <a:pt x="41553" y="24390"/>
                    <a:pt x="45166" y="20776"/>
                  </a:cubicBezTo>
                  <a:cubicBezTo>
                    <a:pt x="57812" y="7226"/>
                    <a:pt x="76782" y="0"/>
                    <a:pt x="95752" y="0"/>
                  </a:cubicBezTo>
                  <a:lnTo>
                    <a:pt x="166211" y="0"/>
                  </a:lnTo>
                  <a:cubicBezTo>
                    <a:pt x="185181" y="0"/>
                    <a:pt x="203247" y="8130"/>
                    <a:pt x="216797" y="20776"/>
                  </a:cubicBezTo>
                  <a:cubicBezTo>
                    <a:pt x="220410" y="24390"/>
                    <a:pt x="223121" y="27100"/>
                    <a:pt x="226733" y="30713"/>
                  </a:cubicBezTo>
                  <a:cubicBezTo>
                    <a:pt x="244800" y="48780"/>
                    <a:pt x="256543" y="60523"/>
                    <a:pt x="261963" y="85816"/>
                  </a:cubicBezTo>
                  <a:lnTo>
                    <a:pt x="0" y="85816"/>
                  </a:lnTo>
                  <a:close/>
                </a:path>
              </a:pathLst>
            </a:custGeom>
            <a:solidFill>
              <a:srgbClr val="7F349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3" name="Google Shape;263;p9"/>
            <p:cNvSpPr/>
            <p:nvPr/>
          </p:nvSpPr>
          <p:spPr>
            <a:xfrm>
              <a:off x="7311799" y="3856127"/>
              <a:ext cx="547412" cy="86718"/>
            </a:xfrm>
            <a:custGeom>
              <a:avLst/>
              <a:gdLst/>
              <a:ahLst/>
              <a:cxnLst/>
              <a:rect l="l" t="t" r="r" b="b"/>
              <a:pathLst>
                <a:path w="547412" h="86718" extrusionOk="0">
                  <a:moveTo>
                    <a:pt x="504053" y="57812"/>
                  </a:moveTo>
                  <a:lnTo>
                    <a:pt x="43359" y="57812"/>
                  </a:lnTo>
                  <a:cubicBezTo>
                    <a:pt x="35229" y="57812"/>
                    <a:pt x="28906" y="51489"/>
                    <a:pt x="28906" y="43359"/>
                  </a:cubicBezTo>
                  <a:cubicBezTo>
                    <a:pt x="28906" y="35229"/>
                    <a:pt x="35229" y="28906"/>
                    <a:pt x="43359" y="28906"/>
                  </a:cubicBezTo>
                  <a:lnTo>
                    <a:pt x="504053" y="28906"/>
                  </a:lnTo>
                  <a:cubicBezTo>
                    <a:pt x="512183" y="28906"/>
                    <a:pt x="518506" y="35229"/>
                    <a:pt x="518506" y="43359"/>
                  </a:cubicBezTo>
                  <a:cubicBezTo>
                    <a:pt x="518506" y="50586"/>
                    <a:pt x="512183" y="57812"/>
                    <a:pt x="504053" y="57812"/>
                  </a:cubicBezTo>
                  <a:close/>
                  <a:moveTo>
                    <a:pt x="504053" y="0"/>
                  </a:moveTo>
                  <a:lnTo>
                    <a:pt x="43359" y="0"/>
                  </a:lnTo>
                  <a:cubicBezTo>
                    <a:pt x="19873" y="0"/>
                    <a:pt x="0" y="18970"/>
                    <a:pt x="0" y="43359"/>
                  </a:cubicBezTo>
                  <a:cubicBezTo>
                    <a:pt x="0" y="66845"/>
                    <a:pt x="18970" y="86719"/>
                    <a:pt x="43359" y="86719"/>
                  </a:cubicBezTo>
                  <a:lnTo>
                    <a:pt x="504053" y="86719"/>
                  </a:lnTo>
                  <a:cubicBezTo>
                    <a:pt x="527539" y="86719"/>
                    <a:pt x="547413" y="67749"/>
                    <a:pt x="547413" y="43359"/>
                  </a:cubicBezTo>
                  <a:cubicBezTo>
                    <a:pt x="547413" y="18970"/>
                    <a:pt x="527539" y="0"/>
                    <a:pt x="504053" y="0"/>
                  </a:cubicBez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4" name="Google Shape;264;p9"/>
            <p:cNvSpPr/>
            <p:nvPr/>
          </p:nvSpPr>
          <p:spPr>
            <a:xfrm>
              <a:off x="7311799" y="4633886"/>
              <a:ext cx="547412" cy="86718"/>
            </a:xfrm>
            <a:custGeom>
              <a:avLst/>
              <a:gdLst/>
              <a:ahLst/>
              <a:cxnLst/>
              <a:rect l="l" t="t" r="r" b="b"/>
              <a:pathLst>
                <a:path w="547412" h="86718" extrusionOk="0">
                  <a:moveTo>
                    <a:pt x="504053" y="57813"/>
                  </a:moveTo>
                  <a:lnTo>
                    <a:pt x="43359" y="57813"/>
                  </a:lnTo>
                  <a:cubicBezTo>
                    <a:pt x="35229" y="57813"/>
                    <a:pt x="28906" y="51489"/>
                    <a:pt x="28906" y="43359"/>
                  </a:cubicBezTo>
                  <a:cubicBezTo>
                    <a:pt x="28906" y="35230"/>
                    <a:pt x="35229" y="28906"/>
                    <a:pt x="43359" y="28906"/>
                  </a:cubicBezTo>
                  <a:lnTo>
                    <a:pt x="504053" y="28906"/>
                  </a:lnTo>
                  <a:cubicBezTo>
                    <a:pt x="512183" y="28906"/>
                    <a:pt x="518506" y="35230"/>
                    <a:pt x="518506" y="43359"/>
                  </a:cubicBezTo>
                  <a:cubicBezTo>
                    <a:pt x="518506" y="51489"/>
                    <a:pt x="512183" y="57813"/>
                    <a:pt x="504053" y="57813"/>
                  </a:cubicBezTo>
                  <a:close/>
                  <a:moveTo>
                    <a:pt x="504053" y="0"/>
                  </a:moveTo>
                  <a:lnTo>
                    <a:pt x="43359" y="0"/>
                  </a:lnTo>
                  <a:cubicBezTo>
                    <a:pt x="19873" y="0"/>
                    <a:pt x="0" y="18970"/>
                    <a:pt x="0" y="43359"/>
                  </a:cubicBezTo>
                  <a:cubicBezTo>
                    <a:pt x="0" y="66846"/>
                    <a:pt x="18970" y="86719"/>
                    <a:pt x="43359" y="86719"/>
                  </a:cubicBezTo>
                  <a:lnTo>
                    <a:pt x="504053" y="86719"/>
                  </a:lnTo>
                  <a:cubicBezTo>
                    <a:pt x="527539" y="86719"/>
                    <a:pt x="547413" y="67749"/>
                    <a:pt x="547413" y="43359"/>
                  </a:cubicBezTo>
                  <a:cubicBezTo>
                    <a:pt x="547413" y="19873"/>
                    <a:pt x="527539" y="0"/>
                    <a:pt x="504053" y="0"/>
                  </a:cubicBez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5" name="Google Shape;265;p9"/>
            <p:cNvSpPr/>
            <p:nvPr/>
          </p:nvSpPr>
          <p:spPr>
            <a:xfrm>
              <a:off x="7368708" y="3913939"/>
              <a:ext cx="432690" cy="748853"/>
            </a:xfrm>
            <a:custGeom>
              <a:avLst/>
              <a:gdLst/>
              <a:ahLst/>
              <a:cxnLst/>
              <a:rect l="l" t="t" r="r" b="b"/>
              <a:pathLst>
                <a:path w="432690" h="748853" extrusionOk="0">
                  <a:moveTo>
                    <a:pt x="284546" y="315259"/>
                  </a:moveTo>
                  <a:cubicBezTo>
                    <a:pt x="269190" y="330616"/>
                    <a:pt x="260156" y="352295"/>
                    <a:pt x="260156" y="374878"/>
                  </a:cubicBezTo>
                  <a:cubicBezTo>
                    <a:pt x="260156" y="397461"/>
                    <a:pt x="269190" y="418238"/>
                    <a:pt x="284546" y="434498"/>
                  </a:cubicBezTo>
                  <a:lnTo>
                    <a:pt x="298999" y="448951"/>
                  </a:lnTo>
                  <a:cubicBezTo>
                    <a:pt x="366748" y="516700"/>
                    <a:pt x="403785" y="606129"/>
                    <a:pt x="403785" y="702784"/>
                  </a:cubicBezTo>
                  <a:lnTo>
                    <a:pt x="403785" y="720850"/>
                  </a:lnTo>
                  <a:lnTo>
                    <a:pt x="28906" y="720850"/>
                  </a:lnTo>
                  <a:lnTo>
                    <a:pt x="28906" y="702784"/>
                  </a:lnTo>
                  <a:cubicBezTo>
                    <a:pt x="28906" y="607032"/>
                    <a:pt x="65942" y="516700"/>
                    <a:pt x="133691" y="448951"/>
                  </a:cubicBezTo>
                  <a:lnTo>
                    <a:pt x="148144" y="434498"/>
                  </a:lnTo>
                  <a:cubicBezTo>
                    <a:pt x="163501" y="419141"/>
                    <a:pt x="172534" y="397461"/>
                    <a:pt x="172534" y="374878"/>
                  </a:cubicBezTo>
                  <a:cubicBezTo>
                    <a:pt x="172534" y="352295"/>
                    <a:pt x="163501" y="331519"/>
                    <a:pt x="148144" y="315259"/>
                  </a:cubicBezTo>
                  <a:lnTo>
                    <a:pt x="133691" y="300806"/>
                  </a:lnTo>
                  <a:cubicBezTo>
                    <a:pt x="65942" y="233057"/>
                    <a:pt x="28906" y="143628"/>
                    <a:pt x="28906" y="46973"/>
                  </a:cubicBezTo>
                  <a:lnTo>
                    <a:pt x="28906" y="28906"/>
                  </a:lnTo>
                  <a:lnTo>
                    <a:pt x="403785" y="28906"/>
                  </a:lnTo>
                  <a:lnTo>
                    <a:pt x="403785" y="46973"/>
                  </a:lnTo>
                  <a:cubicBezTo>
                    <a:pt x="403785" y="142725"/>
                    <a:pt x="366748" y="233057"/>
                    <a:pt x="298999" y="300806"/>
                  </a:cubicBezTo>
                  <a:lnTo>
                    <a:pt x="284546" y="315259"/>
                  </a:lnTo>
                  <a:close/>
                  <a:moveTo>
                    <a:pt x="318872" y="320679"/>
                  </a:moveTo>
                  <a:cubicBezTo>
                    <a:pt x="392041" y="247510"/>
                    <a:pt x="431788" y="149952"/>
                    <a:pt x="431788" y="46973"/>
                  </a:cubicBezTo>
                  <a:lnTo>
                    <a:pt x="431788" y="14453"/>
                  </a:lnTo>
                  <a:cubicBezTo>
                    <a:pt x="431788" y="6323"/>
                    <a:pt x="425464" y="0"/>
                    <a:pt x="417335" y="0"/>
                  </a:cubicBezTo>
                  <a:lnTo>
                    <a:pt x="14453" y="0"/>
                  </a:lnTo>
                  <a:cubicBezTo>
                    <a:pt x="6323" y="0"/>
                    <a:pt x="0" y="6323"/>
                    <a:pt x="0" y="14453"/>
                  </a:cubicBezTo>
                  <a:lnTo>
                    <a:pt x="0" y="46973"/>
                  </a:lnTo>
                  <a:cubicBezTo>
                    <a:pt x="0" y="149952"/>
                    <a:pt x="39746" y="247510"/>
                    <a:pt x="112915" y="320679"/>
                  </a:cubicBezTo>
                  <a:lnTo>
                    <a:pt x="127368" y="335133"/>
                  </a:lnTo>
                  <a:cubicBezTo>
                    <a:pt x="137305" y="345069"/>
                    <a:pt x="143628" y="359522"/>
                    <a:pt x="143628" y="373975"/>
                  </a:cubicBezTo>
                  <a:cubicBezTo>
                    <a:pt x="143628" y="388428"/>
                    <a:pt x="138208" y="402882"/>
                    <a:pt x="127368" y="412818"/>
                  </a:cubicBezTo>
                  <a:lnTo>
                    <a:pt x="112915" y="427271"/>
                  </a:lnTo>
                  <a:cubicBezTo>
                    <a:pt x="39746" y="500440"/>
                    <a:pt x="0" y="597999"/>
                    <a:pt x="0" y="700978"/>
                  </a:cubicBezTo>
                  <a:lnTo>
                    <a:pt x="0" y="734400"/>
                  </a:lnTo>
                  <a:cubicBezTo>
                    <a:pt x="0" y="742530"/>
                    <a:pt x="6323" y="748854"/>
                    <a:pt x="14453" y="748854"/>
                  </a:cubicBezTo>
                  <a:lnTo>
                    <a:pt x="418238" y="748854"/>
                  </a:lnTo>
                  <a:cubicBezTo>
                    <a:pt x="426368" y="748854"/>
                    <a:pt x="432691" y="742530"/>
                    <a:pt x="432691" y="734400"/>
                  </a:cubicBezTo>
                  <a:lnTo>
                    <a:pt x="432691" y="701881"/>
                  </a:lnTo>
                  <a:cubicBezTo>
                    <a:pt x="432691" y="598902"/>
                    <a:pt x="392945" y="501343"/>
                    <a:pt x="319775" y="428175"/>
                  </a:cubicBezTo>
                  <a:lnTo>
                    <a:pt x="305323" y="413721"/>
                  </a:lnTo>
                  <a:cubicBezTo>
                    <a:pt x="295386" y="403785"/>
                    <a:pt x="289063" y="389332"/>
                    <a:pt x="289063" y="374878"/>
                  </a:cubicBezTo>
                  <a:cubicBezTo>
                    <a:pt x="289063" y="360425"/>
                    <a:pt x="294483" y="345972"/>
                    <a:pt x="305323" y="336036"/>
                  </a:cubicBezTo>
                  <a:lnTo>
                    <a:pt x="318872" y="320679"/>
                  </a:ln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6" name="Google Shape;266;p9"/>
            <p:cNvSpPr/>
            <p:nvPr/>
          </p:nvSpPr>
          <p:spPr>
            <a:xfrm>
              <a:off x="7469880" y="4051137"/>
              <a:ext cx="238055" cy="238584"/>
            </a:xfrm>
            <a:custGeom>
              <a:avLst/>
              <a:gdLst/>
              <a:ahLst/>
              <a:cxnLst/>
              <a:rect l="l" t="t" r="r" b="b"/>
              <a:pathLst>
                <a:path w="238055" h="238584" extrusionOk="0">
                  <a:moveTo>
                    <a:pt x="170727" y="95859"/>
                  </a:moveTo>
                  <a:cubicBezTo>
                    <a:pt x="165308" y="101279"/>
                    <a:pt x="160791" y="105796"/>
                    <a:pt x="157178" y="109409"/>
                  </a:cubicBezTo>
                  <a:lnTo>
                    <a:pt x="142725" y="123862"/>
                  </a:lnTo>
                  <a:cubicBezTo>
                    <a:pt x="131885" y="134702"/>
                    <a:pt x="122852" y="147349"/>
                    <a:pt x="115625" y="160898"/>
                  </a:cubicBezTo>
                  <a:cubicBezTo>
                    <a:pt x="109302" y="147349"/>
                    <a:pt x="100268" y="134702"/>
                    <a:pt x="88525" y="123862"/>
                  </a:cubicBezTo>
                  <a:lnTo>
                    <a:pt x="74072" y="109409"/>
                  </a:lnTo>
                  <a:cubicBezTo>
                    <a:pt x="56909" y="92246"/>
                    <a:pt x="43359" y="72373"/>
                    <a:pt x="29809" y="48887"/>
                  </a:cubicBezTo>
                  <a:cubicBezTo>
                    <a:pt x="33422" y="37143"/>
                    <a:pt x="42456" y="31724"/>
                    <a:pt x="47876" y="29917"/>
                  </a:cubicBezTo>
                  <a:cubicBezTo>
                    <a:pt x="57812" y="26304"/>
                    <a:pt x="68652" y="28110"/>
                    <a:pt x="77685" y="34433"/>
                  </a:cubicBezTo>
                  <a:cubicBezTo>
                    <a:pt x="95752" y="47080"/>
                    <a:pt x="131885" y="63340"/>
                    <a:pt x="201441" y="65147"/>
                  </a:cubicBezTo>
                  <a:cubicBezTo>
                    <a:pt x="192407" y="75083"/>
                    <a:pt x="177954" y="88633"/>
                    <a:pt x="170727" y="95859"/>
                  </a:cubicBezTo>
                  <a:close/>
                  <a:moveTo>
                    <a:pt x="236670" y="48887"/>
                  </a:moveTo>
                  <a:cubicBezTo>
                    <a:pt x="234864" y="45273"/>
                    <a:pt x="230347" y="37143"/>
                    <a:pt x="215894" y="37143"/>
                  </a:cubicBezTo>
                  <a:cubicBezTo>
                    <a:pt x="140918" y="37143"/>
                    <a:pt x="108399" y="20884"/>
                    <a:pt x="94849" y="11850"/>
                  </a:cubicBezTo>
                  <a:cubicBezTo>
                    <a:pt x="78589" y="107"/>
                    <a:pt x="57812" y="-3506"/>
                    <a:pt x="37939" y="3721"/>
                  </a:cubicBezTo>
                  <a:cubicBezTo>
                    <a:pt x="19873" y="10044"/>
                    <a:pt x="6323" y="24497"/>
                    <a:pt x="1806" y="42563"/>
                  </a:cubicBezTo>
                  <a:cubicBezTo>
                    <a:pt x="903" y="47080"/>
                    <a:pt x="0" y="50693"/>
                    <a:pt x="0" y="50693"/>
                  </a:cubicBezTo>
                  <a:cubicBezTo>
                    <a:pt x="0" y="53403"/>
                    <a:pt x="0" y="56113"/>
                    <a:pt x="1806" y="58823"/>
                  </a:cubicBezTo>
                  <a:cubicBezTo>
                    <a:pt x="15356" y="83213"/>
                    <a:pt x="30713" y="107603"/>
                    <a:pt x="53296" y="130186"/>
                  </a:cubicBezTo>
                  <a:lnTo>
                    <a:pt x="67749" y="144639"/>
                  </a:lnTo>
                  <a:cubicBezTo>
                    <a:pt x="88525" y="165415"/>
                    <a:pt x="101172" y="194321"/>
                    <a:pt x="101172" y="224131"/>
                  </a:cubicBezTo>
                  <a:cubicBezTo>
                    <a:pt x="101172" y="232261"/>
                    <a:pt x="107495" y="238584"/>
                    <a:pt x="115625" y="238584"/>
                  </a:cubicBezTo>
                  <a:cubicBezTo>
                    <a:pt x="123755" y="238584"/>
                    <a:pt x="130078" y="232261"/>
                    <a:pt x="130078" y="224131"/>
                  </a:cubicBezTo>
                  <a:cubicBezTo>
                    <a:pt x="130078" y="194321"/>
                    <a:pt x="141821" y="166319"/>
                    <a:pt x="163501" y="144639"/>
                  </a:cubicBezTo>
                  <a:lnTo>
                    <a:pt x="177954" y="130186"/>
                  </a:lnTo>
                  <a:cubicBezTo>
                    <a:pt x="181567" y="126572"/>
                    <a:pt x="186084" y="122056"/>
                    <a:pt x="191504" y="117539"/>
                  </a:cubicBezTo>
                  <a:cubicBezTo>
                    <a:pt x="227637" y="81406"/>
                    <a:pt x="242993" y="65147"/>
                    <a:pt x="236670" y="48887"/>
                  </a:cubicBez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7" name="Google Shape;267;p9"/>
            <p:cNvSpPr/>
            <p:nvPr/>
          </p:nvSpPr>
          <p:spPr>
            <a:xfrm>
              <a:off x="7427424" y="4460448"/>
              <a:ext cx="316402" cy="144531"/>
            </a:xfrm>
            <a:custGeom>
              <a:avLst/>
              <a:gdLst/>
              <a:ahLst/>
              <a:cxnLst/>
              <a:rect l="l" t="t" r="r" b="b"/>
              <a:pathLst>
                <a:path w="316402" h="144531" extrusionOk="0">
                  <a:moveTo>
                    <a:pt x="30713" y="116529"/>
                  </a:moveTo>
                  <a:cubicBezTo>
                    <a:pt x="35229" y="91236"/>
                    <a:pt x="46973" y="79492"/>
                    <a:pt x="65039" y="61426"/>
                  </a:cubicBezTo>
                  <a:cubicBezTo>
                    <a:pt x="67749" y="57813"/>
                    <a:pt x="71362" y="55103"/>
                    <a:pt x="74072" y="51489"/>
                  </a:cubicBezTo>
                  <a:cubicBezTo>
                    <a:pt x="86719" y="37940"/>
                    <a:pt x="104785" y="30713"/>
                    <a:pt x="123755" y="30713"/>
                  </a:cubicBezTo>
                  <a:lnTo>
                    <a:pt x="192407" y="30713"/>
                  </a:lnTo>
                  <a:cubicBezTo>
                    <a:pt x="211377" y="30713"/>
                    <a:pt x="229443" y="38843"/>
                    <a:pt x="242090" y="51489"/>
                  </a:cubicBezTo>
                  <a:cubicBezTo>
                    <a:pt x="245704" y="55103"/>
                    <a:pt x="248413" y="57813"/>
                    <a:pt x="251123" y="61426"/>
                  </a:cubicBezTo>
                  <a:cubicBezTo>
                    <a:pt x="268287" y="79492"/>
                    <a:pt x="280933" y="91236"/>
                    <a:pt x="285449" y="116529"/>
                  </a:cubicBezTo>
                  <a:lnTo>
                    <a:pt x="30713" y="116529"/>
                  </a:lnTo>
                  <a:close/>
                  <a:moveTo>
                    <a:pt x="316163" y="129175"/>
                  </a:moveTo>
                  <a:cubicBezTo>
                    <a:pt x="312549" y="82203"/>
                    <a:pt x="293579" y="63233"/>
                    <a:pt x="271900" y="40649"/>
                  </a:cubicBezTo>
                  <a:cubicBezTo>
                    <a:pt x="269190" y="37940"/>
                    <a:pt x="265576" y="34326"/>
                    <a:pt x="262866" y="30713"/>
                  </a:cubicBezTo>
                  <a:cubicBezTo>
                    <a:pt x="244800" y="11743"/>
                    <a:pt x="218604" y="0"/>
                    <a:pt x="192407" y="0"/>
                  </a:cubicBezTo>
                  <a:lnTo>
                    <a:pt x="123755" y="0"/>
                  </a:lnTo>
                  <a:cubicBezTo>
                    <a:pt x="97559" y="0"/>
                    <a:pt x="71362" y="10840"/>
                    <a:pt x="53296" y="30713"/>
                  </a:cubicBezTo>
                  <a:cubicBezTo>
                    <a:pt x="49683" y="34326"/>
                    <a:pt x="46973" y="37037"/>
                    <a:pt x="44262" y="40649"/>
                  </a:cubicBezTo>
                  <a:cubicBezTo>
                    <a:pt x="22583" y="63233"/>
                    <a:pt x="3613" y="82203"/>
                    <a:pt x="0" y="129175"/>
                  </a:cubicBezTo>
                  <a:cubicBezTo>
                    <a:pt x="0" y="132788"/>
                    <a:pt x="903" y="137305"/>
                    <a:pt x="3613" y="140015"/>
                  </a:cubicBezTo>
                  <a:cubicBezTo>
                    <a:pt x="6323" y="142725"/>
                    <a:pt x="9936" y="144531"/>
                    <a:pt x="14453" y="144531"/>
                  </a:cubicBezTo>
                  <a:lnTo>
                    <a:pt x="302613" y="144531"/>
                  </a:lnTo>
                  <a:cubicBezTo>
                    <a:pt x="306226" y="144531"/>
                    <a:pt x="310742" y="142725"/>
                    <a:pt x="313453" y="140015"/>
                  </a:cubicBezTo>
                  <a:cubicBezTo>
                    <a:pt x="315259" y="137305"/>
                    <a:pt x="317066" y="133691"/>
                    <a:pt x="316163" y="129175"/>
                  </a:cubicBez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8" name="Google Shape;268;p9"/>
            <p:cNvSpPr/>
            <p:nvPr/>
          </p:nvSpPr>
          <p:spPr>
            <a:xfrm>
              <a:off x="7571051" y="4316821"/>
              <a:ext cx="28906" cy="43359"/>
            </a:xfrm>
            <a:custGeom>
              <a:avLst/>
              <a:gdLst/>
              <a:ahLst/>
              <a:cxnLst/>
              <a:rect l="l" t="t" r="r" b="b"/>
              <a:pathLst>
                <a:path w="28906" h="43359" extrusionOk="0">
                  <a:moveTo>
                    <a:pt x="14453" y="0"/>
                  </a:moveTo>
                  <a:cubicBezTo>
                    <a:pt x="6323" y="0"/>
                    <a:pt x="0" y="6323"/>
                    <a:pt x="0" y="14453"/>
                  </a:cubicBezTo>
                  <a:lnTo>
                    <a:pt x="0" y="28906"/>
                  </a:lnTo>
                  <a:cubicBezTo>
                    <a:pt x="0" y="37036"/>
                    <a:pt x="6323" y="43359"/>
                    <a:pt x="14453" y="43359"/>
                  </a:cubicBezTo>
                  <a:cubicBezTo>
                    <a:pt x="22583" y="43359"/>
                    <a:pt x="28906" y="37036"/>
                    <a:pt x="28906" y="28906"/>
                  </a:cubicBezTo>
                  <a:lnTo>
                    <a:pt x="28906" y="14453"/>
                  </a:lnTo>
                  <a:cubicBezTo>
                    <a:pt x="28906" y="7226"/>
                    <a:pt x="22583" y="0"/>
                    <a:pt x="14453" y="0"/>
                  </a:cubicBez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9" name="Google Shape;269;p9"/>
            <p:cNvSpPr/>
            <p:nvPr/>
          </p:nvSpPr>
          <p:spPr>
            <a:xfrm>
              <a:off x="7571051" y="4389086"/>
              <a:ext cx="28906" cy="43359"/>
            </a:xfrm>
            <a:custGeom>
              <a:avLst/>
              <a:gdLst/>
              <a:ahLst/>
              <a:cxnLst/>
              <a:rect l="l" t="t" r="r" b="b"/>
              <a:pathLst>
                <a:path w="28906" h="43359" extrusionOk="0">
                  <a:moveTo>
                    <a:pt x="14453" y="0"/>
                  </a:moveTo>
                  <a:cubicBezTo>
                    <a:pt x="6323" y="0"/>
                    <a:pt x="0" y="6323"/>
                    <a:pt x="0" y="14453"/>
                  </a:cubicBezTo>
                  <a:lnTo>
                    <a:pt x="0" y="28906"/>
                  </a:lnTo>
                  <a:cubicBezTo>
                    <a:pt x="0" y="37036"/>
                    <a:pt x="6323" y="43359"/>
                    <a:pt x="14453" y="43359"/>
                  </a:cubicBezTo>
                  <a:cubicBezTo>
                    <a:pt x="22583" y="43359"/>
                    <a:pt x="28906" y="37036"/>
                    <a:pt x="28906" y="28906"/>
                  </a:cubicBezTo>
                  <a:lnTo>
                    <a:pt x="28906" y="14453"/>
                  </a:lnTo>
                  <a:cubicBezTo>
                    <a:pt x="28906" y="6323"/>
                    <a:pt x="22583" y="0"/>
                    <a:pt x="14453" y="0"/>
                  </a:cubicBezTo>
                  <a:close/>
                </a:path>
              </a:pathLst>
            </a:custGeom>
            <a:solidFill>
              <a:srgbClr val="092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1211</Words>
  <Application>Microsoft Office PowerPoint</Application>
  <PresentationFormat>Widescreen</PresentationFormat>
  <Paragraphs>96</Paragraphs>
  <Slides>20</Slides>
  <Notes>20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20</vt:i4>
      </vt:variant>
    </vt:vector>
  </HeadingPairs>
  <TitlesOfParts>
    <vt:vector size="25" baseType="lpstr">
      <vt:lpstr>Calibri</vt:lpstr>
      <vt:lpstr>Arial</vt:lpstr>
      <vt:lpstr>Montserrat Light</vt:lpstr>
      <vt:lpstr>Montserrat</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Gillian Keane</dc:creator>
  <cp:lastModifiedBy>Palma Bertani</cp:lastModifiedBy>
  <cp:revision>1</cp:revision>
  <dcterms:created xsi:type="dcterms:W3CDTF">2020-10-14T13:32:04Z</dcterms:created>
  <dcterms:modified xsi:type="dcterms:W3CDTF">2023-08-07T16:53:06Z</dcterms:modified>
</cp:coreProperties>
</file>