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7"/>
  </p:notesMasterIdLst>
  <p:sldIdLst>
    <p:sldId id="4286" r:id="rId2"/>
    <p:sldId id="4322" r:id="rId3"/>
    <p:sldId id="4346" r:id="rId4"/>
    <p:sldId id="4347" r:id="rId5"/>
    <p:sldId id="4348" r:id="rId6"/>
    <p:sldId id="4349" r:id="rId7"/>
    <p:sldId id="4350" r:id="rId8"/>
    <p:sldId id="4351" r:id="rId9"/>
    <p:sldId id="4352" r:id="rId10"/>
    <p:sldId id="4353" r:id="rId11"/>
    <p:sldId id="4354" r:id="rId12"/>
    <p:sldId id="4355" r:id="rId13"/>
    <p:sldId id="4356" r:id="rId14"/>
    <p:sldId id="4338" r:id="rId15"/>
    <p:sldId id="4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3494"/>
    <a:srgbClr val="C080D2"/>
    <a:srgbClr val="24BAA2"/>
    <a:srgbClr val="092E4B"/>
    <a:srgbClr val="187A6A"/>
    <a:srgbClr val="F79037"/>
    <a:srgbClr val="142D92"/>
    <a:srgbClr val="DD1470"/>
    <a:srgbClr val="EF543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B2BE7-6DF5-4F61-B6A0-63C9F1B94084}" v="49" dt="2023-08-07T17:20:27.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21"/>
    <p:restoredTop sz="86430"/>
  </p:normalViewPr>
  <p:slideViewPr>
    <p:cSldViewPr snapToGrid="0" snapToObjects="1">
      <p:cViewPr varScale="1">
        <p:scale>
          <a:sx n="49" d="100"/>
          <a:sy n="49" d="100"/>
        </p:scale>
        <p:origin x="44" y="1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ma Bertani" userId="b12cf135503dc3b5" providerId="LiveId" clId="{454B2BE7-6DF5-4F61-B6A0-63C9F1B94084}"/>
    <pc:docChg chg="custSel modSld">
      <pc:chgData name="Palma Bertani" userId="b12cf135503dc3b5" providerId="LiveId" clId="{454B2BE7-6DF5-4F61-B6A0-63C9F1B94084}" dt="2023-08-07T17:20:52.840" v="418" actId="20577"/>
      <pc:docMkLst>
        <pc:docMk/>
      </pc:docMkLst>
      <pc:sldChg chg="modSp mod">
        <pc:chgData name="Palma Bertani" userId="b12cf135503dc3b5" providerId="LiveId" clId="{454B2BE7-6DF5-4F61-B6A0-63C9F1B94084}" dt="2023-08-07T17:20:46.057" v="413" actId="20577"/>
        <pc:sldMkLst>
          <pc:docMk/>
          <pc:sldMk cId="4169825511" sldId="4263"/>
        </pc:sldMkLst>
        <pc:spChg chg="mod">
          <ac:chgData name="Palma Bertani" userId="b12cf135503dc3b5" providerId="LiveId" clId="{454B2BE7-6DF5-4F61-B6A0-63C9F1B94084}" dt="2023-08-07T17:20:46.057" v="413" actId="20577"/>
          <ac:spMkLst>
            <pc:docMk/>
            <pc:sldMk cId="4169825511" sldId="4263"/>
            <ac:spMk id="4" creationId="{BDA8FD4D-042B-0F12-E75A-5F442E943E56}"/>
          </ac:spMkLst>
        </pc:spChg>
      </pc:sldChg>
      <pc:sldChg chg="modSp mod">
        <pc:chgData name="Palma Bertani" userId="b12cf135503dc3b5" providerId="LiveId" clId="{454B2BE7-6DF5-4F61-B6A0-63C9F1B94084}" dt="2023-08-07T17:20:52.840" v="418" actId="20577"/>
        <pc:sldMkLst>
          <pc:docMk/>
          <pc:sldMk cId="2155738992" sldId="4338"/>
        </pc:sldMkLst>
        <pc:spChg chg="mod">
          <ac:chgData name="Palma Bertani" userId="b12cf135503dc3b5" providerId="LiveId" clId="{454B2BE7-6DF5-4F61-B6A0-63C9F1B94084}" dt="2023-08-07T17:20:52.840" v="418" actId="20577"/>
          <ac:spMkLst>
            <pc:docMk/>
            <pc:sldMk cId="2155738992" sldId="4338"/>
            <ac:spMk id="2" creationId="{A3609859-F9E5-1140-8DE2-548E2441BEF9}"/>
          </ac:spMkLst>
        </pc:spChg>
      </pc:sldChg>
      <pc:sldChg chg="modSp mod">
        <pc:chgData name="Palma Bertani" userId="b12cf135503dc3b5" providerId="LiveId" clId="{454B2BE7-6DF5-4F61-B6A0-63C9F1B94084}" dt="2023-08-07T17:08:32.452" v="35" actId="1076"/>
        <pc:sldMkLst>
          <pc:docMk/>
          <pc:sldMk cId="3092734108" sldId="4346"/>
        </pc:sldMkLst>
        <pc:spChg chg="mod">
          <ac:chgData name="Palma Bertani" userId="b12cf135503dc3b5" providerId="LiveId" clId="{454B2BE7-6DF5-4F61-B6A0-63C9F1B94084}" dt="2023-08-07T17:08:20.598" v="33" actId="14100"/>
          <ac:spMkLst>
            <pc:docMk/>
            <pc:sldMk cId="3092734108" sldId="4346"/>
            <ac:spMk id="6" creationId="{12BAC628-9297-4692-94EC-B09A41C679E0}"/>
          </ac:spMkLst>
        </pc:spChg>
        <pc:spChg chg="mod">
          <ac:chgData name="Palma Bertani" userId="b12cf135503dc3b5" providerId="LiveId" clId="{454B2BE7-6DF5-4F61-B6A0-63C9F1B94084}" dt="2023-08-07T17:04:17.873" v="32" actId="20577"/>
          <ac:spMkLst>
            <pc:docMk/>
            <pc:sldMk cId="3092734108" sldId="4346"/>
            <ac:spMk id="7" creationId="{1BB621AA-435C-D63D-CAA2-8E0FFF5B835E}"/>
          </ac:spMkLst>
        </pc:spChg>
        <pc:spChg chg="mod">
          <ac:chgData name="Palma Bertani" userId="b12cf135503dc3b5" providerId="LiveId" clId="{454B2BE7-6DF5-4F61-B6A0-63C9F1B94084}" dt="2023-08-07T17:08:32.452" v="35" actId="1076"/>
          <ac:spMkLst>
            <pc:docMk/>
            <pc:sldMk cId="3092734108" sldId="4346"/>
            <ac:spMk id="13" creationId="{1EEB14B7-E41E-1F47-3AA1-5CC46B448D75}"/>
          </ac:spMkLst>
        </pc:spChg>
      </pc:sldChg>
      <pc:sldChg chg="modSp mod">
        <pc:chgData name="Palma Bertani" userId="b12cf135503dc3b5" providerId="LiveId" clId="{454B2BE7-6DF5-4F61-B6A0-63C9F1B94084}" dt="2023-08-07T17:09:37.395" v="40" actId="113"/>
        <pc:sldMkLst>
          <pc:docMk/>
          <pc:sldMk cId="1890258107" sldId="4347"/>
        </pc:sldMkLst>
        <pc:spChg chg="mod">
          <ac:chgData name="Palma Bertani" userId="b12cf135503dc3b5" providerId="LiveId" clId="{454B2BE7-6DF5-4F61-B6A0-63C9F1B94084}" dt="2023-08-07T17:09:37.395" v="40" actId="113"/>
          <ac:spMkLst>
            <pc:docMk/>
            <pc:sldMk cId="1890258107" sldId="4347"/>
            <ac:spMk id="2" creationId="{C629F4ED-308B-2A4D-109B-A0D6DC1DC188}"/>
          </ac:spMkLst>
        </pc:spChg>
      </pc:sldChg>
      <pc:sldChg chg="modSp mod">
        <pc:chgData name="Palma Bertani" userId="b12cf135503dc3b5" providerId="LiveId" clId="{454B2BE7-6DF5-4F61-B6A0-63C9F1B94084}" dt="2023-08-07T17:10:06.992" v="41" actId="13926"/>
        <pc:sldMkLst>
          <pc:docMk/>
          <pc:sldMk cId="754785925" sldId="4348"/>
        </pc:sldMkLst>
        <pc:spChg chg="mod">
          <ac:chgData name="Palma Bertani" userId="b12cf135503dc3b5" providerId="LiveId" clId="{454B2BE7-6DF5-4F61-B6A0-63C9F1B94084}" dt="2023-08-07T17:10:06.992" v="41" actId="13926"/>
          <ac:spMkLst>
            <pc:docMk/>
            <pc:sldMk cId="754785925" sldId="4348"/>
            <ac:spMk id="2" creationId="{C629F4ED-308B-2A4D-109B-A0D6DC1DC188}"/>
          </ac:spMkLst>
        </pc:spChg>
      </pc:sldChg>
      <pc:sldChg chg="modSp mod">
        <pc:chgData name="Palma Bertani" userId="b12cf135503dc3b5" providerId="LiveId" clId="{454B2BE7-6DF5-4F61-B6A0-63C9F1B94084}" dt="2023-08-07T17:11:25.985" v="149" actId="20577"/>
        <pc:sldMkLst>
          <pc:docMk/>
          <pc:sldMk cId="4215349515" sldId="4349"/>
        </pc:sldMkLst>
        <pc:spChg chg="mod">
          <ac:chgData name="Palma Bertani" userId="b12cf135503dc3b5" providerId="LiveId" clId="{454B2BE7-6DF5-4F61-B6A0-63C9F1B94084}" dt="2023-08-07T17:11:25.985" v="149" actId="20577"/>
          <ac:spMkLst>
            <pc:docMk/>
            <pc:sldMk cId="4215349515" sldId="4349"/>
            <ac:spMk id="2" creationId="{C629F4ED-308B-2A4D-109B-A0D6DC1DC188}"/>
          </ac:spMkLst>
        </pc:spChg>
      </pc:sldChg>
      <pc:sldChg chg="modSp mod">
        <pc:chgData name="Palma Bertani" userId="b12cf135503dc3b5" providerId="LiveId" clId="{454B2BE7-6DF5-4F61-B6A0-63C9F1B94084}" dt="2023-08-07T17:11:51.232" v="152" actId="20577"/>
        <pc:sldMkLst>
          <pc:docMk/>
          <pc:sldMk cId="3842644924" sldId="4350"/>
        </pc:sldMkLst>
        <pc:spChg chg="mod">
          <ac:chgData name="Palma Bertani" userId="b12cf135503dc3b5" providerId="LiveId" clId="{454B2BE7-6DF5-4F61-B6A0-63C9F1B94084}" dt="2023-08-07T17:11:51.232" v="152" actId="20577"/>
          <ac:spMkLst>
            <pc:docMk/>
            <pc:sldMk cId="3842644924" sldId="4350"/>
            <ac:spMk id="2" creationId="{C629F4ED-308B-2A4D-109B-A0D6DC1DC188}"/>
          </ac:spMkLst>
        </pc:spChg>
      </pc:sldChg>
      <pc:sldChg chg="modSp mod">
        <pc:chgData name="Palma Bertani" userId="b12cf135503dc3b5" providerId="LiveId" clId="{454B2BE7-6DF5-4F61-B6A0-63C9F1B94084}" dt="2023-08-07T17:13:29.581" v="161" actId="12"/>
        <pc:sldMkLst>
          <pc:docMk/>
          <pc:sldMk cId="1187983504" sldId="4352"/>
        </pc:sldMkLst>
        <pc:spChg chg="mod">
          <ac:chgData name="Palma Bertani" userId="b12cf135503dc3b5" providerId="LiveId" clId="{454B2BE7-6DF5-4F61-B6A0-63C9F1B94084}" dt="2023-08-07T17:13:29.581" v="161" actId="12"/>
          <ac:spMkLst>
            <pc:docMk/>
            <pc:sldMk cId="1187983504" sldId="4352"/>
            <ac:spMk id="2" creationId="{B5EF6D94-2F6B-1647-C776-92DF53648029}"/>
          </ac:spMkLst>
        </pc:spChg>
      </pc:sldChg>
      <pc:sldChg chg="modSp mod">
        <pc:chgData name="Palma Bertani" userId="b12cf135503dc3b5" providerId="LiveId" clId="{454B2BE7-6DF5-4F61-B6A0-63C9F1B94084}" dt="2023-08-07T17:17:43.338" v="176" actId="20577"/>
        <pc:sldMkLst>
          <pc:docMk/>
          <pc:sldMk cId="1098308431" sldId="4353"/>
        </pc:sldMkLst>
        <pc:spChg chg="mod">
          <ac:chgData name="Palma Bertani" userId="b12cf135503dc3b5" providerId="LiveId" clId="{454B2BE7-6DF5-4F61-B6A0-63C9F1B94084}" dt="2023-08-07T17:17:43.338" v="176" actId="20577"/>
          <ac:spMkLst>
            <pc:docMk/>
            <pc:sldMk cId="1098308431" sldId="4353"/>
            <ac:spMk id="2" creationId="{B5EF6D94-2F6B-1647-C776-92DF53648029}"/>
          </ac:spMkLst>
        </pc:spChg>
      </pc:sldChg>
      <pc:sldChg chg="modSp mod">
        <pc:chgData name="Palma Bertani" userId="b12cf135503dc3b5" providerId="LiveId" clId="{454B2BE7-6DF5-4F61-B6A0-63C9F1B94084}" dt="2023-08-07T17:17:54.659" v="178" actId="5793"/>
        <pc:sldMkLst>
          <pc:docMk/>
          <pc:sldMk cId="1008655954" sldId="4354"/>
        </pc:sldMkLst>
        <pc:spChg chg="mod">
          <ac:chgData name="Palma Bertani" userId="b12cf135503dc3b5" providerId="LiveId" clId="{454B2BE7-6DF5-4F61-B6A0-63C9F1B94084}" dt="2023-08-07T17:17:54.659" v="178" actId="5793"/>
          <ac:spMkLst>
            <pc:docMk/>
            <pc:sldMk cId="1008655954" sldId="4354"/>
            <ac:spMk id="2" creationId="{B5EF6D94-2F6B-1647-C776-92DF53648029}"/>
          </ac:spMkLst>
        </pc:spChg>
      </pc:sldChg>
      <pc:sldChg chg="modSp mod">
        <pc:chgData name="Palma Bertani" userId="b12cf135503dc3b5" providerId="LiveId" clId="{454B2BE7-6DF5-4F61-B6A0-63C9F1B94084}" dt="2023-08-07T17:19:11.619" v="306" actId="20577"/>
        <pc:sldMkLst>
          <pc:docMk/>
          <pc:sldMk cId="2042829717" sldId="4356"/>
        </pc:sldMkLst>
        <pc:spChg chg="mod">
          <ac:chgData name="Palma Bertani" userId="b12cf135503dc3b5" providerId="LiveId" clId="{454B2BE7-6DF5-4F61-B6A0-63C9F1B94084}" dt="2023-08-07T17:19:11.619" v="306" actId="20577"/>
          <ac:spMkLst>
            <pc:docMk/>
            <pc:sldMk cId="2042829717" sldId="4356"/>
            <ac:spMk id="2" creationId="{B5EF6D94-2F6B-1647-C776-92DF5364802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338E5-B25C-4E97-8710-0DF5F56BAB7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a-DK"/>
        </a:p>
      </dgm:t>
    </dgm:pt>
    <dgm:pt modelId="{8CC4C321-7E9F-4ABE-88EE-551B530AD009}">
      <dgm:prSet phldrT="[Tekst]"/>
      <dgm:spPr>
        <a:solidFill>
          <a:srgbClr val="7030A0"/>
        </a:solidFill>
      </dgm:spPr>
      <dgm:t>
        <a:bodyPr/>
        <a:lstStyle/>
        <a:p>
          <a:pPr algn="ctr"/>
          <a:r>
            <a:rPr lang="da-DK" b="1" dirty="0"/>
            <a:t>RICERCA DI INFORMAZIONI</a:t>
          </a:r>
        </a:p>
      </dgm:t>
    </dgm:pt>
    <dgm:pt modelId="{16A5B2A6-2229-45EB-A948-DB223765789E}" type="parTrans" cxnId="{F2595821-A6EF-46F5-8191-12A1BA506ABC}">
      <dgm:prSet/>
      <dgm:spPr/>
      <dgm:t>
        <a:bodyPr/>
        <a:lstStyle/>
        <a:p>
          <a:pPr algn="ctr"/>
          <a:endParaRPr lang="da-DK"/>
        </a:p>
      </dgm:t>
    </dgm:pt>
    <dgm:pt modelId="{74E1C72A-6D31-4164-B0C3-9A0C125F9B04}" type="sibTrans" cxnId="{F2595821-A6EF-46F5-8191-12A1BA506ABC}">
      <dgm:prSet/>
      <dgm:spPr/>
      <dgm:t>
        <a:bodyPr/>
        <a:lstStyle/>
        <a:p>
          <a:pPr algn="ctr"/>
          <a:endParaRPr lang="da-DK"/>
        </a:p>
      </dgm:t>
    </dgm:pt>
    <dgm:pt modelId="{473A0227-8A12-49A8-8A0C-61DDA951796D}">
      <dgm:prSet phldrT="[Tekst]"/>
      <dgm:spPr>
        <a:solidFill>
          <a:srgbClr val="7030A0"/>
        </a:solidFill>
      </dgm:spPr>
      <dgm:t>
        <a:bodyPr/>
        <a:lstStyle/>
        <a:p>
          <a:pPr algn="ctr"/>
          <a:r>
            <a:rPr lang="da-DK" b="1" dirty="0"/>
            <a:t>COMUNICAZIONE</a:t>
          </a:r>
        </a:p>
      </dgm:t>
    </dgm:pt>
    <dgm:pt modelId="{5A0FDD80-0C0E-4F19-8833-654A712ABA7E}" type="parTrans" cxnId="{9705933B-9CAB-4278-8CD6-D715811C1EA2}">
      <dgm:prSet/>
      <dgm:spPr/>
      <dgm:t>
        <a:bodyPr/>
        <a:lstStyle/>
        <a:p>
          <a:pPr algn="ctr"/>
          <a:endParaRPr lang="da-DK"/>
        </a:p>
      </dgm:t>
    </dgm:pt>
    <dgm:pt modelId="{49FE3C99-1BA0-462A-A411-DDE30F8909AF}" type="sibTrans" cxnId="{9705933B-9CAB-4278-8CD6-D715811C1EA2}">
      <dgm:prSet/>
      <dgm:spPr/>
      <dgm:t>
        <a:bodyPr/>
        <a:lstStyle/>
        <a:p>
          <a:pPr algn="ctr"/>
          <a:endParaRPr lang="da-DK"/>
        </a:p>
      </dgm:t>
    </dgm:pt>
    <dgm:pt modelId="{E7D6421B-E54F-4C27-ADEF-4B938190E1A4}">
      <dgm:prSet phldrT="[Tekst]"/>
      <dgm:spPr>
        <a:solidFill>
          <a:srgbClr val="7030A0"/>
        </a:solidFill>
      </dgm:spPr>
      <dgm:t>
        <a:bodyPr/>
        <a:lstStyle/>
        <a:p>
          <a:pPr algn="ctr"/>
          <a:r>
            <a:rPr lang="da-DK" b="1" dirty="0"/>
            <a:t>RETI SOCIALI</a:t>
          </a:r>
        </a:p>
      </dgm:t>
    </dgm:pt>
    <dgm:pt modelId="{6D45EC2A-7617-4CDB-B369-86F174C24996}" type="parTrans" cxnId="{374FF3F9-C18F-486F-9B97-37F4EAAA6C8B}">
      <dgm:prSet/>
      <dgm:spPr/>
      <dgm:t>
        <a:bodyPr/>
        <a:lstStyle/>
        <a:p>
          <a:pPr algn="ctr"/>
          <a:endParaRPr lang="da-DK"/>
        </a:p>
      </dgm:t>
    </dgm:pt>
    <dgm:pt modelId="{03B0ABEC-763D-4973-8F28-28C6A482A291}" type="sibTrans" cxnId="{374FF3F9-C18F-486F-9B97-37F4EAAA6C8B}">
      <dgm:prSet/>
      <dgm:spPr/>
      <dgm:t>
        <a:bodyPr/>
        <a:lstStyle/>
        <a:p>
          <a:pPr algn="ctr"/>
          <a:endParaRPr lang="da-DK"/>
        </a:p>
      </dgm:t>
    </dgm:pt>
    <dgm:pt modelId="{9DC54A4B-59E5-42B6-9B47-2BD947B09CE5}">
      <dgm:prSet phldrT="[Tekst]"/>
      <dgm:spPr>
        <a:solidFill>
          <a:srgbClr val="7030A0"/>
        </a:solidFill>
      </dgm:spPr>
      <dgm:t>
        <a:bodyPr/>
        <a:lstStyle/>
        <a:p>
          <a:pPr algn="ctr"/>
          <a:r>
            <a:rPr lang="da-DK" b="1" dirty="0"/>
            <a:t>ETICA ONLINE</a:t>
          </a:r>
        </a:p>
      </dgm:t>
    </dgm:pt>
    <dgm:pt modelId="{87610E88-2445-4D40-B0CC-080163AA3C48}" type="parTrans" cxnId="{26F22AD5-1FDB-4376-8B25-6A01287B3863}">
      <dgm:prSet/>
      <dgm:spPr/>
      <dgm:t>
        <a:bodyPr/>
        <a:lstStyle/>
        <a:p>
          <a:pPr algn="ctr"/>
          <a:endParaRPr lang="da-DK"/>
        </a:p>
      </dgm:t>
    </dgm:pt>
    <dgm:pt modelId="{B7F3E3A1-8D99-4E66-A18F-593A9FE1EC4E}" type="sibTrans" cxnId="{26F22AD5-1FDB-4376-8B25-6A01287B3863}">
      <dgm:prSet/>
      <dgm:spPr/>
      <dgm:t>
        <a:bodyPr/>
        <a:lstStyle/>
        <a:p>
          <a:pPr algn="ctr"/>
          <a:endParaRPr lang="da-DK"/>
        </a:p>
      </dgm:t>
    </dgm:pt>
    <dgm:pt modelId="{8363671D-AADA-4CDD-B509-F4C271AFDEDE}">
      <dgm:prSet phldrT="[Tekst]"/>
      <dgm:spPr>
        <a:solidFill>
          <a:srgbClr val="7030A0"/>
        </a:solidFill>
      </dgm:spPr>
      <dgm:t>
        <a:bodyPr/>
        <a:lstStyle/>
        <a:p>
          <a:pPr algn="ctr"/>
          <a:r>
            <a:rPr lang="da-DK" b="1" dirty="0"/>
            <a:t>DOVE TROVARE AIUTO</a:t>
          </a:r>
        </a:p>
      </dgm:t>
    </dgm:pt>
    <dgm:pt modelId="{70DAF8C3-EABE-49C3-8250-D52306D04351}" type="parTrans" cxnId="{183F59AE-E7F4-4F35-B463-76E031E47BB5}">
      <dgm:prSet/>
      <dgm:spPr/>
      <dgm:t>
        <a:bodyPr/>
        <a:lstStyle/>
        <a:p>
          <a:pPr algn="ctr"/>
          <a:endParaRPr lang="da-DK"/>
        </a:p>
      </dgm:t>
    </dgm:pt>
    <dgm:pt modelId="{1CCA8AE9-B7BE-48BE-B0F4-EBAB81ED2988}" type="sibTrans" cxnId="{183F59AE-E7F4-4F35-B463-76E031E47BB5}">
      <dgm:prSet/>
      <dgm:spPr/>
      <dgm:t>
        <a:bodyPr/>
        <a:lstStyle/>
        <a:p>
          <a:pPr algn="ctr"/>
          <a:endParaRPr lang="da-DK"/>
        </a:p>
      </dgm:t>
    </dgm:pt>
    <dgm:pt modelId="{EF511CBD-6611-4E4A-B577-6C3D0CEB1EEF}" type="pres">
      <dgm:prSet presAssocID="{91E338E5-B25C-4E97-8710-0DF5F56BAB73}" presName="cycle" presStyleCnt="0">
        <dgm:presLayoutVars>
          <dgm:dir/>
          <dgm:resizeHandles val="exact"/>
        </dgm:presLayoutVars>
      </dgm:prSet>
      <dgm:spPr/>
    </dgm:pt>
    <dgm:pt modelId="{B96B92F1-8E2E-4CCB-881C-1056A0DE7E4C}" type="pres">
      <dgm:prSet presAssocID="{8CC4C321-7E9F-4ABE-88EE-551B530AD009}" presName="node" presStyleLbl="node1" presStyleIdx="0" presStyleCnt="5" custScaleX="134098" custScaleY="136896">
        <dgm:presLayoutVars>
          <dgm:bulletEnabled val="1"/>
        </dgm:presLayoutVars>
      </dgm:prSet>
      <dgm:spPr/>
    </dgm:pt>
    <dgm:pt modelId="{C811204A-E797-4F12-8C5A-570C2EA5DC10}" type="pres">
      <dgm:prSet presAssocID="{74E1C72A-6D31-4164-B0C3-9A0C125F9B04}" presName="sibTrans" presStyleLbl="sibTrans2D1" presStyleIdx="0" presStyleCnt="5" custScaleX="194852" custLinFactNeighborX="69676" custLinFactNeighborY="-43932"/>
      <dgm:spPr/>
    </dgm:pt>
    <dgm:pt modelId="{6D895BDF-80E0-49BA-B35A-70DC31C315ED}" type="pres">
      <dgm:prSet presAssocID="{74E1C72A-6D31-4164-B0C3-9A0C125F9B04}" presName="connectorText" presStyleLbl="sibTrans2D1" presStyleIdx="0" presStyleCnt="5"/>
      <dgm:spPr/>
    </dgm:pt>
    <dgm:pt modelId="{852D4D8A-FE5E-4286-9E3B-DF0DE559D3E0}" type="pres">
      <dgm:prSet presAssocID="{473A0227-8A12-49A8-8A0C-61DDA951796D}" presName="node" presStyleLbl="node1" presStyleIdx="1" presStyleCnt="5" custScaleX="136425" custScaleY="136362" custRadScaleRad="117869" custRadScaleInc="7781">
        <dgm:presLayoutVars>
          <dgm:bulletEnabled val="1"/>
        </dgm:presLayoutVars>
      </dgm:prSet>
      <dgm:spPr/>
    </dgm:pt>
    <dgm:pt modelId="{AC381DA3-FCFE-4E11-845D-EED3FE9FFE1B}" type="pres">
      <dgm:prSet presAssocID="{49FE3C99-1BA0-462A-A411-DDE30F8909AF}" presName="sibTrans" presStyleLbl="sibTrans2D1" presStyleIdx="1" presStyleCnt="5" custScaleX="275630" custLinFactX="100000" custLinFactNeighborX="194973" custLinFactNeighborY="49389"/>
      <dgm:spPr/>
    </dgm:pt>
    <dgm:pt modelId="{FCFB108E-91EB-4B89-835A-2CBBB64FAF2B}" type="pres">
      <dgm:prSet presAssocID="{49FE3C99-1BA0-462A-A411-DDE30F8909AF}" presName="connectorText" presStyleLbl="sibTrans2D1" presStyleIdx="1" presStyleCnt="5"/>
      <dgm:spPr/>
    </dgm:pt>
    <dgm:pt modelId="{180E9970-2169-492A-9D93-AA02B6F03EA1}" type="pres">
      <dgm:prSet presAssocID="{E7D6421B-E54F-4C27-ADEF-4B938190E1A4}" presName="node" presStyleLbl="node1" presStyleIdx="2" presStyleCnt="5" custScaleX="136744" custScaleY="139415" custRadScaleRad="109965" custRadScaleInc="1580">
        <dgm:presLayoutVars>
          <dgm:bulletEnabled val="1"/>
        </dgm:presLayoutVars>
      </dgm:prSet>
      <dgm:spPr/>
    </dgm:pt>
    <dgm:pt modelId="{73BB2ECC-D364-4E36-AE53-025B53D94F26}" type="pres">
      <dgm:prSet presAssocID="{03B0ABEC-763D-4973-8F28-28C6A482A291}" presName="sibTrans" presStyleLbl="sibTrans2D1" presStyleIdx="2" presStyleCnt="5" custScaleX="161035" custLinFactNeighborX="-12115" custLinFactNeighborY="37629"/>
      <dgm:spPr/>
    </dgm:pt>
    <dgm:pt modelId="{3CD49FD3-4011-4F32-9E1E-A33400F52E0A}" type="pres">
      <dgm:prSet presAssocID="{03B0ABEC-763D-4973-8F28-28C6A482A291}" presName="connectorText" presStyleLbl="sibTrans2D1" presStyleIdx="2" presStyleCnt="5"/>
      <dgm:spPr/>
    </dgm:pt>
    <dgm:pt modelId="{7D7EB576-07F8-47BC-88EB-DA3E1DD3C8E0}" type="pres">
      <dgm:prSet presAssocID="{9DC54A4B-59E5-42B6-9B47-2BD947B09CE5}" presName="node" presStyleLbl="node1" presStyleIdx="3" presStyleCnt="5" custScaleX="137053" custScaleY="139762" custRadScaleRad="113783" custRadScaleInc="9856">
        <dgm:presLayoutVars>
          <dgm:bulletEnabled val="1"/>
        </dgm:presLayoutVars>
      </dgm:prSet>
      <dgm:spPr/>
    </dgm:pt>
    <dgm:pt modelId="{AED379E4-2CBE-439A-85AC-B8C5FA475CC5}" type="pres">
      <dgm:prSet presAssocID="{B7F3E3A1-8D99-4E66-A18F-593A9FE1EC4E}" presName="sibTrans" presStyleLbl="sibTrans2D1" presStyleIdx="3" presStyleCnt="5" custScaleX="220503" custLinFactX="-73935" custLinFactNeighborX="-100000" custLinFactNeighborY="25870"/>
      <dgm:spPr/>
    </dgm:pt>
    <dgm:pt modelId="{08838B3F-F155-4C24-8E2E-51162ED73FDB}" type="pres">
      <dgm:prSet presAssocID="{B7F3E3A1-8D99-4E66-A18F-593A9FE1EC4E}" presName="connectorText" presStyleLbl="sibTrans2D1" presStyleIdx="3" presStyleCnt="5"/>
      <dgm:spPr/>
    </dgm:pt>
    <dgm:pt modelId="{BC94E954-32D0-4F58-8A31-119B0A8EC2B7}" type="pres">
      <dgm:prSet presAssocID="{8363671D-AADA-4CDD-B509-F4C271AFDEDE}" presName="node" presStyleLbl="node1" presStyleIdx="4" presStyleCnt="5" custScaleX="134087" custScaleY="130998" custRadScaleRad="120040" custRadScaleInc="1765">
        <dgm:presLayoutVars>
          <dgm:bulletEnabled val="1"/>
        </dgm:presLayoutVars>
      </dgm:prSet>
      <dgm:spPr/>
    </dgm:pt>
    <dgm:pt modelId="{CD6BC1D7-066B-4AD0-97CC-98D5723F1C42}" type="pres">
      <dgm:prSet presAssocID="{1CCA8AE9-B7BE-48BE-B0F4-EBAB81ED2988}" presName="sibTrans" presStyleLbl="sibTrans2D1" presStyleIdx="4" presStyleCnt="5" custScaleX="206561" custLinFactNeighborX="-57552" custLinFactNeighborY="-70555"/>
      <dgm:spPr/>
    </dgm:pt>
    <dgm:pt modelId="{A8544936-C987-4C17-8A83-6B6558BD241B}" type="pres">
      <dgm:prSet presAssocID="{1CCA8AE9-B7BE-48BE-B0F4-EBAB81ED2988}" presName="connectorText" presStyleLbl="sibTrans2D1" presStyleIdx="4" presStyleCnt="5"/>
      <dgm:spPr/>
    </dgm:pt>
  </dgm:ptLst>
  <dgm:cxnLst>
    <dgm:cxn modelId="{5C52680D-1CC4-4642-A61B-063FEED994E8}" type="presOf" srcId="{473A0227-8A12-49A8-8A0C-61DDA951796D}" destId="{852D4D8A-FE5E-4286-9E3B-DF0DE559D3E0}" srcOrd="0" destOrd="0" presId="urn:microsoft.com/office/officeart/2005/8/layout/cycle2"/>
    <dgm:cxn modelId="{EC88B91B-32E9-4FE3-BF33-494C4A68F2F9}" type="presOf" srcId="{8CC4C321-7E9F-4ABE-88EE-551B530AD009}" destId="{B96B92F1-8E2E-4CCB-881C-1056A0DE7E4C}" srcOrd="0" destOrd="0" presId="urn:microsoft.com/office/officeart/2005/8/layout/cycle2"/>
    <dgm:cxn modelId="{19FEBA1E-551D-4D60-921A-271E3AEEC2BC}" type="presOf" srcId="{1CCA8AE9-B7BE-48BE-B0F4-EBAB81ED2988}" destId="{CD6BC1D7-066B-4AD0-97CC-98D5723F1C42}" srcOrd="0" destOrd="0" presId="urn:microsoft.com/office/officeart/2005/8/layout/cycle2"/>
    <dgm:cxn modelId="{17086320-0DA7-4FC5-8C90-F9A58040072B}" type="presOf" srcId="{03B0ABEC-763D-4973-8F28-28C6A482A291}" destId="{3CD49FD3-4011-4F32-9E1E-A33400F52E0A}" srcOrd="1" destOrd="0" presId="urn:microsoft.com/office/officeart/2005/8/layout/cycle2"/>
    <dgm:cxn modelId="{F2595821-A6EF-46F5-8191-12A1BA506ABC}" srcId="{91E338E5-B25C-4E97-8710-0DF5F56BAB73}" destId="{8CC4C321-7E9F-4ABE-88EE-551B530AD009}" srcOrd="0" destOrd="0" parTransId="{16A5B2A6-2229-45EB-A948-DB223765789E}" sibTransId="{74E1C72A-6D31-4164-B0C3-9A0C125F9B04}"/>
    <dgm:cxn modelId="{5D4A3E31-8A80-437C-BC3A-3A1912648DD0}" type="presOf" srcId="{9DC54A4B-59E5-42B6-9B47-2BD947B09CE5}" destId="{7D7EB576-07F8-47BC-88EB-DA3E1DD3C8E0}" srcOrd="0" destOrd="0" presId="urn:microsoft.com/office/officeart/2005/8/layout/cycle2"/>
    <dgm:cxn modelId="{20842738-E857-4C9D-864B-96A1157641AA}" type="presOf" srcId="{74E1C72A-6D31-4164-B0C3-9A0C125F9B04}" destId="{C811204A-E797-4F12-8C5A-570C2EA5DC10}" srcOrd="0" destOrd="0" presId="urn:microsoft.com/office/officeart/2005/8/layout/cycle2"/>
    <dgm:cxn modelId="{9705933B-9CAB-4278-8CD6-D715811C1EA2}" srcId="{91E338E5-B25C-4E97-8710-0DF5F56BAB73}" destId="{473A0227-8A12-49A8-8A0C-61DDA951796D}" srcOrd="1" destOrd="0" parTransId="{5A0FDD80-0C0E-4F19-8833-654A712ABA7E}" sibTransId="{49FE3C99-1BA0-462A-A411-DDE30F8909AF}"/>
    <dgm:cxn modelId="{461C6940-69EC-4385-A75C-4C019CDA2078}" type="presOf" srcId="{91E338E5-B25C-4E97-8710-0DF5F56BAB73}" destId="{EF511CBD-6611-4E4A-B577-6C3D0CEB1EEF}" srcOrd="0" destOrd="0" presId="urn:microsoft.com/office/officeart/2005/8/layout/cycle2"/>
    <dgm:cxn modelId="{0ED12047-B739-4226-BB27-74DD76726FD9}" type="presOf" srcId="{8363671D-AADA-4CDD-B509-F4C271AFDEDE}" destId="{BC94E954-32D0-4F58-8A31-119B0A8EC2B7}" srcOrd="0" destOrd="0" presId="urn:microsoft.com/office/officeart/2005/8/layout/cycle2"/>
    <dgm:cxn modelId="{9873947F-F059-4675-940C-03412ACC555F}" type="presOf" srcId="{03B0ABEC-763D-4973-8F28-28C6A482A291}" destId="{73BB2ECC-D364-4E36-AE53-025B53D94F26}" srcOrd="0" destOrd="0" presId="urn:microsoft.com/office/officeart/2005/8/layout/cycle2"/>
    <dgm:cxn modelId="{EB66E18A-723F-4D57-B82F-D88301EDB1DF}" type="presOf" srcId="{B7F3E3A1-8D99-4E66-A18F-593A9FE1EC4E}" destId="{08838B3F-F155-4C24-8E2E-51162ED73FDB}" srcOrd="1" destOrd="0" presId="urn:microsoft.com/office/officeart/2005/8/layout/cycle2"/>
    <dgm:cxn modelId="{EBE8918B-51EE-4BDA-8140-B7FF09A160CD}" type="presOf" srcId="{74E1C72A-6D31-4164-B0C3-9A0C125F9B04}" destId="{6D895BDF-80E0-49BA-B35A-70DC31C315ED}" srcOrd="1" destOrd="0" presId="urn:microsoft.com/office/officeart/2005/8/layout/cycle2"/>
    <dgm:cxn modelId="{39703F8E-75A4-4461-AD85-972A4DE1EDD8}" type="presOf" srcId="{49FE3C99-1BA0-462A-A411-DDE30F8909AF}" destId="{FCFB108E-91EB-4B89-835A-2CBBB64FAF2B}" srcOrd="1" destOrd="0" presId="urn:microsoft.com/office/officeart/2005/8/layout/cycle2"/>
    <dgm:cxn modelId="{E28BE997-409F-40DA-B741-DB6B7714B9C9}" type="presOf" srcId="{49FE3C99-1BA0-462A-A411-DDE30F8909AF}" destId="{AC381DA3-FCFE-4E11-845D-EED3FE9FFE1B}" srcOrd="0" destOrd="0" presId="urn:microsoft.com/office/officeart/2005/8/layout/cycle2"/>
    <dgm:cxn modelId="{183F59AE-E7F4-4F35-B463-76E031E47BB5}" srcId="{91E338E5-B25C-4E97-8710-0DF5F56BAB73}" destId="{8363671D-AADA-4CDD-B509-F4C271AFDEDE}" srcOrd="4" destOrd="0" parTransId="{70DAF8C3-EABE-49C3-8250-D52306D04351}" sibTransId="{1CCA8AE9-B7BE-48BE-B0F4-EBAB81ED2988}"/>
    <dgm:cxn modelId="{A0B3D1B1-3CE3-4565-85F7-990CCF0231CC}" type="presOf" srcId="{E7D6421B-E54F-4C27-ADEF-4B938190E1A4}" destId="{180E9970-2169-492A-9D93-AA02B6F03EA1}" srcOrd="0" destOrd="0" presId="urn:microsoft.com/office/officeart/2005/8/layout/cycle2"/>
    <dgm:cxn modelId="{26F22AD5-1FDB-4376-8B25-6A01287B3863}" srcId="{91E338E5-B25C-4E97-8710-0DF5F56BAB73}" destId="{9DC54A4B-59E5-42B6-9B47-2BD947B09CE5}" srcOrd="3" destOrd="0" parTransId="{87610E88-2445-4D40-B0CC-080163AA3C48}" sibTransId="{B7F3E3A1-8D99-4E66-A18F-593A9FE1EC4E}"/>
    <dgm:cxn modelId="{C74D6DF5-82F7-4EC8-B92C-2CAB89863F12}" type="presOf" srcId="{1CCA8AE9-B7BE-48BE-B0F4-EBAB81ED2988}" destId="{A8544936-C987-4C17-8A83-6B6558BD241B}" srcOrd="1" destOrd="0" presId="urn:microsoft.com/office/officeart/2005/8/layout/cycle2"/>
    <dgm:cxn modelId="{490EABF6-4207-48D5-B61A-80C5015CC1F4}" type="presOf" srcId="{B7F3E3A1-8D99-4E66-A18F-593A9FE1EC4E}" destId="{AED379E4-2CBE-439A-85AC-B8C5FA475CC5}" srcOrd="0" destOrd="0" presId="urn:microsoft.com/office/officeart/2005/8/layout/cycle2"/>
    <dgm:cxn modelId="{374FF3F9-C18F-486F-9B97-37F4EAAA6C8B}" srcId="{91E338E5-B25C-4E97-8710-0DF5F56BAB73}" destId="{E7D6421B-E54F-4C27-ADEF-4B938190E1A4}" srcOrd="2" destOrd="0" parTransId="{6D45EC2A-7617-4CDB-B369-86F174C24996}" sibTransId="{03B0ABEC-763D-4973-8F28-28C6A482A291}"/>
    <dgm:cxn modelId="{99AA2555-AAB2-4E8F-905D-D57E7F20C667}" type="presParOf" srcId="{EF511CBD-6611-4E4A-B577-6C3D0CEB1EEF}" destId="{B96B92F1-8E2E-4CCB-881C-1056A0DE7E4C}" srcOrd="0" destOrd="0" presId="urn:microsoft.com/office/officeart/2005/8/layout/cycle2"/>
    <dgm:cxn modelId="{9FDFF0B0-3614-4B21-A2A6-AD2247FF7635}" type="presParOf" srcId="{EF511CBD-6611-4E4A-B577-6C3D0CEB1EEF}" destId="{C811204A-E797-4F12-8C5A-570C2EA5DC10}" srcOrd="1" destOrd="0" presId="urn:microsoft.com/office/officeart/2005/8/layout/cycle2"/>
    <dgm:cxn modelId="{AF9196D3-6D0F-4864-BB02-05E8ACBB5F15}" type="presParOf" srcId="{C811204A-E797-4F12-8C5A-570C2EA5DC10}" destId="{6D895BDF-80E0-49BA-B35A-70DC31C315ED}" srcOrd="0" destOrd="0" presId="urn:microsoft.com/office/officeart/2005/8/layout/cycle2"/>
    <dgm:cxn modelId="{93AF9ED2-7507-46AE-9C35-0B268255A377}" type="presParOf" srcId="{EF511CBD-6611-4E4A-B577-6C3D0CEB1EEF}" destId="{852D4D8A-FE5E-4286-9E3B-DF0DE559D3E0}" srcOrd="2" destOrd="0" presId="urn:microsoft.com/office/officeart/2005/8/layout/cycle2"/>
    <dgm:cxn modelId="{45BA378E-D47A-4E1C-9893-220B80230684}" type="presParOf" srcId="{EF511CBD-6611-4E4A-B577-6C3D0CEB1EEF}" destId="{AC381DA3-FCFE-4E11-845D-EED3FE9FFE1B}" srcOrd="3" destOrd="0" presId="urn:microsoft.com/office/officeart/2005/8/layout/cycle2"/>
    <dgm:cxn modelId="{C287E595-6909-4DE0-9110-FB85988A011A}" type="presParOf" srcId="{AC381DA3-FCFE-4E11-845D-EED3FE9FFE1B}" destId="{FCFB108E-91EB-4B89-835A-2CBBB64FAF2B}" srcOrd="0" destOrd="0" presId="urn:microsoft.com/office/officeart/2005/8/layout/cycle2"/>
    <dgm:cxn modelId="{24D8342F-6467-404D-A1EA-582A9473288E}" type="presParOf" srcId="{EF511CBD-6611-4E4A-B577-6C3D0CEB1EEF}" destId="{180E9970-2169-492A-9D93-AA02B6F03EA1}" srcOrd="4" destOrd="0" presId="urn:microsoft.com/office/officeart/2005/8/layout/cycle2"/>
    <dgm:cxn modelId="{612BF9DF-2983-44F7-B0FB-8A9786B85A4F}" type="presParOf" srcId="{EF511CBD-6611-4E4A-B577-6C3D0CEB1EEF}" destId="{73BB2ECC-D364-4E36-AE53-025B53D94F26}" srcOrd="5" destOrd="0" presId="urn:microsoft.com/office/officeart/2005/8/layout/cycle2"/>
    <dgm:cxn modelId="{FD68E8AD-5B3C-4DFA-B325-609D22840F7D}" type="presParOf" srcId="{73BB2ECC-D364-4E36-AE53-025B53D94F26}" destId="{3CD49FD3-4011-4F32-9E1E-A33400F52E0A}" srcOrd="0" destOrd="0" presId="urn:microsoft.com/office/officeart/2005/8/layout/cycle2"/>
    <dgm:cxn modelId="{CA6A1208-9B0F-451C-901F-1A2232F1E4FD}" type="presParOf" srcId="{EF511CBD-6611-4E4A-B577-6C3D0CEB1EEF}" destId="{7D7EB576-07F8-47BC-88EB-DA3E1DD3C8E0}" srcOrd="6" destOrd="0" presId="urn:microsoft.com/office/officeart/2005/8/layout/cycle2"/>
    <dgm:cxn modelId="{E3E5B248-B6F6-4450-8CD3-05BF9BDB7938}" type="presParOf" srcId="{EF511CBD-6611-4E4A-B577-6C3D0CEB1EEF}" destId="{AED379E4-2CBE-439A-85AC-B8C5FA475CC5}" srcOrd="7" destOrd="0" presId="urn:microsoft.com/office/officeart/2005/8/layout/cycle2"/>
    <dgm:cxn modelId="{B0008459-7250-4436-AC40-C4BA74013402}" type="presParOf" srcId="{AED379E4-2CBE-439A-85AC-B8C5FA475CC5}" destId="{08838B3F-F155-4C24-8E2E-51162ED73FDB}" srcOrd="0" destOrd="0" presId="urn:microsoft.com/office/officeart/2005/8/layout/cycle2"/>
    <dgm:cxn modelId="{662672BF-E45E-4A89-9FD9-A495343A555A}" type="presParOf" srcId="{EF511CBD-6611-4E4A-B577-6C3D0CEB1EEF}" destId="{BC94E954-32D0-4F58-8A31-119B0A8EC2B7}" srcOrd="8" destOrd="0" presId="urn:microsoft.com/office/officeart/2005/8/layout/cycle2"/>
    <dgm:cxn modelId="{F44BD7C7-6FD3-49F3-91A5-E402FAED03E8}" type="presParOf" srcId="{EF511CBD-6611-4E4A-B577-6C3D0CEB1EEF}" destId="{CD6BC1D7-066B-4AD0-97CC-98D5723F1C42}" srcOrd="9" destOrd="0" presId="urn:microsoft.com/office/officeart/2005/8/layout/cycle2"/>
    <dgm:cxn modelId="{4C83973F-D166-44BC-928A-8C709D636226}" type="presParOf" srcId="{CD6BC1D7-066B-4AD0-97CC-98D5723F1C42}" destId="{A8544936-C987-4C17-8A83-6B6558BD241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92F1-8E2E-4CCB-881C-1056A0DE7E4C}">
      <dsp:nvSpPr>
        <dsp:cNvPr id="0" name=""/>
        <dsp:cNvSpPr/>
      </dsp:nvSpPr>
      <dsp:spPr>
        <a:xfrm>
          <a:off x="3724313" y="-252036"/>
          <a:ext cx="1775668" cy="181271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a-DK" sz="1300" b="1" kern="1200" dirty="0"/>
            <a:t>RICERCA DI INFORMAZIONI</a:t>
          </a:r>
        </a:p>
      </dsp:txBody>
      <dsp:txXfrm>
        <a:off x="3984354" y="13430"/>
        <a:ext cx="1255586" cy="1281786"/>
      </dsp:txXfrm>
    </dsp:sp>
    <dsp:sp modelId="{C811204A-E797-4F12-8C5A-570C2EA5DC10}">
      <dsp:nvSpPr>
        <dsp:cNvPr id="0" name=""/>
        <dsp:cNvSpPr/>
      </dsp:nvSpPr>
      <dsp:spPr>
        <a:xfrm rot="1876666">
          <a:off x="5496903" y="812694"/>
          <a:ext cx="470289"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a:off x="5506646" y="867271"/>
        <a:ext cx="336218" cy="268141"/>
      </dsp:txXfrm>
    </dsp:sp>
    <dsp:sp modelId="{852D4D8A-FE5E-4286-9E3B-DF0DE559D3E0}">
      <dsp:nvSpPr>
        <dsp:cNvPr id="0" name=""/>
        <dsp:cNvSpPr/>
      </dsp:nvSpPr>
      <dsp:spPr>
        <a:xfrm>
          <a:off x="5632947" y="920311"/>
          <a:ext cx="1806481" cy="180564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a-DK" sz="1300" b="1" kern="1200" dirty="0"/>
            <a:t>COMUNICAZIONE</a:t>
          </a:r>
        </a:p>
      </dsp:txBody>
      <dsp:txXfrm>
        <a:off x="5897500" y="1184742"/>
        <a:ext cx="1277375" cy="1276785"/>
      </dsp:txXfrm>
    </dsp:sp>
    <dsp:sp modelId="{AC381DA3-FCFE-4E11-845D-EED3FE9FFE1B}">
      <dsp:nvSpPr>
        <dsp:cNvPr id="0" name=""/>
        <dsp:cNvSpPr/>
      </dsp:nvSpPr>
      <dsp:spPr>
        <a:xfrm rot="6845606">
          <a:off x="6325546" y="2754771"/>
          <a:ext cx="363381"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rot="10800000">
        <a:off x="6402304" y="2794394"/>
        <a:ext cx="254367" cy="268141"/>
      </dsp:txXfrm>
    </dsp:sp>
    <dsp:sp modelId="{180E9970-2169-492A-9D93-AA02B6F03EA1}">
      <dsp:nvSpPr>
        <dsp:cNvPr id="0" name=""/>
        <dsp:cNvSpPr/>
      </dsp:nvSpPr>
      <dsp:spPr>
        <a:xfrm>
          <a:off x="4785130" y="2791276"/>
          <a:ext cx="1810705" cy="184607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a-DK" sz="1300" b="1" kern="1200" dirty="0"/>
            <a:t>RETI SOCIALI</a:t>
          </a:r>
        </a:p>
      </dsp:txBody>
      <dsp:txXfrm>
        <a:off x="5050302" y="3061627"/>
        <a:ext cx="1280361" cy="1305371"/>
      </dsp:txXfrm>
    </dsp:sp>
    <dsp:sp modelId="{73BB2ECC-D364-4E36-AE53-025B53D94F26}">
      <dsp:nvSpPr>
        <dsp:cNvPr id="0" name=""/>
        <dsp:cNvSpPr/>
      </dsp:nvSpPr>
      <dsp:spPr>
        <a:xfrm rot="10800000">
          <a:off x="4305870" y="3659027"/>
          <a:ext cx="419120"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rot="10800000">
        <a:off x="4431606" y="3748408"/>
        <a:ext cx="293384" cy="268141"/>
      </dsp:txXfrm>
    </dsp:sp>
    <dsp:sp modelId="{7D7EB576-07F8-47BC-88EB-DA3E1DD3C8E0}">
      <dsp:nvSpPr>
        <dsp:cNvPr id="0" name=""/>
        <dsp:cNvSpPr/>
      </dsp:nvSpPr>
      <dsp:spPr>
        <a:xfrm>
          <a:off x="2479264" y="2788979"/>
          <a:ext cx="1814796" cy="185066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a-DK" sz="1300" b="1" kern="1200" dirty="0"/>
            <a:t>ETICA ONLINE</a:t>
          </a:r>
        </a:p>
      </dsp:txBody>
      <dsp:txXfrm>
        <a:off x="2745035" y="3060003"/>
        <a:ext cx="1283254" cy="1308620"/>
      </dsp:txXfrm>
    </dsp:sp>
    <dsp:sp modelId="{AED379E4-2CBE-439A-85AC-B8C5FA475CC5}">
      <dsp:nvSpPr>
        <dsp:cNvPr id="0" name=""/>
        <dsp:cNvSpPr/>
      </dsp:nvSpPr>
      <dsp:spPr>
        <a:xfrm rot="15053991">
          <a:off x="2515063" y="2577190"/>
          <a:ext cx="399728"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rot="10800000">
        <a:off x="2594642" y="2723229"/>
        <a:ext cx="279810" cy="268141"/>
      </dsp:txXfrm>
    </dsp:sp>
    <dsp:sp modelId="{BC94E954-32D0-4F58-8A31-119B0A8EC2B7}">
      <dsp:nvSpPr>
        <dsp:cNvPr id="0" name=""/>
        <dsp:cNvSpPr/>
      </dsp:nvSpPr>
      <dsp:spPr>
        <a:xfrm>
          <a:off x="1800340" y="829697"/>
          <a:ext cx="1775522" cy="1734619"/>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a-DK" sz="1300" b="1" kern="1200" dirty="0"/>
            <a:t>DOVE TROVARE AIUTO</a:t>
          </a:r>
        </a:p>
      </dsp:txBody>
      <dsp:txXfrm>
        <a:off x="2060359" y="1083726"/>
        <a:ext cx="1255484" cy="1226561"/>
      </dsp:txXfrm>
    </dsp:sp>
    <dsp:sp modelId="{CD6BC1D7-066B-4AD0-97CC-98D5723F1C42}">
      <dsp:nvSpPr>
        <dsp:cNvPr id="0" name=""/>
        <dsp:cNvSpPr/>
      </dsp:nvSpPr>
      <dsp:spPr>
        <a:xfrm rot="19892742">
          <a:off x="3288282" y="641987"/>
          <a:ext cx="452666"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a:off x="3296380" y="763308"/>
        <a:ext cx="318595" cy="26814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49603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Housing Care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1553583" y="1623405"/>
            <a:ext cx="9778140" cy="4895927"/>
          </a:xfrm>
          <a:prstGeom prst="rect">
            <a:avLst/>
          </a:prstGeom>
        </p:spPr>
        <p:txBody>
          <a:bodyPr/>
          <a:lstStyle>
            <a:lvl1pPr algn="l">
              <a:buNone/>
              <a:defRPr sz="2400" b="0" i="0" spc="0">
                <a:solidFill>
                  <a:srgbClr val="092E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1503336" y="604434"/>
            <a:ext cx="9886397" cy="1018971"/>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sp>
        <p:nvSpPr>
          <p:cNvPr id="2" name="Rectangle 1">
            <a:extLst>
              <a:ext uri="{FF2B5EF4-FFF2-40B4-BE49-F238E27FC236}">
                <a16:creationId xmlns:a16="http://schemas.microsoft.com/office/drawing/2014/main" id="{C07CE72E-371D-1D4A-A68D-68550F825E9D}"/>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5C4F2AE5-2D21-BF44-A948-0655B2EA75D8}"/>
              </a:ext>
            </a:extLst>
          </p:cNvPr>
          <p:cNvSpPr/>
          <p:nvPr/>
        </p:nvSpPr>
        <p:spPr>
          <a:xfrm>
            <a:off x="8591" y="5357970"/>
            <a:ext cx="1359904" cy="964190"/>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w="949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56CA0E-B8A9-7A41-919E-33B5E4315BEC}"/>
              </a:ext>
            </a:extLst>
          </p:cNvPr>
          <p:cNvSpPr/>
          <p:nvPr userDrawn="1"/>
        </p:nvSpPr>
        <p:spPr>
          <a:xfrm>
            <a:off x="0" y="4717164"/>
            <a:ext cx="871051" cy="1802168"/>
          </a:xfrm>
          <a:custGeom>
            <a:avLst/>
            <a:gdLst>
              <a:gd name="connsiteX0" fmla="*/ 550688 w 871051"/>
              <a:gd name="connsiteY0" fmla="*/ 1635332 h 1802168"/>
              <a:gd name="connsiteX1" fmla="*/ 515819 w 871051"/>
              <a:gd name="connsiteY1" fmla="*/ 1648331 h 1802168"/>
              <a:gd name="connsiteX2" fmla="*/ 502742 w 871051"/>
              <a:gd name="connsiteY2" fmla="*/ 1682999 h 1802168"/>
              <a:gd name="connsiteX3" fmla="*/ 515819 w 871051"/>
              <a:gd name="connsiteY3" fmla="*/ 1717667 h 1802168"/>
              <a:gd name="connsiteX4" fmla="*/ 550688 w 871051"/>
              <a:gd name="connsiteY4" fmla="*/ 1730666 h 1802168"/>
              <a:gd name="connsiteX5" fmla="*/ 585557 w 871051"/>
              <a:gd name="connsiteY5" fmla="*/ 1717667 h 1802168"/>
              <a:gd name="connsiteX6" fmla="*/ 598634 w 871051"/>
              <a:gd name="connsiteY6" fmla="*/ 1682999 h 1802168"/>
              <a:gd name="connsiteX7" fmla="*/ 585557 w 871051"/>
              <a:gd name="connsiteY7" fmla="*/ 1648331 h 1802168"/>
              <a:gd name="connsiteX8" fmla="*/ 550688 w 871051"/>
              <a:gd name="connsiteY8" fmla="*/ 1635332 h 1802168"/>
              <a:gd name="connsiteX9" fmla="*/ 5037 w 871051"/>
              <a:gd name="connsiteY9" fmla="*/ 0 h 1802168"/>
              <a:gd name="connsiteX10" fmla="*/ 29826 w 871051"/>
              <a:gd name="connsiteY10" fmla="*/ 8124 h 1802168"/>
              <a:gd name="connsiteX11" fmla="*/ 847078 w 871051"/>
              <a:gd name="connsiteY11" fmla="*/ 601805 h 1802168"/>
              <a:gd name="connsiteX12" fmla="*/ 871051 w 871051"/>
              <a:gd name="connsiteY12" fmla="*/ 636473 h 1802168"/>
              <a:gd name="connsiteX13" fmla="*/ 829642 w 871051"/>
              <a:gd name="connsiteY13" fmla="*/ 677641 h 1802168"/>
              <a:gd name="connsiteX14" fmla="*/ 596453 w 871051"/>
              <a:gd name="connsiteY14" fmla="*/ 677641 h 1802168"/>
              <a:gd name="connsiteX15" fmla="*/ 596453 w 871051"/>
              <a:gd name="connsiteY15" fmla="*/ 1149986 h 1802168"/>
              <a:gd name="connsiteX16" fmla="*/ 596453 w 871051"/>
              <a:gd name="connsiteY16" fmla="*/ 1273489 h 1802168"/>
              <a:gd name="connsiteX17" fmla="*/ 596453 w 871051"/>
              <a:gd name="connsiteY17" fmla="*/ 1366658 h 1802168"/>
              <a:gd name="connsiteX18" fmla="*/ 596453 w 871051"/>
              <a:gd name="connsiteY18" fmla="*/ 1379659 h 1802168"/>
              <a:gd name="connsiteX19" fmla="*/ 596453 w 871051"/>
              <a:gd name="connsiteY19" fmla="*/ 1572495 h 1802168"/>
              <a:gd name="connsiteX20" fmla="*/ 596453 w 871051"/>
              <a:gd name="connsiteY20" fmla="*/ 1576829 h 1802168"/>
              <a:gd name="connsiteX21" fmla="*/ 637862 w 871051"/>
              <a:gd name="connsiteY21" fmla="*/ 1602831 h 1802168"/>
              <a:gd name="connsiteX22" fmla="*/ 672732 w 871051"/>
              <a:gd name="connsiteY22" fmla="*/ 1685166 h 1802168"/>
              <a:gd name="connsiteX23" fmla="*/ 637862 w 871051"/>
              <a:gd name="connsiteY23" fmla="*/ 1767500 h 1802168"/>
              <a:gd name="connsiteX24" fmla="*/ 555047 w 871051"/>
              <a:gd name="connsiteY24" fmla="*/ 1802168 h 1802168"/>
              <a:gd name="connsiteX25" fmla="*/ 472231 w 871051"/>
              <a:gd name="connsiteY25" fmla="*/ 1767500 h 1802168"/>
              <a:gd name="connsiteX26" fmla="*/ 437362 w 871051"/>
              <a:gd name="connsiteY26" fmla="*/ 1685166 h 1802168"/>
              <a:gd name="connsiteX27" fmla="*/ 472231 w 871051"/>
              <a:gd name="connsiteY27" fmla="*/ 1602831 h 1802168"/>
              <a:gd name="connsiteX28" fmla="*/ 513640 w 871051"/>
              <a:gd name="connsiteY28" fmla="*/ 1576829 h 1802168"/>
              <a:gd name="connsiteX29" fmla="*/ 513640 w 871051"/>
              <a:gd name="connsiteY29" fmla="*/ 1572495 h 1802168"/>
              <a:gd name="connsiteX30" fmla="*/ 513640 w 871051"/>
              <a:gd name="connsiteY30" fmla="*/ 1273489 h 1802168"/>
              <a:gd name="connsiteX31" fmla="*/ 513640 w 871051"/>
              <a:gd name="connsiteY31" fmla="*/ 1149986 h 1802168"/>
              <a:gd name="connsiteX32" fmla="*/ 513640 w 871051"/>
              <a:gd name="connsiteY32" fmla="*/ 636473 h 1802168"/>
              <a:gd name="connsiteX33" fmla="*/ 555047 w 871051"/>
              <a:gd name="connsiteY33" fmla="*/ 595307 h 1802168"/>
              <a:gd name="connsiteX34" fmla="*/ 703242 w 871051"/>
              <a:gd name="connsiteY34" fmla="*/ 595307 h 1802168"/>
              <a:gd name="connsiteX35" fmla="*/ 8034 w 871051"/>
              <a:gd name="connsiteY35" fmla="*/ 90461 h 1802168"/>
              <a:gd name="connsiteX36" fmla="*/ 0 w 871051"/>
              <a:gd name="connsiteY36" fmla="*/ 96295 h 1802168"/>
              <a:gd name="connsiteX37" fmla="*/ 0 w 871051"/>
              <a:gd name="connsiteY37" fmla="*/ 1767 h 180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1051" h="1802168">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w="9493"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999945" y="3509336"/>
            <a:ext cx="6010480" cy="2253043"/>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91654" y="2003728"/>
            <a:ext cx="2066906" cy="582221"/>
          </a:xfrm>
          <a:prstGeom prst="rect">
            <a:avLst/>
          </a:prstGeom>
        </p:spPr>
        <p:txBody>
          <a:bodyPr>
            <a:noAutofit/>
          </a:bodyPr>
          <a:lstStyle>
            <a:lvl1pPr marL="0" indent="0" algn="l">
              <a:buNone/>
              <a:defRPr sz="13000" b="0" i="0">
                <a:solidFill>
                  <a:srgbClr val="24BAA2"/>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0" y="3875787"/>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24BAA2"/>
          </a:solidFill>
          <a:ln w="3060" cap="flat">
            <a:solidFill>
              <a:srgbClr val="24BAA2"/>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857CC51-5EEF-AB43-9809-7243009D7081}"/>
              </a:ext>
            </a:extLst>
          </p:cNvPr>
          <p:cNvSpPr>
            <a:spLocks noChangeAspect="1"/>
          </p:cNvSpPr>
          <p:nvPr userDrawn="1"/>
        </p:nvSpPr>
        <p:spPr>
          <a:xfrm>
            <a:off x="5040000" y="3812439"/>
            <a:ext cx="394105" cy="198697"/>
          </a:xfrm>
          <a:custGeom>
            <a:avLst/>
            <a:gdLst>
              <a:gd name="connsiteX0" fmla="*/ 185530 w 200753"/>
              <a:gd name="connsiteY0" fmla="*/ 15135 h 101214"/>
              <a:gd name="connsiteX1" fmla="*/ 185530 w 200753"/>
              <a:gd name="connsiteY1" fmla="*/ 15135 h 101214"/>
              <a:gd name="connsiteX2" fmla="*/ 185530 w 200753"/>
              <a:gd name="connsiteY2" fmla="*/ 15135 h 101214"/>
              <a:gd name="connsiteX3" fmla="*/ 149376 w 200753"/>
              <a:gd name="connsiteY3" fmla="*/ 0 h 101214"/>
              <a:gd name="connsiteX4" fmla="*/ 113221 w 200753"/>
              <a:gd name="connsiteY4" fmla="*/ 15135 h 101214"/>
              <a:gd name="connsiteX5" fmla="*/ 113221 w 200753"/>
              <a:gd name="connsiteY5" fmla="*/ 15135 h 101214"/>
              <a:gd name="connsiteX6" fmla="*/ 113221 w 200753"/>
              <a:gd name="connsiteY6" fmla="*/ 15135 h 101214"/>
              <a:gd name="connsiteX7" fmla="*/ 101804 w 200753"/>
              <a:gd name="connsiteY7" fmla="*/ 32162 h 101214"/>
              <a:gd name="connsiteX8" fmla="*/ 951 w 200753"/>
              <a:gd name="connsiteY8" fmla="*/ 32162 h 101214"/>
              <a:gd name="connsiteX9" fmla="*/ 0 w 200753"/>
              <a:gd name="connsiteY9" fmla="*/ 70945 h 101214"/>
              <a:gd name="connsiteX10" fmla="*/ 102755 w 200753"/>
              <a:gd name="connsiteY10" fmla="*/ 70945 h 101214"/>
              <a:gd name="connsiteX11" fmla="*/ 113221 w 200753"/>
              <a:gd name="connsiteY11" fmla="*/ 86080 h 101214"/>
              <a:gd name="connsiteX12" fmla="*/ 113221 w 200753"/>
              <a:gd name="connsiteY12" fmla="*/ 86080 h 101214"/>
              <a:gd name="connsiteX13" fmla="*/ 113221 w 200753"/>
              <a:gd name="connsiteY13" fmla="*/ 86080 h 101214"/>
              <a:gd name="connsiteX14" fmla="*/ 149376 w 200753"/>
              <a:gd name="connsiteY14" fmla="*/ 101215 h 101214"/>
              <a:gd name="connsiteX15" fmla="*/ 185530 w 200753"/>
              <a:gd name="connsiteY15" fmla="*/ 86080 h 101214"/>
              <a:gd name="connsiteX16" fmla="*/ 185530 w 200753"/>
              <a:gd name="connsiteY16" fmla="*/ 86080 h 101214"/>
              <a:gd name="connsiteX17" fmla="*/ 185530 w 200753"/>
              <a:gd name="connsiteY17" fmla="*/ 86080 h 101214"/>
              <a:gd name="connsiteX18" fmla="*/ 200753 w 200753"/>
              <a:gd name="connsiteY18" fmla="*/ 50134 h 101214"/>
              <a:gd name="connsiteX19" fmla="*/ 185530 w 200753"/>
              <a:gd name="connsiteY19" fmla="*/ 15135 h 101214"/>
              <a:gd name="connsiteX20" fmla="*/ 163647 w 200753"/>
              <a:gd name="connsiteY20" fmla="*/ 66215 h 101214"/>
              <a:gd name="connsiteX21" fmla="*/ 163647 w 200753"/>
              <a:gd name="connsiteY21" fmla="*/ 66215 h 101214"/>
              <a:gd name="connsiteX22" fmla="*/ 148424 w 200753"/>
              <a:gd name="connsiteY22" fmla="*/ 71891 h 101214"/>
              <a:gd name="connsiteX23" fmla="*/ 133201 w 200753"/>
              <a:gd name="connsiteY23" fmla="*/ 66215 h 101214"/>
              <a:gd name="connsiteX24" fmla="*/ 133201 w 200753"/>
              <a:gd name="connsiteY24" fmla="*/ 66215 h 101214"/>
              <a:gd name="connsiteX25" fmla="*/ 127493 w 200753"/>
              <a:gd name="connsiteY25" fmla="*/ 51080 h 101214"/>
              <a:gd name="connsiteX26" fmla="*/ 133201 w 200753"/>
              <a:gd name="connsiteY26" fmla="*/ 35945 h 101214"/>
              <a:gd name="connsiteX27" fmla="*/ 133201 w 200753"/>
              <a:gd name="connsiteY27" fmla="*/ 35945 h 101214"/>
              <a:gd name="connsiteX28" fmla="*/ 148424 w 200753"/>
              <a:gd name="connsiteY28" fmla="*/ 30270 h 101214"/>
              <a:gd name="connsiteX29" fmla="*/ 163647 w 200753"/>
              <a:gd name="connsiteY29" fmla="*/ 35945 h 101214"/>
              <a:gd name="connsiteX30" fmla="*/ 163647 w 200753"/>
              <a:gd name="connsiteY30" fmla="*/ 35945 h 101214"/>
              <a:gd name="connsiteX31" fmla="*/ 169356 w 200753"/>
              <a:gd name="connsiteY31" fmla="*/ 51080 h 101214"/>
              <a:gd name="connsiteX32" fmla="*/ 163647 w 200753"/>
              <a:gd name="connsiteY32" fmla="*/ 66215 h 10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753" h="101214">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w="9493" cap="flat">
            <a:noFill/>
            <a:prstDash val="solid"/>
            <a:miter/>
          </a:ln>
        </p:spPr>
        <p:txBody>
          <a:bodyPr rtlCol="0" anchor="ctr"/>
          <a:lstStyle/>
          <a:p>
            <a:endParaRPr lang="en-US"/>
          </a:p>
        </p:txBody>
      </p:sp>
      <p:grpSp>
        <p:nvGrpSpPr>
          <p:cNvPr id="29" name="Group 28">
            <a:extLst>
              <a:ext uri="{FF2B5EF4-FFF2-40B4-BE49-F238E27FC236}">
                <a16:creationId xmlns:a16="http://schemas.microsoft.com/office/drawing/2014/main" id="{49AF03A4-B0B2-DC43-89FC-2AEDACFC8E40}"/>
              </a:ext>
            </a:extLst>
          </p:cNvPr>
          <p:cNvGrpSpPr/>
          <p:nvPr userDrawn="1"/>
        </p:nvGrpSpPr>
        <p:grpSpPr>
          <a:xfrm>
            <a:off x="9005185" y="0"/>
            <a:ext cx="3525984" cy="2857223"/>
            <a:chOff x="1659400" y="1572038"/>
            <a:chExt cx="970931" cy="786778"/>
          </a:xfrm>
          <a:solidFill>
            <a:schemeClr val="bg1">
              <a:alpha val="13293"/>
            </a:schemeClr>
          </a:solidFill>
        </p:grpSpPr>
        <p:sp>
          <p:nvSpPr>
            <p:cNvPr id="30" name="Freeform 29">
              <a:extLst>
                <a:ext uri="{FF2B5EF4-FFF2-40B4-BE49-F238E27FC236}">
                  <a16:creationId xmlns:a16="http://schemas.microsoft.com/office/drawing/2014/main" id="{B13854F3-2D2D-6447-83E2-B6218477759F}"/>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FDCB28A-BE8A-A248-9232-471AC652CADA}"/>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5757C479-C257-C247-8E86-AED0A2B9F127}"/>
              </a:ext>
            </a:extLst>
          </p:cNvPr>
          <p:cNvSpPr/>
          <p:nvPr userDrawn="1"/>
        </p:nvSpPr>
        <p:spPr>
          <a:xfrm>
            <a:off x="4605868" y="1"/>
            <a:ext cx="6891866"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16" name="Text Placeholder 17">
            <a:extLst>
              <a:ext uri="{FF2B5EF4-FFF2-40B4-BE49-F238E27FC236}">
                <a16:creationId xmlns:a16="http://schemas.microsoft.com/office/drawing/2014/main" id="{A29AA7C0-E80F-9940-A7DE-B7B4733D7F3D}"/>
              </a:ext>
            </a:extLst>
          </p:cNvPr>
          <p:cNvSpPr>
            <a:spLocks noGrp="1"/>
          </p:cNvSpPr>
          <p:nvPr>
            <p:ph type="body" sz="quarter" idx="18" hasCustomPrompt="1"/>
          </p:nvPr>
        </p:nvSpPr>
        <p:spPr>
          <a:xfrm>
            <a:off x="5943600" y="2076098"/>
            <a:ext cx="4867011" cy="391318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F13E4322-43A6-A642-9B00-7405BE2B70DA}"/>
              </a:ext>
            </a:extLst>
          </p:cNvPr>
          <p:cNvSpPr>
            <a:spLocks noGrp="1"/>
          </p:cNvSpPr>
          <p:nvPr>
            <p:ph type="body" sz="quarter" idx="16" hasCustomPrompt="1"/>
          </p:nvPr>
        </p:nvSpPr>
        <p:spPr>
          <a:xfrm>
            <a:off x="5943601" y="647039"/>
            <a:ext cx="4990998" cy="992652"/>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pic>
        <p:nvPicPr>
          <p:cNvPr id="25" name="Picture 24">
            <a:extLst>
              <a:ext uri="{FF2B5EF4-FFF2-40B4-BE49-F238E27FC236}">
                <a16:creationId xmlns:a16="http://schemas.microsoft.com/office/drawing/2014/main" id="{8E11CE39-CB23-374D-9A35-432479915623}"/>
              </a:ext>
            </a:extLst>
          </p:cNvPr>
          <p:cNvPicPr>
            <a:picLocks noChangeAspect="1"/>
          </p:cNvPicPr>
          <p:nvPr userDrawn="1"/>
        </p:nvPicPr>
        <p:blipFill rotWithShape="1">
          <a:blip r:embed="rId2"/>
          <a:srcRect l="-18315" t="15976" r="29196" b="11083"/>
          <a:stretch/>
        </p:blipFill>
        <p:spPr>
          <a:xfrm flipH="1">
            <a:off x="0" y="1639691"/>
            <a:ext cx="8439100" cy="5375657"/>
          </a:xfrm>
          <a:prstGeom prst="rect">
            <a:avLst/>
          </a:prstGeom>
        </p:spPr>
      </p:pic>
      <p:sp>
        <p:nvSpPr>
          <p:cNvPr id="26" name="Picture Placeholder 17">
            <a:extLst>
              <a:ext uri="{FF2B5EF4-FFF2-40B4-BE49-F238E27FC236}">
                <a16:creationId xmlns:a16="http://schemas.microsoft.com/office/drawing/2014/main" id="{99DF676B-CC80-6441-A3FF-F3427936356B}"/>
              </a:ext>
            </a:extLst>
          </p:cNvPr>
          <p:cNvSpPr>
            <a:spLocks noGrp="1"/>
          </p:cNvSpPr>
          <p:nvPr>
            <p:ph type="pic" sz="quarter" idx="10"/>
          </p:nvPr>
        </p:nvSpPr>
        <p:spPr>
          <a:xfrm>
            <a:off x="0" y="186678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2637B4-C090-664B-9518-5B50FEB1AD29}"/>
              </a:ext>
            </a:extLst>
          </p:cNvPr>
          <p:cNvSpPr/>
          <p:nvPr userDrawn="1"/>
        </p:nvSpPr>
        <p:spPr>
          <a:xfrm>
            <a:off x="0" y="882027"/>
            <a:ext cx="12192000" cy="143727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727702"/>
            <a:ext cx="7178174" cy="3311641"/>
          </a:xfrm>
          <a:prstGeom prst="rect">
            <a:avLst/>
          </a:prstGeom>
        </p:spPr>
        <p:txBody>
          <a:bodyPr/>
          <a:lstStyle>
            <a:lvl1pPr algn="l">
              <a:buNone/>
              <a:defRPr sz="2400" b="0" i="0" spc="0">
                <a:solidFill>
                  <a:srgbClr val="092E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7"/>
            <a:ext cx="7178174" cy="1031625"/>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pic>
        <p:nvPicPr>
          <p:cNvPr id="17" name="Picture 16" descr="iPhone6_mockup_front_white.png">
            <a:extLst>
              <a:ext uri="{FF2B5EF4-FFF2-40B4-BE49-F238E27FC236}">
                <a16:creationId xmlns:a16="http://schemas.microsoft.com/office/drawing/2014/main" id="{E4E01626-D8FB-DA4D-8D60-ADB5CDC507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850" y="226918"/>
            <a:ext cx="4094254" cy="6404164"/>
          </a:xfrm>
          <a:prstGeom prst="rect">
            <a:avLst/>
          </a:prstGeom>
        </p:spPr>
      </p:pic>
      <p:sp>
        <p:nvSpPr>
          <p:cNvPr id="18" name="Picture Placeholder 17">
            <a:extLst>
              <a:ext uri="{FF2B5EF4-FFF2-40B4-BE49-F238E27FC236}">
                <a16:creationId xmlns:a16="http://schemas.microsoft.com/office/drawing/2014/main" id="{2C88D513-C68B-0445-BEAD-F3AA97638FA7}"/>
              </a:ext>
            </a:extLst>
          </p:cNvPr>
          <p:cNvSpPr>
            <a:spLocks noGrp="1"/>
          </p:cNvSpPr>
          <p:nvPr>
            <p:ph type="pic" sz="quarter" idx="10"/>
          </p:nvPr>
        </p:nvSpPr>
        <p:spPr>
          <a:xfrm>
            <a:off x="8583306"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4" name="Freeform 133">
            <a:extLst>
              <a:ext uri="{FF2B5EF4-FFF2-40B4-BE49-F238E27FC236}">
                <a16:creationId xmlns:a16="http://schemas.microsoft.com/office/drawing/2014/main" id="{235E0D95-4783-9F46-82FE-2993AB58F1EA}"/>
              </a:ext>
            </a:extLst>
          </p:cNvPr>
          <p:cNvSpPr/>
          <p:nvPr userDrawn="1"/>
        </p:nvSpPr>
        <p:spPr>
          <a:xfrm>
            <a:off x="-32399" y="3350405"/>
            <a:ext cx="12194195" cy="241562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690953" y="4549217"/>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690953" y="3739641"/>
            <a:ext cx="3195485" cy="837258"/>
          </a:xfrm>
          <a:prstGeom prst="rect">
            <a:avLst/>
          </a:prstGeom>
        </p:spPr>
        <p:txBody>
          <a:bodyPr anchor="ctr">
            <a:normAutofit/>
          </a:bodyPr>
          <a:lstStyle>
            <a:lvl1pPr marL="0" indent="0" algn="l">
              <a:buNone/>
              <a:defRPr sz="5000" b="1" baseline="0">
                <a:solidFill>
                  <a:srgbClr val="24BAA2"/>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36354" y="5927698"/>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89" name="Picture 88">
            <a:extLst>
              <a:ext uri="{FF2B5EF4-FFF2-40B4-BE49-F238E27FC236}">
                <a16:creationId xmlns:a16="http://schemas.microsoft.com/office/drawing/2014/main" id="{E84CEF45-922C-A649-816D-0F940702DF91}"/>
              </a:ext>
            </a:extLst>
          </p:cNvPr>
          <p:cNvPicPr>
            <a:picLocks noChangeAspect="1"/>
          </p:cNvPicPr>
          <p:nvPr userDrawn="1"/>
        </p:nvPicPr>
        <p:blipFill>
          <a:blip r:embed="rId3"/>
          <a:stretch>
            <a:fillRect/>
          </a:stretch>
        </p:blipFill>
        <p:spPr>
          <a:xfrm>
            <a:off x="336354" y="587665"/>
            <a:ext cx="5189566" cy="1979955"/>
          </a:xfrm>
          <a:prstGeom prst="rect">
            <a:avLst/>
          </a:prstGeom>
        </p:spPr>
      </p:pic>
      <p:grpSp>
        <p:nvGrpSpPr>
          <p:cNvPr id="90" name="Group 89">
            <a:extLst>
              <a:ext uri="{FF2B5EF4-FFF2-40B4-BE49-F238E27FC236}">
                <a16:creationId xmlns:a16="http://schemas.microsoft.com/office/drawing/2014/main" id="{7EFE6FB4-83AF-2B4D-B270-9C04315753E7}"/>
              </a:ext>
            </a:extLst>
          </p:cNvPr>
          <p:cNvGrpSpPr/>
          <p:nvPr userDrawn="1"/>
        </p:nvGrpSpPr>
        <p:grpSpPr>
          <a:xfrm>
            <a:off x="9565775" y="3574321"/>
            <a:ext cx="3525984" cy="2857223"/>
            <a:chOff x="1659400" y="1572038"/>
            <a:chExt cx="970931" cy="786778"/>
          </a:xfrm>
          <a:solidFill>
            <a:schemeClr val="bg1">
              <a:alpha val="13293"/>
            </a:schemeClr>
          </a:solidFill>
        </p:grpSpPr>
        <p:sp>
          <p:nvSpPr>
            <p:cNvPr id="91" name="Freeform 90">
              <a:extLst>
                <a:ext uri="{FF2B5EF4-FFF2-40B4-BE49-F238E27FC236}">
                  <a16:creationId xmlns:a16="http://schemas.microsoft.com/office/drawing/2014/main" id="{72944696-B4BB-6449-AD90-455D9A9DFAB0}"/>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52616E-7792-8345-BA87-2BB1C2E249F9}"/>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
        <p:nvSpPr>
          <p:cNvPr id="93" name="Freeform 92">
            <a:extLst>
              <a:ext uri="{FF2B5EF4-FFF2-40B4-BE49-F238E27FC236}">
                <a16:creationId xmlns:a16="http://schemas.microsoft.com/office/drawing/2014/main" id="{4629E1FC-CD7B-FB4A-9EBE-6E602571A90E}"/>
              </a:ext>
            </a:extLst>
          </p:cNvPr>
          <p:cNvSpPr/>
          <p:nvPr userDrawn="1"/>
        </p:nvSpPr>
        <p:spPr>
          <a:xfrm>
            <a:off x="6903719" y="5585903"/>
            <a:ext cx="5257377"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4BAA2"/>
          </a:solidFill>
          <a:ln w="30808" cap="flat">
            <a:noFill/>
            <a:prstDash val="solid"/>
            <a:miter/>
          </a:ln>
        </p:spPr>
        <p:txBody>
          <a:bodyPr rtlCol="0" anchor="ctr"/>
          <a:lstStyle/>
          <a:p>
            <a:endParaRPr lang="en-US" sz="2069"/>
          </a:p>
        </p:txBody>
      </p:sp>
      <p:sp>
        <p:nvSpPr>
          <p:cNvPr id="15" name="Text Placeholder 23">
            <a:extLst>
              <a:ext uri="{FF2B5EF4-FFF2-40B4-BE49-F238E27FC236}">
                <a16:creationId xmlns:a16="http://schemas.microsoft.com/office/drawing/2014/main" id="{9D8830B7-3F1C-4BD8-82D9-F5C5E4D01BF5}"/>
              </a:ext>
            </a:extLst>
          </p:cNvPr>
          <p:cNvSpPr>
            <a:spLocks noGrp="1"/>
          </p:cNvSpPr>
          <p:nvPr>
            <p:ph type="body" sz="quarter" idx="45" hasCustomPrompt="1"/>
          </p:nvPr>
        </p:nvSpPr>
        <p:spPr>
          <a:xfrm>
            <a:off x="8064230" y="5611394"/>
            <a:ext cx="3476589" cy="731140"/>
          </a:xfrm>
          <a:prstGeom prst="rect">
            <a:avLst/>
          </a:prstGeom>
        </p:spPr>
        <p:txBody>
          <a:bodyPr anchor="ctr">
            <a:normAutofit/>
          </a:bodyPr>
          <a:lstStyle>
            <a:lvl1pPr marL="0" indent="0" algn="r">
              <a:buNone/>
              <a:defRPr sz="2800" baseline="0">
                <a:solidFill>
                  <a:schemeClr val="bg1"/>
                </a:solidFill>
                <a:latin typeface="+mn-lt"/>
              </a:defRPr>
            </a:lvl1pPr>
          </a:lstStyle>
          <a:p>
            <a:r>
              <a:rPr lang="en-US" dirty="0"/>
              <a:t>﻿www.housingcare.net</a:t>
            </a: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2454512"/>
            <a:ext cx="12172692" cy="3432703"/>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F3494"/>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Housing Care</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283" name="Group 282">
            <a:extLst>
              <a:ext uri="{FF2B5EF4-FFF2-40B4-BE49-F238E27FC236}">
                <a16:creationId xmlns:a16="http://schemas.microsoft.com/office/drawing/2014/main" id="{C1036C75-4D48-4C45-AFC3-8D59AD2A30F8}"/>
              </a:ext>
            </a:extLst>
          </p:cNvPr>
          <p:cNvGrpSpPr/>
          <p:nvPr userDrawn="1"/>
        </p:nvGrpSpPr>
        <p:grpSpPr>
          <a:xfrm>
            <a:off x="162193" y="6091871"/>
            <a:ext cx="2471731" cy="613729"/>
            <a:chOff x="0" y="0"/>
            <a:chExt cx="2301694" cy="571500"/>
          </a:xfrm>
        </p:grpSpPr>
        <p:sp>
          <p:nvSpPr>
            <p:cNvPr id="284" name="Rectangle 283">
              <a:extLst>
                <a:ext uri="{FF2B5EF4-FFF2-40B4-BE49-F238E27FC236}">
                  <a16:creationId xmlns:a16="http://schemas.microsoft.com/office/drawing/2014/main" id="{7FDC6DC0-2C2E-714E-AD04-F0B2F89EC052}"/>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85" name="Picture 284">
              <a:extLst>
                <a:ext uri="{FF2B5EF4-FFF2-40B4-BE49-F238E27FC236}">
                  <a16:creationId xmlns:a16="http://schemas.microsoft.com/office/drawing/2014/main" id="{84C8360A-3BE2-5B4F-89AD-CA8C6376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grpSp>
        <p:nvGrpSpPr>
          <p:cNvPr id="81" name="Group 80">
            <a:extLst>
              <a:ext uri="{FF2B5EF4-FFF2-40B4-BE49-F238E27FC236}">
                <a16:creationId xmlns:a16="http://schemas.microsoft.com/office/drawing/2014/main" id="{25E5282A-FFA6-3341-8D0E-F43E1F0CB6F8}"/>
              </a:ext>
            </a:extLst>
          </p:cNvPr>
          <p:cNvGrpSpPr/>
          <p:nvPr userDrawn="1"/>
        </p:nvGrpSpPr>
        <p:grpSpPr>
          <a:xfrm>
            <a:off x="9565775" y="3574321"/>
            <a:ext cx="3525984" cy="2857223"/>
            <a:chOff x="1659400" y="1572038"/>
            <a:chExt cx="970931" cy="786778"/>
          </a:xfrm>
          <a:solidFill>
            <a:schemeClr val="bg1">
              <a:alpha val="13293"/>
            </a:schemeClr>
          </a:solidFill>
        </p:grpSpPr>
        <p:sp>
          <p:nvSpPr>
            <p:cNvPr id="82" name="Freeform 81">
              <a:extLst>
                <a:ext uri="{FF2B5EF4-FFF2-40B4-BE49-F238E27FC236}">
                  <a16:creationId xmlns:a16="http://schemas.microsoft.com/office/drawing/2014/main" id="{182B2918-D1E7-F746-947F-7BA6B0BF16C1}"/>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2272CAF-95A2-AD47-83C8-B7BCB7C8D799}"/>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
        <p:nvSpPr>
          <p:cNvPr id="84" name="Picture Placeholder 62">
            <a:extLst>
              <a:ext uri="{FF2B5EF4-FFF2-40B4-BE49-F238E27FC236}">
                <a16:creationId xmlns:a16="http://schemas.microsoft.com/office/drawing/2014/main" id="{4896E015-F0A6-674A-9878-5249934841B5}"/>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86" name="Freeform 85">
            <a:extLst>
              <a:ext uri="{FF2B5EF4-FFF2-40B4-BE49-F238E27FC236}">
                <a16:creationId xmlns:a16="http://schemas.microsoft.com/office/drawing/2014/main" id="{6A11F79F-713E-E345-9C80-877BA9BBE40E}"/>
              </a:ext>
            </a:extLst>
          </p:cNvPr>
          <p:cNvSpPr/>
          <p:nvPr userDrawn="1"/>
        </p:nvSpPr>
        <p:spPr>
          <a:xfrm>
            <a:off x="6903719" y="5585903"/>
            <a:ext cx="5257377"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4BAA2"/>
          </a:solidFill>
          <a:ln w="30808" cap="flat">
            <a:noFill/>
            <a:prstDash val="solid"/>
            <a:miter/>
          </a:ln>
        </p:spPr>
        <p:txBody>
          <a:bodyPr rtlCol="0" anchor="ctr"/>
          <a:lstStyle/>
          <a:p>
            <a:endParaRPr lang="en-US" sz="2069"/>
          </a:p>
        </p:txBody>
      </p:sp>
      <p:sp>
        <p:nvSpPr>
          <p:cNvPr id="87" name="Text Placeholder 23">
            <a:extLst>
              <a:ext uri="{FF2B5EF4-FFF2-40B4-BE49-F238E27FC236}">
                <a16:creationId xmlns:a16="http://schemas.microsoft.com/office/drawing/2014/main" id="{7B083E97-1B7E-AA43-8396-3B3FA19E84FC}"/>
              </a:ext>
            </a:extLst>
          </p:cNvPr>
          <p:cNvSpPr>
            <a:spLocks noGrp="1"/>
          </p:cNvSpPr>
          <p:nvPr>
            <p:ph type="body" sz="quarter" idx="45" hasCustomPrompt="1"/>
          </p:nvPr>
        </p:nvSpPr>
        <p:spPr>
          <a:xfrm>
            <a:off x="8064230" y="5611394"/>
            <a:ext cx="3476589" cy="731140"/>
          </a:xfrm>
          <a:prstGeom prst="rect">
            <a:avLst/>
          </a:prstGeom>
        </p:spPr>
        <p:txBody>
          <a:bodyPr anchor="ctr">
            <a:normAutofit/>
          </a:bodyPr>
          <a:lstStyle>
            <a:lvl1pPr marL="0" indent="0" algn="r">
              <a:buNone/>
              <a:defRPr sz="2800" baseline="0">
                <a:solidFill>
                  <a:schemeClr val="bg1"/>
                </a:solidFill>
                <a:latin typeface="+mn-lt"/>
              </a:defRPr>
            </a:lvl1pPr>
          </a:lstStyle>
          <a:p>
            <a:r>
              <a:rPr lang="en-US" dirty="0"/>
              <a:t>﻿www.housingcare.net</a:t>
            </a:r>
          </a:p>
        </p:txBody>
      </p:sp>
      <p:pic>
        <p:nvPicPr>
          <p:cNvPr id="88" name="Picture 87">
            <a:extLst>
              <a:ext uri="{FF2B5EF4-FFF2-40B4-BE49-F238E27FC236}">
                <a16:creationId xmlns:a16="http://schemas.microsoft.com/office/drawing/2014/main" id="{DFFB3EFA-94FC-124D-8093-2A21EDAD39CE}"/>
              </a:ext>
            </a:extLst>
          </p:cNvPr>
          <p:cNvPicPr>
            <a:picLocks noChangeAspect="1"/>
          </p:cNvPicPr>
          <p:nvPr userDrawn="1"/>
        </p:nvPicPr>
        <p:blipFill>
          <a:blip r:embed="rId3"/>
          <a:stretch>
            <a:fillRect/>
          </a:stretch>
        </p:blipFill>
        <p:spPr>
          <a:xfrm>
            <a:off x="431403" y="569217"/>
            <a:ext cx="4405042" cy="1680639"/>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65673" y="2544495"/>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400970" y="2544495"/>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65673" y="3256285"/>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400970" y="3256285"/>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65673" y="3968072"/>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400970" y="3968072"/>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65673" y="4679864"/>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400970" y="4679864"/>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65673" y="5374717"/>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400970" y="5374717"/>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8947682" y="2543260"/>
            <a:ext cx="2531288" cy="122341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2799" y="5622"/>
            <a:ext cx="12189954" cy="1762217"/>
          </a:xfrm>
          <a:prstGeom prst="rect">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565673" y="659662"/>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grpSp>
        <p:nvGrpSpPr>
          <p:cNvPr id="52" name="Group 51">
            <a:extLst>
              <a:ext uri="{FF2B5EF4-FFF2-40B4-BE49-F238E27FC236}">
                <a16:creationId xmlns:a16="http://schemas.microsoft.com/office/drawing/2014/main" id="{1A2EAEF9-1BBC-B342-831C-62CC1D5C1962}"/>
              </a:ext>
            </a:extLst>
          </p:cNvPr>
          <p:cNvGrpSpPr/>
          <p:nvPr userDrawn="1"/>
        </p:nvGrpSpPr>
        <p:grpSpPr>
          <a:xfrm>
            <a:off x="8744224" y="-356297"/>
            <a:ext cx="3525984" cy="2857223"/>
            <a:chOff x="1659400" y="1572038"/>
            <a:chExt cx="970931" cy="786778"/>
          </a:xfrm>
          <a:solidFill>
            <a:schemeClr val="bg1">
              <a:alpha val="13293"/>
            </a:schemeClr>
          </a:solidFill>
        </p:grpSpPr>
        <p:sp>
          <p:nvSpPr>
            <p:cNvPr id="53" name="Freeform 52">
              <a:extLst>
                <a:ext uri="{FF2B5EF4-FFF2-40B4-BE49-F238E27FC236}">
                  <a16:creationId xmlns:a16="http://schemas.microsoft.com/office/drawing/2014/main" id="{23DFB17E-29C0-354B-80EA-9CB727E19C00}"/>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4CD38DF-537F-F74B-9CEB-58E97A7D7E0E}"/>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CA3403D-C192-5644-849C-32E644D5A7C0}"/>
              </a:ext>
            </a:extLst>
          </p:cNvPr>
          <p:cNvSpPr/>
          <p:nvPr userDrawn="1"/>
        </p:nvSpPr>
        <p:spPr>
          <a:xfrm>
            <a:off x="4884044"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6096001" y="593579"/>
            <a:ext cx="4724400" cy="560402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grpSp>
        <p:nvGrpSpPr>
          <p:cNvPr id="26" name="Group 25">
            <a:extLst>
              <a:ext uri="{FF2B5EF4-FFF2-40B4-BE49-F238E27FC236}">
                <a16:creationId xmlns:a16="http://schemas.microsoft.com/office/drawing/2014/main" id="{42DFB01B-26CE-B442-86AF-519657426DE2}"/>
              </a:ext>
            </a:extLst>
          </p:cNvPr>
          <p:cNvGrpSpPr/>
          <p:nvPr userDrawn="1"/>
        </p:nvGrpSpPr>
        <p:grpSpPr>
          <a:xfrm>
            <a:off x="4884044" y="3946789"/>
            <a:ext cx="3525984" cy="2857223"/>
            <a:chOff x="1659400" y="1572038"/>
            <a:chExt cx="970931" cy="786778"/>
          </a:xfrm>
          <a:solidFill>
            <a:schemeClr val="bg1">
              <a:alpha val="13293"/>
            </a:schemeClr>
          </a:solidFill>
        </p:grpSpPr>
        <p:sp>
          <p:nvSpPr>
            <p:cNvPr id="27" name="Freeform 26">
              <a:extLst>
                <a:ext uri="{FF2B5EF4-FFF2-40B4-BE49-F238E27FC236}">
                  <a16:creationId xmlns:a16="http://schemas.microsoft.com/office/drawing/2014/main" id="{5A6C6FBB-426E-5540-AB68-458BE6BDDDFB}"/>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4D65A39-23FA-3D4E-9326-EBFCF2AEA8BA}"/>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
        <p:nvSpPr>
          <p:cNvPr id="29" name="Picture Placeholder 62">
            <a:extLst>
              <a:ext uri="{FF2B5EF4-FFF2-40B4-BE49-F238E27FC236}">
                <a16:creationId xmlns:a16="http://schemas.microsoft.com/office/drawing/2014/main" id="{3E46B060-2435-4F41-B777-A9817ABCB150}"/>
              </a:ext>
            </a:extLst>
          </p:cNvPr>
          <p:cNvSpPr>
            <a:spLocks noGrp="1"/>
          </p:cNvSpPr>
          <p:nvPr>
            <p:ph type="pic" sz="quarter" idx="44" hasCustomPrompt="1"/>
          </p:nvPr>
        </p:nvSpPr>
        <p:spPr>
          <a:xfrm>
            <a:off x="414116" y="352414"/>
            <a:ext cx="5497412" cy="6099184"/>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1B6070F-794F-F449-83D1-E1387DDD2B9B}"/>
              </a:ext>
            </a:extLst>
          </p:cNvPr>
          <p:cNvSpPr/>
          <p:nvPr userDrawn="1"/>
        </p:nvSpPr>
        <p:spPr>
          <a:xfrm>
            <a:off x="0" y="1352385"/>
            <a:ext cx="6096000" cy="438801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0C4F02F-B685-C24A-A1A4-1694530C252C}"/>
              </a:ext>
            </a:extLst>
          </p:cNvPr>
          <p:cNvSpPr>
            <a:spLocks noGrp="1"/>
          </p:cNvSpPr>
          <p:nvPr>
            <p:ph type="pic" sz="quarter" idx="4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40405 h 6858000"/>
              <a:gd name="connsiteX5" fmla="*/ 6096007 w 12192000"/>
              <a:gd name="connsiteY5" fmla="*/ 5740405 h 6858000"/>
              <a:gd name="connsiteX6" fmla="*/ 6096007 w 12192000"/>
              <a:gd name="connsiteY6" fmla="*/ 1352385 h 6858000"/>
              <a:gd name="connsiteX7" fmla="*/ 0 w 12192000"/>
              <a:gd name="connsiteY7" fmla="*/ 13523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40405"/>
                </a:lnTo>
                <a:lnTo>
                  <a:pt x="6096007" y="5740405"/>
                </a:lnTo>
                <a:lnTo>
                  <a:pt x="6096007" y="1352385"/>
                </a:lnTo>
                <a:lnTo>
                  <a:pt x="0" y="135238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747126"/>
            <a:ext cx="5126463" cy="356565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grpSp>
        <p:nvGrpSpPr>
          <p:cNvPr id="31" name="Group 30">
            <a:extLst>
              <a:ext uri="{FF2B5EF4-FFF2-40B4-BE49-F238E27FC236}">
                <a16:creationId xmlns:a16="http://schemas.microsoft.com/office/drawing/2014/main" id="{4B1390FC-6CE0-F846-AE99-A76F29978142}"/>
              </a:ext>
            </a:extLst>
          </p:cNvPr>
          <p:cNvGrpSpPr/>
          <p:nvPr userDrawn="1"/>
        </p:nvGrpSpPr>
        <p:grpSpPr>
          <a:xfrm>
            <a:off x="-1877189" y="2648392"/>
            <a:ext cx="3525984" cy="2857223"/>
            <a:chOff x="1659400" y="1572038"/>
            <a:chExt cx="970931" cy="786778"/>
          </a:xfrm>
          <a:solidFill>
            <a:schemeClr val="bg1">
              <a:alpha val="13293"/>
            </a:schemeClr>
          </a:solidFill>
        </p:grpSpPr>
        <p:sp>
          <p:nvSpPr>
            <p:cNvPr id="32" name="Freeform 31">
              <a:extLst>
                <a:ext uri="{FF2B5EF4-FFF2-40B4-BE49-F238E27FC236}">
                  <a16:creationId xmlns:a16="http://schemas.microsoft.com/office/drawing/2014/main" id="{7E0BE165-4D0B-B243-B656-3DB8BD3D17E2}"/>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C33D332-6BB7-6540-835A-91F47C41F676}"/>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8A54412-A33F-8E4B-9ACC-A7AC67276BD7}"/>
              </a:ext>
            </a:extLst>
          </p:cNvPr>
          <p:cNvSpPr/>
          <p:nvPr userDrawn="1"/>
        </p:nvSpPr>
        <p:spPr>
          <a:xfrm>
            <a:off x="-110112" y="-776"/>
            <a:ext cx="4885857" cy="6858776"/>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24BAA2"/>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92E4B"/>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431555" y="986640"/>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126342" y="0"/>
            <a:ext cx="3669321" cy="685800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24BAA2"/>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92E4B"/>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431554" y="2940769"/>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24BAA2"/>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92E4B"/>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447052" y="4804566"/>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A6B076-9BFA-2346-A8EF-0964DD60C975}"/>
              </a:ext>
            </a:extLst>
          </p:cNvPr>
          <p:cNvSpPr/>
          <p:nvPr userDrawn="1"/>
        </p:nvSpPr>
        <p:spPr>
          <a:xfrm>
            <a:off x="0"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8" y="2107770"/>
            <a:ext cx="4639192" cy="437769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757375" cy="992652"/>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sp>
        <p:nvSpPr>
          <p:cNvPr id="26" name="Picture Placeholder 62">
            <a:extLst>
              <a:ext uri="{FF2B5EF4-FFF2-40B4-BE49-F238E27FC236}">
                <a16:creationId xmlns:a16="http://schemas.microsoft.com/office/drawing/2014/main" id="{6F2FA5C4-F5A3-1D40-9151-447AF9FD00A2}"/>
              </a:ext>
            </a:extLst>
          </p:cNvPr>
          <p:cNvSpPr>
            <a:spLocks noGrp="1"/>
          </p:cNvSpPr>
          <p:nvPr>
            <p:ph type="pic" sz="quarter" idx="44" hasCustomPrompt="1"/>
          </p:nvPr>
        </p:nvSpPr>
        <p:spPr>
          <a:xfrm>
            <a:off x="5888002" y="439730"/>
            <a:ext cx="5660531" cy="6045736"/>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grpSp>
        <p:nvGrpSpPr>
          <p:cNvPr id="27" name="Group 26">
            <a:extLst>
              <a:ext uri="{FF2B5EF4-FFF2-40B4-BE49-F238E27FC236}">
                <a16:creationId xmlns:a16="http://schemas.microsoft.com/office/drawing/2014/main" id="{6FBA5203-6B9A-9442-83BF-89D8EC79F020}"/>
              </a:ext>
            </a:extLst>
          </p:cNvPr>
          <p:cNvGrpSpPr/>
          <p:nvPr userDrawn="1"/>
        </p:nvGrpSpPr>
        <p:grpSpPr>
          <a:xfrm>
            <a:off x="-2012374" y="3808246"/>
            <a:ext cx="3525984" cy="2857223"/>
            <a:chOff x="1659400" y="1572038"/>
            <a:chExt cx="970931" cy="786778"/>
          </a:xfrm>
          <a:solidFill>
            <a:schemeClr val="bg1">
              <a:alpha val="13293"/>
            </a:schemeClr>
          </a:solidFill>
        </p:grpSpPr>
        <p:sp>
          <p:nvSpPr>
            <p:cNvPr id="28" name="Freeform 27">
              <a:extLst>
                <a:ext uri="{FF2B5EF4-FFF2-40B4-BE49-F238E27FC236}">
                  <a16:creationId xmlns:a16="http://schemas.microsoft.com/office/drawing/2014/main" id="{B7278E3C-2122-C543-9BB7-369F1EA02F90}"/>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CFBE8C5-CBF8-7240-9E50-6BBD69B845CA}"/>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B928CA-9E39-DD41-B891-C20ADE4C2336}"/>
              </a:ext>
            </a:extLst>
          </p:cNvPr>
          <p:cNvSpPr>
            <a:spLocks noChangeAspect="1"/>
          </p:cNvSpPr>
          <p:nvPr userDrawn="1"/>
        </p:nvSpPr>
        <p:spPr>
          <a:xfrm>
            <a:off x="370688" y="323520"/>
            <a:ext cx="11450624" cy="6210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92E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sp>
        <p:nvSpPr>
          <p:cNvPr id="23" name="Rectangle 22">
            <a:extLst>
              <a:ext uri="{FF2B5EF4-FFF2-40B4-BE49-F238E27FC236}">
                <a16:creationId xmlns:a16="http://schemas.microsoft.com/office/drawing/2014/main" id="{67351284-75C4-E847-BB44-907672E8A8BA}"/>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910C4A-ED8D-4F49-B46F-1F84D7816F69}"/>
              </a:ext>
            </a:extLst>
          </p:cNvPr>
          <p:cNvSpPr/>
          <p:nvPr userDrawn="1"/>
        </p:nvSpPr>
        <p:spPr>
          <a:xfrm rot="16200000">
            <a:off x="10313073" y="4835824"/>
            <a:ext cx="3173496" cy="246221"/>
          </a:xfrm>
          <a:prstGeom prst="rect">
            <a:avLst/>
          </a:prstGeom>
        </p:spPr>
        <p:txBody>
          <a:bodyPr wrap="square">
            <a:spAutoFit/>
          </a:bodyPr>
          <a:lstStyle/>
          <a:p>
            <a:r>
              <a:rPr lang="en-US" sz="1000" b="0" i="0" dirty="0">
                <a:solidFill>
                  <a:srgbClr val="092E4B"/>
                </a:solidFill>
                <a:effectLst/>
                <a:latin typeface="Calibri" panose="020F0502020204030204" pitchFamily="34" charset="0"/>
                <a:ea typeface="Open Sans" panose="020B0606030504020204" pitchFamily="34" charset="0"/>
                <a:cs typeface="Calibri" panose="020F0502020204030204" pitchFamily="34" charset="0"/>
              </a:rPr>
              <a:t>Reframing Skills for Senior </a:t>
            </a:r>
            <a:r>
              <a:rPr lang="en-US" sz="1000" b="0" i="0" dirty="0" err="1">
                <a:solidFill>
                  <a:srgbClr val="092E4B"/>
                </a:solidFill>
                <a:effectLst/>
                <a:latin typeface="Calibri" panose="020F0502020204030204" pitchFamily="34" charset="0"/>
                <a:ea typeface="Open Sans" panose="020B0606030504020204" pitchFamily="34" charset="0"/>
                <a:cs typeface="Calibri" panose="020F0502020204030204" pitchFamily="34" charset="0"/>
              </a:rPr>
              <a:t>Carers</a:t>
            </a:r>
            <a:endParaRPr lang="en-US" sz="1000" b="0" i="0" dirty="0">
              <a:solidFill>
                <a:srgbClr val="092E4B"/>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4797FF0D-DACD-E343-AAC4-7335CAE89C12}"/>
              </a:ext>
            </a:extLst>
          </p:cNvPr>
          <p:cNvCxnSpPr>
            <a:cxnSpLocks/>
          </p:cNvCxnSpPr>
          <p:nvPr userDrawn="1"/>
        </p:nvCxnSpPr>
        <p:spPr>
          <a:xfrm flipH="1">
            <a:off x="11791088" y="6608548"/>
            <a:ext cx="224149" cy="0"/>
          </a:xfrm>
          <a:prstGeom prst="line">
            <a:avLst/>
          </a:prstGeom>
          <a:noFill/>
          <a:ln w="9525" cap="flat">
            <a:solidFill>
              <a:srgbClr val="24BA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33" r:id="rId12"/>
    <p:sldLayoutId id="2147483847" r:id="rId13"/>
    <p:sldLayoutId id="214748385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FFA5851-E3DD-D14B-B8DE-42294F278C2D}"/>
              </a:ext>
            </a:extLst>
          </p:cNvPr>
          <p:cNvPicPr>
            <a:picLocks noGrp="1" noChangeAspect="1"/>
          </p:cNvPicPr>
          <p:nvPr>
            <p:ph type="pic" sz="quarter" idx="44"/>
          </p:nvPr>
        </p:nvPicPr>
        <p:blipFill>
          <a:blip r:embed="rId3"/>
          <a:srcRect l="6180" r="6180"/>
          <a:stretch>
            <a:fillRect/>
          </a:stretch>
        </p:blipFill>
        <p:spPr/>
      </p:pic>
      <p:sp>
        <p:nvSpPr>
          <p:cNvPr id="3" name="Text Placeholder 2">
            <a:extLst>
              <a:ext uri="{FF2B5EF4-FFF2-40B4-BE49-F238E27FC236}">
                <a16:creationId xmlns:a16="http://schemas.microsoft.com/office/drawing/2014/main" id="{65B15D0B-CBC7-E04A-B025-FE49C1E6B0D5}"/>
              </a:ext>
            </a:extLst>
          </p:cNvPr>
          <p:cNvSpPr>
            <a:spLocks noGrp="1"/>
          </p:cNvSpPr>
          <p:nvPr>
            <p:ph type="body" sz="quarter" idx="45"/>
          </p:nvPr>
        </p:nvSpPr>
        <p:spPr>
          <a:xfrm>
            <a:off x="7918315" y="5611394"/>
            <a:ext cx="3622504" cy="731140"/>
          </a:xfrm>
        </p:spPr>
        <p:txBody>
          <a:bodyPr>
            <a:normAutofit/>
          </a:bodyPr>
          <a:lstStyle/>
          <a:p>
            <a:r>
              <a:rPr lang="en-US" dirty="0"/>
              <a:t>﻿www.housingcare.net</a:t>
            </a:r>
          </a:p>
        </p:txBody>
      </p:sp>
      <p:sp>
        <p:nvSpPr>
          <p:cNvPr id="10" name="Text Placeholder 6">
            <a:extLst>
              <a:ext uri="{FF2B5EF4-FFF2-40B4-BE49-F238E27FC236}">
                <a16:creationId xmlns:a16="http://schemas.microsoft.com/office/drawing/2014/main" id="{8515BACC-5A66-CC72-8AF2-36FAEA85221A}"/>
              </a:ext>
            </a:extLst>
          </p:cNvPr>
          <p:cNvSpPr>
            <a:spLocks noGrp="1"/>
          </p:cNvSpPr>
          <p:nvPr>
            <p:ph type="body" sz="quarter" idx="16"/>
          </p:nvPr>
        </p:nvSpPr>
        <p:spPr>
          <a:xfrm>
            <a:off x="575887" y="3922846"/>
            <a:ext cx="3716414" cy="1008397"/>
          </a:xfrm>
          <a:prstGeom prst="rect">
            <a:avLst/>
          </a:prstGeom>
        </p:spPr>
        <p:txBody>
          <a:bodyPr/>
          <a:lstStyle/>
          <a:p>
            <a:r>
              <a:rPr lang="en-IE" sz="3600"/>
              <a:t>Sicurezza digitale</a:t>
            </a:r>
            <a:endParaRPr lang="en-IE" sz="3600" b="0" dirty="0"/>
          </a:p>
        </p:txBody>
      </p:sp>
      <p:sp>
        <p:nvSpPr>
          <p:cNvPr id="11" name="Text Placeholder 8">
            <a:extLst>
              <a:ext uri="{FF2B5EF4-FFF2-40B4-BE49-F238E27FC236}">
                <a16:creationId xmlns:a16="http://schemas.microsoft.com/office/drawing/2014/main" id="{9E1D823A-6141-4754-72FE-E068384A8CC1}"/>
              </a:ext>
            </a:extLst>
          </p:cNvPr>
          <p:cNvSpPr txBox="1">
            <a:spLocks/>
          </p:cNvSpPr>
          <p:nvPr/>
        </p:nvSpPr>
        <p:spPr>
          <a:xfrm>
            <a:off x="618011" y="2935154"/>
            <a:ext cx="4352021" cy="830417"/>
          </a:xfrm>
          <a:prstGeom prst="rect">
            <a:avLst/>
          </a:prstGeom>
        </p:spPr>
        <p:txBody>
          <a:bodyPr anchor="t">
            <a:noAutofit/>
          </a:bodyPr>
          <a:lstStyle>
            <a:lvl1pPr marL="0" indent="0" algn="l" defTabSz="914400" rtl="0" eaLnBrk="1" latinLnBrk="0" hangingPunct="1">
              <a:lnSpc>
                <a:spcPct val="100000"/>
              </a:lnSpc>
              <a:spcBef>
                <a:spcPts val="0"/>
              </a:spcBef>
              <a:buFont typeface="Arial" panose="020B0604020202020204" pitchFamily="34" charset="0"/>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a:t>WBL – MODULO 3</a:t>
            </a:r>
            <a:endParaRPr lang="en-US" sz="4000" b="1" dirty="0"/>
          </a:p>
        </p:txBody>
      </p:sp>
      <p:sp>
        <p:nvSpPr>
          <p:cNvPr id="12" name="Rectangle 11">
            <a:extLst>
              <a:ext uri="{FF2B5EF4-FFF2-40B4-BE49-F238E27FC236}">
                <a16:creationId xmlns:a16="http://schemas.microsoft.com/office/drawing/2014/main" id="{DD8B34F9-4F1C-4185-4E9B-379152849546}"/>
              </a:ext>
            </a:extLst>
          </p:cNvPr>
          <p:cNvSpPr/>
          <p:nvPr/>
        </p:nvSpPr>
        <p:spPr>
          <a:xfrm>
            <a:off x="2473496" y="6019368"/>
            <a:ext cx="3622504" cy="6463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a:lstStyle/>
          <a:p>
            <a:pPr marL="457200" indent="-457200">
              <a:buFont typeface="+mj-lt"/>
              <a:buAutoNum type="arabicPeriod" startAt="2"/>
            </a:pPr>
            <a:r>
              <a:rPr lang="en-US" b="1" dirty="0" err="1"/>
              <a:t>Reti</a:t>
            </a:r>
            <a:r>
              <a:rPr lang="en-US" b="1" dirty="0"/>
              <a:t> </a:t>
            </a:r>
            <a:r>
              <a:rPr lang="en-US" b="1" dirty="0" err="1"/>
              <a:t>sociali</a:t>
            </a:r>
            <a:endParaRPr lang="en-US" b="1" dirty="0"/>
          </a:p>
          <a:p>
            <a:pPr marL="0" indent="0"/>
            <a:r>
              <a:rPr lang="it-IT" dirty="0"/>
              <a:t>Passaggi di base: </a:t>
            </a:r>
          </a:p>
          <a:p>
            <a:pPr marL="342900" indent="-342900">
              <a:buFont typeface="Arial" panose="020B0604020202020204" pitchFamily="34" charset="0"/>
              <a:buChar char="•"/>
            </a:pPr>
            <a:r>
              <a:rPr lang="it-IT" dirty="0"/>
              <a:t>Spiegare lo scopo dei social network. 
Spiegare le nozioni di base prima di aprire un conto 
Spiega l'informativa sulla privacy 
Crea un account, con loro 
Mostra loro come aggiungere informazioni al loro profilo
Aiutali a unirsi ai gruppi sui social network</a:t>
            </a:r>
            <a:endParaRPr lang="en-US" dirty="0"/>
          </a:p>
          <a:p>
            <a:pPr algn="ctr"/>
            <a:endParaRPr lang="it-IT" b="1" dirty="0"/>
          </a:p>
          <a:p>
            <a:pPr algn="ctr"/>
            <a:r>
              <a:rPr lang="it-IT" b="1" dirty="0"/>
              <a:t>Scopri di più nella guida tecnica</a:t>
            </a:r>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a:lstStyle/>
          <a:p>
            <a:r>
              <a:rPr lang="it-IT"/>
              <a:t>Cosa dovrebbero imparare le persone</a:t>
            </a:r>
            <a:endParaRPr lang="en-IE" dirty="0"/>
          </a:p>
        </p:txBody>
      </p:sp>
      <p:grpSp>
        <p:nvGrpSpPr>
          <p:cNvPr id="8" name="Graphic 2">
            <a:extLst>
              <a:ext uri="{FF2B5EF4-FFF2-40B4-BE49-F238E27FC236}">
                <a16:creationId xmlns:a16="http://schemas.microsoft.com/office/drawing/2014/main" id="{5DE117F6-B82F-CBCD-5BDD-7105807C97BB}"/>
              </a:ext>
            </a:extLst>
          </p:cNvPr>
          <p:cNvGrpSpPr/>
          <p:nvPr/>
        </p:nvGrpSpPr>
        <p:grpSpPr>
          <a:xfrm>
            <a:off x="8933794" y="1513491"/>
            <a:ext cx="1553790" cy="1320421"/>
            <a:chOff x="3917433" y="5498364"/>
            <a:chExt cx="884636" cy="740723"/>
          </a:xfrm>
          <a:solidFill>
            <a:srgbClr val="092E4B"/>
          </a:solidFill>
        </p:grpSpPr>
        <p:sp>
          <p:nvSpPr>
            <p:cNvPr id="9" name="Freeform 355">
              <a:extLst>
                <a:ext uri="{FF2B5EF4-FFF2-40B4-BE49-F238E27FC236}">
                  <a16:creationId xmlns:a16="http://schemas.microsoft.com/office/drawing/2014/main" id="{A3C0D087-05CE-5EDE-72BA-262D5CB97B55}"/>
                </a:ext>
              </a:extLst>
            </p:cNvPr>
            <p:cNvSpPr/>
            <p:nvPr/>
          </p:nvSpPr>
          <p:spPr>
            <a:xfrm>
              <a:off x="4170046" y="5655543"/>
              <a:ext cx="476083" cy="539283"/>
            </a:xfrm>
            <a:custGeom>
              <a:avLst/>
              <a:gdLst>
                <a:gd name="connsiteX0" fmla="*/ 348682 w 476083"/>
                <a:gd name="connsiteY0" fmla="*/ 420044 h 539283"/>
                <a:gd name="connsiteX1" fmla="*/ 345972 w 476083"/>
                <a:gd name="connsiteY1" fmla="*/ 421852 h 539283"/>
                <a:gd name="connsiteX2" fmla="*/ 236670 w 476083"/>
                <a:gd name="connsiteY2" fmla="*/ 539284 h 539283"/>
                <a:gd name="connsiteX3" fmla="*/ 236670 w 476083"/>
                <a:gd name="connsiteY3" fmla="*/ 485084 h 539283"/>
                <a:gd name="connsiteX4" fmla="*/ 221314 w 476083"/>
                <a:gd name="connsiteY4" fmla="*/ 470630 h 539283"/>
                <a:gd name="connsiteX5" fmla="*/ 219507 w 476083"/>
                <a:gd name="connsiteY5" fmla="*/ 470630 h 539283"/>
                <a:gd name="connsiteX6" fmla="*/ 206861 w 476083"/>
                <a:gd name="connsiteY6" fmla="*/ 472438 h 539283"/>
                <a:gd name="connsiteX7" fmla="*/ 147241 w 476083"/>
                <a:gd name="connsiteY7" fmla="*/ 472438 h 539283"/>
                <a:gd name="connsiteX8" fmla="*/ 0 w 476083"/>
                <a:gd name="connsiteY8" fmla="*/ 415528 h 539283"/>
                <a:gd name="connsiteX9" fmla="*/ 418238 w 476083"/>
                <a:gd name="connsiteY9" fmla="*/ 0 h 539283"/>
                <a:gd name="connsiteX10" fmla="*/ 427271 w 476083"/>
                <a:gd name="connsiteY10" fmla="*/ 13550 h 539283"/>
                <a:gd name="connsiteX11" fmla="*/ 348682 w 476083"/>
                <a:gd name="connsiteY11" fmla="*/ 420044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3" h="539283">
                  <a:moveTo>
                    <a:pt x="348682" y="420044"/>
                  </a:moveTo>
                  <a:cubicBezTo>
                    <a:pt x="347779" y="420948"/>
                    <a:pt x="346875" y="420948"/>
                    <a:pt x="345972" y="421852"/>
                  </a:cubicBezTo>
                  <a:lnTo>
                    <a:pt x="236670" y="539284"/>
                  </a:lnTo>
                  <a:lnTo>
                    <a:pt x="236670" y="485084"/>
                  </a:lnTo>
                  <a:cubicBezTo>
                    <a:pt x="236670" y="476954"/>
                    <a:pt x="230347" y="470630"/>
                    <a:pt x="221314" y="470630"/>
                  </a:cubicBezTo>
                  <a:cubicBezTo>
                    <a:pt x="220410" y="470630"/>
                    <a:pt x="219507" y="470630"/>
                    <a:pt x="219507" y="470630"/>
                  </a:cubicBezTo>
                  <a:cubicBezTo>
                    <a:pt x="214990" y="471534"/>
                    <a:pt x="210474" y="471534"/>
                    <a:pt x="206861" y="472438"/>
                  </a:cubicBezTo>
                  <a:cubicBezTo>
                    <a:pt x="186988" y="474244"/>
                    <a:pt x="167114" y="474244"/>
                    <a:pt x="147241" y="472438"/>
                  </a:cubicBezTo>
                  <a:cubicBezTo>
                    <a:pt x="93945" y="467018"/>
                    <a:pt x="42456" y="448047"/>
                    <a:pt x="0" y="415528"/>
                  </a:cubicBezTo>
                  <a:lnTo>
                    <a:pt x="418238" y="0"/>
                  </a:lnTo>
                  <a:cubicBezTo>
                    <a:pt x="421851" y="4517"/>
                    <a:pt x="424561" y="9033"/>
                    <a:pt x="427271" y="13550"/>
                  </a:cubicBezTo>
                  <a:cubicBezTo>
                    <a:pt x="515797" y="148145"/>
                    <a:pt x="480567" y="327906"/>
                    <a:pt x="348682" y="420044"/>
                  </a:cubicBezTo>
                  <a:close/>
                </a:path>
              </a:pathLst>
            </a:custGeom>
            <a:solidFill>
              <a:srgbClr val="7F3494"/>
            </a:solidFill>
            <a:ln w="9028" cap="flat">
              <a:noFill/>
              <a:prstDash val="solid"/>
              <a:miter/>
            </a:ln>
          </p:spPr>
          <p:txBody>
            <a:bodyPr rtlCol="0" anchor="ctr"/>
            <a:lstStyle/>
            <a:p>
              <a:endParaRPr lang="en-US"/>
            </a:p>
          </p:txBody>
        </p:sp>
        <p:sp>
          <p:nvSpPr>
            <p:cNvPr id="10" name="Freeform 356">
              <a:extLst>
                <a:ext uri="{FF2B5EF4-FFF2-40B4-BE49-F238E27FC236}">
                  <a16:creationId xmlns:a16="http://schemas.microsoft.com/office/drawing/2014/main" id="{1726D8A1-B531-52A4-9C94-A95994D6AA34}"/>
                </a:ext>
              </a:extLst>
            </p:cNvPr>
            <p:cNvSpPr/>
            <p:nvPr/>
          </p:nvSpPr>
          <p:spPr>
            <a:xfrm>
              <a:off x="4038373" y="5498364"/>
              <a:ext cx="532748" cy="539283"/>
            </a:xfrm>
            <a:custGeom>
              <a:avLst/>
              <a:gdLst>
                <a:gd name="connsiteX0" fmla="*/ 448739 w 532748"/>
                <a:gd name="connsiteY0" fmla="*/ 135498 h 539283"/>
                <a:gd name="connsiteX1" fmla="*/ 390023 w 532748"/>
                <a:gd name="connsiteY1" fmla="*/ 37940 h 539283"/>
                <a:gd name="connsiteX2" fmla="*/ 495712 w 532748"/>
                <a:gd name="connsiteY2" fmla="*/ 87623 h 539283"/>
                <a:gd name="connsiteX3" fmla="*/ 448739 w 532748"/>
                <a:gd name="connsiteY3" fmla="*/ 135498 h 539283"/>
                <a:gd name="connsiteX4" fmla="*/ 85604 w 532748"/>
                <a:gd name="connsiteY4" fmla="*/ 503151 h 539283"/>
                <a:gd name="connsiteX5" fmla="*/ 28695 w 532748"/>
                <a:gd name="connsiteY5" fmla="*/ 342359 h 539283"/>
                <a:gd name="connsiteX6" fmla="*/ 154256 w 532748"/>
                <a:gd name="connsiteY6" fmla="*/ 342359 h 539283"/>
                <a:gd name="connsiteX7" fmla="*/ 164193 w 532748"/>
                <a:gd name="connsiteY7" fmla="*/ 423658 h 539283"/>
                <a:gd name="connsiteX8" fmla="*/ 85604 w 532748"/>
                <a:gd name="connsiteY8" fmla="*/ 503151 h 539283"/>
                <a:gd name="connsiteX9" fmla="*/ 253622 w 532748"/>
                <a:gd name="connsiteY9" fmla="*/ 38843 h 539283"/>
                <a:gd name="connsiteX10" fmla="*/ 182259 w 532748"/>
                <a:gd name="connsiteY10" fmla="*/ 168019 h 539283"/>
                <a:gd name="connsiteX11" fmla="*/ 88314 w 532748"/>
                <a:gd name="connsiteY11" fmla="*/ 148145 h 539283"/>
                <a:gd name="connsiteX12" fmla="*/ 253622 w 532748"/>
                <a:gd name="connsiteY12" fmla="*/ 38843 h 539283"/>
                <a:gd name="connsiteX13" fmla="*/ 410800 w 532748"/>
                <a:gd name="connsiteY13" fmla="*/ 174341 h 539283"/>
                <a:gd name="connsiteX14" fmla="*/ 336727 w 532748"/>
                <a:gd name="connsiteY14" fmla="*/ 178858 h 539283"/>
                <a:gd name="connsiteX15" fmla="*/ 336727 w 532748"/>
                <a:gd name="connsiteY15" fmla="*/ 30713 h 539283"/>
                <a:gd name="connsiteX16" fmla="*/ 345761 w 532748"/>
                <a:gd name="connsiteY16" fmla="*/ 31616 h 539283"/>
                <a:gd name="connsiteX17" fmla="*/ 426156 w 532748"/>
                <a:gd name="connsiteY17" fmla="*/ 158985 h 539283"/>
                <a:gd name="connsiteX18" fmla="*/ 410800 w 532748"/>
                <a:gd name="connsiteY18" fmla="*/ 174341 h 539283"/>
                <a:gd name="connsiteX19" fmla="*/ 336727 w 532748"/>
                <a:gd name="connsiteY19" fmla="*/ 207764 h 539283"/>
                <a:gd name="connsiteX20" fmla="*/ 379183 w 532748"/>
                <a:gd name="connsiteY20" fmla="*/ 205958 h 539283"/>
                <a:gd name="connsiteX21" fmla="*/ 336727 w 532748"/>
                <a:gd name="connsiteY21" fmla="*/ 248413 h 539283"/>
                <a:gd name="connsiteX22" fmla="*/ 336727 w 532748"/>
                <a:gd name="connsiteY22" fmla="*/ 207764 h 539283"/>
                <a:gd name="connsiteX23" fmla="*/ 245492 w 532748"/>
                <a:gd name="connsiteY23" fmla="*/ 341456 h 539283"/>
                <a:gd name="connsiteX24" fmla="*/ 190389 w 532748"/>
                <a:gd name="connsiteY24" fmla="*/ 397461 h 539283"/>
                <a:gd name="connsiteX25" fmla="*/ 184969 w 532748"/>
                <a:gd name="connsiteY25" fmla="*/ 341456 h 539283"/>
                <a:gd name="connsiteX26" fmla="*/ 245492 w 532748"/>
                <a:gd name="connsiteY26" fmla="*/ 341456 h 539283"/>
                <a:gd name="connsiteX27" fmla="*/ 297885 w 532748"/>
                <a:gd name="connsiteY27" fmla="*/ 31616 h 539283"/>
                <a:gd name="connsiteX28" fmla="*/ 306918 w 532748"/>
                <a:gd name="connsiteY28" fmla="*/ 30713 h 539283"/>
                <a:gd name="connsiteX29" fmla="*/ 306918 w 532748"/>
                <a:gd name="connsiteY29" fmla="*/ 178858 h 539283"/>
                <a:gd name="connsiteX30" fmla="*/ 212069 w 532748"/>
                <a:gd name="connsiteY30" fmla="*/ 172535 h 539283"/>
                <a:gd name="connsiteX31" fmla="*/ 297885 w 532748"/>
                <a:gd name="connsiteY31" fmla="*/ 31616 h 539283"/>
                <a:gd name="connsiteX32" fmla="*/ 28695 w 532748"/>
                <a:gd name="connsiteY32" fmla="*/ 312550 h 539283"/>
                <a:gd name="connsiteX33" fmla="*/ 70248 w 532748"/>
                <a:gd name="connsiteY33" fmla="*/ 173438 h 539283"/>
                <a:gd name="connsiteX34" fmla="*/ 172323 w 532748"/>
                <a:gd name="connsiteY34" fmla="*/ 196021 h 539283"/>
                <a:gd name="connsiteX35" fmla="*/ 154256 w 532748"/>
                <a:gd name="connsiteY35" fmla="*/ 311646 h 539283"/>
                <a:gd name="connsiteX36" fmla="*/ 28695 w 532748"/>
                <a:gd name="connsiteY36" fmla="*/ 312550 h 539283"/>
                <a:gd name="connsiteX37" fmla="*/ 28695 w 532748"/>
                <a:gd name="connsiteY37" fmla="*/ 312550 h 539283"/>
                <a:gd name="connsiteX38" fmla="*/ 274398 w 532748"/>
                <a:gd name="connsiteY38" fmla="*/ 312550 h 539283"/>
                <a:gd name="connsiteX39" fmla="*/ 184066 w 532748"/>
                <a:gd name="connsiteY39" fmla="*/ 312550 h 539283"/>
                <a:gd name="connsiteX40" fmla="*/ 202132 w 532748"/>
                <a:gd name="connsiteY40" fmla="*/ 200538 h 539283"/>
                <a:gd name="connsiteX41" fmla="*/ 306918 w 532748"/>
                <a:gd name="connsiteY41" fmla="*/ 208668 h 539283"/>
                <a:gd name="connsiteX42" fmla="*/ 306918 w 532748"/>
                <a:gd name="connsiteY42" fmla="*/ 279127 h 539283"/>
                <a:gd name="connsiteX43" fmla="*/ 274398 w 532748"/>
                <a:gd name="connsiteY43" fmla="*/ 312550 h 539283"/>
                <a:gd name="connsiteX44" fmla="*/ 532748 w 532748"/>
                <a:gd name="connsiteY44" fmla="*/ 85816 h 539283"/>
                <a:gd name="connsiteX45" fmla="*/ 527328 w 532748"/>
                <a:gd name="connsiteY45" fmla="*/ 74976 h 539283"/>
                <a:gd name="connsiteX46" fmla="*/ 353890 w 532748"/>
                <a:gd name="connsiteY46" fmla="*/ 1807 h 539283"/>
                <a:gd name="connsiteX47" fmla="*/ 322274 w 532748"/>
                <a:gd name="connsiteY47" fmla="*/ 0 h 539283"/>
                <a:gd name="connsiteX48" fmla="*/ 322274 w 532748"/>
                <a:gd name="connsiteY48" fmla="*/ 0 h 539283"/>
                <a:gd name="connsiteX49" fmla="*/ 322274 w 532748"/>
                <a:gd name="connsiteY49" fmla="*/ 0 h 539283"/>
                <a:gd name="connsiteX50" fmla="*/ 290658 w 532748"/>
                <a:gd name="connsiteY50" fmla="*/ 1807 h 539283"/>
                <a:gd name="connsiteX51" fmla="*/ 53084 w 532748"/>
                <a:gd name="connsiteY51" fmla="*/ 147242 h 539283"/>
                <a:gd name="connsiteX52" fmla="*/ 53084 w 532748"/>
                <a:gd name="connsiteY52" fmla="*/ 147242 h 539283"/>
                <a:gd name="connsiteX53" fmla="*/ 73861 w 532748"/>
                <a:gd name="connsiteY53" fmla="*/ 533864 h 539283"/>
                <a:gd name="connsiteX54" fmla="*/ 84701 w 532748"/>
                <a:gd name="connsiteY54" fmla="*/ 539284 h 539283"/>
                <a:gd name="connsiteX55" fmla="*/ 85604 w 532748"/>
                <a:gd name="connsiteY55" fmla="*/ 539284 h 539283"/>
                <a:gd name="connsiteX56" fmla="*/ 96444 w 532748"/>
                <a:gd name="connsiteY56" fmla="*/ 534767 h 539283"/>
                <a:gd name="connsiteX57" fmla="*/ 530038 w 532748"/>
                <a:gd name="connsiteY57" fmla="*/ 96656 h 539283"/>
                <a:gd name="connsiteX58" fmla="*/ 532748 w 532748"/>
                <a:gd name="connsiteY58" fmla="*/ 85816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748" h="539283">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grpFill/>
            <a:ln w="9028" cap="flat">
              <a:noFill/>
              <a:prstDash val="solid"/>
              <a:miter/>
            </a:ln>
          </p:spPr>
          <p:txBody>
            <a:bodyPr rtlCol="0" anchor="ctr"/>
            <a:lstStyle/>
            <a:p>
              <a:endParaRPr lang="en-US"/>
            </a:p>
          </p:txBody>
        </p:sp>
        <p:sp>
          <p:nvSpPr>
            <p:cNvPr id="11" name="Freeform 357">
              <a:extLst>
                <a:ext uri="{FF2B5EF4-FFF2-40B4-BE49-F238E27FC236}">
                  <a16:creationId xmlns:a16="http://schemas.microsoft.com/office/drawing/2014/main" id="{022674A7-334A-FCAB-EE3A-BEAF5174E75B}"/>
                </a:ext>
              </a:extLst>
            </p:cNvPr>
            <p:cNvSpPr/>
            <p:nvPr/>
          </p:nvSpPr>
          <p:spPr>
            <a:xfrm>
              <a:off x="4151528" y="5611334"/>
              <a:ext cx="538397" cy="627753"/>
            </a:xfrm>
            <a:custGeom>
              <a:avLst/>
              <a:gdLst>
                <a:gd name="connsiteX0" fmla="*/ 382557 w 538397"/>
                <a:gd name="connsiteY0" fmla="*/ 456123 h 627753"/>
                <a:gd name="connsiteX1" fmla="*/ 379847 w 538397"/>
                <a:gd name="connsiteY1" fmla="*/ 457930 h 627753"/>
                <a:gd name="connsiteX2" fmla="*/ 271448 w 538397"/>
                <a:gd name="connsiteY2" fmla="*/ 575362 h 627753"/>
                <a:gd name="connsiteX3" fmla="*/ 271448 w 538397"/>
                <a:gd name="connsiteY3" fmla="*/ 521162 h 627753"/>
                <a:gd name="connsiteX4" fmla="*/ 256995 w 538397"/>
                <a:gd name="connsiteY4" fmla="*/ 506709 h 627753"/>
                <a:gd name="connsiteX5" fmla="*/ 255188 w 538397"/>
                <a:gd name="connsiteY5" fmla="*/ 506709 h 627753"/>
                <a:gd name="connsiteX6" fmla="*/ 242542 w 538397"/>
                <a:gd name="connsiteY6" fmla="*/ 508516 h 627753"/>
                <a:gd name="connsiteX7" fmla="*/ 182923 w 538397"/>
                <a:gd name="connsiteY7" fmla="*/ 508516 h 627753"/>
                <a:gd name="connsiteX8" fmla="*/ 36585 w 538397"/>
                <a:gd name="connsiteY8" fmla="*/ 452510 h 627753"/>
                <a:gd name="connsiteX9" fmla="*/ 451209 w 538397"/>
                <a:gd name="connsiteY9" fmla="*/ 38788 h 627753"/>
                <a:gd name="connsiteX10" fmla="*/ 460242 w 538397"/>
                <a:gd name="connsiteY10" fmla="*/ 52338 h 627753"/>
                <a:gd name="connsiteX11" fmla="*/ 382557 w 538397"/>
                <a:gd name="connsiteY11" fmla="*/ 456123 h 627753"/>
                <a:gd name="connsiteX12" fmla="*/ 484632 w 538397"/>
                <a:gd name="connsiteY12" fmla="*/ 34272 h 627753"/>
                <a:gd name="connsiteX13" fmla="*/ 463856 w 538397"/>
                <a:gd name="connsiteY13" fmla="*/ 5366 h 627753"/>
                <a:gd name="connsiteX14" fmla="*/ 443079 w 538397"/>
                <a:gd name="connsiteY14" fmla="*/ 3559 h 627753"/>
                <a:gd name="connsiteX15" fmla="*/ 442176 w 538397"/>
                <a:gd name="connsiteY15" fmla="*/ 4462 h 627753"/>
                <a:gd name="connsiteX16" fmla="*/ 4065 w 538397"/>
                <a:gd name="connsiteY16" fmla="*/ 442573 h 627753"/>
                <a:gd name="connsiteX17" fmla="*/ 4065 w 538397"/>
                <a:gd name="connsiteY17" fmla="*/ 463350 h 627753"/>
                <a:gd name="connsiteX18" fmla="*/ 4968 w 538397"/>
                <a:gd name="connsiteY18" fmla="*/ 464253 h 627753"/>
                <a:gd name="connsiteX19" fmla="*/ 180213 w 538397"/>
                <a:gd name="connsiteY19" fmla="*/ 537421 h 627753"/>
                <a:gd name="connsiteX20" fmla="*/ 242542 w 538397"/>
                <a:gd name="connsiteY20" fmla="*/ 537421 h 627753"/>
                <a:gd name="connsiteX21" fmla="*/ 242542 w 538397"/>
                <a:gd name="connsiteY21" fmla="*/ 613301 h 627753"/>
                <a:gd name="connsiteX22" fmla="*/ 256995 w 538397"/>
                <a:gd name="connsiteY22" fmla="*/ 627754 h 627753"/>
                <a:gd name="connsiteX23" fmla="*/ 267835 w 538397"/>
                <a:gd name="connsiteY23" fmla="*/ 623237 h 627753"/>
                <a:gd name="connsiteX24" fmla="*/ 400623 w 538397"/>
                <a:gd name="connsiteY24" fmla="*/ 479610 h 627753"/>
                <a:gd name="connsiteX25" fmla="*/ 484632 w 538397"/>
                <a:gd name="connsiteY25" fmla="*/ 34272 h 62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397" h="627753">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grpFill/>
            <a:ln w="9028" cap="flat">
              <a:noFill/>
              <a:prstDash val="solid"/>
              <a:miter/>
            </a:ln>
          </p:spPr>
          <p:txBody>
            <a:bodyPr rtlCol="0" anchor="ctr"/>
            <a:lstStyle/>
            <a:p>
              <a:endParaRPr lang="en-US"/>
            </a:p>
          </p:txBody>
        </p:sp>
        <p:sp>
          <p:nvSpPr>
            <p:cNvPr id="12" name="Freeform 358">
              <a:extLst>
                <a:ext uri="{FF2B5EF4-FFF2-40B4-BE49-F238E27FC236}">
                  <a16:creationId xmlns:a16="http://schemas.microsoft.com/office/drawing/2014/main" id="{1FF6D69B-2532-BCCC-B346-A058DA3758BF}"/>
                </a:ext>
              </a:extLst>
            </p:cNvPr>
            <p:cNvSpPr/>
            <p:nvPr/>
          </p:nvSpPr>
          <p:spPr>
            <a:xfrm>
              <a:off x="4332644" y="5944605"/>
              <a:ext cx="56005" cy="56006"/>
            </a:xfrm>
            <a:custGeom>
              <a:avLst/>
              <a:gdLst>
                <a:gd name="connsiteX0" fmla="*/ 56006 w 56005"/>
                <a:gd name="connsiteY0" fmla="*/ 28003 h 56006"/>
                <a:gd name="connsiteX1" fmla="*/ 28003 w 56005"/>
                <a:gd name="connsiteY1" fmla="*/ 56007 h 56006"/>
                <a:gd name="connsiteX2" fmla="*/ 0 w 56005"/>
                <a:gd name="connsiteY2" fmla="*/ 28003 h 56006"/>
                <a:gd name="connsiteX3" fmla="*/ 28003 w 56005"/>
                <a:gd name="connsiteY3" fmla="*/ 0 h 56006"/>
                <a:gd name="connsiteX4" fmla="*/ 56006 w 56005"/>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5" h="56006">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grpFill/>
            <a:ln w="9028" cap="flat">
              <a:noFill/>
              <a:prstDash val="solid"/>
              <a:miter/>
            </a:ln>
          </p:spPr>
          <p:txBody>
            <a:bodyPr rtlCol="0" anchor="ctr"/>
            <a:lstStyle/>
            <a:p>
              <a:endParaRPr lang="en-US"/>
            </a:p>
          </p:txBody>
        </p:sp>
        <p:sp>
          <p:nvSpPr>
            <p:cNvPr id="13" name="Freeform 359">
              <a:extLst>
                <a:ext uri="{FF2B5EF4-FFF2-40B4-BE49-F238E27FC236}">
                  <a16:creationId xmlns:a16="http://schemas.microsoft.com/office/drawing/2014/main" id="{0B1EB885-9195-AD3C-3A8E-E8554236FC9B}"/>
                </a:ext>
              </a:extLst>
            </p:cNvPr>
            <p:cNvSpPr/>
            <p:nvPr/>
          </p:nvSpPr>
          <p:spPr>
            <a:xfrm>
              <a:off x="4421170" y="5944605"/>
              <a:ext cx="56006" cy="56006"/>
            </a:xfrm>
            <a:custGeom>
              <a:avLst/>
              <a:gdLst>
                <a:gd name="connsiteX0" fmla="*/ 56006 w 56006"/>
                <a:gd name="connsiteY0" fmla="*/ 28003 h 56006"/>
                <a:gd name="connsiteX1" fmla="*/ 28003 w 56006"/>
                <a:gd name="connsiteY1" fmla="*/ 56007 h 56006"/>
                <a:gd name="connsiteX2" fmla="*/ 0 w 56006"/>
                <a:gd name="connsiteY2" fmla="*/ 28003 h 56006"/>
                <a:gd name="connsiteX3" fmla="*/ 28003 w 56006"/>
                <a:gd name="connsiteY3" fmla="*/ 0 h 56006"/>
                <a:gd name="connsiteX4" fmla="*/ 56006 w 56006"/>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6" h="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grpFill/>
            <a:ln w="9028" cap="flat">
              <a:noFill/>
              <a:prstDash val="solid"/>
              <a:miter/>
            </a:ln>
          </p:spPr>
          <p:txBody>
            <a:bodyPr rtlCol="0" anchor="ctr"/>
            <a:lstStyle/>
            <a:p>
              <a:endParaRPr lang="en-US"/>
            </a:p>
          </p:txBody>
        </p:sp>
        <p:sp>
          <p:nvSpPr>
            <p:cNvPr id="14" name="Freeform 360">
              <a:extLst>
                <a:ext uri="{FF2B5EF4-FFF2-40B4-BE49-F238E27FC236}">
                  <a16:creationId xmlns:a16="http://schemas.microsoft.com/office/drawing/2014/main" id="{8D27B832-5127-7C60-8F80-DEEEED756479}"/>
                </a:ext>
              </a:extLst>
            </p:cNvPr>
            <p:cNvSpPr/>
            <p:nvPr/>
          </p:nvSpPr>
          <p:spPr>
            <a:xfrm>
              <a:off x="4507889" y="5944605"/>
              <a:ext cx="63232" cy="56006"/>
            </a:xfrm>
            <a:custGeom>
              <a:avLst/>
              <a:gdLst>
                <a:gd name="connsiteX0" fmla="*/ 63233 w 63232"/>
                <a:gd name="connsiteY0" fmla="*/ 28003 h 56006"/>
                <a:gd name="connsiteX1" fmla="*/ 31616 w 63232"/>
                <a:gd name="connsiteY1" fmla="*/ 56007 h 56006"/>
                <a:gd name="connsiteX2" fmla="*/ 0 w 63232"/>
                <a:gd name="connsiteY2" fmla="*/ 28003 h 56006"/>
                <a:gd name="connsiteX3" fmla="*/ 31616 w 63232"/>
                <a:gd name="connsiteY3" fmla="*/ 0 h 56006"/>
                <a:gd name="connsiteX4" fmla="*/ 63233 w 63232"/>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2" h="56006">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grpFill/>
            <a:ln w="9028" cap="flat">
              <a:noFill/>
              <a:prstDash val="solid"/>
              <a:miter/>
            </a:ln>
          </p:spPr>
          <p:txBody>
            <a:bodyPr rtlCol="0" anchor="ctr"/>
            <a:lstStyle/>
            <a:p>
              <a:endParaRPr lang="en-US"/>
            </a:p>
          </p:txBody>
        </p:sp>
        <p:sp>
          <p:nvSpPr>
            <p:cNvPr id="15" name="Freeform 361">
              <a:extLst>
                <a:ext uri="{FF2B5EF4-FFF2-40B4-BE49-F238E27FC236}">
                  <a16:creationId xmlns:a16="http://schemas.microsoft.com/office/drawing/2014/main" id="{7763266B-0913-FBD1-23C1-7FD4D4F6B6F9}"/>
                </a:ext>
              </a:extLst>
            </p:cNvPr>
            <p:cNvSpPr/>
            <p:nvPr/>
          </p:nvSpPr>
          <p:spPr>
            <a:xfrm>
              <a:off x="3917433" y="5523765"/>
              <a:ext cx="144665" cy="571794"/>
            </a:xfrm>
            <a:custGeom>
              <a:avLst/>
              <a:gdLst>
                <a:gd name="connsiteX0" fmla="*/ 116211 w 144665"/>
                <a:gd name="connsiteY0" fmla="*/ 497623 h 571794"/>
                <a:gd name="connsiteX1" fmla="*/ 99951 w 144665"/>
                <a:gd name="connsiteY1" fmla="*/ 510270 h 571794"/>
                <a:gd name="connsiteX2" fmla="*/ 99048 w 144665"/>
                <a:gd name="connsiteY2" fmla="*/ 520206 h 571794"/>
                <a:gd name="connsiteX3" fmla="*/ 140601 w 144665"/>
                <a:gd name="connsiteY3" fmla="*/ 25187 h 571794"/>
                <a:gd name="connsiteX4" fmla="*/ 140601 w 144665"/>
                <a:gd name="connsiteY4" fmla="*/ 4410 h 571794"/>
                <a:gd name="connsiteX5" fmla="*/ 119825 w 144665"/>
                <a:gd name="connsiteY5" fmla="*/ 4410 h 571794"/>
                <a:gd name="connsiteX6" fmla="*/ 73755 w 144665"/>
                <a:gd name="connsiteY6" fmla="*/ 536467 h 571794"/>
                <a:gd name="connsiteX7" fmla="*/ 61109 w 144665"/>
                <a:gd name="connsiteY7" fmla="*/ 534659 h 571794"/>
                <a:gd name="connsiteX8" fmla="*/ 44849 w 144665"/>
                <a:gd name="connsiteY8" fmla="*/ 547306 h 571794"/>
                <a:gd name="connsiteX9" fmla="*/ 56592 w 144665"/>
                <a:gd name="connsiteY9" fmla="*/ 564469 h 571794"/>
                <a:gd name="connsiteX10" fmla="*/ 105371 w 144665"/>
                <a:gd name="connsiteY10" fmla="*/ 571696 h 571794"/>
                <a:gd name="connsiteX11" fmla="*/ 121631 w 144665"/>
                <a:gd name="connsiteY11" fmla="*/ 559050 h 571794"/>
                <a:gd name="connsiteX12" fmla="*/ 121631 w 144665"/>
                <a:gd name="connsiteY12" fmla="*/ 559050 h 571794"/>
                <a:gd name="connsiteX13" fmla="*/ 127051 w 144665"/>
                <a:gd name="connsiteY13" fmla="*/ 514787 h 571794"/>
                <a:gd name="connsiteX14" fmla="*/ 116211 w 144665"/>
                <a:gd name="connsiteY14" fmla="*/ 497623 h 57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65" h="571794">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grpFill/>
            <a:ln w="9028" cap="flat">
              <a:noFill/>
              <a:prstDash val="solid"/>
              <a:miter/>
            </a:ln>
          </p:spPr>
          <p:txBody>
            <a:bodyPr rtlCol="0" anchor="ctr"/>
            <a:lstStyle/>
            <a:p>
              <a:endParaRPr lang="en-US"/>
            </a:p>
          </p:txBody>
        </p:sp>
        <p:sp>
          <p:nvSpPr>
            <p:cNvPr id="16" name="Freeform 362">
              <a:extLst>
                <a:ext uri="{FF2B5EF4-FFF2-40B4-BE49-F238E27FC236}">
                  <a16:creationId xmlns:a16="http://schemas.microsoft.com/office/drawing/2014/main" id="{30B5E118-4F2B-C29C-3E50-DD8824160740}"/>
                </a:ext>
              </a:extLst>
            </p:cNvPr>
            <p:cNvSpPr/>
            <p:nvPr/>
          </p:nvSpPr>
          <p:spPr>
            <a:xfrm>
              <a:off x="4658292" y="5543530"/>
              <a:ext cx="143778" cy="576770"/>
            </a:xfrm>
            <a:custGeom>
              <a:avLst/>
              <a:gdLst>
                <a:gd name="connsiteX0" fmla="*/ 70911 w 143778"/>
                <a:gd name="connsiteY0" fmla="*/ 28907 h 576770"/>
                <a:gd name="connsiteX1" fmla="*/ 85364 w 143778"/>
                <a:gd name="connsiteY1" fmla="*/ 14454 h 576770"/>
                <a:gd name="connsiteX2" fmla="*/ 70911 w 143778"/>
                <a:gd name="connsiteY2" fmla="*/ 0 h 576770"/>
                <a:gd name="connsiteX3" fmla="*/ 26648 w 143778"/>
                <a:gd name="connsiteY3" fmla="*/ 0 h 576770"/>
                <a:gd name="connsiteX4" fmla="*/ 12195 w 143778"/>
                <a:gd name="connsiteY4" fmla="*/ 14454 h 576770"/>
                <a:gd name="connsiteX5" fmla="*/ 12195 w 143778"/>
                <a:gd name="connsiteY5" fmla="*/ 58716 h 576770"/>
                <a:gd name="connsiteX6" fmla="*/ 26648 w 143778"/>
                <a:gd name="connsiteY6" fmla="*/ 73170 h 576770"/>
                <a:gd name="connsiteX7" fmla="*/ 41101 w 143778"/>
                <a:gd name="connsiteY7" fmla="*/ 58716 h 576770"/>
                <a:gd name="connsiteX8" fmla="*/ 41101 w 143778"/>
                <a:gd name="connsiteY8" fmla="*/ 54199 h 576770"/>
                <a:gd name="connsiteX9" fmla="*/ 4065 w 143778"/>
                <a:gd name="connsiteY9" fmla="*/ 551930 h 576770"/>
                <a:gd name="connsiteX10" fmla="*/ 4065 w 143778"/>
                <a:gd name="connsiteY10" fmla="*/ 572706 h 576770"/>
                <a:gd name="connsiteX11" fmla="*/ 24841 w 143778"/>
                <a:gd name="connsiteY11" fmla="*/ 572706 h 576770"/>
                <a:gd name="connsiteX12" fmla="*/ 59168 w 143778"/>
                <a:gd name="connsiteY12" fmla="*/ 29810 h 576770"/>
                <a:gd name="connsiteX13" fmla="*/ 70911 w 143778"/>
                <a:gd name="connsiteY13" fmla="*/ 29810 h 57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778" h="57677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grp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09830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a:lstStyle/>
          <a:p>
            <a:pPr marL="457200" indent="-457200">
              <a:buFont typeface="+mj-lt"/>
              <a:buAutoNum type="arabicPeriod" startAt="3"/>
            </a:pPr>
            <a:r>
              <a:rPr lang="en-US" b="1" dirty="0" err="1"/>
              <a:t>Comunicazione</a:t>
            </a:r>
            <a:endParaRPr lang="en-US" b="1" dirty="0"/>
          </a:p>
          <a:p>
            <a:pPr marL="0" indent="0"/>
            <a:endParaRPr lang="en-US" dirty="0"/>
          </a:p>
          <a:p>
            <a:pPr marL="342900" indent="-342900">
              <a:buFont typeface="Arial" panose="020B0604020202020204" pitchFamily="34" charset="0"/>
              <a:buChar char="•"/>
            </a:pPr>
            <a:r>
              <a:rPr lang="it-IT" dirty="0"/>
              <a:t>Insegna come inviare SMS o messaggi di testo, usa Messenger e altre piattaforme pertinenti
Insegna l'uso degli emoji e come usarli al posto di parole o frasi.
Insegnare come impostare un account di posta elettronica e come allegare documenti e foto.
Ascolta eventuali esigenze tra gli operatori sanitari</a:t>
            </a:r>
            <a:r>
              <a:rPr lang="en-US" dirty="0"/>
              <a:t>s</a:t>
            </a:r>
          </a:p>
          <a:p>
            <a:endParaRPr lang="en-US" dirty="0"/>
          </a:p>
          <a:p>
            <a:pPr algn="ctr"/>
            <a:r>
              <a:rPr lang="it-IT" b="1" dirty="0"/>
              <a:t>Scopri di più nella guida tecnica</a:t>
            </a:r>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a:lstStyle/>
          <a:p>
            <a:r>
              <a:rPr lang="it-IT"/>
              <a:t>Cosa dovrebbero imparare le persone</a:t>
            </a:r>
            <a:endParaRPr lang="en-IE" dirty="0"/>
          </a:p>
        </p:txBody>
      </p:sp>
      <p:grpSp>
        <p:nvGrpSpPr>
          <p:cNvPr id="4" name="Graphic 2">
            <a:extLst>
              <a:ext uri="{FF2B5EF4-FFF2-40B4-BE49-F238E27FC236}">
                <a16:creationId xmlns:a16="http://schemas.microsoft.com/office/drawing/2014/main" id="{B7DBD13D-24D7-683C-7E47-A113F9C580F6}"/>
              </a:ext>
            </a:extLst>
          </p:cNvPr>
          <p:cNvGrpSpPr/>
          <p:nvPr/>
        </p:nvGrpSpPr>
        <p:grpSpPr>
          <a:xfrm>
            <a:off x="9207062" y="1286780"/>
            <a:ext cx="1200847" cy="1355595"/>
            <a:chOff x="3918554" y="774528"/>
            <a:chExt cx="868197" cy="924466"/>
          </a:xfrm>
          <a:solidFill>
            <a:srgbClr val="092E4B"/>
          </a:solidFill>
        </p:grpSpPr>
        <p:grpSp>
          <p:nvGrpSpPr>
            <p:cNvPr id="5" name="Graphic 2">
              <a:extLst>
                <a:ext uri="{FF2B5EF4-FFF2-40B4-BE49-F238E27FC236}">
                  <a16:creationId xmlns:a16="http://schemas.microsoft.com/office/drawing/2014/main" id="{6512E148-B3D1-E3F2-2ABB-D36CD7E12ACA}"/>
                </a:ext>
              </a:extLst>
            </p:cNvPr>
            <p:cNvGrpSpPr/>
            <p:nvPr/>
          </p:nvGrpSpPr>
          <p:grpSpPr>
            <a:xfrm>
              <a:off x="3918554" y="774528"/>
              <a:ext cx="868197" cy="924466"/>
              <a:chOff x="3918554" y="774528"/>
              <a:chExt cx="868197" cy="924466"/>
            </a:xfrm>
            <a:grpFill/>
          </p:grpSpPr>
          <p:sp>
            <p:nvSpPr>
              <p:cNvPr id="18" name="Freeform 300">
                <a:extLst>
                  <a:ext uri="{FF2B5EF4-FFF2-40B4-BE49-F238E27FC236}">
                    <a16:creationId xmlns:a16="http://schemas.microsoft.com/office/drawing/2014/main" id="{BBF2B29C-D6E5-F981-5C6E-BF6C0C2194F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p>
            </p:txBody>
          </p:sp>
          <p:sp>
            <p:nvSpPr>
              <p:cNvPr id="19" name="Freeform 301">
                <a:extLst>
                  <a:ext uri="{FF2B5EF4-FFF2-40B4-BE49-F238E27FC236}">
                    <a16:creationId xmlns:a16="http://schemas.microsoft.com/office/drawing/2014/main" id="{E2060573-B3E8-EECD-E9AE-BF6006E8834D}"/>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36F8493-90C9-D97F-4659-AAD0818675BE}"/>
                </a:ext>
              </a:extLst>
            </p:cNvPr>
            <p:cNvGrpSpPr/>
            <p:nvPr/>
          </p:nvGrpSpPr>
          <p:grpSpPr>
            <a:xfrm>
              <a:off x="3958353" y="890522"/>
              <a:ext cx="708520" cy="605461"/>
              <a:chOff x="3958353" y="890522"/>
              <a:chExt cx="708520" cy="605461"/>
            </a:xfrm>
            <a:grpFill/>
          </p:grpSpPr>
          <p:sp>
            <p:nvSpPr>
              <p:cNvPr id="7" name="Freeform 298">
                <a:extLst>
                  <a:ext uri="{FF2B5EF4-FFF2-40B4-BE49-F238E27FC236}">
                    <a16:creationId xmlns:a16="http://schemas.microsoft.com/office/drawing/2014/main" id="{DA78EB83-1573-0E18-2195-363B122ACDF8}"/>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24BAA2"/>
              </a:solidFill>
              <a:ln w="9028" cap="flat">
                <a:noFill/>
                <a:prstDash val="solid"/>
                <a:miter/>
              </a:ln>
            </p:spPr>
            <p:txBody>
              <a:bodyPr rtlCol="0" anchor="ctr"/>
              <a:lstStyle/>
              <a:p>
                <a:endParaRPr lang="en-US"/>
              </a:p>
            </p:txBody>
          </p:sp>
          <p:sp>
            <p:nvSpPr>
              <p:cNvPr id="17" name="Freeform 299">
                <a:extLst>
                  <a:ext uri="{FF2B5EF4-FFF2-40B4-BE49-F238E27FC236}">
                    <a16:creationId xmlns:a16="http://schemas.microsoft.com/office/drawing/2014/main" id="{DDC67975-D80A-99EB-3D0A-D991F6FB1E89}"/>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24BAA2"/>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0865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a:lstStyle/>
          <a:p>
            <a:pPr marL="457200" indent="-457200">
              <a:buFont typeface="+mj-lt"/>
              <a:buAutoNum type="arabicPeriod" startAt="4"/>
            </a:pPr>
            <a:r>
              <a:rPr lang="en-US" b="1" dirty="0"/>
              <a:t>Ethics online</a:t>
            </a:r>
          </a:p>
          <a:p>
            <a:pPr marL="0" indent="0"/>
            <a:endParaRPr lang="en-US" dirty="0"/>
          </a:p>
          <a:p>
            <a:pPr marL="342900" indent="-342900">
              <a:buFont typeface="Arial" panose="020B0604020202020204" pitchFamily="34" charset="0"/>
              <a:buChar char="•"/>
            </a:pPr>
            <a:r>
              <a:rPr lang="en-US" dirty="0"/>
              <a:t>What happens to interpersonal relations and ethics, when we meet digitally?</a:t>
            </a:r>
          </a:p>
          <a:p>
            <a:pPr marL="342900" indent="-342900">
              <a:buFont typeface="Arial" panose="020B0604020202020204" pitchFamily="34" charset="0"/>
              <a:buChar char="•"/>
            </a:pPr>
            <a:r>
              <a:rPr lang="en-US" dirty="0"/>
              <a:t>Discuss the understanding of the concept of ethics</a:t>
            </a:r>
          </a:p>
          <a:p>
            <a:pPr marL="342900" indent="-342900">
              <a:buFont typeface="Arial" panose="020B0604020202020204" pitchFamily="34" charset="0"/>
              <a:buChar char="•"/>
            </a:pPr>
            <a:r>
              <a:rPr lang="en-US" dirty="0"/>
              <a:t>The language we use online (show examples)</a:t>
            </a:r>
          </a:p>
          <a:p>
            <a:pPr marL="342900" indent="-342900">
              <a:buFont typeface="Arial" panose="020B0604020202020204" pitchFamily="34" charset="0"/>
              <a:buChar char="•"/>
            </a:pPr>
            <a:r>
              <a:rPr lang="en-US" dirty="0"/>
              <a:t>Hiding behind a fake profile</a:t>
            </a:r>
          </a:p>
          <a:p>
            <a:pPr marL="342900" indent="-342900">
              <a:buFont typeface="Arial" panose="020B0604020202020204" pitchFamily="34" charset="0"/>
              <a:buChar char="•"/>
            </a:pPr>
            <a:r>
              <a:rPr lang="en-US" dirty="0"/>
              <a:t>The Wild West online (show examples)</a:t>
            </a:r>
          </a:p>
          <a:p>
            <a:pPr marL="342900" indent="-342900">
              <a:buFont typeface="Arial" panose="020B0604020202020204" pitchFamily="34" charset="0"/>
              <a:buChar char="•"/>
            </a:pPr>
            <a:r>
              <a:rPr lang="en-US" dirty="0"/>
              <a:t>Advice to follow (make them together)</a:t>
            </a:r>
          </a:p>
          <a:p>
            <a:endParaRPr lang="en-US" dirty="0"/>
          </a:p>
          <a:p>
            <a:pPr algn="ctr"/>
            <a:r>
              <a:rPr lang="en-US" b="1" dirty="0"/>
              <a:t>Read more in the technical guide</a:t>
            </a:r>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a:lstStyle/>
          <a:p>
            <a:r>
              <a:rPr lang="en-US" dirty="0"/>
              <a:t>What people should learn</a:t>
            </a:r>
            <a:endParaRPr lang="en-IE" dirty="0"/>
          </a:p>
        </p:txBody>
      </p:sp>
      <p:grpSp>
        <p:nvGrpSpPr>
          <p:cNvPr id="8" name="Group 7">
            <a:extLst>
              <a:ext uri="{FF2B5EF4-FFF2-40B4-BE49-F238E27FC236}">
                <a16:creationId xmlns:a16="http://schemas.microsoft.com/office/drawing/2014/main" id="{848EA0D0-4CA5-92FD-C7E7-644ED95F61FA}"/>
              </a:ext>
            </a:extLst>
          </p:cNvPr>
          <p:cNvGrpSpPr/>
          <p:nvPr/>
        </p:nvGrpSpPr>
        <p:grpSpPr>
          <a:xfrm>
            <a:off x="9021301" y="1066430"/>
            <a:ext cx="1667363" cy="1433854"/>
            <a:chOff x="7284496" y="2127428"/>
            <a:chExt cx="2245645" cy="2249982"/>
          </a:xfrm>
          <a:solidFill>
            <a:srgbClr val="092E4B"/>
          </a:solidFill>
        </p:grpSpPr>
        <p:grpSp>
          <p:nvGrpSpPr>
            <p:cNvPr id="9" name="Graphic 3">
              <a:extLst>
                <a:ext uri="{FF2B5EF4-FFF2-40B4-BE49-F238E27FC236}">
                  <a16:creationId xmlns:a16="http://schemas.microsoft.com/office/drawing/2014/main" id="{2963D3B7-14B3-86F3-23E0-B79185C11B5F}"/>
                </a:ext>
              </a:extLst>
            </p:cNvPr>
            <p:cNvGrpSpPr/>
            <p:nvPr/>
          </p:nvGrpSpPr>
          <p:grpSpPr>
            <a:xfrm>
              <a:off x="7284496" y="2127428"/>
              <a:ext cx="2245645" cy="2249982"/>
              <a:chOff x="5098317" y="2100784"/>
              <a:chExt cx="2245645" cy="2249982"/>
            </a:xfrm>
            <a:grpFill/>
          </p:grpSpPr>
          <p:sp>
            <p:nvSpPr>
              <p:cNvPr id="13" name="Freeform 8">
                <a:extLst>
                  <a:ext uri="{FF2B5EF4-FFF2-40B4-BE49-F238E27FC236}">
                    <a16:creationId xmlns:a16="http://schemas.microsoft.com/office/drawing/2014/main" id="{8EE8E9B8-3B91-D458-BFF9-FE0D176FE6F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06D92387-8438-EF5E-1AC5-14BB6317730A}"/>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2B5D033D-202D-EFBA-601D-793306C011FF}"/>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DCBBE098-42D4-1D73-B7DD-622168377FF2}"/>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0" name="Freeform 12">
                <a:extLst>
                  <a:ext uri="{FF2B5EF4-FFF2-40B4-BE49-F238E27FC236}">
                    <a16:creationId xmlns:a16="http://schemas.microsoft.com/office/drawing/2014/main" id="{74365A31-1A83-BB33-4C10-74778AB66C2A}"/>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1" name="Freeform 13">
                <a:extLst>
                  <a:ext uri="{FF2B5EF4-FFF2-40B4-BE49-F238E27FC236}">
                    <a16:creationId xmlns:a16="http://schemas.microsoft.com/office/drawing/2014/main" id="{4EF4C41F-50A3-56C0-41D5-CD1E312A02F3}"/>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10" name="Graphic 3">
              <a:extLst>
                <a:ext uri="{FF2B5EF4-FFF2-40B4-BE49-F238E27FC236}">
                  <a16:creationId xmlns:a16="http://schemas.microsoft.com/office/drawing/2014/main" id="{E914274D-FBCE-11E6-E462-633C228B2F31}"/>
                </a:ext>
              </a:extLst>
            </p:cNvPr>
            <p:cNvGrpSpPr/>
            <p:nvPr/>
          </p:nvGrpSpPr>
          <p:grpSpPr>
            <a:xfrm>
              <a:off x="8878245" y="2200268"/>
              <a:ext cx="144167" cy="725714"/>
              <a:chOff x="6692066" y="2173624"/>
              <a:chExt cx="144167" cy="725714"/>
            </a:xfrm>
            <a:grpFill/>
          </p:grpSpPr>
          <p:sp>
            <p:nvSpPr>
              <p:cNvPr id="11" name="Freeform 15">
                <a:extLst>
                  <a:ext uri="{FF2B5EF4-FFF2-40B4-BE49-F238E27FC236}">
                    <a16:creationId xmlns:a16="http://schemas.microsoft.com/office/drawing/2014/main" id="{E5FF3AEB-246E-AF2D-55A1-637FE74F9C96}"/>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4BAA2"/>
              </a:solidFill>
              <a:ln w="6040" cap="flat">
                <a:noFill/>
                <a:prstDash val="solid"/>
                <a:miter/>
              </a:ln>
            </p:spPr>
            <p:txBody>
              <a:bodyPr rtlCol="0" anchor="ctr"/>
              <a:lstStyle/>
              <a:p>
                <a:endParaRPr lang="en-US"/>
              </a:p>
            </p:txBody>
          </p:sp>
          <p:sp>
            <p:nvSpPr>
              <p:cNvPr id="12" name="Freeform 16">
                <a:extLst>
                  <a:ext uri="{FF2B5EF4-FFF2-40B4-BE49-F238E27FC236}">
                    <a16:creationId xmlns:a16="http://schemas.microsoft.com/office/drawing/2014/main" id="{FD2F11A5-B542-050F-0885-107D2933915C}"/>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4BAA2"/>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7516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a:lstStyle/>
          <a:p>
            <a:pPr marL="457200" indent="-457200">
              <a:buFont typeface="+mj-lt"/>
              <a:buAutoNum type="arabicPeriod" startAt="5"/>
            </a:pPr>
            <a:r>
              <a:rPr lang="en-US" b="1" dirty="0"/>
              <a:t>Dove </a:t>
            </a:r>
            <a:r>
              <a:rPr lang="en-US" b="1" dirty="0" err="1"/>
              <a:t>trovare</a:t>
            </a:r>
            <a:r>
              <a:rPr lang="en-US" b="1" dirty="0"/>
              <a:t> </a:t>
            </a:r>
            <a:r>
              <a:rPr lang="en-US" b="1" dirty="0" err="1"/>
              <a:t>aiuto</a:t>
            </a:r>
            <a:endParaRPr lang="en-US" b="1" dirty="0"/>
          </a:p>
          <a:p>
            <a:pPr marL="0" indent="0"/>
            <a:endParaRPr lang="en-US" dirty="0"/>
          </a:p>
          <a:p>
            <a:pPr marL="342900" indent="-342900">
              <a:buFont typeface="Arial" panose="020B0604020202020204" pitchFamily="34" charset="0"/>
              <a:buChar char="•"/>
            </a:pPr>
            <a:r>
              <a:rPr lang="it-IT" dirty="0"/>
              <a:t>Probabilmente ci sono familiari o amici che possono aiutare te o gli studenti senior quando si verificano problemi.
Ci sono aziende IT private che possono risolvere problemi sotto compenso
Ottenere un supporto da associazione di scopo in modo gratuito?
La cosa più importante è chiedere aiuto.</a:t>
            </a:r>
            <a:endParaRPr lang="en-US" dirty="0"/>
          </a:p>
          <a:p>
            <a:pPr algn="ctr"/>
            <a:endParaRPr lang="en-US" b="1" dirty="0"/>
          </a:p>
          <a:p>
            <a:pPr algn="ctr"/>
            <a:r>
              <a:rPr lang="it-IT" b="1" dirty="0"/>
              <a:t>Scopri di più nella guida tecnica</a:t>
            </a:r>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a:lstStyle/>
          <a:p>
            <a:r>
              <a:rPr lang="it-IT"/>
              <a:t>Cosa dovrebbero imparare le persone</a:t>
            </a:r>
            <a:endParaRPr lang="en-IE" dirty="0"/>
          </a:p>
        </p:txBody>
      </p:sp>
      <p:grpSp>
        <p:nvGrpSpPr>
          <p:cNvPr id="4" name="Group 3">
            <a:extLst>
              <a:ext uri="{FF2B5EF4-FFF2-40B4-BE49-F238E27FC236}">
                <a16:creationId xmlns:a16="http://schemas.microsoft.com/office/drawing/2014/main" id="{085D1B97-E81B-4876-DC73-0EEFBF527315}"/>
              </a:ext>
            </a:extLst>
          </p:cNvPr>
          <p:cNvGrpSpPr/>
          <p:nvPr/>
        </p:nvGrpSpPr>
        <p:grpSpPr>
          <a:xfrm>
            <a:off x="9565118" y="1019503"/>
            <a:ext cx="1478851" cy="1419092"/>
            <a:chOff x="5846399" y="5075944"/>
            <a:chExt cx="910779" cy="912108"/>
          </a:xfrm>
          <a:solidFill>
            <a:srgbClr val="092E4B"/>
          </a:solidFill>
        </p:grpSpPr>
        <p:grpSp>
          <p:nvGrpSpPr>
            <p:cNvPr id="5" name="Graphic 2">
              <a:extLst>
                <a:ext uri="{FF2B5EF4-FFF2-40B4-BE49-F238E27FC236}">
                  <a16:creationId xmlns:a16="http://schemas.microsoft.com/office/drawing/2014/main" id="{EF360D6B-EDD7-BE12-E54C-284A517105CB}"/>
                </a:ext>
              </a:extLst>
            </p:cNvPr>
            <p:cNvGrpSpPr/>
            <p:nvPr userDrawn="1"/>
          </p:nvGrpSpPr>
          <p:grpSpPr>
            <a:xfrm>
              <a:off x="6118625" y="5123402"/>
              <a:ext cx="376897" cy="533617"/>
              <a:chOff x="2711364" y="4936062"/>
              <a:chExt cx="376897" cy="533617"/>
            </a:xfrm>
            <a:grpFill/>
          </p:grpSpPr>
          <p:sp>
            <p:nvSpPr>
              <p:cNvPr id="28" name="Freeform 281">
                <a:extLst>
                  <a:ext uri="{FF2B5EF4-FFF2-40B4-BE49-F238E27FC236}">
                    <a16:creationId xmlns:a16="http://schemas.microsoft.com/office/drawing/2014/main" id="{D0A8223A-55B6-3AF4-CDB7-4D5842B72670}"/>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C080D2"/>
              </a:solidFill>
              <a:ln w="3834" cap="flat">
                <a:noFill/>
                <a:prstDash val="solid"/>
                <a:miter/>
              </a:ln>
            </p:spPr>
            <p:txBody>
              <a:bodyPr rtlCol="0" anchor="ctr"/>
              <a:lstStyle/>
              <a:p>
                <a:endParaRPr lang="en-US"/>
              </a:p>
            </p:txBody>
          </p:sp>
          <p:sp>
            <p:nvSpPr>
              <p:cNvPr id="29" name="Freeform 282">
                <a:extLst>
                  <a:ext uri="{FF2B5EF4-FFF2-40B4-BE49-F238E27FC236}">
                    <a16:creationId xmlns:a16="http://schemas.microsoft.com/office/drawing/2014/main" id="{071746B7-504A-7657-8CD1-139A9FFF3CA6}"/>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grpFill/>
              <a:ln w="3834" cap="flat">
                <a:noFill/>
                <a:prstDash val="solid"/>
                <a:miter/>
              </a:ln>
            </p:spPr>
            <p:txBody>
              <a:bodyPr rtlCol="0" anchor="ctr"/>
              <a:lstStyle/>
              <a:p>
                <a:endParaRPr lang="en-US"/>
              </a:p>
            </p:txBody>
          </p:sp>
          <p:sp>
            <p:nvSpPr>
              <p:cNvPr id="30" name="Freeform 283">
                <a:extLst>
                  <a:ext uri="{FF2B5EF4-FFF2-40B4-BE49-F238E27FC236}">
                    <a16:creationId xmlns:a16="http://schemas.microsoft.com/office/drawing/2014/main" id="{ABCD7C1C-D92A-7EE8-7721-FD0E9E057A3E}"/>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31" name="Freeform 284">
                <a:extLst>
                  <a:ext uri="{FF2B5EF4-FFF2-40B4-BE49-F238E27FC236}">
                    <a16:creationId xmlns:a16="http://schemas.microsoft.com/office/drawing/2014/main" id="{59E685E2-A878-9EDA-F497-47A7AB2B7040}"/>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32" name="Freeform 285">
                <a:extLst>
                  <a:ext uri="{FF2B5EF4-FFF2-40B4-BE49-F238E27FC236}">
                    <a16:creationId xmlns:a16="http://schemas.microsoft.com/office/drawing/2014/main" id="{C99BDD11-70A7-9B4A-F997-730FEEBBBAA9}"/>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33" name="Freeform 286">
                <a:extLst>
                  <a:ext uri="{FF2B5EF4-FFF2-40B4-BE49-F238E27FC236}">
                    <a16:creationId xmlns:a16="http://schemas.microsoft.com/office/drawing/2014/main" id="{7C5DA2AC-D3B5-3A99-28F9-00AED444D694}"/>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CA11542B-58BE-6FD6-FD2A-7540C919D151}"/>
                </a:ext>
              </a:extLst>
            </p:cNvPr>
            <p:cNvGrpSpPr/>
            <p:nvPr userDrawn="1"/>
          </p:nvGrpSpPr>
          <p:grpSpPr>
            <a:xfrm>
              <a:off x="5846399" y="5075944"/>
              <a:ext cx="910779" cy="912108"/>
              <a:chOff x="2444246" y="4903928"/>
              <a:chExt cx="910779" cy="912108"/>
            </a:xfrm>
            <a:grpFill/>
          </p:grpSpPr>
          <p:sp>
            <p:nvSpPr>
              <p:cNvPr id="7" name="Freeform 271">
                <a:extLst>
                  <a:ext uri="{FF2B5EF4-FFF2-40B4-BE49-F238E27FC236}">
                    <a16:creationId xmlns:a16="http://schemas.microsoft.com/office/drawing/2014/main" id="{29984EF4-4EB6-55FB-383E-6F4EA71195A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17" name="Freeform 272">
                <a:extLst>
                  <a:ext uri="{FF2B5EF4-FFF2-40B4-BE49-F238E27FC236}">
                    <a16:creationId xmlns:a16="http://schemas.microsoft.com/office/drawing/2014/main" id="{6E373D53-AF23-DABC-6939-9342851BDEC0}"/>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18" name="Freeform 273">
                <a:extLst>
                  <a:ext uri="{FF2B5EF4-FFF2-40B4-BE49-F238E27FC236}">
                    <a16:creationId xmlns:a16="http://schemas.microsoft.com/office/drawing/2014/main" id="{09848545-BF9F-3AAA-9954-8A5A64CCE92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9" name="Freeform 274">
                <a:extLst>
                  <a:ext uri="{FF2B5EF4-FFF2-40B4-BE49-F238E27FC236}">
                    <a16:creationId xmlns:a16="http://schemas.microsoft.com/office/drawing/2014/main" id="{060B652C-1A11-D286-A4F4-DD8627F16706}"/>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22" name="Freeform 275">
                <a:extLst>
                  <a:ext uri="{FF2B5EF4-FFF2-40B4-BE49-F238E27FC236}">
                    <a16:creationId xmlns:a16="http://schemas.microsoft.com/office/drawing/2014/main" id="{FF046A59-E0E5-0A28-97C6-02718A6EF51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23" name="Freeform 276">
                <a:extLst>
                  <a:ext uri="{FF2B5EF4-FFF2-40B4-BE49-F238E27FC236}">
                    <a16:creationId xmlns:a16="http://schemas.microsoft.com/office/drawing/2014/main" id="{2774EB51-051A-0A92-BAF2-D27F7CB70251}"/>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24" name="Freeform 277">
                <a:extLst>
                  <a:ext uri="{FF2B5EF4-FFF2-40B4-BE49-F238E27FC236}">
                    <a16:creationId xmlns:a16="http://schemas.microsoft.com/office/drawing/2014/main" id="{74062315-6DFE-FF53-1BDB-CF2340AF6D4B}"/>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25" name="Freeform 278">
                <a:extLst>
                  <a:ext uri="{FF2B5EF4-FFF2-40B4-BE49-F238E27FC236}">
                    <a16:creationId xmlns:a16="http://schemas.microsoft.com/office/drawing/2014/main" id="{9912616A-BEC4-7BBB-FE26-8889775D58FC}"/>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26" name="Freeform 279">
                <a:extLst>
                  <a:ext uri="{FF2B5EF4-FFF2-40B4-BE49-F238E27FC236}">
                    <a16:creationId xmlns:a16="http://schemas.microsoft.com/office/drawing/2014/main" id="{FC96E07E-C1F8-76B0-BC1E-61845276B8B3}"/>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27" name="Freeform 280">
                <a:extLst>
                  <a:ext uri="{FF2B5EF4-FFF2-40B4-BE49-F238E27FC236}">
                    <a16:creationId xmlns:a16="http://schemas.microsoft.com/office/drawing/2014/main" id="{2E497E5C-9030-6EBC-DBFA-A2BF1E4F3F63}"/>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4282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8"/>
          </p:nvPr>
        </p:nvSpPr>
        <p:spPr>
          <a:xfrm>
            <a:off x="5368835" y="1550581"/>
            <a:ext cx="5839096" cy="3913188"/>
          </a:xfrm>
          <a:prstGeom prst="rect">
            <a:avLst/>
          </a:prstGeom>
        </p:spPr>
        <p:txBody>
          <a:bodyPr/>
          <a:lstStyle/>
          <a:p>
            <a:pPr algn="ctr"/>
            <a:r>
              <a:rPr lang="it-IT" dirty="0"/>
              <a:t>La sicurezza delle informazioni è </a:t>
            </a:r>
            <a:r>
              <a:rPr lang="it-IT"/>
              <a:t>semplice come l’</a:t>
            </a:r>
            <a:endParaRPr lang="it-IT" dirty="0"/>
          </a:p>
          <a:p>
            <a:pPr algn="ctr"/>
            <a:r>
              <a:rPr lang="en-US" sz="9600" dirty="0"/>
              <a:t>A B C</a:t>
            </a:r>
          </a:p>
          <a:p>
            <a:pPr lvl="3"/>
            <a:r>
              <a:rPr lang="en-US" sz="3600" dirty="0" err="1">
                <a:solidFill>
                  <a:srgbClr val="24BAA2"/>
                </a:solidFill>
                <a:latin typeface="+mn-lt"/>
              </a:rPr>
              <a:t>Essere</a:t>
            </a:r>
            <a:r>
              <a:rPr lang="en-US" sz="3600" dirty="0">
                <a:solidFill>
                  <a:srgbClr val="24BAA2"/>
                </a:solidFill>
                <a:latin typeface="+mn-lt"/>
              </a:rPr>
              <a:t> (Always)</a:t>
            </a:r>
          </a:p>
          <a:p>
            <a:pPr lvl="3"/>
            <a:r>
              <a:rPr lang="en-US" sz="3600" dirty="0">
                <a:solidFill>
                  <a:srgbClr val="24BAA2"/>
                </a:solidFill>
                <a:latin typeface="+mn-lt"/>
              </a:rPr>
              <a:t>Sempre (Be)</a:t>
            </a:r>
          </a:p>
          <a:p>
            <a:pPr lvl="3"/>
            <a:r>
              <a:rPr lang="en-US" sz="3600" dirty="0" err="1">
                <a:solidFill>
                  <a:srgbClr val="24BAA2"/>
                </a:solidFill>
                <a:latin typeface="+mn-lt"/>
              </a:rPr>
              <a:t>Attento</a:t>
            </a:r>
            <a:r>
              <a:rPr lang="en-US" sz="3600" dirty="0">
                <a:solidFill>
                  <a:srgbClr val="24BAA2"/>
                </a:solidFill>
                <a:latin typeface="+mn-lt"/>
              </a:rPr>
              <a:t> (Careful)</a:t>
            </a:r>
          </a:p>
        </p:txBody>
      </p:sp>
      <p:pic>
        <p:nvPicPr>
          <p:cNvPr id="8" name="Picture Placeholder 7">
            <a:extLst>
              <a:ext uri="{FF2B5EF4-FFF2-40B4-BE49-F238E27FC236}">
                <a16:creationId xmlns:a16="http://schemas.microsoft.com/office/drawing/2014/main" id="{A25BBEEA-F052-CE44-9644-F640FF14E941}"/>
              </a:ext>
            </a:extLst>
          </p:cNvPr>
          <p:cNvPicPr>
            <a:picLocks noGrp="1" noChangeAspect="1"/>
          </p:cNvPicPr>
          <p:nvPr>
            <p:ph type="pic" sz="quarter" idx="10"/>
          </p:nvPr>
        </p:nvPicPr>
        <p:blipFill>
          <a:blip r:embed="rId3"/>
          <a:srcRect l="6187" r="6187"/>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a:lstStyle/>
          <a:p>
            <a:r>
              <a:rPr lang="en-US"/>
              <a:t>Thank you</a:t>
            </a:r>
            <a:endParaRPr lang="en-US" dirty="0"/>
          </a:p>
        </p:txBody>
      </p:sp>
      <p:sp>
        <p:nvSpPr>
          <p:cNvPr id="2" name="Text Placeholder 1">
            <a:extLst>
              <a:ext uri="{FF2B5EF4-FFF2-40B4-BE49-F238E27FC236}">
                <a16:creationId xmlns:a16="http://schemas.microsoft.com/office/drawing/2014/main" id="{D87329F1-1306-7B46-8DBA-BE11725FA73E}"/>
              </a:ext>
            </a:extLst>
          </p:cNvPr>
          <p:cNvSpPr>
            <a:spLocks noGrp="1"/>
          </p:cNvSpPr>
          <p:nvPr>
            <p:ph type="body" sz="quarter" idx="4294967295"/>
          </p:nvPr>
        </p:nvSpPr>
        <p:spPr>
          <a:xfrm>
            <a:off x="7665396" y="5611394"/>
            <a:ext cx="3875423" cy="731140"/>
          </a:xfrm>
          <a:prstGeom prst="rect">
            <a:avLst/>
          </a:prstGeom>
        </p:spPr>
        <p:txBody>
          <a:bodyPr anchor="ctr">
            <a:normAutofit/>
          </a:bodyPr>
          <a:lstStyle/>
          <a:p>
            <a:pPr marL="0" indent="0">
              <a:buNone/>
            </a:pPr>
            <a:r>
              <a:rPr lang="en-US" b="1" dirty="0">
                <a:solidFill>
                  <a:schemeClr val="bg1"/>
                </a:solidFill>
              </a:rPr>
              <a:t>www.housingcare.net</a:t>
            </a:r>
          </a:p>
        </p:txBody>
      </p:sp>
      <p:grpSp>
        <p:nvGrpSpPr>
          <p:cNvPr id="45" name="Graphic 3">
            <a:extLst>
              <a:ext uri="{FF2B5EF4-FFF2-40B4-BE49-F238E27FC236}">
                <a16:creationId xmlns:a16="http://schemas.microsoft.com/office/drawing/2014/main" id="{70DEAB5D-93C9-5D48-A98A-33ACD68A2E71}"/>
              </a:ext>
            </a:extLst>
          </p:cNvPr>
          <p:cNvGrpSpPr/>
          <p:nvPr/>
        </p:nvGrpSpPr>
        <p:grpSpPr>
          <a:xfrm>
            <a:off x="10362363" y="2625849"/>
            <a:ext cx="280634" cy="280634"/>
            <a:chOff x="-147782" y="2499889"/>
            <a:chExt cx="850463" cy="850463"/>
          </a:xfrm>
        </p:grpSpPr>
        <p:sp>
          <p:nvSpPr>
            <p:cNvPr id="46" name="Freeform 45">
              <a:extLst>
                <a:ext uri="{FF2B5EF4-FFF2-40B4-BE49-F238E27FC236}">
                  <a16:creationId xmlns:a16="http://schemas.microsoft.com/office/drawing/2014/main" id="{4EA6D3B6-B723-3E42-BAEB-4C7D6EC296E6}"/>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F1A27D03-475C-0349-903E-E1C758EAD6B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1" name="Graphic 3">
            <a:extLst>
              <a:ext uri="{FF2B5EF4-FFF2-40B4-BE49-F238E27FC236}">
                <a16:creationId xmlns:a16="http://schemas.microsoft.com/office/drawing/2014/main" id="{238554F3-F08D-D147-80F9-D72FE776777B}"/>
              </a:ext>
            </a:extLst>
          </p:cNvPr>
          <p:cNvGrpSpPr/>
          <p:nvPr/>
        </p:nvGrpSpPr>
        <p:grpSpPr>
          <a:xfrm>
            <a:off x="10016456" y="2625849"/>
            <a:ext cx="280634" cy="280842"/>
            <a:chOff x="-1196056" y="2499889"/>
            <a:chExt cx="850463" cy="851093"/>
          </a:xfrm>
        </p:grpSpPr>
        <p:sp>
          <p:nvSpPr>
            <p:cNvPr id="52" name="Freeform 51">
              <a:extLst>
                <a:ext uri="{FF2B5EF4-FFF2-40B4-BE49-F238E27FC236}">
                  <a16:creationId xmlns:a16="http://schemas.microsoft.com/office/drawing/2014/main" id="{1A57444E-551B-664B-B83C-F40BDB74E0C2}"/>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31D8258C-B64E-3943-9A23-5F349D5F705C}"/>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54" name="Freeform 53">
            <a:extLst>
              <a:ext uri="{FF2B5EF4-FFF2-40B4-BE49-F238E27FC236}">
                <a16:creationId xmlns:a16="http://schemas.microsoft.com/office/drawing/2014/main" id="{CC46FAA4-A2CE-6C42-97FE-0767E123A406}"/>
              </a:ext>
            </a:extLst>
          </p:cNvPr>
          <p:cNvSpPr/>
          <p:nvPr/>
        </p:nvSpPr>
        <p:spPr>
          <a:xfrm>
            <a:off x="10708479" y="2625849"/>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55" name="Graphic 54" descr="World with solid fill">
            <a:extLst>
              <a:ext uri="{FF2B5EF4-FFF2-40B4-BE49-F238E27FC236}">
                <a16:creationId xmlns:a16="http://schemas.microsoft.com/office/drawing/2014/main" id="{479481F5-DA61-1044-9094-949AFB3A55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27019" y="2639589"/>
            <a:ext cx="246077" cy="246077"/>
          </a:xfrm>
          <a:prstGeom prst="rect">
            <a:avLst/>
          </a:prstGeom>
        </p:spPr>
      </p:pic>
      <p:sp>
        <p:nvSpPr>
          <p:cNvPr id="4" name="Text Placeholder 3">
            <a:extLst>
              <a:ext uri="{FF2B5EF4-FFF2-40B4-BE49-F238E27FC236}">
                <a16:creationId xmlns:a16="http://schemas.microsoft.com/office/drawing/2014/main" id="{BDA8FD4D-042B-0F12-E75A-5F442E943E56}"/>
              </a:ext>
            </a:extLst>
          </p:cNvPr>
          <p:cNvSpPr>
            <a:spLocks noGrp="1"/>
          </p:cNvSpPr>
          <p:nvPr>
            <p:ph type="body" sz="quarter" idx="19"/>
          </p:nvPr>
        </p:nvSpPr>
        <p:spPr/>
        <p:txBody>
          <a:bodyPr/>
          <a:lstStyle/>
          <a:p>
            <a:r>
              <a:rPr lang="en-IE" dirty="0" err="1"/>
              <a:t>Avete</a:t>
            </a:r>
            <a:r>
              <a:rPr lang="en-IE" dirty="0"/>
              <a:t> </a:t>
            </a:r>
            <a:r>
              <a:rPr lang="en-IE" dirty="0" err="1"/>
              <a:t>Domande</a:t>
            </a:r>
            <a:r>
              <a:rPr lang="en-IE" dirty="0"/>
              <a:t>?</a:t>
            </a:r>
          </a:p>
        </p:txBody>
      </p:sp>
    </p:spTree>
    <p:extLst>
      <p:ext uri="{BB962C8B-B14F-4D97-AF65-F5344CB8AC3E}">
        <p14:creationId xmlns:p14="http://schemas.microsoft.com/office/powerpoint/2010/main" val="416982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indent="0"/>
            <a:r>
              <a:rPr lang="en-US" dirty="0"/>
              <a:t>It is becoming more difficult to stay safe on the internet. Every day people get invitations, SMS, or e-mails from hackers or criminals who want to get access to your personal data.</a:t>
            </a:r>
          </a:p>
          <a:p>
            <a:pPr indent="0"/>
            <a:endParaRPr lang="en-US" dirty="0"/>
          </a:p>
          <a:p>
            <a:pPr indent="0"/>
            <a:r>
              <a:rPr lang="en-US" dirty="0"/>
              <a:t>NEVER give your bank numbers, or personal ID to anybody you do not know. The police never call to tell you, about an ongoing hacking of your bank account and they will never come and get your personal data.</a:t>
            </a:r>
          </a:p>
          <a:p>
            <a:pPr indent="0" algn="ctr"/>
            <a:endParaRPr lang="en-US" b="1" dirty="0"/>
          </a:p>
          <a:p>
            <a:pPr indent="0" algn="ctr"/>
            <a:r>
              <a:rPr lang="en-US" b="1" dirty="0"/>
              <a:t>Read more in the technical guide</a:t>
            </a:r>
          </a:p>
          <a:p>
            <a:pPr indent="0"/>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Internet security – staying safe online</a:t>
            </a:r>
          </a:p>
        </p:txBody>
      </p:sp>
      <p:sp>
        <p:nvSpPr>
          <p:cNvPr id="2" name="Google Shape;621;p39">
            <a:extLst>
              <a:ext uri="{FF2B5EF4-FFF2-40B4-BE49-F238E27FC236}">
                <a16:creationId xmlns:a16="http://schemas.microsoft.com/office/drawing/2014/main" id="{73C23DFC-ED0D-7AE2-B9CA-336B952F3354}"/>
              </a:ext>
            </a:extLst>
          </p:cNvPr>
          <p:cNvSpPr/>
          <p:nvPr/>
        </p:nvSpPr>
        <p:spPr>
          <a:xfrm>
            <a:off x="9810229" y="663308"/>
            <a:ext cx="681134" cy="1000243"/>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solidFill>
            <a:schemeClr val="tx1"/>
          </a:solidFill>
          <a:ln w="28575" cap="rnd" cmpd="sng">
            <a:solidFill>
              <a:srgbClr val="092E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356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712F-67FD-113F-3270-F07004D30947}"/>
              </a:ext>
            </a:extLst>
          </p:cNvPr>
          <p:cNvSpPr>
            <a:spLocks noGrp="1"/>
          </p:cNvSpPr>
          <p:nvPr>
            <p:ph type="body" sz="quarter" idx="18"/>
          </p:nvPr>
        </p:nvSpPr>
        <p:spPr>
          <a:xfrm>
            <a:off x="1091127" y="1315832"/>
            <a:ext cx="9778140" cy="4895927"/>
          </a:xfrm>
        </p:spPr>
        <p:txBody>
          <a:bodyPr/>
          <a:lstStyle/>
          <a:p>
            <a:r>
              <a:rPr lang="en-IE" dirty="0" err="1"/>
              <a:t>Mostra</a:t>
            </a:r>
            <a:r>
              <a:rPr lang="en-IE" dirty="0"/>
              <a:t> e </a:t>
            </a:r>
            <a:r>
              <a:rPr lang="en-IE" dirty="0" err="1"/>
              <a:t>insegna</a:t>
            </a:r>
            <a:endParaRPr lang="en-IE" dirty="0"/>
          </a:p>
        </p:txBody>
      </p:sp>
      <p:sp>
        <p:nvSpPr>
          <p:cNvPr id="3" name="Text Placeholder 2">
            <a:extLst>
              <a:ext uri="{FF2B5EF4-FFF2-40B4-BE49-F238E27FC236}">
                <a16:creationId xmlns:a16="http://schemas.microsoft.com/office/drawing/2014/main" id="{9E1EFBAC-75CA-5879-8407-70E976C471A4}"/>
              </a:ext>
            </a:extLst>
          </p:cNvPr>
          <p:cNvSpPr>
            <a:spLocks noGrp="1"/>
          </p:cNvSpPr>
          <p:nvPr>
            <p:ph type="body" sz="quarter" idx="16"/>
          </p:nvPr>
        </p:nvSpPr>
        <p:spPr/>
        <p:txBody>
          <a:bodyPr/>
          <a:lstStyle/>
          <a:p>
            <a:r>
              <a:rPr lang="it-IT"/>
              <a:t>Rimani al sicuro online - Alcuni passaggi di base</a:t>
            </a:r>
            <a:endParaRPr lang="en-IE" dirty="0"/>
          </a:p>
        </p:txBody>
      </p:sp>
      <p:sp>
        <p:nvSpPr>
          <p:cNvPr id="4" name="Ellipse 3">
            <a:extLst>
              <a:ext uri="{FF2B5EF4-FFF2-40B4-BE49-F238E27FC236}">
                <a16:creationId xmlns:a16="http://schemas.microsoft.com/office/drawing/2014/main" id="{B456EE1E-73EB-C57B-1967-F98A244DE14B}"/>
              </a:ext>
            </a:extLst>
          </p:cNvPr>
          <p:cNvSpPr/>
          <p:nvPr/>
        </p:nvSpPr>
        <p:spPr>
          <a:xfrm>
            <a:off x="4802310" y="2337573"/>
            <a:ext cx="2649524" cy="2541864"/>
          </a:xfrm>
          <a:prstGeom prst="ellipse">
            <a:avLst/>
          </a:prstGeom>
          <a:solidFill>
            <a:srgbClr val="092E4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400" b="1" i="0" u="none" strike="noStrike" kern="0" cap="none" spc="0" normalizeH="0" baseline="0" noProof="0" dirty="0">
                <a:ln>
                  <a:noFill/>
                </a:ln>
                <a:solidFill>
                  <a:prstClr val="white"/>
                </a:solidFill>
                <a:effectLst/>
                <a:uLnTx/>
                <a:uFillTx/>
                <a:latin typeface="Calibri" panose="020F0502020204030204"/>
                <a:ea typeface="+mn-ea"/>
                <a:cs typeface="+mn-cs"/>
              </a:rPr>
              <a:t>BASIC STEPS</a:t>
            </a:r>
          </a:p>
        </p:txBody>
      </p:sp>
      <p:sp>
        <p:nvSpPr>
          <p:cNvPr id="5" name="Ellipse 4">
            <a:extLst>
              <a:ext uri="{FF2B5EF4-FFF2-40B4-BE49-F238E27FC236}">
                <a16:creationId xmlns:a16="http://schemas.microsoft.com/office/drawing/2014/main" id="{B8537C7B-3D28-1E92-1BEB-9A58CAC6C74D}"/>
              </a:ext>
            </a:extLst>
          </p:cNvPr>
          <p:cNvSpPr/>
          <p:nvPr/>
        </p:nvSpPr>
        <p:spPr>
          <a:xfrm>
            <a:off x="4977080" y="1564041"/>
            <a:ext cx="2164362" cy="1249961"/>
          </a:xfrm>
          <a:prstGeom prst="ellipse">
            <a:avLst/>
          </a:prstGeom>
          <a:solidFill>
            <a:srgbClr val="187A6A"/>
          </a:solidFill>
          <a:ln w="12700" cap="flat" cmpd="sng" algn="ctr">
            <a:solidFill>
              <a:srgbClr val="092E4B"/>
            </a:solidFill>
            <a:prstDash val="solid"/>
            <a:miter lim="800000"/>
          </a:ln>
          <a:effectLst/>
        </p:spPr>
        <p:txBody>
          <a:bodyPr rtlCol="0" anchor="ctr"/>
          <a:lstStyle/>
          <a:p>
            <a:pPr lvl="0" algn="ctr">
              <a:defRPr/>
            </a:pPr>
            <a:r>
              <a:rPr lang="da-DK" sz="2000" b="1" kern="0" dirty="0">
                <a:solidFill>
                  <a:prstClr val="white"/>
                </a:solidFill>
              </a:rPr>
              <a:t>Sicurezza online cos'è?</a:t>
            </a:r>
            <a:endParaRPr kumimoji="0" lang="da-DK"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12BAC628-9297-4692-94EC-B09A41C679E0}"/>
              </a:ext>
            </a:extLst>
          </p:cNvPr>
          <p:cNvSpPr/>
          <p:nvPr/>
        </p:nvSpPr>
        <p:spPr>
          <a:xfrm>
            <a:off x="2475763" y="3000304"/>
            <a:ext cx="2649524" cy="1434516"/>
          </a:xfrm>
          <a:prstGeom prst="ellipse">
            <a:avLst/>
          </a:prstGeom>
          <a:solidFill>
            <a:srgbClr val="7F3494"/>
          </a:solidFill>
          <a:ln w="12700" cap="flat" cmpd="sng" algn="ctr">
            <a:solidFill>
              <a:srgbClr val="092E4B"/>
            </a:solidFill>
            <a:prstDash val="solid"/>
            <a:miter lim="800000"/>
          </a:ln>
          <a:effectLst/>
        </p:spPr>
        <p:txBody>
          <a:bodyPr rtlCol="0" anchor="ctr"/>
          <a:lstStyle/>
          <a:p>
            <a:pPr lvl="0" algn="ctr">
              <a:defRPr/>
            </a:pPr>
            <a:r>
              <a:rPr lang="it-IT" sz="2000" b="1" kern="0" dirty="0">
                <a:solidFill>
                  <a:prstClr val="white"/>
                </a:solidFill>
              </a:rPr>
              <a:t>Come funzionano le semplici funzioni di sicurezza?</a:t>
            </a:r>
            <a:endParaRPr kumimoji="0" lang="da-DK"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Ellipse 6">
            <a:extLst>
              <a:ext uri="{FF2B5EF4-FFF2-40B4-BE49-F238E27FC236}">
                <a16:creationId xmlns:a16="http://schemas.microsoft.com/office/drawing/2014/main" id="{1BB621AA-435C-D63D-CAA2-8E0FFF5B835E}"/>
              </a:ext>
            </a:extLst>
          </p:cNvPr>
          <p:cNvSpPr/>
          <p:nvPr/>
        </p:nvSpPr>
        <p:spPr>
          <a:xfrm>
            <a:off x="7067724" y="2858253"/>
            <a:ext cx="2476583" cy="1543574"/>
          </a:xfrm>
          <a:prstGeom prst="ellipse">
            <a:avLst/>
          </a:prstGeom>
          <a:solidFill>
            <a:srgbClr val="24BAA2"/>
          </a:solidFill>
          <a:ln w="12700" cap="flat" cmpd="sng" algn="ctr">
            <a:solidFill>
              <a:srgbClr val="092E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prstClr val="white"/>
                </a:solidFill>
                <a:effectLst/>
                <a:uLnTx/>
                <a:uFillTx/>
                <a:latin typeface="Calibri" panose="020F0502020204030204"/>
                <a:ea typeface="+mn-ea"/>
                <a:cs typeface="+mn-cs"/>
              </a:rPr>
              <a:t>Come possiamo essere compromessi?</a:t>
            </a:r>
          </a:p>
        </p:txBody>
      </p:sp>
      <p:sp>
        <p:nvSpPr>
          <p:cNvPr id="8" name="Ellipse 7">
            <a:extLst>
              <a:ext uri="{FF2B5EF4-FFF2-40B4-BE49-F238E27FC236}">
                <a16:creationId xmlns:a16="http://schemas.microsoft.com/office/drawing/2014/main" id="{95A7CC1E-0B9D-3D35-5D1E-5CBA4B990861}"/>
              </a:ext>
            </a:extLst>
          </p:cNvPr>
          <p:cNvSpPr/>
          <p:nvPr/>
        </p:nvSpPr>
        <p:spPr>
          <a:xfrm>
            <a:off x="4977080" y="4510323"/>
            <a:ext cx="2339179" cy="1031845"/>
          </a:xfrm>
          <a:prstGeom prst="ellipse">
            <a:avLst/>
          </a:prstGeom>
          <a:solidFill>
            <a:srgbClr val="C080D2"/>
          </a:solidFill>
          <a:ln w="12700" cap="flat" cmpd="sng" algn="ctr">
            <a:solidFill>
              <a:srgbClr val="092E4B"/>
            </a:solidFill>
            <a:prstDash val="solid"/>
            <a:miter lim="800000"/>
          </a:ln>
          <a:effectLst/>
        </p:spPr>
        <p:txBody>
          <a:bodyPr rtlCol="0" anchor="ctr"/>
          <a:lstStyle/>
          <a:p>
            <a:pPr lvl="0" algn="ctr">
              <a:defRPr/>
            </a:pPr>
            <a:r>
              <a:rPr lang="da-DK" sz="2000" b="1" kern="0" dirty="0">
                <a:solidFill>
                  <a:prstClr val="white"/>
                </a:solidFill>
              </a:rPr>
              <a:t>Come essere vigili</a:t>
            </a:r>
            <a:endParaRPr kumimoji="0" lang="da-DK"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EEB14B7-E41E-1F47-3AA1-5CC46B448D75}"/>
              </a:ext>
            </a:extLst>
          </p:cNvPr>
          <p:cNvSpPr txBox="1"/>
          <p:nvPr/>
        </p:nvSpPr>
        <p:spPr>
          <a:xfrm>
            <a:off x="5352393" y="6004383"/>
            <a:ext cx="6689834" cy="424732"/>
          </a:xfrm>
          <a:prstGeom prst="rect">
            <a:avLst/>
          </a:prstGeom>
          <a:noFill/>
        </p:spPr>
        <p:txBody>
          <a:bodyPr wrap="square">
            <a:spAutoFit/>
          </a:bodyPr>
          <a:lstStyle/>
          <a:p>
            <a:pPr marL="228600" lvl="0" algn="ctr">
              <a:lnSpc>
                <a:spcPct val="90000"/>
              </a:lnSpc>
              <a:spcBef>
                <a:spcPts val="1000"/>
              </a:spcBef>
              <a:defRPr/>
            </a:pPr>
            <a:r>
              <a:rPr lang="it-IT" sz="2400" b="1" dirty="0">
                <a:solidFill>
                  <a:srgbClr val="092E4B"/>
                </a:solidFill>
              </a:rPr>
              <a:t>Scopri di più nella guida tecnica</a:t>
            </a:r>
            <a:endParaRPr kumimoji="0" lang="en-US" sz="2400" b="1" i="0" u="none" strike="noStrike" kern="1200" cap="none" spc="0" normalizeH="0" baseline="0" noProof="0" dirty="0">
              <a:ln>
                <a:noFill/>
              </a:ln>
              <a:solidFill>
                <a:srgbClr val="092E4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73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a:lstStyle/>
          <a:p>
            <a:r>
              <a:rPr lang="it-IT" b="1" dirty="0">
                <a:highlight>
                  <a:srgbClr val="008080"/>
                </a:highlight>
              </a:rPr>
              <a:t>Spiegare cos'è la sicurezza delle informazioni online, nella loro lingua (senza slang</a:t>
            </a:r>
            <a:r>
              <a:rPr lang="it-IT" dirty="0">
                <a:highlight>
                  <a:srgbClr val="008080"/>
                </a:highlight>
              </a:rPr>
              <a:t>)</a:t>
            </a:r>
            <a:r>
              <a:rPr lang="it-IT" dirty="0"/>
              <a:t>
I </a:t>
            </a:r>
            <a:r>
              <a:rPr lang="it-IT" b="1" dirty="0"/>
              <a:t>beni digitali </a:t>
            </a:r>
            <a:r>
              <a:rPr lang="it-IT" dirty="0"/>
              <a:t>(conto bancario, informazioni personali, ecc.) hanno bisogno di tanta protezione quanto quelli fisici (casa, auto, portafoglio, ecc.), tranne che, per la maggior parte, gli oggetti digitali non possono essere assicurati, quindi le informazioni devono essere maneggiate con cura. 
Le conseguenze delle azioni online hanno un impatto grande come quelle della vita reale. Possiamo essere colpiti dai criminali informatici, gli hacker non prendono di mira solo determinate categorie di utenti di Internet, ma estendono gli effetti delle loro tattiche dannose a quante più persone possono raggiungere.</a:t>
            </a:r>
            <a:endParaRPr lang="en-US" b="1" dirty="0"/>
          </a:p>
          <a:p>
            <a:pPr algn="ctr"/>
            <a:r>
              <a:rPr lang="en-US" b="1" dirty="0"/>
              <a:t>Read more in the technical guide</a:t>
            </a:r>
          </a:p>
          <a:p>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a:lstStyle/>
          <a:p>
            <a:r>
              <a:rPr lang="it-IT"/>
              <a:t>Rimani al sicuro online - Alcuni passaggi di base</a:t>
            </a:r>
            <a:endParaRPr lang="en-IE" dirty="0"/>
          </a:p>
        </p:txBody>
      </p:sp>
    </p:spTree>
    <p:extLst>
      <p:ext uri="{BB962C8B-B14F-4D97-AF65-F5344CB8AC3E}">
        <p14:creationId xmlns:p14="http://schemas.microsoft.com/office/powerpoint/2010/main" val="189025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a:lstStyle/>
          <a:p>
            <a:r>
              <a:rPr lang="it-IT" dirty="0">
                <a:highlight>
                  <a:srgbClr val="24BAA2"/>
                </a:highlight>
              </a:rPr>
              <a:t>Come essere compromessi</a:t>
            </a:r>
            <a:r>
              <a:rPr lang="it-IT" dirty="0"/>
              <a:t>
Per avere un quadro migliore di come il loro computer potrebbe essere infettato e di come i loro soldi potrebbero essere rubati, offri alcuni esempi convincenti:
• Mostra loro come fare clic su un annuncio dannoso potrebbe infettare il loro laptop 
• Insegnare loro lo spam e come organizzare la loro casella di posta  
• Consiglia loro di non scaricare nulla di sospetto 
Avvertili di non installare nuovo software sul loro computer senza consultare qualcuno che conosce la tecnologia (i loro figli, un esperto, ecc.).</a:t>
            </a:r>
            <a:endParaRPr lang="en-US" b="1" dirty="0"/>
          </a:p>
          <a:p>
            <a:pPr algn="ctr"/>
            <a:r>
              <a:rPr lang="it-IT" b="1" dirty="0"/>
              <a:t>Scopri di più nella guida tecnica</a:t>
            </a:r>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a:lstStyle/>
          <a:p>
            <a:r>
              <a:rPr lang="it-IT"/>
              <a:t>Rimani al sicuro online - Alcuni passaggi di base</a:t>
            </a:r>
            <a:endParaRPr lang="en-IE" dirty="0"/>
          </a:p>
        </p:txBody>
      </p:sp>
    </p:spTree>
    <p:extLst>
      <p:ext uri="{BB962C8B-B14F-4D97-AF65-F5344CB8AC3E}">
        <p14:creationId xmlns:p14="http://schemas.microsoft.com/office/powerpoint/2010/main" val="75478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a:lstStyle/>
          <a:p>
            <a:r>
              <a:rPr lang="it-IT" dirty="0">
                <a:highlight>
                  <a:srgbClr val="C080D2"/>
                </a:highlight>
              </a:rPr>
              <a:t>Sii vigile</a:t>
            </a:r>
            <a:r>
              <a:rPr lang="it-IT" dirty="0"/>
              <a:t>
Sii aperto e disponibile sulle domande. È importante essere vigili online e sapere come reagire ai diversi trigger che i criminali informatici potrebbero utilizzare (banner, link, spam, ecc.). 
Ricorda di sconsigliare di fornire informazioni personali per qualsiasi forma o contenuto che potrebbero incontrare online. Non vuoi farli preoccupare troppo, ma sufficientemente da mantenersi sempre attenti, mentre ci si intrattiene con Wikipedia, Facebook o altri siti web.</a:t>
            </a:r>
            <a:endParaRPr lang="en-US" b="1" dirty="0"/>
          </a:p>
          <a:p>
            <a:pPr algn="ctr"/>
            <a:endParaRPr lang="en-US" b="1" dirty="0"/>
          </a:p>
          <a:p>
            <a:pPr algn="ctr"/>
            <a:r>
              <a:rPr lang="it-IT" b="1" dirty="0"/>
              <a:t>Scopri di più nella guida tecnica</a:t>
            </a:r>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a:lstStyle/>
          <a:p>
            <a:r>
              <a:rPr lang="it-IT"/>
              <a:t>Rimani al sicuro online - Alcuni passaggi di base</a:t>
            </a:r>
            <a:endParaRPr lang="en-IE" dirty="0"/>
          </a:p>
        </p:txBody>
      </p:sp>
    </p:spTree>
    <p:extLst>
      <p:ext uri="{BB962C8B-B14F-4D97-AF65-F5344CB8AC3E}">
        <p14:creationId xmlns:p14="http://schemas.microsoft.com/office/powerpoint/2010/main" val="421534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a:lstStyle/>
          <a:p>
            <a:r>
              <a:rPr lang="it-IT" dirty="0">
                <a:solidFill>
                  <a:schemeClr val="bg1"/>
                </a:solidFill>
                <a:highlight>
                  <a:srgbClr val="800080"/>
                </a:highlight>
              </a:rPr>
              <a:t>Indicare come funzionano le semplici funzioni di sicurezza</a:t>
            </a:r>
          </a:p>
          <a:p>
            <a:r>
              <a:rPr lang="it-IT" dirty="0"/>
              <a:t>Un buon modo per insegnare le funzionalità di sicurezza su un laptop è mostrare come archiviare le password in un luogo sicuro e impostare una password per il computer.
Insegna quali avvisi cercare quando se l'antivirus entra in azione (installa subito dopo la configurazione iniziale) o per segni di infezione da malware.
Fornire informazioni sulla hotline</a:t>
            </a:r>
            <a:endParaRPr lang="en-US" b="1" dirty="0"/>
          </a:p>
          <a:p>
            <a:pPr algn="ctr"/>
            <a:r>
              <a:rPr lang="it-IT" b="1" dirty="0"/>
              <a:t>Scopri di più nella guida tecnica</a:t>
            </a:r>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a:lstStyle/>
          <a:p>
            <a:r>
              <a:rPr lang="it-IT"/>
              <a:t>Rimani al sicuro online - Alcuni passaggi di base</a:t>
            </a:r>
            <a:endParaRPr lang="en-IE" dirty="0"/>
          </a:p>
        </p:txBody>
      </p:sp>
    </p:spTree>
    <p:extLst>
      <p:ext uri="{BB962C8B-B14F-4D97-AF65-F5344CB8AC3E}">
        <p14:creationId xmlns:p14="http://schemas.microsoft.com/office/powerpoint/2010/main" val="384264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D89439-C7F5-F0FA-8268-4748EC6F0E22}"/>
              </a:ext>
            </a:extLst>
          </p:cNvPr>
          <p:cNvSpPr>
            <a:spLocks noGrp="1"/>
          </p:cNvSpPr>
          <p:nvPr>
            <p:ph type="body" sz="quarter" idx="16"/>
          </p:nvPr>
        </p:nvSpPr>
        <p:spPr/>
        <p:txBody>
          <a:bodyPr/>
          <a:lstStyle/>
          <a:p>
            <a:r>
              <a:rPr lang="en-US"/>
              <a:t>Temi di apprendimento</a:t>
            </a:r>
            <a:endParaRPr lang="en-IE" dirty="0"/>
          </a:p>
        </p:txBody>
      </p:sp>
      <p:graphicFrame>
        <p:nvGraphicFramePr>
          <p:cNvPr id="4" name="Pladsholder til indhold 3">
            <a:extLst>
              <a:ext uri="{FF2B5EF4-FFF2-40B4-BE49-F238E27FC236}">
                <a16:creationId xmlns:a16="http://schemas.microsoft.com/office/drawing/2014/main" id="{A5A8D97F-B878-EF9A-FBEF-346F22E3C21A}"/>
              </a:ext>
            </a:extLst>
          </p:cNvPr>
          <p:cNvGraphicFramePr>
            <a:graphicFrameLocks/>
          </p:cNvGraphicFramePr>
          <p:nvPr>
            <p:extLst>
              <p:ext uri="{D42A27DB-BD31-4B8C-83A1-F6EECF244321}">
                <p14:modId xmlns:p14="http://schemas.microsoft.com/office/powerpoint/2010/main" val="3275823183"/>
              </p:ext>
            </p:extLst>
          </p:nvPr>
        </p:nvGraphicFramePr>
        <p:xfrm>
          <a:off x="1476113" y="1865955"/>
          <a:ext cx="9239774" cy="438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06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BB3FA71-88FC-2902-01A0-46253D329C63}"/>
              </a:ext>
            </a:extLst>
          </p:cNvPr>
          <p:cNvSpPr/>
          <p:nvPr/>
        </p:nvSpPr>
        <p:spPr>
          <a:xfrm>
            <a:off x="9858703" y="1723697"/>
            <a:ext cx="1370607" cy="273269"/>
          </a:xfrm>
          <a:prstGeom prst="roundRect">
            <a:avLst/>
          </a:prstGeom>
          <a:solidFill>
            <a:srgbClr val="7F3494"/>
          </a:solidFill>
          <a:ln>
            <a:solidFill>
              <a:srgbClr val="7F3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a:lstStyle/>
          <a:p>
            <a:pPr marL="457200" indent="-457200">
              <a:buFont typeface="+mj-lt"/>
              <a:buAutoNum type="arabicPeriod"/>
            </a:pPr>
            <a:r>
              <a:rPr lang="it-IT" b="1" dirty="0"/>
              <a:t>Ricerca di informazioni su Internet</a:t>
            </a:r>
          </a:p>
          <a:p>
            <a:pPr marL="0" indent="0"/>
            <a:endParaRPr lang="it-IT" b="1" dirty="0"/>
          </a:p>
          <a:p>
            <a:pPr marL="0" indent="0"/>
            <a:r>
              <a:rPr lang="it-IT" dirty="0"/>
              <a:t>Cerca un tema su Internet per mostrare come è fatto. Come e dove viene effettuata una ricerca su Internet è la differenza tra un'esperienza di navigazione soddisfacente e un mondo di frustrazione. </a:t>
            </a:r>
          </a:p>
          <a:p>
            <a:pPr marL="0" indent="0"/>
            <a:endParaRPr lang="it-IT" dirty="0"/>
          </a:p>
          <a:p>
            <a:pPr marL="342900" indent="-342900">
              <a:buFont typeface="Arial" panose="020B0604020202020204" pitchFamily="34" charset="0"/>
              <a:buChar char="•"/>
            </a:pPr>
            <a:r>
              <a:rPr lang="it-IT" dirty="0"/>
              <a:t>Google è facile da usare e da accedere, così come Safari. 
Puoi esplorare altre possibilità insieme</a:t>
            </a:r>
            <a:r>
              <a:rPr lang="en-US" dirty="0"/>
              <a:t>.</a:t>
            </a:r>
          </a:p>
          <a:p>
            <a:endParaRPr lang="en-US" dirty="0"/>
          </a:p>
          <a:p>
            <a:pPr algn="ctr"/>
            <a:r>
              <a:rPr lang="it-IT" b="1" dirty="0"/>
              <a:t>Scopri di più nella guida tecnica</a:t>
            </a:r>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a:lstStyle/>
          <a:p>
            <a:r>
              <a:rPr lang="it-IT"/>
              <a:t>Cosa dovrebbero imparare le persone</a:t>
            </a:r>
            <a:endParaRPr lang="en-IE" dirty="0"/>
          </a:p>
        </p:txBody>
      </p:sp>
      <p:pic>
        <p:nvPicPr>
          <p:cNvPr id="4" name="Picture 3">
            <a:extLst>
              <a:ext uri="{FF2B5EF4-FFF2-40B4-BE49-F238E27FC236}">
                <a16:creationId xmlns:a16="http://schemas.microsoft.com/office/drawing/2014/main" id="{3C2357AA-1D64-B1D5-D0D4-B2B9C72D3B3F}"/>
              </a:ext>
            </a:extLst>
          </p:cNvPr>
          <p:cNvPicPr>
            <a:picLocks noChangeAspect="1"/>
          </p:cNvPicPr>
          <p:nvPr/>
        </p:nvPicPr>
        <p:blipFill>
          <a:blip r:embed="rId2"/>
          <a:stretch>
            <a:fillRect/>
          </a:stretch>
        </p:blipFill>
        <p:spPr>
          <a:xfrm flipH="1">
            <a:off x="9745857" y="1113919"/>
            <a:ext cx="1483453" cy="1483453"/>
          </a:xfrm>
          <a:prstGeom prst="rect">
            <a:avLst/>
          </a:prstGeom>
          <a:ln>
            <a:solidFill>
              <a:schemeClr val="bg1"/>
            </a:solidFill>
          </a:ln>
        </p:spPr>
      </p:pic>
    </p:spTree>
    <p:extLst>
      <p:ext uri="{BB962C8B-B14F-4D97-AF65-F5344CB8AC3E}">
        <p14:creationId xmlns:p14="http://schemas.microsoft.com/office/powerpoint/2010/main" val="118798350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TotalTime>
  <Words>1005</Words>
  <Application>Microsoft Office PowerPoint</Application>
  <PresentationFormat>Widescreen</PresentationFormat>
  <Paragraphs>86</Paragraphs>
  <Slides>15</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Montserrat</vt:lpstr>
      <vt:lpstr>Montserrat Light</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Palma Bertani</cp:lastModifiedBy>
  <cp:revision>173</cp:revision>
  <dcterms:created xsi:type="dcterms:W3CDTF">2020-10-14T13:32:04Z</dcterms:created>
  <dcterms:modified xsi:type="dcterms:W3CDTF">2023-08-07T17:20:58Z</dcterms:modified>
</cp:coreProperties>
</file>