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0"/>
  </p:notesMasterIdLst>
  <p:sldIdLst>
    <p:sldId id="4286" r:id="rId2"/>
    <p:sldId id="4322" r:id="rId3"/>
    <p:sldId id="4346" r:id="rId4"/>
    <p:sldId id="4347" r:id="rId5"/>
    <p:sldId id="4338" r:id="rId6"/>
    <p:sldId id="4339" r:id="rId7"/>
    <p:sldId id="4342" r:id="rId8"/>
    <p:sldId id="4348" r:id="rId9"/>
    <p:sldId id="4349" r:id="rId10"/>
    <p:sldId id="4350" r:id="rId11"/>
    <p:sldId id="4351" r:id="rId12"/>
    <p:sldId id="4352" r:id="rId13"/>
    <p:sldId id="4353" r:id="rId14"/>
    <p:sldId id="4354" r:id="rId15"/>
    <p:sldId id="4355" r:id="rId16"/>
    <p:sldId id="4356" r:id="rId17"/>
    <p:sldId id="4300" r:id="rId18"/>
    <p:sldId id="426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E4B"/>
    <a:srgbClr val="7F3494"/>
    <a:srgbClr val="24BAA2"/>
    <a:srgbClr val="142D92"/>
    <a:srgbClr val="F79037"/>
    <a:srgbClr val="DD1470"/>
    <a:srgbClr val="EF543F"/>
    <a:srgbClr val="EBEBEB"/>
    <a:srgbClr val="8F2F92"/>
    <a:srgbClr val="F9A8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6B9F5C-585D-71EF-E87C-0AADD6C77744}" v="1324" dt="2023-08-25T10:09:59.9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21"/>
    <p:restoredTop sz="86430"/>
  </p:normalViewPr>
  <p:slideViewPr>
    <p:cSldViewPr snapToGrid="0" snapToObjects="1">
      <p:cViewPr varScale="1">
        <p:scale>
          <a:sx n="91" d="100"/>
          <a:sy n="91" d="100"/>
        </p:scale>
        <p:origin x="552"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beth Marcussen (LIMA | OJ)" userId="S::ojlima@sosuoj.dk::888574db-57ee-48cd-93c5-0c4f5a318406" providerId="AD" clId="Web-{856B9F5C-585D-71EF-E87C-0AADD6C77744}"/>
    <pc:docChg chg="modSld">
      <pc:chgData name="Lisbeth Marcussen (LIMA | OJ)" userId="S::ojlima@sosuoj.dk::888574db-57ee-48cd-93c5-0c4f5a318406" providerId="AD" clId="Web-{856B9F5C-585D-71EF-E87C-0AADD6C77744}" dt="2023-08-25T10:09:59.917" v="1310" actId="20577"/>
      <pc:docMkLst>
        <pc:docMk/>
      </pc:docMkLst>
      <pc:sldChg chg="modSp">
        <pc:chgData name="Lisbeth Marcussen (LIMA | OJ)" userId="S::ojlima@sosuoj.dk::888574db-57ee-48cd-93c5-0c4f5a318406" providerId="AD" clId="Web-{856B9F5C-585D-71EF-E87C-0AADD6C77744}" dt="2023-08-25T09:56:49.709" v="1" actId="20577"/>
        <pc:sldMkLst>
          <pc:docMk/>
          <pc:sldMk cId="2288239601" sldId="4286"/>
        </pc:sldMkLst>
        <pc:spChg chg="mod">
          <ac:chgData name="Lisbeth Marcussen (LIMA | OJ)" userId="S::ojlima@sosuoj.dk::888574db-57ee-48cd-93c5-0c4f5a318406" providerId="AD" clId="Web-{856B9F5C-585D-71EF-E87C-0AADD6C77744}" dt="2023-08-25T09:56:49.709" v="1" actId="20577"/>
          <ac:spMkLst>
            <pc:docMk/>
            <pc:sldMk cId="2288239601" sldId="4286"/>
            <ac:spMk id="7" creationId="{C7A02EA4-4CBF-804E-84A7-7223E815E249}"/>
          </ac:spMkLst>
        </pc:spChg>
      </pc:sldChg>
      <pc:sldChg chg="modSp">
        <pc:chgData name="Lisbeth Marcussen (LIMA | OJ)" userId="S::ojlima@sosuoj.dk::888574db-57ee-48cd-93c5-0c4f5a318406" providerId="AD" clId="Web-{856B9F5C-585D-71EF-E87C-0AADD6C77744}" dt="2023-08-25T09:58:49.696" v="185" actId="20577"/>
        <pc:sldMkLst>
          <pc:docMk/>
          <pc:sldMk cId="3933563620" sldId="4322"/>
        </pc:sldMkLst>
        <pc:spChg chg="mod">
          <ac:chgData name="Lisbeth Marcussen (LIMA | OJ)" userId="S::ojlima@sosuoj.dk::888574db-57ee-48cd-93c5-0c4f5a318406" providerId="AD" clId="Web-{856B9F5C-585D-71EF-E87C-0AADD6C77744}" dt="2023-08-25T09:58:49.696" v="185" actId="20577"/>
          <ac:spMkLst>
            <pc:docMk/>
            <pc:sldMk cId="3933563620" sldId="4322"/>
            <ac:spMk id="4" creationId="{9E0FD84C-0DB0-A747-9C28-9505FE9A7E00}"/>
          </ac:spMkLst>
        </pc:spChg>
        <pc:spChg chg="mod">
          <ac:chgData name="Lisbeth Marcussen (LIMA | OJ)" userId="S::ojlima@sosuoj.dk::888574db-57ee-48cd-93c5-0c4f5a318406" providerId="AD" clId="Web-{856B9F5C-585D-71EF-E87C-0AADD6C77744}" dt="2023-08-25T09:58:43.602" v="184" actId="20577"/>
          <ac:spMkLst>
            <pc:docMk/>
            <pc:sldMk cId="3933563620" sldId="4322"/>
            <ac:spMk id="5" creationId="{596AF18B-65BF-DB48-9E25-AFA12E81586C}"/>
          </ac:spMkLst>
        </pc:spChg>
      </pc:sldChg>
      <pc:sldChg chg="modSp">
        <pc:chgData name="Lisbeth Marcussen (LIMA | OJ)" userId="S::ojlima@sosuoj.dk::888574db-57ee-48cd-93c5-0c4f5a318406" providerId="AD" clId="Web-{856B9F5C-585D-71EF-E87C-0AADD6C77744}" dt="2023-08-25T10:05:25.050" v="879" actId="1076"/>
        <pc:sldMkLst>
          <pc:docMk/>
          <pc:sldMk cId="2155738992" sldId="4338"/>
        </pc:sldMkLst>
        <pc:spChg chg="mod">
          <ac:chgData name="Lisbeth Marcussen (LIMA | OJ)" userId="S::ojlima@sosuoj.dk::888574db-57ee-48cd-93c5-0c4f5a318406" providerId="AD" clId="Web-{856B9F5C-585D-71EF-E87C-0AADD6C77744}" dt="2023-08-25T10:05:25.050" v="879" actId="1076"/>
          <ac:spMkLst>
            <pc:docMk/>
            <pc:sldMk cId="2155738992" sldId="4338"/>
            <ac:spMk id="2" creationId="{A3609859-F9E5-1140-8DE2-548E2441BEF9}"/>
          </ac:spMkLst>
        </pc:spChg>
        <pc:spChg chg="mod">
          <ac:chgData name="Lisbeth Marcussen (LIMA | OJ)" userId="S::ojlima@sosuoj.dk::888574db-57ee-48cd-93c5-0c4f5a318406" providerId="AD" clId="Web-{856B9F5C-585D-71EF-E87C-0AADD6C77744}" dt="2023-08-25T10:05:11.769" v="878" actId="20577"/>
          <ac:spMkLst>
            <pc:docMk/>
            <pc:sldMk cId="2155738992" sldId="4338"/>
            <ac:spMk id="5" creationId="{85241DAC-738A-2446-AED5-50E6EF776372}"/>
          </ac:spMkLst>
        </pc:spChg>
      </pc:sldChg>
      <pc:sldChg chg="modSp">
        <pc:chgData name="Lisbeth Marcussen (LIMA | OJ)" userId="S::ojlima@sosuoj.dk::888574db-57ee-48cd-93c5-0c4f5a318406" providerId="AD" clId="Web-{856B9F5C-585D-71EF-E87C-0AADD6C77744}" dt="2023-08-25T10:08:03.304" v="1152" actId="20577"/>
        <pc:sldMkLst>
          <pc:docMk/>
          <pc:sldMk cId="2509141879" sldId="4339"/>
        </pc:sldMkLst>
        <pc:spChg chg="mod">
          <ac:chgData name="Lisbeth Marcussen (LIMA | OJ)" userId="S::ojlima@sosuoj.dk::888574db-57ee-48cd-93c5-0c4f5a318406" providerId="AD" clId="Web-{856B9F5C-585D-71EF-E87C-0AADD6C77744}" dt="2023-08-25T10:08:03.304" v="1152" actId="20577"/>
          <ac:spMkLst>
            <pc:docMk/>
            <pc:sldMk cId="2509141879" sldId="4339"/>
            <ac:spMk id="2" creationId="{4807231A-8C56-9D46-8B91-D1040E2F919E}"/>
          </ac:spMkLst>
        </pc:spChg>
        <pc:spChg chg="mod">
          <ac:chgData name="Lisbeth Marcussen (LIMA | OJ)" userId="S::ojlima@sosuoj.dk::888574db-57ee-48cd-93c5-0c4f5a318406" providerId="AD" clId="Web-{856B9F5C-585D-71EF-E87C-0AADD6C77744}" dt="2023-08-25T10:07:56.804" v="1151" actId="20577"/>
          <ac:spMkLst>
            <pc:docMk/>
            <pc:sldMk cId="2509141879" sldId="4339"/>
            <ac:spMk id="5" creationId="{901331F3-1FAA-D347-8B9C-59F1536C295C}"/>
          </ac:spMkLst>
        </pc:spChg>
      </pc:sldChg>
      <pc:sldChg chg="modSp">
        <pc:chgData name="Lisbeth Marcussen (LIMA | OJ)" userId="S::ojlima@sosuoj.dk::888574db-57ee-48cd-93c5-0c4f5a318406" providerId="AD" clId="Web-{856B9F5C-585D-71EF-E87C-0AADD6C77744}" dt="2023-08-25T10:08:30.056" v="1169" actId="20577"/>
        <pc:sldMkLst>
          <pc:docMk/>
          <pc:sldMk cId="315668921" sldId="4342"/>
        </pc:sldMkLst>
        <pc:spChg chg="mod">
          <ac:chgData name="Lisbeth Marcussen (LIMA | OJ)" userId="S::ojlima@sosuoj.dk::888574db-57ee-48cd-93c5-0c4f5a318406" providerId="AD" clId="Web-{856B9F5C-585D-71EF-E87C-0AADD6C77744}" dt="2023-08-25T10:08:30.056" v="1169" actId="20577"/>
          <ac:spMkLst>
            <pc:docMk/>
            <pc:sldMk cId="315668921" sldId="4342"/>
            <ac:spMk id="4" creationId="{6BDE6B06-E517-A44D-93E9-58E8C9D1D2E9}"/>
          </ac:spMkLst>
        </pc:spChg>
      </pc:sldChg>
      <pc:sldChg chg="modSp">
        <pc:chgData name="Lisbeth Marcussen (LIMA | OJ)" userId="S::ojlima@sosuoj.dk::888574db-57ee-48cd-93c5-0c4f5a318406" providerId="AD" clId="Web-{856B9F5C-585D-71EF-E87C-0AADD6C77744}" dt="2023-08-25T10:01:05.715" v="476" actId="20577"/>
        <pc:sldMkLst>
          <pc:docMk/>
          <pc:sldMk cId="806484628" sldId="4346"/>
        </pc:sldMkLst>
        <pc:spChg chg="mod">
          <ac:chgData name="Lisbeth Marcussen (LIMA | OJ)" userId="S::ojlima@sosuoj.dk::888574db-57ee-48cd-93c5-0c4f5a318406" providerId="AD" clId="Web-{856B9F5C-585D-71EF-E87C-0AADD6C77744}" dt="2023-08-25T09:59:04.619" v="196" actId="20577"/>
          <ac:spMkLst>
            <pc:docMk/>
            <pc:sldMk cId="806484628" sldId="4346"/>
            <ac:spMk id="12" creationId="{D6364E23-47BD-E3D9-D0F4-BBDB9BBE7CF1}"/>
          </ac:spMkLst>
        </pc:spChg>
        <pc:spChg chg="mod">
          <ac:chgData name="Lisbeth Marcussen (LIMA | OJ)" userId="S::ojlima@sosuoj.dk::888574db-57ee-48cd-93c5-0c4f5a318406" providerId="AD" clId="Web-{856B9F5C-585D-71EF-E87C-0AADD6C77744}" dt="2023-08-25T10:01:05.715" v="476" actId="20577"/>
          <ac:spMkLst>
            <pc:docMk/>
            <pc:sldMk cId="806484628" sldId="4346"/>
            <ac:spMk id="13" creationId="{C03254AE-C921-C664-85AE-5D08F7A8AAD4}"/>
          </ac:spMkLst>
        </pc:spChg>
      </pc:sldChg>
      <pc:sldChg chg="modSp">
        <pc:chgData name="Lisbeth Marcussen (LIMA | OJ)" userId="S::ojlima@sosuoj.dk::888574db-57ee-48cd-93c5-0c4f5a318406" providerId="AD" clId="Web-{856B9F5C-585D-71EF-E87C-0AADD6C77744}" dt="2023-08-25T10:02:58.765" v="599" actId="20577"/>
        <pc:sldMkLst>
          <pc:docMk/>
          <pc:sldMk cId="2974010187" sldId="4347"/>
        </pc:sldMkLst>
        <pc:spChg chg="mod">
          <ac:chgData name="Lisbeth Marcussen (LIMA | OJ)" userId="S::ojlima@sosuoj.dk::888574db-57ee-48cd-93c5-0c4f5a318406" providerId="AD" clId="Web-{856B9F5C-585D-71EF-E87C-0AADD6C77744}" dt="2023-08-25T10:02:51.453" v="598" actId="20577"/>
          <ac:spMkLst>
            <pc:docMk/>
            <pc:sldMk cId="2974010187" sldId="4347"/>
            <ac:spMk id="2" creationId="{0DA04AEE-0687-9B36-3D52-15FE5D9B0A7F}"/>
          </ac:spMkLst>
        </pc:spChg>
        <pc:spChg chg="mod">
          <ac:chgData name="Lisbeth Marcussen (LIMA | OJ)" userId="S::ojlima@sosuoj.dk::888574db-57ee-48cd-93c5-0c4f5a318406" providerId="AD" clId="Web-{856B9F5C-585D-71EF-E87C-0AADD6C77744}" dt="2023-08-25T10:02:58.765" v="599" actId="20577"/>
          <ac:spMkLst>
            <pc:docMk/>
            <pc:sldMk cId="2974010187" sldId="4347"/>
            <ac:spMk id="3" creationId="{0D708E87-88CB-E3A3-DF25-6CF8C8BEF4A4}"/>
          </ac:spMkLst>
        </pc:spChg>
      </pc:sldChg>
      <pc:sldChg chg="modSp">
        <pc:chgData name="Lisbeth Marcussen (LIMA | OJ)" userId="S::ojlima@sosuoj.dk::888574db-57ee-48cd-93c5-0c4f5a318406" providerId="AD" clId="Web-{856B9F5C-585D-71EF-E87C-0AADD6C77744}" dt="2023-08-25T10:09:59.917" v="1310" actId="20577"/>
        <pc:sldMkLst>
          <pc:docMk/>
          <pc:sldMk cId="2397574537" sldId="4348"/>
        </pc:sldMkLst>
        <pc:spChg chg="mod">
          <ac:chgData name="Lisbeth Marcussen (LIMA | OJ)" userId="S::ojlima@sosuoj.dk::888574db-57ee-48cd-93c5-0c4f5a318406" providerId="AD" clId="Web-{856B9F5C-585D-71EF-E87C-0AADD6C77744}" dt="2023-08-25T10:09:59.917" v="1310" actId="20577"/>
          <ac:spMkLst>
            <pc:docMk/>
            <pc:sldMk cId="2397574537" sldId="4348"/>
            <ac:spMk id="2" creationId="{B15B687F-DEE0-8C97-DB05-5F9EE5BC682E}"/>
          </ac:spMkLst>
        </pc:spChg>
        <pc:spChg chg="mod">
          <ac:chgData name="Lisbeth Marcussen (LIMA | OJ)" userId="S::ojlima@sosuoj.dk::888574db-57ee-48cd-93c5-0c4f5a318406" providerId="AD" clId="Web-{856B9F5C-585D-71EF-E87C-0AADD6C77744}" dt="2023-08-25T10:08:37.727" v="1176" actId="20577"/>
          <ac:spMkLst>
            <pc:docMk/>
            <pc:sldMk cId="2397574537" sldId="4348"/>
            <ac:spMk id="3" creationId="{D4283E63-C2FC-098D-A02C-BEE911E2F15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‹nr.›</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49603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Housing Care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1553583" y="1623405"/>
            <a:ext cx="9778140" cy="4895927"/>
          </a:xfrm>
          <a:prstGeom prst="rect">
            <a:avLst/>
          </a:prstGeom>
        </p:spPr>
        <p:txBody>
          <a:bodyPr/>
          <a:lstStyle>
            <a:lvl1pPr algn="l">
              <a:buNone/>
              <a:defRPr sz="2400" b="0" i="0" spc="0">
                <a:solidFill>
                  <a:srgbClr val="092E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1503336" y="604434"/>
            <a:ext cx="9886397" cy="1018971"/>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sp>
        <p:nvSpPr>
          <p:cNvPr id="2" name="Rectangle 1">
            <a:extLst>
              <a:ext uri="{FF2B5EF4-FFF2-40B4-BE49-F238E27FC236}">
                <a16:creationId xmlns:a16="http://schemas.microsoft.com/office/drawing/2014/main" id="{C07CE72E-371D-1D4A-A68D-68550F825E9D}"/>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5C4F2AE5-2D21-BF44-A948-0655B2EA75D8}"/>
              </a:ext>
            </a:extLst>
          </p:cNvPr>
          <p:cNvSpPr/>
          <p:nvPr/>
        </p:nvSpPr>
        <p:spPr>
          <a:xfrm>
            <a:off x="8591" y="5357970"/>
            <a:ext cx="1359904" cy="964190"/>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w="949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56CA0E-B8A9-7A41-919E-33B5E4315BEC}"/>
              </a:ext>
            </a:extLst>
          </p:cNvPr>
          <p:cNvSpPr/>
          <p:nvPr userDrawn="1"/>
        </p:nvSpPr>
        <p:spPr>
          <a:xfrm>
            <a:off x="0" y="4717164"/>
            <a:ext cx="871051" cy="1802168"/>
          </a:xfrm>
          <a:custGeom>
            <a:avLst/>
            <a:gdLst>
              <a:gd name="connsiteX0" fmla="*/ 550688 w 871051"/>
              <a:gd name="connsiteY0" fmla="*/ 1635332 h 1802168"/>
              <a:gd name="connsiteX1" fmla="*/ 515819 w 871051"/>
              <a:gd name="connsiteY1" fmla="*/ 1648331 h 1802168"/>
              <a:gd name="connsiteX2" fmla="*/ 502742 w 871051"/>
              <a:gd name="connsiteY2" fmla="*/ 1682999 h 1802168"/>
              <a:gd name="connsiteX3" fmla="*/ 515819 w 871051"/>
              <a:gd name="connsiteY3" fmla="*/ 1717667 h 1802168"/>
              <a:gd name="connsiteX4" fmla="*/ 550688 w 871051"/>
              <a:gd name="connsiteY4" fmla="*/ 1730666 h 1802168"/>
              <a:gd name="connsiteX5" fmla="*/ 585557 w 871051"/>
              <a:gd name="connsiteY5" fmla="*/ 1717667 h 1802168"/>
              <a:gd name="connsiteX6" fmla="*/ 598634 w 871051"/>
              <a:gd name="connsiteY6" fmla="*/ 1682999 h 1802168"/>
              <a:gd name="connsiteX7" fmla="*/ 585557 w 871051"/>
              <a:gd name="connsiteY7" fmla="*/ 1648331 h 1802168"/>
              <a:gd name="connsiteX8" fmla="*/ 550688 w 871051"/>
              <a:gd name="connsiteY8" fmla="*/ 1635332 h 1802168"/>
              <a:gd name="connsiteX9" fmla="*/ 5037 w 871051"/>
              <a:gd name="connsiteY9" fmla="*/ 0 h 1802168"/>
              <a:gd name="connsiteX10" fmla="*/ 29826 w 871051"/>
              <a:gd name="connsiteY10" fmla="*/ 8124 h 1802168"/>
              <a:gd name="connsiteX11" fmla="*/ 847078 w 871051"/>
              <a:gd name="connsiteY11" fmla="*/ 601805 h 1802168"/>
              <a:gd name="connsiteX12" fmla="*/ 871051 w 871051"/>
              <a:gd name="connsiteY12" fmla="*/ 636473 h 1802168"/>
              <a:gd name="connsiteX13" fmla="*/ 829642 w 871051"/>
              <a:gd name="connsiteY13" fmla="*/ 677641 h 1802168"/>
              <a:gd name="connsiteX14" fmla="*/ 596453 w 871051"/>
              <a:gd name="connsiteY14" fmla="*/ 677641 h 1802168"/>
              <a:gd name="connsiteX15" fmla="*/ 596453 w 871051"/>
              <a:gd name="connsiteY15" fmla="*/ 1149986 h 1802168"/>
              <a:gd name="connsiteX16" fmla="*/ 596453 w 871051"/>
              <a:gd name="connsiteY16" fmla="*/ 1273489 h 1802168"/>
              <a:gd name="connsiteX17" fmla="*/ 596453 w 871051"/>
              <a:gd name="connsiteY17" fmla="*/ 1366658 h 1802168"/>
              <a:gd name="connsiteX18" fmla="*/ 596453 w 871051"/>
              <a:gd name="connsiteY18" fmla="*/ 1379659 h 1802168"/>
              <a:gd name="connsiteX19" fmla="*/ 596453 w 871051"/>
              <a:gd name="connsiteY19" fmla="*/ 1572495 h 1802168"/>
              <a:gd name="connsiteX20" fmla="*/ 596453 w 871051"/>
              <a:gd name="connsiteY20" fmla="*/ 1576829 h 1802168"/>
              <a:gd name="connsiteX21" fmla="*/ 637862 w 871051"/>
              <a:gd name="connsiteY21" fmla="*/ 1602831 h 1802168"/>
              <a:gd name="connsiteX22" fmla="*/ 672732 w 871051"/>
              <a:gd name="connsiteY22" fmla="*/ 1685166 h 1802168"/>
              <a:gd name="connsiteX23" fmla="*/ 637862 w 871051"/>
              <a:gd name="connsiteY23" fmla="*/ 1767500 h 1802168"/>
              <a:gd name="connsiteX24" fmla="*/ 555047 w 871051"/>
              <a:gd name="connsiteY24" fmla="*/ 1802168 h 1802168"/>
              <a:gd name="connsiteX25" fmla="*/ 472231 w 871051"/>
              <a:gd name="connsiteY25" fmla="*/ 1767500 h 1802168"/>
              <a:gd name="connsiteX26" fmla="*/ 437362 w 871051"/>
              <a:gd name="connsiteY26" fmla="*/ 1685166 h 1802168"/>
              <a:gd name="connsiteX27" fmla="*/ 472231 w 871051"/>
              <a:gd name="connsiteY27" fmla="*/ 1602831 h 1802168"/>
              <a:gd name="connsiteX28" fmla="*/ 513640 w 871051"/>
              <a:gd name="connsiteY28" fmla="*/ 1576829 h 1802168"/>
              <a:gd name="connsiteX29" fmla="*/ 513640 w 871051"/>
              <a:gd name="connsiteY29" fmla="*/ 1572495 h 1802168"/>
              <a:gd name="connsiteX30" fmla="*/ 513640 w 871051"/>
              <a:gd name="connsiteY30" fmla="*/ 1273489 h 1802168"/>
              <a:gd name="connsiteX31" fmla="*/ 513640 w 871051"/>
              <a:gd name="connsiteY31" fmla="*/ 1149986 h 1802168"/>
              <a:gd name="connsiteX32" fmla="*/ 513640 w 871051"/>
              <a:gd name="connsiteY32" fmla="*/ 636473 h 1802168"/>
              <a:gd name="connsiteX33" fmla="*/ 555047 w 871051"/>
              <a:gd name="connsiteY33" fmla="*/ 595307 h 1802168"/>
              <a:gd name="connsiteX34" fmla="*/ 703242 w 871051"/>
              <a:gd name="connsiteY34" fmla="*/ 595307 h 1802168"/>
              <a:gd name="connsiteX35" fmla="*/ 8034 w 871051"/>
              <a:gd name="connsiteY35" fmla="*/ 90461 h 1802168"/>
              <a:gd name="connsiteX36" fmla="*/ 0 w 871051"/>
              <a:gd name="connsiteY36" fmla="*/ 96295 h 1802168"/>
              <a:gd name="connsiteX37" fmla="*/ 0 w 871051"/>
              <a:gd name="connsiteY37" fmla="*/ 1767 h 180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1051" h="1802168">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w="9493"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999945" y="3509336"/>
            <a:ext cx="6010480" cy="2253043"/>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91654" y="2003728"/>
            <a:ext cx="2066906" cy="582221"/>
          </a:xfrm>
          <a:prstGeom prst="rect">
            <a:avLst/>
          </a:prstGeom>
        </p:spPr>
        <p:txBody>
          <a:bodyPr>
            <a:noAutofit/>
          </a:bodyPr>
          <a:lstStyle>
            <a:lvl1pPr marL="0" indent="0" algn="l">
              <a:buNone/>
              <a:defRPr sz="13000" b="0" i="0">
                <a:solidFill>
                  <a:srgbClr val="24BAA2"/>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0" y="3875787"/>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24BAA2"/>
          </a:solidFill>
          <a:ln w="3060" cap="flat">
            <a:solidFill>
              <a:srgbClr val="24BAA2"/>
            </a:solid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857CC51-5EEF-AB43-9809-7243009D7081}"/>
              </a:ext>
            </a:extLst>
          </p:cNvPr>
          <p:cNvSpPr>
            <a:spLocks noChangeAspect="1"/>
          </p:cNvSpPr>
          <p:nvPr userDrawn="1"/>
        </p:nvSpPr>
        <p:spPr>
          <a:xfrm>
            <a:off x="5040000" y="3812439"/>
            <a:ext cx="394105" cy="198697"/>
          </a:xfrm>
          <a:custGeom>
            <a:avLst/>
            <a:gdLst>
              <a:gd name="connsiteX0" fmla="*/ 185530 w 200753"/>
              <a:gd name="connsiteY0" fmla="*/ 15135 h 101214"/>
              <a:gd name="connsiteX1" fmla="*/ 185530 w 200753"/>
              <a:gd name="connsiteY1" fmla="*/ 15135 h 101214"/>
              <a:gd name="connsiteX2" fmla="*/ 185530 w 200753"/>
              <a:gd name="connsiteY2" fmla="*/ 15135 h 101214"/>
              <a:gd name="connsiteX3" fmla="*/ 149376 w 200753"/>
              <a:gd name="connsiteY3" fmla="*/ 0 h 101214"/>
              <a:gd name="connsiteX4" fmla="*/ 113221 w 200753"/>
              <a:gd name="connsiteY4" fmla="*/ 15135 h 101214"/>
              <a:gd name="connsiteX5" fmla="*/ 113221 w 200753"/>
              <a:gd name="connsiteY5" fmla="*/ 15135 h 101214"/>
              <a:gd name="connsiteX6" fmla="*/ 113221 w 200753"/>
              <a:gd name="connsiteY6" fmla="*/ 15135 h 101214"/>
              <a:gd name="connsiteX7" fmla="*/ 101804 w 200753"/>
              <a:gd name="connsiteY7" fmla="*/ 32162 h 101214"/>
              <a:gd name="connsiteX8" fmla="*/ 951 w 200753"/>
              <a:gd name="connsiteY8" fmla="*/ 32162 h 101214"/>
              <a:gd name="connsiteX9" fmla="*/ 0 w 200753"/>
              <a:gd name="connsiteY9" fmla="*/ 70945 h 101214"/>
              <a:gd name="connsiteX10" fmla="*/ 102755 w 200753"/>
              <a:gd name="connsiteY10" fmla="*/ 70945 h 101214"/>
              <a:gd name="connsiteX11" fmla="*/ 113221 w 200753"/>
              <a:gd name="connsiteY11" fmla="*/ 86080 h 101214"/>
              <a:gd name="connsiteX12" fmla="*/ 113221 w 200753"/>
              <a:gd name="connsiteY12" fmla="*/ 86080 h 101214"/>
              <a:gd name="connsiteX13" fmla="*/ 113221 w 200753"/>
              <a:gd name="connsiteY13" fmla="*/ 86080 h 101214"/>
              <a:gd name="connsiteX14" fmla="*/ 149376 w 200753"/>
              <a:gd name="connsiteY14" fmla="*/ 101215 h 101214"/>
              <a:gd name="connsiteX15" fmla="*/ 185530 w 200753"/>
              <a:gd name="connsiteY15" fmla="*/ 86080 h 101214"/>
              <a:gd name="connsiteX16" fmla="*/ 185530 w 200753"/>
              <a:gd name="connsiteY16" fmla="*/ 86080 h 101214"/>
              <a:gd name="connsiteX17" fmla="*/ 185530 w 200753"/>
              <a:gd name="connsiteY17" fmla="*/ 86080 h 101214"/>
              <a:gd name="connsiteX18" fmla="*/ 200753 w 200753"/>
              <a:gd name="connsiteY18" fmla="*/ 50134 h 101214"/>
              <a:gd name="connsiteX19" fmla="*/ 185530 w 200753"/>
              <a:gd name="connsiteY19" fmla="*/ 15135 h 101214"/>
              <a:gd name="connsiteX20" fmla="*/ 163647 w 200753"/>
              <a:gd name="connsiteY20" fmla="*/ 66215 h 101214"/>
              <a:gd name="connsiteX21" fmla="*/ 163647 w 200753"/>
              <a:gd name="connsiteY21" fmla="*/ 66215 h 101214"/>
              <a:gd name="connsiteX22" fmla="*/ 148424 w 200753"/>
              <a:gd name="connsiteY22" fmla="*/ 71891 h 101214"/>
              <a:gd name="connsiteX23" fmla="*/ 133201 w 200753"/>
              <a:gd name="connsiteY23" fmla="*/ 66215 h 101214"/>
              <a:gd name="connsiteX24" fmla="*/ 133201 w 200753"/>
              <a:gd name="connsiteY24" fmla="*/ 66215 h 101214"/>
              <a:gd name="connsiteX25" fmla="*/ 127493 w 200753"/>
              <a:gd name="connsiteY25" fmla="*/ 51080 h 101214"/>
              <a:gd name="connsiteX26" fmla="*/ 133201 w 200753"/>
              <a:gd name="connsiteY26" fmla="*/ 35945 h 101214"/>
              <a:gd name="connsiteX27" fmla="*/ 133201 w 200753"/>
              <a:gd name="connsiteY27" fmla="*/ 35945 h 101214"/>
              <a:gd name="connsiteX28" fmla="*/ 148424 w 200753"/>
              <a:gd name="connsiteY28" fmla="*/ 30270 h 101214"/>
              <a:gd name="connsiteX29" fmla="*/ 163647 w 200753"/>
              <a:gd name="connsiteY29" fmla="*/ 35945 h 101214"/>
              <a:gd name="connsiteX30" fmla="*/ 163647 w 200753"/>
              <a:gd name="connsiteY30" fmla="*/ 35945 h 101214"/>
              <a:gd name="connsiteX31" fmla="*/ 169356 w 200753"/>
              <a:gd name="connsiteY31" fmla="*/ 51080 h 101214"/>
              <a:gd name="connsiteX32" fmla="*/ 163647 w 200753"/>
              <a:gd name="connsiteY32" fmla="*/ 66215 h 10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753" h="101214">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w="9493" cap="flat">
            <a:noFill/>
            <a:prstDash val="solid"/>
            <a:miter/>
          </a:ln>
        </p:spPr>
        <p:txBody>
          <a:bodyPr rtlCol="0" anchor="ctr"/>
          <a:lstStyle/>
          <a:p>
            <a:endParaRPr lang="en-US"/>
          </a:p>
        </p:txBody>
      </p:sp>
      <p:grpSp>
        <p:nvGrpSpPr>
          <p:cNvPr id="29" name="Group 28">
            <a:extLst>
              <a:ext uri="{FF2B5EF4-FFF2-40B4-BE49-F238E27FC236}">
                <a16:creationId xmlns:a16="http://schemas.microsoft.com/office/drawing/2014/main" id="{49AF03A4-B0B2-DC43-89FC-2AEDACFC8E40}"/>
              </a:ext>
            </a:extLst>
          </p:cNvPr>
          <p:cNvGrpSpPr/>
          <p:nvPr userDrawn="1"/>
        </p:nvGrpSpPr>
        <p:grpSpPr>
          <a:xfrm>
            <a:off x="9005185" y="0"/>
            <a:ext cx="3525984" cy="2857223"/>
            <a:chOff x="1659400" y="1572038"/>
            <a:chExt cx="970931" cy="786778"/>
          </a:xfrm>
          <a:solidFill>
            <a:schemeClr val="bg1">
              <a:alpha val="13293"/>
            </a:schemeClr>
          </a:solidFill>
        </p:grpSpPr>
        <p:sp>
          <p:nvSpPr>
            <p:cNvPr id="30" name="Freeform 29">
              <a:extLst>
                <a:ext uri="{FF2B5EF4-FFF2-40B4-BE49-F238E27FC236}">
                  <a16:creationId xmlns:a16="http://schemas.microsoft.com/office/drawing/2014/main" id="{B13854F3-2D2D-6447-83E2-B6218477759F}"/>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FDCB28A-BE8A-A248-9232-471AC652CADA}"/>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220412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757C479-C257-C247-8E86-AED0A2B9F127}"/>
              </a:ext>
            </a:extLst>
          </p:cNvPr>
          <p:cNvSpPr/>
          <p:nvPr userDrawn="1"/>
        </p:nvSpPr>
        <p:spPr>
          <a:xfrm>
            <a:off x="4605868" y="1"/>
            <a:ext cx="6891866"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16" name="Text Placeholder 17">
            <a:extLst>
              <a:ext uri="{FF2B5EF4-FFF2-40B4-BE49-F238E27FC236}">
                <a16:creationId xmlns:a16="http://schemas.microsoft.com/office/drawing/2014/main" id="{A29AA7C0-E80F-9940-A7DE-B7B4733D7F3D}"/>
              </a:ext>
            </a:extLst>
          </p:cNvPr>
          <p:cNvSpPr>
            <a:spLocks noGrp="1"/>
          </p:cNvSpPr>
          <p:nvPr>
            <p:ph type="body" sz="quarter" idx="18" hasCustomPrompt="1"/>
          </p:nvPr>
        </p:nvSpPr>
        <p:spPr>
          <a:xfrm>
            <a:off x="5943600" y="2076098"/>
            <a:ext cx="4867011" cy="391318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F13E4322-43A6-A642-9B00-7405BE2B70DA}"/>
              </a:ext>
            </a:extLst>
          </p:cNvPr>
          <p:cNvSpPr>
            <a:spLocks noGrp="1"/>
          </p:cNvSpPr>
          <p:nvPr>
            <p:ph type="body" sz="quarter" idx="16" hasCustomPrompt="1"/>
          </p:nvPr>
        </p:nvSpPr>
        <p:spPr>
          <a:xfrm>
            <a:off x="5943601" y="647039"/>
            <a:ext cx="4990998" cy="992652"/>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pic>
        <p:nvPicPr>
          <p:cNvPr id="25" name="Picture 24">
            <a:extLst>
              <a:ext uri="{FF2B5EF4-FFF2-40B4-BE49-F238E27FC236}">
                <a16:creationId xmlns:a16="http://schemas.microsoft.com/office/drawing/2014/main" id="{8E11CE39-CB23-374D-9A35-432479915623}"/>
              </a:ext>
            </a:extLst>
          </p:cNvPr>
          <p:cNvPicPr>
            <a:picLocks noChangeAspect="1"/>
          </p:cNvPicPr>
          <p:nvPr userDrawn="1"/>
        </p:nvPicPr>
        <p:blipFill rotWithShape="1">
          <a:blip r:embed="rId2"/>
          <a:srcRect l="-18315" t="15976" r="29196" b="11083"/>
          <a:stretch/>
        </p:blipFill>
        <p:spPr>
          <a:xfrm flipH="1">
            <a:off x="0" y="1639691"/>
            <a:ext cx="8439100" cy="5375657"/>
          </a:xfrm>
          <a:prstGeom prst="rect">
            <a:avLst/>
          </a:prstGeom>
        </p:spPr>
      </p:pic>
      <p:sp>
        <p:nvSpPr>
          <p:cNvPr id="26" name="Picture Placeholder 17">
            <a:extLst>
              <a:ext uri="{FF2B5EF4-FFF2-40B4-BE49-F238E27FC236}">
                <a16:creationId xmlns:a16="http://schemas.microsoft.com/office/drawing/2014/main" id="{99DF676B-CC80-6441-A3FF-F3427936356B}"/>
              </a:ext>
            </a:extLst>
          </p:cNvPr>
          <p:cNvSpPr>
            <a:spLocks noGrp="1"/>
          </p:cNvSpPr>
          <p:nvPr>
            <p:ph type="pic" sz="quarter" idx="10"/>
          </p:nvPr>
        </p:nvSpPr>
        <p:spPr>
          <a:xfrm>
            <a:off x="0" y="186678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2637B4-C090-664B-9518-5B50FEB1AD29}"/>
              </a:ext>
            </a:extLst>
          </p:cNvPr>
          <p:cNvSpPr/>
          <p:nvPr userDrawn="1"/>
        </p:nvSpPr>
        <p:spPr>
          <a:xfrm>
            <a:off x="0" y="882027"/>
            <a:ext cx="12192000" cy="143727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727702"/>
            <a:ext cx="7178174" cy="3311641"/>
          </a:xfrm>
          <a:prstGeom prst="rect">
            <a:avLst/>
          </a:prstGeom>
        </p:spPr>
        <p:txBody>
          <a:bodyPr/>
          <a:lstStyle>
            <a:lvl1pPr algn="l">
              <a:buNone/>
              <a:defRPr sz="2400" b="0" i="0" spc="0">
                <a:solidFill>
                  <a:srgbClr val="092E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7"/>
            <a:ext cx="7178174" cy="1031625"/>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pic>
        <p:nvPicPr>
          <p:cNvPr id="17" name="Picture 16" descr="iPhone6_mockup_front_white.png">
            <a:extLst>
              <a:ext uri="{FF2B5EF4-FFF2-40B4-BE49-F238E27FC236}">
                <a16:creationId xmlns:a16="http://schemas.microsoft.com/office/drawing/2014/main" id="{E4E01626-D8FB-DA4D-8D60-ADB5CDC507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8850" y="226918"/>
            <a:ext cx="4094254" cy="6404164"/>
          </a:xfrm>
          <a:prstGeom prst="rect">
            <a:avLst/>
          </a:prstGeom>
        </p:spPr>
      </p:pic>
      <p:sp>
        <p:nvSpPr>
          <p:cNvPr id="18" name="Picture Placeholder 17">
            <a:extLst>
              <a:ext uri="{FF2B5EF4-FFF2-40B4-BE49-F238E27FC236}">
                <a16:creationId xmlns:a16="http://schemas.microsoft.com/office/drawing/2014/main" id="{2C88D513-C68B-0445-BEAD-F3AA97638FA7}"/>
              </a:ext>
            </a:extLst>
          </p:cNvPr>
          <p:cNvSpPr>
            <a:spLocks noGrp="1"/>
          </p:cNvSpPr>
          <p:nvPr>
            <p:ph type="pic" sz="quarter" idx="10"/>
          </p:nvPr>
        </p:nvSpPr>
        <p:spPr>
          <a:xfrm>
            <a:off x="8583306"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4108775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4" name="Freeform 133">
            <a:extLst>
              <a:ext uri="{FF2B5EF4-FFF2-40B4-BE49-F238E27FC236}">
                <a16:creationId xmlns:a16="http://schemas.microsoft.com/office/drawing/2014/main" id="{235E0D95-4783-9F46-82FE-2993AB58F1EA}"/>
              </a:ext>
            </a:extLst>
          </p:cNvPr>
          <p:cNvSpPr/>
          <p:nvPr userDrawn="1"/>
        </p:nvSpPr>
        <p:spPr>
          <a:xfrm>
            <a:off x="-32399" y="3350405"/>
            <a:ext cx="12194195" cy="241562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690953" y="4549217"/>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690953" y="3739641"/>
            <a:ext cx="3195485" cy="837258"/>
          </a:xfrm>
          <a:prstGeom prst="rect">
            <a:avLst/>
          </a:prstGeom>
        </p:spPr>
        <p:txBody>
          <a:bodyPr anchor="ctr">
            <a:normAutofit/>
          </a:bodyPr>
          <a:lstStyle>
            <a:lvl1pPr marL="0" indent="0" algn="l">
              <a:buNone/>
              <a:defRPr sz="5000" b="1" baseline="0">
                <a:solidFill>
                  <a:srgbClr val="24BAA2"/>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336354" y="5927698"/>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89" name="Picture 88">
            <a:extLst>
              <a:ext uri="{FF2B5EF4-FFF2-40B4-BE49-F238E27FC236}">
                <a16:creationId xmlns:a16="http://schemas.microsoft.com/office/drawing/2014/main" id="{E84CEF45-922C-A649-816D-0F940702DF91}"/>
              </a:ext>
            </a:extLst>
          </p:cNvPr>
          <p:cNvPicPr>
            <a:picLocks noChangeAspect="1"/>
          </p:cNvPicPr>
          <p:nvPr userDrawn="1"/>
        </p:nvPicPr>
        <p:blipFill>
          <a:blip r:embed="rId3"/>
          <a:stretch>
            <a:fillRect/>
          </a:stretch>
        </p:blipFill>
        <p:spPr>
          <a:xfrm>
            <a:off x="336354" y="587665"/>
            <a:ext cx="5189566" cy="1979955"/>
          </a:xfrm>
          <a:prstGeom prst="rect">
            <a:avLst/>
          </a:prstGeom>
        </p:spPr>
      </p:pic>
      <p:grpSp>
        <p:nvGrpSpPr>
          <p:cNvPr id="90" name="Group 89">
            <a:extLst>
              <a:ext uri="{FF2B5EF4-FFF2-40B4-BE49-F238E27FC236}">
                <a16:creationId xmlns:a16="http://schemas.microsoft.com/office/drawing/2014/main" id="{7EFE6FB4-83AF-2B4D-B270-9C04315753E7}"/>
              </a:ext>
            </a:extLst>
          </p:cNvPr>
          <p:cNvGrpSpPr/>
          <p:nvPr userDrawn="1"/>
        </p:nvGrpSpPr>
        <p:grpSpPr>
          <a:xfrm>
            <a:off x="9565775" y="3574321"/>
            <a:ext cx="3525984" cy="2857223"/>
            <a:chOff x="1659400" y="1572038"/>
            <a:chExt cx="970931" cy="786778"/>
          </a:xfrm>
          <a:solidFill>
            <a:schemeClr val="bg1">
              <a:alpha val="13293"/>
            </a:schemeClr>
          </a:solidFill>
        </p:grpSpPr>
        <p:sp>
          <p:nvSpPr>
            <p:cNvPr id="91" name="Freeform 90">
              <a:extLst>
                <a:ext uri="{FF2B5EF4-FFF2-40B4-BE49-F238E27FC236}">
                  <a16:creationId xmlns:a16="http://schemas.microsoft.com/office/drawing/2014/main" id="{72944696-B4BB-6449-AD90-455D9A9DFAB0}"/>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252616E-7792-8345-BA87-2BB1C2E249F9}"/>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
        <p:nvSpPr>
          <p:cNvPr id="93" name="Freeform 92">
            <a:extLst>
              <a:ext uri="{FF2B5EF4-FFF2-40B4-BE49-F238E27FC236}">
                <a16:creationId xmlns:a16="http://schemas.microsoft.com/office/drawing/2014/main" id="{4629E1FC-CD7B-FB4A-9EBE-6E602571A90E}"/>
              </a:ext>
            </a:extLst>
          </p:cNvPr>
          <p:cNvSpPr/>
          <p:nvPr userDrawn="1"/>
        </p:nvSpPr>
        <p:spPr>
          <a:xfrm>
            <a:off x="6903719" y="5585903"/>
            <a:ext cx="5257377"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4BAA2"/>
          </a:solidFill>
          <a:ln w="30808" cap="flat">
            <a:noFill/>
            <a:prstDash val="solid"/>
            <a:miter/>
          </a:ln>
        </p:spPr>
        <p:txBody>
          <a:bodyPr rtlCol="0" anchor="ctr"/>
          <a:lstStyle/>
          <a:p>
            <a:endParaRPr lang="en-US" sz="2069"/>
          </a:p>
        </p:txBody>
      </p:sp>
      <p:sp>
        <p:nvSpPr>
          <p:cNvPr id="15" name="Text Placeholder 23">
            <a:extLst>
              <a:ext uri="{FF2B5EF4-FFF2-40B4-BE49-F238E27FC236}">
                <a16:creationId xmlns:a16="http://schemas.microsoft.com/office/drawing/2014/main" id="{9D8830B7-3F1C-4BD8-82D9-F5C5E4D01BF5}"/>
              </a:ext>
            </a:extLst>
          </p:cNvPr>
          <p:cNvSpPr>
            <a:spLocks noGrp="1"/>
          </p:cNvSpPr>
          <p:nvPr>
            <p:ph type="body" sz="quarter" idx="45" hasCustomPrompt="1"/>
          </p:nvPr>
        </p:nvSpPr>
        <p:spPr>
          <a:xfrm>
            <a:off x="8064230" y="5611394"/>
            <a:ext cx="3476589" cy="731140"/>
          </a:xfrm>
          <a:prstGeom prst="rect">
            <a:avLst/>
          </a:prstGeom>
        </p:spPr>
        <p:txBody>
          <a:bodyPr anchor="ctr">
            <a:normAutofit/>
          </a:bodyPr>
          <a:lstStyle>
            <a:lvl1pPr marL="0" indent="0" algn="r">
              <a:buNone/>
              <a:defRPr sz="2800" baseline="0">
                <a:solidFill>
                  <a:schemeClr val="bg1"/>
                </a:solidFill>
                <a:latin typeface="+mn-lt"/>
              </a:defRPr>
            </a:lvl1pPr>
          </a:lstStyle>
          <a:p>
            <a:r>
              <a:rPr lang="en-US" dirty="0"/>
              <a:t>﻿www.housingcare.net</a:t>
            </a:r>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0" y="2454512"/>
            <a:ext cx="12172692" cy="3432703"/>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F3494"/>
          </a:solidFill>
          <a:ln w="30808" cap="flat">
            <a:noFill/>
            <a:prstDash val="solid"/>
            <a:miter/>
          </a:ln>
        </p:spPr>
        <p:txBody>
          <a:bodyPr rtlCol="0" anchor="ctr"/>
          <a:lstStyle/>
          <a:p>
            <a:endParaRPr lang="en-US" sz="2069"/>
          </a:p>
        </p:txBody>
      </p:sp>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Housing Care</a:t>
            </a:r>
            <a:endParaRPr lang="en-US" dirty="0"/>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618012"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283" name="Group 282">
            <a:extLst>
              <a:ext uri="{FF2B5EF4-FFF2-40B4-BE49-F238E27FC236}">
                <a16:creationId xmlns:a16="http://schemas.microsoft.com/office/drawing/2014/main" id="{C1036C75-4D48-4C45-AFC3-8D59AD2A30F8}"/>
              </a:ext>
            </a:extLst>
          </p:cNvPr>
          <p:cNvGrpSpPr/>
          <p:nvPr userDrawn="1"/>
        </p:nvGrpSpPr>
        <p:grpSpPr>
          <a:xfrm>
            <a:off x="162193" y="6091871"/>
            <a:ext cx="2471731" cy="613729"/>
            <a:chOff x="0" y="0"/>
            <a:chExt cx="2301694" cy="571500"/>
          </a:xfrm>
        </p:grpSpPr>
        <p:sp>
          <p:nvSpPr>
            <p:cNvPr id="284" name="Rectangle 283">
              <a:extLst>
                <a:ext uri="{FF2B5EF4-FFF2-40B4-BE49-F238E27FC236}">
                  <a16:creationId xmlns:a16="http://schemas.microsoft.com/office/drawing/2014/main" id="{7FDC6DC0-2C2E-714E-AD04-F0B2F89EC052}"/>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85" name="Picture 284">
              <a:extLst>
                <a:ext uri="{FF2B5EF4-FFF2-40B4-BE49-F238E27FC236}">
                  <a16:creationId xmlns:a16="http://schemas.microsoft.com/office/drawing/2014/main" id="{84C8360A-3BE2-5B4F-89AD-CA8C637693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13" name="Freeform 312">
            <a:extLst>
              <a:ext uri="{FF2B5EF4-FFF2-40B4-BE49-F238E27FC236}">
                <a16:creationId xmlns:a16="http://schemas.microsoft.com/office/drawing/2014/main" id="{41DE6804-49C7-BA4C-98EA-A2FBCF20D006}"/>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grpSp>
        <p:nvGrpSpPr>
          <p:cNvPr id="81" name="Group 80">
            <a:extLst>
              <a:ext uri="{FF2B5EF4-FFF2-40B4-BE49-F238E27FC236}">
                <a16:creationId xmlns:a16="http://schemas.microsoft.com/office/drawing/2014/main" id="{25E5282A-FFA6-3341-8D0E-F43E1F0CB6F8}"/>
              </a:ext>
            </a:extLst>
          </p:cNvPr>
          <p:cNvGrpSpPr/>
          <p:nvPr userDrawn="1"/>
        </p:nvGrpSpPr>
        <p:grpSpPr>
          <a:xfrm>
            <a:off x="9565775" y="3574321"/>
            <a:ext cx="3525984" cy="2857223"/>
            <a:chOff x="1659400" y="1572038"/>
            <a:chExt cx="970931" cy="786778"/>
          </a:xfrm>
          <a:solidFill>
            <a:schemeClr val="bg1">
              <a:alpha val="13293"/>
            </a:schemeClr>
          </a:solidFill>
        </p:grpSpPr>
        <p:sp>
          <p:nvSpPr>
            <p:cNvPr id="82" name="Freeform 81">
              <a:extLst>
                <a:ext uri="{FF2B5EF4-FFF2-40B4-BE49-F238E27FC236}">
                  <a16:creationId xmlns:a16="http://schemas.microsoft.com/office/drawing/2014/main" id="{182B2918-D1E7-F746-947F-7BA6B0BF16C1}"/>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2272CAF-95A2-AD47-83C8-B7BCB7C8D799}"/>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
        <p:nvSpPr>
          <p:cNvPr id="84" name="Picture Placeholder 62">
            <a:extLst>
              <a:ext uri="{FF2B5EF4-FFF2-40B4-BE49-F238E27FC236}">
                <a16:creationId xmlns:a16="http://schemas.microsoft.com/office/drawing/2014/main" id="{4896E015-F0A6-674A-9878-5249934841B5}"/>
              </a:ext>
            </a:extLst>
          </p:cNvPr>
          <p:cNvSpPr>
            <a:spLocks noGrp="1"/>
          </p:cNvSpPr>
          <p:nvPr>
            <p:ph type="pic" sz="quarter" idx="44" hasCustomPrompt="1"/>
          </p:nvPr>
        </p:nvSpPr>
        <p:spPr>
          <a:xfrm>
            <a:off x="5718875" y="423474"/>
            <a:ext cx="5982506" cy="4551482"/>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86" name="Freeform 85">
            <a:extLst>
              <a:ext uri="{FF2B5EF4-FFF2-40B4-BE49-F238E27FC236}">
                <a16:creationId xmlns:a16="http://schemas.microsoft.com/office/drawing/2014/main" id="{6A11F79F-713E-E345-9C80-877BA9BBE40E}"/>
              </a:ext>
            </a:extLst>
          </p:cNvPr>
          <p:cNvSpPr/>
          <p:nvPr userDrawn="1"/>
        </p:nvSpPr>
        <p:spPr>
          <a:xfrm>
            <a:off x="6903719" y="5585903"/>
            <a:ext cx="5257377"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4BAA2"/>
          </a:solidFill>
          <a:ln w="30808" cap="flat">
            <a:noFill/>
            <a:prstDash val="solid"/>
            <a:miter/>
          </a:ln>
        </p:spPr>
        <p:txBody>
          <a:bodyPr rtlCol="0" anchor="ctr"/>
          <a:lstStyle/>
          <a:p>
            <a:endParaRPr lang="en-US" sz="2069"/>
          </a:p>
        </p:txBody>
      </p:sp>
      <p:sp>
        <p:nvSpPr>
          <p:cNvPr id="87" name="Text Placeholder 23">
            <a:extLst>
              <a:ext uri="{FF2B5EF4-FFF2-40B4-BE49-F238E27FC236}">
                <a16:creationId xmlns:a16="http://schemas.microsoft.com/office/drawing/2014/main" id="{7B083E97-1B7E-AA43-8396-3B3FA19E84FC}"/>
              </a:ext>
            </a:extLst>
          </p:cNvPr>
          <p:cNvSpPr>
            <a:spLocks noGrp="1"/>
          </p:cNvSpPr>
          <p:nvPr>
            <p:ph type="body" sz="quarter" idx="45" hasCustomPrompt="1"/>
          </p:nvPr>
        </p:nvSpPr>
        <p:spPr>
          <a:xfrm>
            <a:off x="8064230" y="5611394"/>
            <a:ext cx="3476589" cy="731140"/>
          </a:xfrm>
          <a:prstGeom prst="rect">
            <a:avLst/>
          </a:prstGeom>
        </p:spPr>
        <p:txBody>
          <a:bodyPr anchor="ctr">
            <a:normAutofit/>
          </a:bodyPr>
          <a:lstStyle>
            <a:lvl1pPr marL="0" indent="0" algn="r">
              <a:buNone/>
              <a:defRPr sz="2800" baseline="0">
                <a:solidFill>
                  <a:schemeClr val="bg1"/>
                </a:solidFill>
                <a:latin typeface="+mn-lt"/>
              </a:defRPr>
            </a:lvl1pPr>
          </a:lstStyle>
          <a:p>
            <a:r>
              <a:rPr lang="en-US" dirty="0"/>
              <a:t>﻿www.housingcare.net</a:t>
            </a:r>
          </a:p>
        </p:txBody>
      </p:sp>
      <p:pic>
        <p:nvPicPr>
          <p:cNvPr id="88" name="Picture 87">
            <a:extLst>
              <a:ext uri="{FF2B5EF4-FFF2-40B4-BE49-F238E27FC236}">
                <a16:creationId xmlns:a16="http://schemas.microsoft.com/office/drawing/2014/main" id="{DFFB3EFA-94FC-124D-8093-2A21EDAD39CE}"/>
              </a:ext>
            </a:extLst>
          </p:cNvPr>
          <p:cNvPicPr>
            <a:picLocks noChangeAspect="1"/>
          </p:cNvPicPr>
          <p:nvPr userDrawn="1"/>
        </p:nvPicPr>
        <p:blipFill>
          <a:blip r:embed="rId3"/>
          <a:stretch>
            <a:fillRect/>
          </a:stretch>
        </p:blipFill>
        <p:spPr>
          <a:xfrm>
            <a:off x="431403" y="569217"/>
            <a:ext cx="4405042" cy="1680639"/>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65673" y="2544495"/>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400970" y="2544495"/>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65673" y="3256285"/>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400970" y="3256285"/>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65673" y="3968072"/>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400970" y="3968072"/>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65673" y="4679864"/>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400970" y="4679864"/>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65673" y="5374717"/>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400970" y="5374717"/>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12799" y="5622"/>
            <a:ext cx="12189954" cy="1762217"/>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565673" y="659662"/>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CONTENTS</a:t>
            </a:r>
          </a:p>
        </p:txBody>
      </p:sp>
      <p:grpSp>
        <p:nvGrpSpPr>
          <p:cNvPr id="52" name="Group 51">
            <a:extLst>
              <a:ext uri="{FF2B5EF4-FFF2-40B4-BE49-F238E27FC236}">
                <a16:creationId xmlns:a16="http://schemas.microsoft.com/office/drawing/2014/main" id="{1A2EAEF9-1BBC-B342-831C-62CC1D5C1962}"/>
              </a:ext>
            </a:extLst>
          </p:cNvPr>
          <p:cNvGrpSpPr/>
          <p:nvPr userDrawn="1"/>
        </p:nvGrpSpPr>
        <p:grpSpPr>
          <a:xfrm>
            <a:off x="8744224" y="-356297"/>
            <a:ext cx="3525984" cy="2857223"/>
            <a:chOff x="1659400" y="1572038"/>
            <a:chExt cx="970931" cy="786778"/>
          </a:xfrm>
          <a:solidFill>
            <a:schemeClr val="bg1">
              <a:alpha val="13293"/>
            </a:schemeClr>
          </a:solidFill>
        </p:grpSpPr>
        <p:sp>
          <p:nvSpPr>
            <p:cNvPr id="53" name="Freeform 52">
              <a:extLst>
                <a:ext uri="{FF2B5EF4-FFF2-40B4-BE49-F238E27FC236}">
                  <a16:creationId xmlns:a16="http://schemas.microsoft.com/office/drawing/2014/main" id="{23DFB17E-29C0-354B-80EA-9CB727E19C00}"/>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4CD38DF-537F-F74B-9CEB-58E97A7D7E0E}"/>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4884044"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6096001" y="593579"/>
            <a:ext cx="4724400" cy="560402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grpSp>
        <p:nvGrpSpPr>
          <p:cNvPr id="26" name="Group 25">
            <a:extLst>
              <a:ext uri="{FF2B5EF4-FFF2-40B4-BE49-F238E27FC236}">
                <a16:creationId xmlns:a16="http://schemas.microsoft.com/office/drawing/2014/main" id="{42DFB01B-26CE-B442-86AF-519657426DE2}"/>
              </a:ext>
            </a:extLst>
          </p:cNvPr>
          <p:cNvGrpSpPr/>
          <p:nvPr userDrawn="1"/>
        </p:nvGrpSpPr>
        <p:grpSpPr>
          <a:xfrm>
            <a:off x="4884044" y="3946789"/>
            <a:ext cx="3525984" cy="2857223"/>
            <a:chOff x="1659400" y="1572038"/>
            <a:chExt cx="970931" cy="786778"/>
          </a:xfrm>
          <a:solidFill>
            <a:schemeClr val="bg1">
              <a:alpha val="13293"/>
            </a:schemeClr>
          </a:solidFill>
        </p:grpSpPr>
        <p:sp>
          <p:nvSpPr>
            <p:cNvPr id="27" name="Freeform 26">
              <a:extLst>
                <a:ext uri="{FF2B5EF4-FFF2-40B4-BE49-F238E27FC236}">
                  <a16:creationId xmlns:a16="http://schemas.microsoft.com/office/drawing/2014/main" id="{5A6C6FBB-426E-5540-AB68-458BE6BDDDFB}"/>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4D65A39-23FA-3D4E-9326-EBFCF2AEA8BA}"/>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
        <p:nvSpPr>
          <p:cNvPr id="29" name="Picture Placeholder 62">
            <a:extLst>
              <a:ext uri="{FF2B5EF4-FFF2-40B4-BE49-F238E27FC236}">
                <a16:creationId xmlns:a16="http://schemas.microsoft.com/office/drawing/2014/main" id="{3E46B060-2435-4F41-B777-A9817ABCB150}"/>
              </a:ext>
            </a:extLst>
          </p:cNvPr>
          <p:cNvSpPr>
            <a:spLocks noGrp="1"/>
          </p:cNvSpPr>
          <p:nvPr>
            <p:ph type="pic" sz="quarter" idx="44" hasCustomPrompt="1"/>
          </p:nvPr>
        </p:nvSpPr>
        <p:spPr>
          <a:xfrm>
            <a:off x="414116" y="352414"/>
            <a:ext cx="5497412" cy="6099184"/>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747126"/>
            <a:ext cx="5126463" cy="356565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grpSp>
        <p:nvGrpSpPr>
          <p:cNvPr id="31" name="Group 30">
            <a:extLst>
              <a:ext uri="{FF2B5EF4-FFF2-40B4-BE49-F238E27FC236}">
                <a16:creationId xmlns:a16="http://schemas.microsoft.com/office/drawing/2014/main" id="{4B1390FC-6CE0-F846-AE99-A76F29978142}"/>
              </a:ext>
            </a:extLst>
          </p:cNvPr>
          <p:cNvGrpSpPr/>
          <p:nvPr userDrawn="1"/>
        </p:nvGrpSpPr>
        <p:grpSpPr>
          <a:xfrm>
            <a:off x="-1877189" y="2648392"/>
            <a:ext cx="3525984" cy="2857223"/>
            <a:chOff x="1659400" y="1572038"/>
            <a:chExt cx="970931" cy="786778"/>
          </a:xfrm>
          <a:solidFill>
            <a:schemeClr val="bg1">
              <a:alpha val="13293"/>
            </a:schemeClr>
          </a:solidFill>
        </p:grpSpPr>
        <p:sp>
          <p:nvSpPr>
            <p:cNvPr id="32" name="Freeform 31">
              <a:extLst>
                <a:ext uri="{FF2B5EF4-FFF2-40B4-BE49-F238E27FC236}">
                  <a16:creationId xmlns:a16="http://schemas.microsoft.com/office/drawing/2014/main" id="{7E0BE165-4D0B-B243-B656-3DB8BD3D17E2}"/>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C33D332-6BB7-6540-835A-91F47C41F676}"/>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8A54412-A33F-8E4B-9ACC-A7AC67276BD7}"/>
              </a:ext>
            </a:extLst>
          </p:cNvPr>
          <p:cNvSpPr/>
          <p:nvPr userDrawn="1"/>
        </p:nvSpPr>
        <p:spPr>
          <a:xfrm>
            <a:off x="-110112" y="-776"/>
            <a:ext cx="4885857" cy="685877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24BAA2"/>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92E4B"/>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31555" y="986640"/>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126342" y="0"/>
            <a:ext cx="3669321"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24BAA2"/>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92E4B"/>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31554" y="2940769"/>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24BAA2"/>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92E4B"/>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447052" y="4804566"/>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8" y="2107770"/>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888002" y="439730"/>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grpSp>
        <p:nvGrpSpPr>
          <p:cNvPr id="27" name="Group 26">
            <a:extLst>
              <a:ext uri="{FF2B5EF4-FFF2-40B4-BE49-F238E27FC236}">
                <a16:creationId xmlns:a16="http://schemas.microsoft.com/office/drawing/2014/main" id="{6FBA5203-6B9A-9442-83BF-89D8EC79F020}"/>
              </a:ext>
            </a:extLst>
          </p:cNvPr>
          <p:cNvGrpSpPr/>
          <p:nvPr userDrawn="1"/>
        </p:nvGrpSpPr>
        <p:grpSpPr>
          <a:xfrm>
            <a:off x="-2012374" y="3808246"/>
            <a:ext cx="3525984" cy="2857223"/>
            <a:chOff x="1659400" y="1572038"/>
            <a:chExt cx="970931" cy="786778"/>
          </a:xfrm>
          <a:solidFill>
            <a:schemeClr val="bg1">
              <a:alpha val="13293"/>
            </a:schemeClr>
          </a:solidFill>
        </p:grpSpPr>
        <p:sp>
          <p:nvSpPr>
            <p:cNvPr id="28" name="Freeform 27">
              <a:extLst>
                <a:ext uri="{FF2B5EF4-FFF2-40B4-BE49-F238E27FC236}">
                  <a16:creationId xmlns:a16="http://schemas.microsoft.com/office/drawing/2014/main" id="{B7278E3C-2122-C543-9BB7-369F1EA02F90}"/>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CFBE8C5-CBF8-7240-9E50-6BBD69B845CA}"/>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4920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B928CA-9E39-DD41-B891-C20ADE4C2336}"/>
              </a:ext>
            </a:extLst>
          </p:cNvPr>
          <p:cNvSpPr>
            <a:spLocks noChangeAspect="1"/>
          </p:cNvSpPr>
          <p:nvPr userDrawn="1"/>
        </p:nvSpPr>
        <p:spPr>
          <a:xfrm>
            <a:off x="370688" y="323520"/>
            <a:ext cx="11450624" cy="62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92E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sp>
        <p:nvSpPr>
          <p:cNvPr id="23" name="Rectangle 22">
            <a:extLst>
              <a:ext uri="{FF2B5EF4-FFF2-40B4-BE49-F238E27FC236}">
                <a16:creationId xmlns:a16="http://schemas.microsoft.com/office/drawing/2014/main" id="{67351284-75C4-E847-BB44-907672E8A8BA}"/>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1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910C4A-ED8D-4F49-B46F-1F84D7816F69}"/>
              </a:ext>
            </a:extLst>
          </p:cNvPr>
          <p:cNvSpPr/>
          <p:nvPr userDrawn="1"/>
        </p:nvSpPr>
        <p:spPr>
          <a:xfrm rot="16200000">
            <a:off x="10313073" y="4835824"/>
            <a:ext cx="3173496" cy="246221"/>
          </a:xfrm>
          <a:prstGeom prst="rect">
            <a:avLst/>
          </a:prstGeom>
        </p:spPr>
        <p:txBody>
          <a:bodyPr wrap="square">
            <a:spAutoFit/>
          </a:bodyPr>
          <a:lstStyle/>
          <a:p>
            <a:r>
              <a:rPr lang="en-US" sz="1000" b="0" i="0" dirty="0">
                <a:solidFill>
                  <a:srgbClr val="092E4B"/>
                </a:solidFill>
                <a:effectLst/>
                <a:latin typeface="Calibri" panose="020F0502020204030204" pitchFamily="34" charset="0"/>
                <a:ea typeface="Open Sans" panose="020B0606030504020204" pitchFamily="34" charset="0"/>
                <a:cs typeface="Calibri" panose="020F0502020204030204" pitchFamily="34" charset="0"/>
              </a:rPr>
              <a:t>Reframing Skills for Senior </a:t>
            </a:r>
            <a:r>
              <a:rPr lang="en-US" sz="1000" b="0" i="0" dirty="0" err="1">
                <a:solidFill>
                  <a:srgbClr val="092E4B"/>
                </a:solidFill>
                <a:effectLst/>
                <a:latin typeface="Calibri" panose="020F0502020204030204" pitchFamily="34" charset="0"/>
                <a:ea typeface="Open Sans" panose="020B0606030504020204" pitchFamily="34" charset="0"/>
                <a:cs typeface="Calibri" panose="020F0502020204030204" pitchFamily="34" charset="0"/>
              </a:rPr>
              <a:t>Carers</a:t>
            </a:r>
            <a:endParaRPr lang="en-US" sz="1000" b="0" i="0" dirty="0">
              <a:solidFill>
                <a:srgbClr val="092E4B"/>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4797FF0D-DACD-E343-AAC4-7335CAE89C12}"/>
              </a:ext>
            </a:extLst>
          </p:cNvPr>
          <p:cNvCxnSpPr>
            <a:cxnSpLocks/>
          </p:cNvCxnSpPr>
          <p:nvPr userDrawn="1"/>
        </p:nvCxnSpPr>
        <p:spPr>
          <a:xfrm flipH="1">
            <a:off x="11791088" y="6608548"/>
            <a:ext cx="224149" cy="0"/>
          </a:xfrm>
          <a:prstGeom prst="line">
            <a:avLst/>
          </a:prstGeom>
          <a:noFill/>
          <a:ln w="9525" cap="flat">
            <a:solidFill>
              <a:srgbClr val="24BAA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80" r:id="rId6"/>
    <p:sldLayoutId id="2147483877" r:id="rId7"/>
    <p:sldLayoutId id="2147483841" r:id="rId8"/>
    <p:sldLayoutId id="2147483879" r:id="rId9"/>
    <p:sldLayoutId id="2147483878" r:id="rId10"/>
    <p:sldLayoutId id="2147483861" r:id="rId11"/>
    <p:sldLayoutId id="2147483833" r:id="rId12"/>
    <p:sldLayoutId id="2147483847" r:id="rId13"/>
    <p:sldLayoutId id="214748385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6"/>
          </p:nvPr>
        </p:nvSpPr>
        <p:spPr>
          <a:xfrm>
            <a:off x="575887" y="3922846"/>
            <a:ext cx="3716414" cy="1008397"/>
          </a:xfrm>
          <a:prstGeom prst="rect">
            <a:avLst/>
          </a:prstGeom>
        </p:spPr>
        <p:txBody>
          <a:bodyPr lIns="91440" tIns="45720" rIns="91440" bIns="45720" anchor="t">
            <a:noAutofit/>
          </a:bodyPr>
          <a:lstStyle/>
          <a:p>
            <a:r>
              <a:rPr lang="da-DK" sz="3600" b="0">
                <a:latin typeface="Calibri"/>
                <a:ea typeface="Open Sans"/>
                <a:cs typeface="Calibri"/>
              </a:rPr>
              <a:t>Motivation </a:t>
            </a:r>
            <a:r>
              <a:rPr lang="da-DK" sz="3600">
                <a:latin typeface="Calibri"/>
                <a:ea typeface="Open Sans"/>
                <a:cs typeface="Calibri"/>
              </a:rPr>
              <a:t>til at lære teknologi</a:t>
            </a:r>
            <a:endParaRPr lang="da-DK">
              <a:ea typeface="Open Sans"/>
            </a:endParaRPr>
          </a:p>
        </p:txBody>
      </p:sp>
      <p:pic>
        <p:nvPicPr>
          <p:cNvPr id="6" name="Picture Placeholder 5">
            <a:extLst>
              <a:ext uri="{FF2B5EF4-FFF2-40B4-BE49-F238E27FC236}">
                <a16:creationId xmlns:a16="http://schemas.microsoft.com/office/drawing/2014/main" id="{0FFA5851-E3DD-D14B-B8DE-42294F278C2D}"/>
              </a:ext>
            </a:extLst>
          </p:cNvPr>
          <p:cNvPicPr>
            <a:picLocks noGrp="1" noChangeAspect="1"/>
          </p:cNvPicPr>
          <p:nvPr>
            <p:ph type="pic" sz="quarter" idx="44"/>
          </p:nvPr>
        </p:nvPicPr>
        <p:blipFill>
          <a:blip r:embed="rId3"/>
          <a:srcRect l="6180" r="6180"/>
          <a:stretch>
            <a:fillRect/>
          </a:stretch>
        </p:blipFill>
        <p:spPr/>
      </p:pic>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45"/>
          </p:nvPr>
        </p:nvSpPr>
        <p:spPr>
          <a:xfrm>
            <a:off x="7918315" y="5611394"/>
            <a:ext cx="3622504" cy="731140"/>
          </a:xfrm>
        </p:spPr>
        <p:txBody>
          <a:bodyPr>
            <a:normAutofit/>
          </a:bodyPr>
          <a:lstStyle/>
          <a:p>
            <a:r>
              <a:rPr lang="en-US" dirty="0"/>
              <a:t>﻿www.housingcare.net</a:t>
            </a:r>
          </a:p>
        </p:txBody>
      </p:sp>
      <p:sp>
        <p:nvSpPr>
          <p:cNvPr id="2" name="Text Placeholder 8">
            <a:extLst>
              <a:ext uri="{FF2B5EF4-FFF2-40B4-BE49-F238E27FC236}">
                <a16:creationId xmlns:a16="http://schemas.microsoft.com/office/drawing/2014/main" id="{867FD33E-AFF6-1E74-B4E0-BFAC0B934BB6}"/>
              </a:ext>
            </a:extLst>
          </p:cNvPr>
          <p:cNvSpPr txBox="1">
            <a:spLocks/>
          </p:cNvSpPr>
          <p:nvPr/>
        </p:nvSpPr>
        <p:spPr>
          <a:xfrm>
            <a:off x="618011" y="2935154"/>
            <a:ext cx="4352021" cy="830417"/>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2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2pPr>
            <a:lvl3pPr marL="1219185"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3pPr>
            <a:lvl4pPr marL="1828778"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4pPr>
            <a:lvl5pPr marL="2438374"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WBL – MODULE 2</a:t>
            </a:r>
          </a:p>
        </p:txBody>
      </p:sp>
      <p:sp>
        <p:nvSpPr>
          <p:cNvPr id="10" name="Rectangle 9">
            <a:extLst>
              <a:ext uri="{FF2B5EF4-FFF2-40B4-BE49-F238E27FC236}">
                <a16:creationId xmlns:a16="http://schemas.microsoft.com/office/drawing/2014/main" id="{5758D787-C1C1-2047-9379-3C0845F188BB}"/>
              </a:ext>
            </a:extLst>
          </p:cNvPr>
          <p:cNvSpPr/>
          <p:nvPr/>
        </p:nvSpPr>
        <p:spPr>
          <a:xfrm>
            <a:off x="2473496" y="6019368"/>
            <a:ext cx="3622504" cy="646331"/>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900" b="0" i="0" dirty="0">
                <a:solidFill>
                  <a:srgbClr val="092E4B"/>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Connector 21">
            <a:extLst>
              <a:ext uri="{FF2B5EF4-FFF2-40B4-BE49-F238E27FC236}">
                <a16:creationId xmlns:a16="http://schemas.microsoft.com/office/drawing/2014/main" id="{63AA2648-002E-761A-A211-EA4E6AFD5F3C}"/>
              </a:ext>
            </a:extLst>
          </p:cNvPr>
          <p:cNvSpPr/>
          <p:nvPr/>
        </p:nvSpPr>
        <p:spPr>
          <a:xfrm>
            <a:off x="9532884" y="2585545"/>
            <a:ext cx="1517976" cy="1545021"/>
          </a:xfrm>
          <a:prstGeom prst="flowChartConnector">
            <a:avLst/>
          </a:prstGeom>
          <a:solidFill>
            <a:srgbClr val="7F34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a:xfrm>
            <a:off x="1429764" y="1623405"/>
            <a:ext cx="7586438" cy="4895927"/>
          </a:xfrm>
        </p:spPr>
        <p:txBody>
          <a:bodyPr/>
          <a:lstStyle/>
          <a:p>
            <a:pPr marL="0" indent="0">
              <a:buNone/>
            </a:pPr>
            <a:r>
              <a:rPr lang="da-DK" b="1" dirty="0"/>
              <a:t>Example</a:t>
            </a:r>
            <a:r>
              <a:rPr lang="da-DK" b="1" i="1" dirty="0"/>
              <a:t>: I like knitting, but need inspiration and someone to share it with.</a:t>
            </a:r>
          </a:p>
          <a:p>
            <a:pPr marL="0" indent="0">
              <a:buNone/>
            </a:pPr>
            <a:endParaRPr lang="da-DK" sz="1400" dirty="0"/>
          </a:p>
          <a:p>
            <a:pPr marL="457200" indent="-457200">
              <a:buFont typeface="+mj-lt"/>
              <a:buAutoNum type="arabicPeriod"/>
            </a:pPr>
            <a:r>
              <a:rPr lang="da-DK" sz="2400" dirty="0"/>
              <a:t>Do a Google search for patterns and print them out.</a:t>
            </a:r>
          </a:p>
          <a:p>
            <a:pPr marL="457200" indent="-457200">
              <a:buFont typeface="+mj-lt"/>
              <a:buAutoNum type="arabicPeriod"/>
            </a:pPr>
            <a:r>
              <a:rPr lang="da-DK" sz="2400" dirty="0"/>
              <a:t>Search for groups with the same interest, meet new people online and share patterns.</a:t>
            </a:r>
          </a:p>
          <a:p>
            <a:pPr marL="457200" indent="-457200">
              <a:buFont typeface="+mj-lt"/>
              <a:buAutoNum type="arabicPeriod"/>
            </a:pPr>
            <a:r>
              <a:rPr lang="da-DK" sz="2400" dirty="0"/>
              <a:t>Take pictures of your crafts and share them with family, friends and groups online.</a:t>
            </a:r>
          </a:p>
          <a:p>
            <a:pPr marL="457200" indent="-457200">
              <a:buFont typeface="+mj-lt"/>
              <a:buAutoNum type="arabicPeriod"/>
            </a:pPr>
            <a:r>
              <a:rPr lang="da-DK" sz="2400" dirty="0"/>
              <a:t>Comment on others’ crafts and use the right emojis</a:t>
            </a:r>
          </a:p>
          <a:p>
            <a:pPr marL="0" indent="0" algn="ctr">
              <a:buNone/>
            </a:pPr>
            <a:endParaRPr lang="da-DK" sz="2400" dirty="0"/>
          </a:p>
          <a:p>
            <a:pPr marL="0" indent="0" algn="ctr">
              <a:buNone/>
            </a:pPr>
            <a:r>
              <a:rPr lang="da-DK" sz="2400" dirty="0"/>
              <a:t>See the technical guide on how to do this.</a:t>
            </a:r>
          </a:p>
          <a:p>
            <a:endParaRPr lang="en-IE" dirty="0"/>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p:txBody>
          <a:bodyPr/>
          <a:lstStyle/>
          <a:p>
            <a:r>
              <a:rPr lang="da-DK" dirty="0"/>
              <a:t>Hobbies</a:t>
            </a:r>
            <a:endParaRPr lang="en-IE" dirty="0"/>
          </a:p>
        </p:txBody>
      </p:sp>
      <p:pic>
        <p:nvPicPr>
          <p:cNvPr id="21" name="Picture 20">
            <a:extLst>
              <a:ext uri="{FF2B5EF4-FFF2-40B4-BE49-F238E27FC236}">
                <a16:creationId xmlns:a16="http://schemas.microsoft.com/office/drawing/2014/main" id="{67128AAF-1E75-72DB-CB82-6F347E414993}"/>
              </a:ext>
            </a:extLst>
          </p:cNvPr>
          <p:cNvPicPr>
            <a:picLocks noChangeAspect="1"/>
          </p:cNvPicPr>
          <p:nvPr/>
        </p:nvPicPr>
        <p:blipFill>
          <a:blip r:embed="rId2"/>
          <a:stretch>
            <a:fillRect/>
          </a:stretch>
        </p:blipFill>
        <p:spPr>
          <a:xfrm>
            <a:off x="9324272" y="1929161"/>
            <a:ext cx="2319459" cy="2319459"/>
          </a:xfrm>
          <a:prstGeom prst="rect">
            <a:avLst/>
          </a:prstGeom>
        </p:spPr>
      </p:pic>
    </p:spTree>
    <p:extLst>
      <p:ext uri="{BB962C8B-B14F-4D97-AF65-F5344CB8AC3E}">
        <p14:creationId xmlns:p14="http://schemas.microsoft.com/office/powerpoint/2010/main" val="2056821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a:xfrm>
            <a:off x="1429764" y="1623405"/>
            <a:ext cx="7586438" cy="4895927"/>
          </a:xfrm>
        </p:spPr>
        <p:txBody>
          <a:bodyPr/>
          <a:lstStyle/>
          <a:p>
            <a:pPr marL="0" indent="0">
              <a:buNone/>
            </a:pPr>
            <a:r>
              <a:rPr lang="da-DK" b="1" dirty="0"/>
              <a:t>Example</a:t>
            </a:r>
            <a:r>
              <a:rPr lang="da-DK" b="1" i="1" dirty="0"/>
              <a:t>: </a:t>
            </a:r>
            <a:r>
              <a:rPr lang="en-US" b="1" i="1" dirty="0"/>
              <a:t>I like to travel, but not sure where to go or how.</a:t>
            </a:r>
          </a:p>
          <a:p>
            <a:pPr marL="0" indent="0">
              <a:buNone/>
            </a:pPr>
            <a:endParaRPr lang="da-DK" sz="1400" dirty="0"/>
          </a:p>
          <a:p>
            <a:pPr marL="457200" indent="-457200">
              <a:buFont typeface="+mj-lt"/>
              <a:buAutoNum type="arabicPeriod"/>
            </a:pPr>
            <a:r>
              <a:rPr lang="en-US" sz="2400" dirty="0"/>
              <a:t>Search online (Google) for places you like to visit and look up tourist information</a:t>
            </a:r>
          </a:p>
          <a:p>
            <a:pPr marL="457200" indent="-457200">
              <a:buFont typeface="+mj-lt"/>
              <a:buAutoNum type="arabicPeriod"/>
            </a:pPr>
            <a:r>
              <a:rPr lang="en-US" sz="2400" dirty="0"/>
              <a:t>Search online for hotels and flight, bus or train and read the review</a:t>
            </a:r>
          </a:p>
          <a:p>
            <a:pPr marL="457200" indent="-457200">
              <a:buFont typeface="+mj-lt"/>
              <a:buAutoNum type="arabicPeriod"/>
            </a:pPr>
            <a:r>
              <a:rPr lang="en-US" sz="2400" dirty="0"/>
              <a:t>Use Google maps or Streetview to see what it looks like online</a:t>
            </a:r>
          </a:p>
          <a:p>
            <a:pPr marL="457200" indent="-457200">
              <a:buFont typeface="+mj-lt"/>
              <a:buAutoNum type="arabicPeriod"/>
            </a:pPr>
            <a:r>
              <a:rPr lang="en-US" sz="2400" dirty="0"/>
              <a:t>Use google images to look at photos visitors have put online</a:t>
            </a:r>
          </a:p>
          <a:p>
            <a:pPr marL="0" indent="0" algn="ctr">
              <a:buNone/>
            </a:pPr>
            <a:endParaRPr lang="da-DK" sz="2400" dirty="0"/>
          </a:p>
          <a:p>
            <a:pPr marL="0" indent="0" algn="ctr">
              <a:buNone/>
            </a:pPr>
            <a:r>
              <a:rPr lang="da-DK" sz="2400" dirty="0"/>
              <a:t>See the technical guide on how to do this.</a:t>
            </a:r>
          </a:p>
          <a:p>
            <a:endParaRPr lang="en-IE" dirty="0"/>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p:txBody>
          <a:bodyPr/>
          <a:lstStyle/>
          <a:p>
            <a:r>
              <a:rPr lang="da-DK" dirty="0"/>
              <a:t>Hobbies - Travel</a:t>
            </a:r>
            <a:endParaRPr lang="en-IE" dirty="0"/>
          </a:p>
        </p:txBody>
      </p:sp>
      <p:grpSp>
        <p:nvGrpSpPr>
          <p:cNvPr id="5" name="Graphic 3">
            <a:extLst>
              <a:ext uri="{FF2B5EF4-FFF2-40B4-BE49-F238E27FC236}">
                <a16:creationId xmlns:a16="http://schemas.microsoft.com/office/drawing/2014/main" id="{B7FBB07D-261F-FA27-5062-A304C5FC0F1D}"/>
              </a:ext>
            </a:extLst>
          </p:cNvPr>
          <p:cNvGrpSpPr/>
          <p:nvPr/>
        </p:nvGrpSpPr>
        <p:grpSpPr>
          <a:xfrm>
            <a:off x="9267174" y="1623406"/>
            <a:ext cx="2033103" cy="2324938"/>
            <a:chOff x="8424689" y="1951807"/>
            <a:chExt cx="1086135" cy="1105415"/>
          </a:xfrm>
          <a:solidFill>
            <a:srgbClr val="092E4B"/>
          </a:solidFill>
        </p:grpSpPr>
        <p:sp>
          <p:nvSpPr>
            <p:cNvPr id="12" name="Freeform 1420">
              <a:extLst>
                <a:ext uri="{FF2B5EF4-FFF2-40B4-BE49-F238E27FC236}">
                  <a16:creationId xmlns:a16="http://schemas.microsoft.com/office/drawing/2014/main" id="{0ADC10D7-9391-DD60-C4FD-40B6A2F2F380}"/>
                </a:ext>
              </a:extLst>
            </p:cNvPr>
            <p:cNvSpPr/>
            <p:nvPr/>
          </p:nvSpPr>
          <p:spPr>
            <a:xfrm>
              <a:off x="8424689" y="2536097"/>
              <a:ext cx="392215" cy="445317"/>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endParaRPr lang="en-US"/>
            </a:p>
          </p:txBody>
        </p:sp>
        <p:sp>
          <p:nvSpPr>
            <p:cNvPr id="13" name="Freeform 1421">
              <a:extLst>
                <a:ext uri="{FF2B5EF4-FFF2-40B4-BE49-F238E27FC236}">
                  <a16:creationId xmlns:a16="http://schemas.microsoft.com/office/drawing/2014/main" id="{D0D13CA9-9241-E5C2-B875-61708D3AA9C0}"/>
                </a:ext>
              </a:extLst>
            </p:cNvPr>
            <p:cNvSpPr/>
            <p:nvPr/>
          </p:nvSpPr>
          <p:spPr>
            <a:xfrm>
              <a:off x="8555102" y="2619340"/>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endParaRPr lang="en-US"/>
            </a:p>
          </p:txBody>
        </p:sp>
        <p:sp>
          <p:nvSpPr>
            <p:cNvPr id="14" name="Freeform 1422">
              <a:extLst>
                <a:ext uri="{FF2B5EF4-FFF2-40B4-BE49-F238E27FC236}">
                  <a16:creationId xmlns:a16="http://schemas.microsoft.com/office/drawing/2014/main" id="{5E90F311-1F7B-0BF7-C71E-AC7BBDB30B39}"/>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endParaRPr lang="en-US"/>
            </a:p>
          </p:txBody>
        </p:sp>
        <p:sp>
          <p:nvSpPr>
            <p:cNvPr id="15" name="Freeform 1423">
              <a:extLst>
                <a:ext uri="{FF2B5EF4-FFF2-40B4-BE49-F238E27FC236}">
                  <a16:creationId xmlns:a16="http://schemas.microsoft.com/office/drawing/2014/main" id="{E2582E71-2D44-1539-ACCA-7951253207A3}"/>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endParaRPr lang="en-US"/>
            </a:p>
          </p:txBody>
        </p:sp>
        <p:sp>
          <p:nvSpPr>
            <p:cNvPr id="16" name="Freeform 1424">
              <a:extLst>
                <a:ext uri="{FF2B5EF4-FFF2-40B4-BE49-F238E27FC236}">
                  <a16:creationId xmlns:a16="http://schemas.microsoft.com/office/drawing/2014/main" id="{38338DB5-F5D1-784D-5B6A-BA35D7E0AC49}"/>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17" name="Freeform 1425">
              <a:extLst>
                <a:ext uri="{FF2B5EF4-FFF2-40B4-BE49-F238E27FC236}">
                  <a16:creationId xmlns:a16="http://schemas.microsoft.com/office/drawing/2014/main" id="{50173254-A3C1-7038-F614-937C597F4356}"/>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18" name="Freeform 1426">
              <a:extLst>
                <a:ext uri="{FF2B5EF4-FFF2-40B4-BE49-F238E27FC236}">
                  <a16:creationId xmlns:a16="http://schemas.microsoft.com/office/drawing/2014/main" id="{0829172E-8218-1260-FC86-05A79E8F4E6C}"/>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19" name="Freeform 1427">
              <a:extLst>
                <a:ext uri="{FF2B5EF4-FFF2-40B4-BE49-F238E27FC236}">
                  <a16:creationId xmlns:a16="http://schemas.microsoft.com/office/drawing/2014/main" id="{B514C3EF-4CF2-EE99-0455-3C27497E30B0}"/>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0" name="Freeform 1428">
              <a:extLst>
                <a:ext uri="{FF2B5EF4-FFF2-40B4-BE49-F238E27FC236}">
                  <a16:creationId xmlns:a16="http://schemas.microsoft.com/office/drawing/2014/main" id="{8AC15C8A-4EB0-90B4-1420-85AB4CB378F5}"/>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23" name="Freeform 1429">
              <a:extLst>
                <a:ext uri="{FF2B5EF4-FFF2-40B4-BE49-F238E27FC236}">
                  <a16:creationId xmlns:a16="http://schemas.microsoft.com/office/drawing/2014/main" id="{7B3BE28D-AF7A-4276-94CE-4C2FF0B222BC}"/>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24" name="Freeform 1430">
              <a:extLst>
                <a:ext uri="{FF2B5EF4-FFF2-40B4-BE49-F238E27FC236}">
                  <a16:creationId xmlns:a16="http://schemas.microsoft.com/office/drawing/2014/main" id="{BC518639-5300-92B7-7189-AD490E135C6E}"/>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5" name="Freeform 1431">
              <a:extLst>
                <a:ext uri="{FF2B5EF4-FFF2-40B4-BE49-F238E27FC236}">
                  <a16:creationId xmlns:a16="http://schemas.microsoft.com/office/drawing/2014/main" id="{CD449D6D-EC4E-BAFF-A308-2135E663918D}"/>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26" name="Freeform 1432">
              <a:extLst>
                <a:ext uri="{FF2B5EF4-FFF2-40B4-BE49-F238E27FC236}">
                  <a16:creationId xmlns:a16="http://schemas.microsoft.com/office/drawing/2014/main" id="{E4ECF892-6F9A-1E59-D2D7-FF3AE3CE0763}"/>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27" name="Freeform 1433">
              <a:extLst>
                <a:ext uri="{FF2B5EF4-FFF2-40B4-BE49-F238E27FC236}">
                  <a16:creationId xmlns:a16="http://schemas.microsoft.com/office/drawing/2014/main" id="{17462FA4-0DB4-4F68-965A-55BC4C89C585}"/>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28" name="Freeform 1434">
              <a:extLst>
                <a:ext uri="{FF2B5EF4-FFF2-40B4-BE49-F238E27FC236}">
                  <a16:creationId xmlns:a16="http://schemas.microsoft.com/office/drawing/2014/main" id="{F914E218-8A1F-E7A1-ED2F-E9D1C2EF097E}"/>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29" name="Freeform 1435">
              <a:extLst>
                <a:ext uri="{FF2B5EF4-FFF2-40B4-BE49-F238E27FC236}">
                  <a16:creationId xmlns:a16="http://schemas.microsoft.com/office/drawing/2014/main" id="{56313BE9-3D5F-30CE-1112-75124C3C6559}"/>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30" name="Freeform 1436">
              <a:extLst>
                <a:ext uri="{FF2B5EF4-FFF2-40B4-BE49-F238E27FC236}">
                  <a16:creationId xmlns:a16="http://schemas.microsoft.com/office/drawing/2014/main" id="{F2BE0A24-647E-A330-E5FD-C54B7DA378E3}"/>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31" name="Freeform 1437">
              <a:extLst>
                <a:ext uri="{FF2B5EF4-FFF2-40B4-BE49-F238E27FC236}">
                  <a16:creationId xmlns:a16="http://schemas.microsoft.com/office/drawing/2014/main" id="{2DE52FEC-C7E9-44ED-5F5C-A4DBCC01F501}"/>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32" name="Freeform 1438">
              <a:extLst>
                <a:ext uri="{FF2B5EF4-FFF2-40B4-BE49-F238E27FC236}">
                  <a16:creationId xmlns:a16="http://schemas.microsoft.com/office/drawing/2014/main" id="{07F0C8E5-718F-14B7-BCAB-06259584B434}"/>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33" name="Freeform 1439">
              <a:extLst>
                <a:ext uri="{FF2B5EF4-FFF2-40B4-BE49-F238E27FC236}">
                  <a16:creationId xmlns:a16="http://schemas.microsoft.com/office/drawing/2014/main" id="{219C1D7B-8E61-6E1E-224D-5BDA77E986C4}"/>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4" name="Freeform 1440">
              <a:extLst>
                <a:ext uri="{FF2B5EF4-FFF2-40B4-BE49-F238E27FC236}">
                  <a16:creationId xmlns:a16="http://schemas.microsoft.com/office/drawing/2014/main" id="{330B7B63-6CD3-C421-58C5-DFD555614840}"/>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35" name="Freeform 1441">
              <a:extLst>
                <a:ext uri="{FF2B5EF4-FFF2-40B4-BE49-F238E27FC236}">
                  <a16:creationId xmlns:a16="http://schemas.microsoft.com/office/drawing/2014/main" id="{2D0DED82-EC31-1088-5877-3251A6881664}"/>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6" name="Freeform 1442">
              <a:extLst>
                <a:ext uri="{FF2B5EF4-FFF2-40B4-BE49-F238E27FC236}">
                  <a16:creationId xmlns:a16="http://schemas.microsoft.com/office/drawing/2014/main" id="{DC085437-F886-D4B7-07FF-534CD9E93EB0}"/>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37" name="Freeform 1443">
              <a:extLst>
                <a:ext uri="{FF2B5EF4-FFF2-40B4-BE49-F238E27FC236}">
                  <a16:creationId xmlns:a16="http://schemas.microsoft.com/office/drawing/2014/main" id="{75F890D3-31D2-822C-4D40-F5B92C08D318}"/>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38" name="Freeform 1444">
              <a:extLst>
                <a:ext uri="{FF2B5EF4-FFF2-40B4-BE49-F238E27FC236}">
                  <a16:creationId xmlns:a16="http://schemas.microsoft.com/office/drawing/2014/main" id="{51D0F5FC-79B0-4945-2831-382C86297D73}"/>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39" name="Freeform 1445">
              <a:extLst>
                <a:ext uri="{FF2B5EF4-FFF2-40B4-BE49-F238E27FC236}">
                  <a16:creationId xmlns:a16="http://schemas.microsoft.com/office/drawing/2014/main" id="{0A67A7A2-7930-9630-7251-8018D30476D1}"/>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0" name="Freeform 1446">
              <a:extLst>
                <a:ext uri="{FF2B5EF4-FFF2-40B4-BE49-F238E27FC236}">
                  <a16:creationId xmlns:a16="http://schemas.microsoft.com/office/drawing/2014/main" id="{EA602779-2C5E-4049-759E-5457303A7C46}"/>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41" name="Freeform 1447">
              <a:extLst>
                <a:ext uri="{FF2B5EF4-FFF2-40B4-BE49-F238E27FC236}">
                  <a16:creationId xmlns:a16="http://schemas.microsoft.com/office/drawing/2014/main" id="{EB8CAD7C-5643-D36D-13A8-72A90739BBFE}"/>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42" name="Freeform 1448">
              <a:extLst>
                <a:ext uri="{FF2B5EF4-FFF2-40B4-BE49-F238E27FC236}">
                  <a16:creationId xmlns:a16="http://schemas.microsoft.com/office/drawing/2014/main" id="{7BD51ED9-87C5-772D-0792-EA301F41CD45}"/>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3" name="Freeform 1449">
              <a:extLst>
                <a:ext uri="{FF2B5EF4-FFF2-40B4-BE49-F238E27FC236}">
                  <a16:creationId xmlns:a16="http://schemas.microsoft.com/office/drawing/2014/main" id="{598CE5C4-184F-5AE7-7A43-F43305100E8C}"/>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4" name="Freeform 1450">
              <a:extLst>
                <a:ext uri="{FF2B5EF4-FFF2-40B4-BE49-F238E27FC236}">
                  <a16:creationId xmlns:a16="http://schemas.microsoft.com/office/drawing/2014/main" id="{286F1789-A63E-CA31-255E-25FB72A5ACF8}"/>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45" name="Google Shape;692;p39">
            <a:extLst>
              <a:ext uri="{FF2B5EF4-FFF2-40B4-BE49-F238E27FC236}">
                <a16:creationId xmlns:a16="http://schemas.microsoft.com/office/drawing/2014/main" id="{E90C7F50-9D12-B00E-0436-987B742F879B}"/>
              </a:ext>
            </a:extLst>
          </p:cNvPr>
          <p:cNvGrpSpPr/>
          <p:nvPr/>
        </p:nvGrpSpPr>
        <p:grpSpPr>
          <a:xfrm>
            <a:off x="9668843" y="1940612"/>
            <a:ext cx="575170" cy="599441"/>
            <a:chOff x="5964175" y="4329750"/>
            <a:chExt cx="421350" cy="421350"/>
          </a:xfrm>
          <a:solidFill>
            <a:srgbClr val="092E4B"/>
          </a:solidFill>
        </p:grpSpPr>
        <p:sp>
          <p:nvSpPr>
            <p:cNvPr id="46" name="Google Shape;693;p39">
              <a:extLst>
                <a:ext uri="{FF2B5EF4-FFF2-40B4-BE49-F238E27FC236}">
                  <a16:creationId xmlns:a16="http://schemas.microsoft.com/office/drawing/2014/main" id="{0FC7E834-7CEA-72A2-BAEC-189DA5DA7465}"/>
                </a:ext>
              </a:extLst>
            </p:cNvPr>
            <p:cNvSpPr/>
            <p:nvPr/>
          </p:nvSpPr>
          <p:spPr>
            <a:xfrm>
              <a:off x="5964175" y="4329750"/>
              <a:ext cx="421350" cy="421350"/>
            </a:xfrm>
            <a:custGeom>
              <a:avLst/>
              <a:gdLst/>
              <a:ahLst/>
              <a:cxnLst/>
              <a:rect l="l" t="t" r="r" b="b"/>
              <a:pathLst>
                <a:path w="16854" h="16854" fill="none" extrusionOk="0">
                  <a:moveTo>
                    <a:pt x="15636" y="14004"/>
                  </a:moveTo>
                  <a:lnTo>
                    <a:pt x="13517" y="6260"/>
                  </a:lnTo>
                  <a:lnTo>
                    <a:pt x="16196" y="3605"/>
                  </a:lnTo>
                  <a:lnTo>
                    <a:pt x="16196" y="3605"/>
                  </a:lnTo>
                  <a:lnTo>
                    <a:pt x="16318" y="3434"/>
                  </a:lnTo>
                  <a:lnTo>
                    <a:pt x="16440" y="3239"/>
                  </a:lnTo>
                  <a:lnTo>
                    <a:pt x="16537" y="3020"/>
                  </a:lnTo>
                  <a:lnTo>
                    <a:pt x="16610" y="2777"/>
                  </a:lnTo>
                  <a:lnTo>
                    <a:pt x="16732" y="2338"/>
                  </a:lnTo>
                  <a:lnTo>
                    <a:pt x="16805" y="2046"/>
                  </a:lnTo>
                  <a:lnTo>
                    <a:pt x="16805" y="2046"/>
                  </a:lnTo>
                  <a:lnTo>
                    <a:pt x="16830" y="1729"/>
                  </a:lnTo>
                  <a:lnTo>
                    <a:pt x="16854" y="1437"/>
                  </a:lnTo>
                  <a:lnTo>
                    <a:pt x="16854" y="1194"/>
                  </a:lnTo>
                  <a:lnTo>
                    <a:pt x="16854" y="950"/>
                  </a:lnTo>
                  <a:lnTo>
                    <a:pt x="16805" y="755"/>
                  </a:lnTo>
                  <a:lnTo>
                    <a:pt x="16732" y="585"/>
                  </a:lnTo>
                  <a:lnTo>
                    <a:pt x="16659" y="414"/>
                  </a:lnTo>
                  <a:lnTo>
                    <a:pt x="16562" y="293"/>
                  </a:lnTo>
                  <a:lnTo>
                    <a:pt x="16562" y="293"/>
                  </a:lnTo>
                  <a:lnTo>
                    <a:pt x="16440" y="195"/>
                  </a:lnTo>
                  <a:lnTo>
                    <a:pt x="16269" y="122"/>
                  </a:lnTo>
                  <a:lnTo>
                    <a:pt x="16099" y="49"/>
                  </a:lnTo>
                  <a:lnTo>
                    <a:pt x="15904" y="0"/>
                  </a:lnTo>
                  <a:lnTo>
                    <a:pt x="15660" y="0"/>
                  </a:lnTo>
                  <a:lnTo>
                    <a:pt x="15417" y="0"/>
                  </a:lnTo>
                  <a:lnTo>
                    <a:pt x="15125" y="25"/>
                  </a:lnTo>
                  <a:lnTo>
                    <a:pt x="14808" y="49"/>
                  </a:lnTo>
                  <a:lnTo>
                    <a:pt x="14808" y="49"/>
                  </a:lnTo>
                  <a:lnTo>
                    <a:pt x="14516" y="122"/>
                  </a:lnTo>
                  <a:lnTo>
                    <a:pt x="14077" y="244"/>
                  </a:lnTo>
                  <a:lnTo>
                    <a:pt x="13834" y="317"/>
                  </a:lnTo>
                  <a:lnTo>
                    <a:pt x="13615" y="414"/>
                  </a:lnTo>
                  <a:lnTo>
                    <a:pt x="13420" y="536"/>
                  </a:lnTo>
                  <a:lnTo>
                    <a:pt x="13249" y="658"/>
                  </a:lnTo>
                  <a:lnTo>
                    <a:pt x="10595" y="3337"/>
                  </a:lnTo>
                  <a:lnTo>
                    <a:pt x="2850" y="1218"/>
                  </a:lnTo>
                  <a:lnTo>
                    <a:pt x="2850" y="1218"/>
                  </a:lnTo>
                  <a:lnTo>
                    <a:pt x="2704" y="1194"/>
                  </a:lnTo>
                  <a:lnTo>
                    <a:pt x="2582" y="1218"/>
                  </a:lnTo>
                  <a:lnTo>
                    <a:pt x="2460" y="1267"/>
                  </a:lnTo>
                  <a:lnTo>
                    <a:pt x="2338" y="1340"/>
                  </a:lnTo>
                  <a:lnTo>
                    <a:pt x="1608" y="2095"/>
                  </a:lnTo>
                  <a:lnTo>
                    <a:pt x="1608" y="2095"/>
                  </a:lnTo>
                  <a:lnTo>
                    <a:pt x="1535" y="2192"/>
                  </a:lnTo>
                  <a:lnTo>
                    <a:pt x="1486" y="2290"/>
                  </a:lnTo>
                  <a:lnTo>
                    <a:pt x="1462" y="2411"/>
                  </a:lnTo>
                  <a:lnTo>
                    <a:pt x="1462" y="2509"/>
                  </a:lnTo>
                  <a:lnTo>
                    <a:pt x="1462" y="2509"/>
                  </a:lnTo>
                  <a:lnTo>
                    <a:pt x="1486" y="2606"/>
                  </a:lnTo>
                  <a:lnTo>
                    <a:pt x="1510" y="2679"/>
                  </a:lnTo>
                  <a:lnTo>
                    <a:pt x="1608" y="2825"/>
                  </a:lnTo>
                  <a:lnTo>
                    <a:pt x="1608" y="2825"/>
                  </a:lnTo>
                  <a:lnTo>
                    <a:pt x="1705" y="2899"/>
                  </a:lnTo>
                  <a:lnTo>
                    <a:pt x="7404" y="6600"/>
                  </a:lnTo>
                  <a:lnTo>
                    <a:pt x="4165" y="10863"/>
                  </a:lnTo>
                  <a:lnTo>
                    <a:pt x="926" y="10302"/>
                  </a:lnTo>
                  <a:lnTo>
                    <a:pt x="926" y="10302"/>
                  </a:lnTo>
                  <a:lnTo>
                    <a:pt x="828" y="10302"/>
                  </a:lnTo>
                  <a:lnTo>
                    <a:pt x="707" y="10327"/>
                  </a:lnTo>
                  <a:lnTo>
                    <a:pt x="609" y="10375"/>
                  </a:lnTo>
                  <a:lnTo>
                    <a:pt x="512" y="10449"/>
                  </a:lnTo>
                  <a:lnTo>
                    <a:pt x="146" y="10814"/>
                  </a:lnTo>
                  <a:lnTo>
                    <a:pt x="146" y="10814"/>
                  </a:lnTo>
                  <a:lnTo>
                    <a:pt x="73" y="10911"/>
                  </a:lnTo>
                  <a:lnTo>
                    <a:pt x="25" y="11033"/>
                  </a:lnTo>
                  <a:lnTo>
                    <a:pt x="0" y="11155"/>
                  </a:lnTo>
                  <a:lnTo>
                    <a:pt x="0" y="11277"/>
                  </a:lnTo>
                  <a:lnTo>
                    <a:pt x="0" y="11277"/>
                  </a:lnTo>
                  <a:lnTo>
                    <a:pt x="49" y="11423"/>
                  </a:lnTo>
                  <a:lnTo>
                    <a:pt x="146" y="11569"/>
                  </a:lnTo>
                  <a:lnTo>
                    <a:pt x="146" y="11569"/>
                  </a:lnTo>
                  <a:lnTo>
                    <a:pt x="244" y="11642"/>
                  </a:lnTo>
                  <a:lnTo>
                    <a:pt x="3434" y="13420"/>
                  </a:lnTo>
                  <a:lnTo>
                    <a:pt x="5212" y="16610"/>
                  </a:lnTo>
                  <a:lnTo>
                    <a:pt x="5212" y="16610"/>
                  </a:lnTo>
                  <a:lnTo>
                    <a:pt x="5285" y="16708"/>
                  </a:lnTo>
                  <a:lnTo>
                    <a:pt x="5285" y="16708"/>
                  </a:lnTo>
                  <a:lnTo>
                    <a:pt x="5431" y="16805"/>
                  </a:lnTo>
                  <a:lnTo>
                    <a:pt x="5578" y="16854"/>
                  </a:lnTo>
                  <a:lnTo>
                    <a:pt x="5578" y="16854"/>
                  </a:lnTo>
                  <a:lnTo>
                    <a:pt x="5699" y="16854"/>
                  </a:lnTo>
                  <a:lnTo>
                    <a:pt x="5821" y="16830"/>
                  </a:lnTo>
                  <a:lnTo>
                    <a:pt x="5943" y="16781"/>
                  </a:lnTo>
                  <a:lnTo>
                    <a:pt x="6040" y="16708"/>
                  </a:lnTo>
                  <a:lnTo>
                    <a:pt x="6406" y="16342"/>
                  </a:lnTo>
                  <a:lnTo>
                    <a:pt x="6406" y="16342"/>
                  </a:lnTo>
                  <a:lnTo>
                    <a:pt x="6479" y="16245"/>
                  </a:lnTo>
                  <a:lnTo>
                    <a:pt x="6527" y="16148"/>
                  </a:lnTo>
                  <a:lnTo>
                    <a:pt x="6552" y="16026"/>
                  </a:lnTo>
                  <a:lnTo>
                    <a:pt x="6552" y="15928"/>
                  </a:lnTo>
                  <a:lnTo>
                    <a:pt x="5992" y="12689"/>
                  </a:lnTo>
                  <a:lnTo>
                    <a:pt x="10254" y="9450"/>
                  </a:lnTo>
                  <a:lnTo>
                    <a:pt x="13956" y="15149"/>
                  </a:lnTo>
                  <a:lnTo>
                    <a:pt x="13956" y="15149"/>
                  </a:lnTo>
                  <a:lnTo>
                    <a:pt x="14029" y="15246"/>
                  </a:lnTo>
                  <a:lnTo>
                    <a:pt x="14029" y="15246"/>
                  </a:lnTo>
                  <a:lnTo>
                    <a:pt x="14175" y="15344"/>
                  </a:lnTo>
                  <a:lnTo>
                    <a:pt x="14248" y="15368"/>
                  </a:lnTo>
                  <a:lnTo>
                    <a:pt x="14345" y="15393"/>
                  </a:lnTo>
                  <a:lnTo>
                    <a:pt x="14345" y="15393"/>
                  </a:lnTo>
                  <a:lnTo>
                    <a:pt x="14443" y="15393"/>
                  </a:lnTo>
                  <a:lnTo>
                    <a:pt x="14565" y="15368"/>
                  </a:lnTo>
                  <a:lnTo>
                    <a:pt x="14662" y="15320"/>
                  </a:lnTo>
                  <a:lnTo>
                    <a:pt x="14759" y="15246"/>
                  </a:lnTo>
                  <a:lnTo>
                    <a:pt x="15514" y="14516"/>
                  </a:lnTo>
                  <a:lnTo>
                    <a:pt x="15514" y="14516"/>
                  </a:lnTo>
                  <a:lnTo>
                    <a:pt x="15587" y="14394"/>
                  </a:lnTo>
                  <a:lnTo>
                    <a:pt x="15636" y="14272"/>
                  </a:lnTo>
                  <a:lnTo>
                    <a:pt x="15660" y="14151"/>
                  </a:lnTo>
                  <a:lnTo>
                    <a:pt x="15636" y="14004"/>
                  </a:lnTo>
                  <a:lnTo>
                    <a:pt x="15636" y="14004"/>
                  </a:lnTo>
                </a:path>
              </a:pathLst>
            </a:custGeom>
            <a:grpFill/>
            <a:ln w="28575"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94;p39">
              <a:extLst>
                <a:ext uri="{FF2B5EF4-FFF2-40B4-BE49-F238E27FC236}">
                  <a16:creationId xmlns:a16="http://schemas.microsoft.com/office/drawing/2014/main" id="{E75BEA3C-37B8-1A1C-AC0D-304F34B1C4F9}"/>
                </a:ext>
              </a:extLst>
            </p:cNvPr>
            <p:cNvSpPr/>
            <p:nvPr/>
          </p:nvSpPr>
          <p:spPr>
            <a:xfrm>
              <a:off x="6322800" y="4360800"/>
              <a:ext cx="31675" cy="30475"/>
            </a:xfrm>
            <a:custGeom>
              <a:avLst/>
              <a:gdLst/>
              <a:ahLst/>
              <a:cxnLst/>
              <a:rect l="l" t="t" r="r" b="b"/>
              <a:pathLst>
                <a:path w="1267" h="1219" fill="none" extrusionOk="0">
                  <a:moveTo>
                    <a:pt x="1267" y="1218"/>
                  </a:moveTo>
                  <a:lnTo>
                    <a:pt x="1267" y="1218"/>
                  </a:lnTo>
                  <a:lnTo>
                    <a:pt x="1242" y="999"/>
                  </a:lnTo>
                  <a:lnTo>
                    <a:pt x="1169" y="755"/>
                  </a:lnTo>
                  <a:lnTo>
                    <a:pt x="1048" y="561"/>
                  </a:lnTo>
                  <a:lnTo>
                    <a:pt x="901" y="366"/>
                  </a:lnTo>
                  <a:lnTo>
                    <a:pt x="901" y="366"/>
                  </a:lnTo>
                  <a:lnTo>
                    <a:pt x="707" y="220"/>
                  </a:lnTo>
                  <a:lnTo>
                    <a:pt x="487" y="98"/>
                  </a:lnTo>
                  <a:lnTo>
                    <a:pt x="244" y="25"/>
                  </a:lnTo>
                  <a:lnTo>
                    <a:pt x="0" y="0"/>
                  </a:lnTo>
                </a:path>
              </a:pathLst>
            </a:custGeom>
            <a:grpFill/>
            <a:ln w="28575"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46685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a:xfrm>
            <a:off x="1429764" y="1623405"/>
            <a:ext cx="7586438" cy="4895927"/>
          </a:xfrm>
        </p:spPr>
        <p:txBody>
          <a:bodyPr/>
          <a:lstStyle/>
          <a:p>
            <a:pPr marL="0" indent="0">
              <a:buNone/>
            </a:pPr>
            <a:r>
              <a:rPr lang="da-DK" b="1" dirty="0"/>
              <a:t>Example</a:t>
            </a:r>
            <a:r>
              <a:rPr lang="da-DK" b="1" i="1" dirty="0"/>
              <a:t>: </a:t>
            </a:r>
            <a:r>
              <a:rPr lang="en-US" b="1" i="1" dirty="0"/>
              <a:t>Maybe I can find a cheap way to travel?</a:t>
            </a:r>
          </a:p>
          <a:p>
            <a:pPr marL="0" indent="0">
              <a:buNone/>
            </a:pPr>
            <a:endParaRPr lang="da-DK" sz="1400" dirty="0"/>
          </a:p>
          <a:p>
            <a:pPr marL="457200" indent="-457200">
              <a:buFont typeface="+mj-lt"/>
              <a:buAutoNum type="arabicPeriod"/>
            </a:pPr>
            <a:r>
              <a:rPr lang="en-US" sz="2400" dirty="0"/>
              <a:t>Find flight, train and bus timetables or options online</a:t>
            </a:r>
          </a:p>
          <a:p>
            <a:pPr marL="457200" indent="-457200">
              <a:buFont typeface="+mj-lt"/>
              <a:buAutoNum type="arabicPeriod"/>
            </a:pPr>
            <a:r>
              <a:rPr lang="en-US" sz="2400" dirty="0"/>
              <a:t>Check the destinations, prices and the best time to travel</a:t>
            </a:r>
          </a:p>
          <a:p>
            <a:pPr marL="457200" indent="-457200">
              <a:buFont typeface="+mj-lt"/>
              <a:buAutoNum type="arabicPeriod"/>
            </a:pPr>
            <a:r>
              <a:rPr lang="en-US" sz="2400" dirty="0"/>
              <a:t>Find the specific companies but also websites such as </a:t>
            </a:r>
            <a:r>
              <a:rPr lang="en-US" dirty="0" err="1"/>
              <a:t>M</a:t>
            </a:r>
            <a:r>
              <a:rPr lang="en-US" sz="2400" dirty="0" err="1"/>
              <a:t>omondo</a:t>
            </a:r>
            <a:r>
              <a:rPr lang="en-US" sz="2400" dirty="0"/>
              <a:t>, Skyscanner and others that search for many different companies</a:t>
            </a:r>
          </a:p>
          <a:p>
            <a:pPr marL="457200" indent="-457200">
              <a:buFont typeface="+mj-lt"/>
              <a:buAutoNum type="arabicPeriod"/>
            </a:pPr>
            <a:r>
              <a:rPr lang="en-US" sz="2400" dirty="0"/>
              <a:t>You can book online if you have an e-mail address</a:t>
            </a:r>
          </a:p>
          <a:p>
            <a:pPr marL="0" indent="0" algn="ctr">
              <a:buNone/>
            </a:pPr>
            <a:endParaRPr lang="da-DK" sz="2400" dirty="0"/>
          </a:p>
          <a:p>
            <a:pPr marL="0" indent="0" algn="ctr">
              <a:buNone/>
            </a:pPr>
            <a:r>
              <a:rPr lang="da-DK" sz="2400" dirty="0"/>
              <a:t>See the technical guide on how to do this.</a:t>
            </a:r>
          </a:p>
          <a:p>
            <a:endParaRPr lang="en-IE" dirty="0"/>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p:txBody>
          <a:bodyPr/>
          <a:lstStyle/>
          <a:p>
            <a:r>
              <a:rPr lang="da-DK" dirty="0"/>
              <a:t>Hobbies - Travel</a:t>
            </a:r>
            <a:endParaRPr lang="en-IE" dirty="0"/>
          </a:p>
        </p:txBody>
      </p:sp>
      <p:grpSp>
        <p:nvGrpSpPr>
          <p:cNvPr id="5" name="Graphic 3">
            <a:extLst>
              <a:ext uri="{FF2B5EF4-FFF2-40B4-BE49-F238E27FC236}">
                <a16:creationId xmlns:a16="http://schemas.microsoft.com/office/drawing/2014/main" id="{B7FBB07D-261F-FA27-5062-A304C5FC0F1D}"/>
              </a:ext>
            </a:extLst>
          </p:cNvPr>
          <p:cNvGrpSpPr/>
          <p:nvPr/>
        </p:nvGrpSpPr>
        <p:grpSpPr>
          <a:xfrm>
            <a:off x="9267174" y="1623406"/>
            <a:ext cx="2033103" cy="2324938"/>
            <a:chOff x="8424689" y="1951807"/>
            <a:chExt cx="1086135" cy="1105415"/>
          </a:xfrm>
          <a:solidFill>
            <a:srgbClr val="092E4B"/>
          </a:solidFill>
        </p:grpSpPr>
        <p:sp>
          <p:nvSpPr>
            <p:cNvPr id="12" name="Freeform 1420">
              <a:extLst>
                <a:ext uri="{FF2B5EF4-FFF2-40B4-BE49-F238E27FC236}">
                  <a16:creationId xmlns:a16="http://schemas.microsoft.com/office/drawing/2014/main" id="{0ADC10D7-9391-DD60-C4FD-40B6A2F2F380}"/>
                </a:ext>
              </a:extLst>
            </p:cNvPr>
            <p:cNvSpPr/>
            <p:nvPr/>
          </p:nvSpPr>
          <p:spPr>
            <a:xfrm>
              <a:off x="8424689" y="2536097"/>
              <a:ext cx="392215" cy="445317"/>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endParaRPr lang="en-US"/>
            </a:p>
          </p:txBody>
        </p:sp>
        <p:sp>
          <p:nvSpPr>
            <p:cNvPr id="13" name="Freeform 1421">
              <a:extLst>
                <a:ext uri="{FF2B5EF4-FFF2-40B4-BE49-F238E27FC236}">
                  <a16:creationId xmlns:a16="http://schemas.microsoft.com/office/drawing/2014/main" id="{D0D13CA9-9241-E5C2-B875-61708D3AA9C0}"/>
                </a:ext>
              </a:extLst>
            </p:cNvPr>
            <p:cNvSpPr/>
            <p:nvPr/>
          </p:nvSpPr>
          <p:spPr>
            <a:xfrm>
              <a:off x="8555102" y="2619340"/>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endParaRPr lang="en-US"/>
            </a:p>
          </p:txBody>
        </p:sp>
        <p:sp>
          <p:nvSpPr>
            <p:cNvPr id="14" name="Freeform 1422">
              <a:extLst>
                <a:ext uri="{FF2B5EF4-FFF2-40B4-BE49-F238E27FC236}">
                  <a16:creationId xmlns:a16="http://schemas.microsoft.com/office/drawing/2014/main" id="{5E90F311-1F7B-0BF7-C71E-AC7BBDB30B39}"/>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endParaRPr lang="en-US"/>
            </a:p>
          </p:txBody>
        </p:sp>
        <p:sp>
          <p:nvSpPr>
            <p:cNvPr id="15" name="Freeform 1423">
              <a:extLst>
                <a:ext uri="{FF2B5EF4-FFF2-40B4-BE49-F238E27FC236}">
                  <a16:creationId xmlns:a16="http://schemas.microsoft.com/office/drawing/2014/main" id="{E2582E71-2D44-1539-ACCA-7951253207A3}"/>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endParaRPr lang="en-US"/>
            </a:p>
          </p:txBody>
        </p:sp>
        <p:sp>
          <p:nvSpPr>
            <p:cNvPr id="16" name="Freeform 1424">
              <a:extLst>
                <a:ext uri="{FF2B5EF4-FFF2-40B4-BE49-F238E27FC236}">
                  <a16:creationId xmlns:a16="http://schemas.microsoft.com/office/drawing/2014/main" id="{38338DB5-F5D1-784D-5B6A-BA35D7E0AC49}"/>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17" name="Freeform 1425">
              <a:extLst>
                <a:ext uri="{FF2B5EF4-FFF2-40B4-BE49-F238E27FC236}">
                  <a16:creationId xmlns:a16="http://schemas.microsoft.com/office/drawing/2014/main" id="{50173254-A3C1-7038-F614-937C597F4356}"/>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18" name="Freeform 1426">
              <a:extLst>
                <a:ext uri="{FF2B5EF4-FFF2-40B4-BE49-F238E27FC236}">
                  <a16:creationId xmlns:a16="http://schemas.microsoft.com/office/drawing/2014/main" id="{0829172E-8218-1260-FC86-05A79E8F4E6C}"/>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19" name="Freeform 1427">
              <a:extLst>
                <a:ext uri="{FF2B5EF4-FFF2-40B4-BE49-F238E27FC236}">
                  <a16:creationId xmlns:a16="http://schemas.microsoft.com/office/drawing/2014/main" id="{B514C3EF-4CF2-EE99-0455-3C27497E30B0}"/>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0" name="Freeform 1428">
              <a:extLst>
                <a:ext uri="{FF2B5EF4-FFF2-40B4-BE49-F238E27FC236}">
                  <a16:creationId xmlns:a16="http://schemas.microsoft.com/office/drawing/2014/main" id="{8AC15C8A-4EB0-90B4-1420-85AB4CB378F5}"/>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23" name="Freeform 1429">
              <a:extLst>
                <a:ext uri="{FF2B5EF4-FFF2-40B4-BE49-F238E27FC236}">
                  <a16:creationId xmlns:a16="http://schemas.microsoft.com/office/drawing/2014/main" id="{7B3BE28D-AF7A-4276-94CE-4C2FF0B222BC}"/>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24" name="Freeform 1430">
              <a:extLst>
                <a:ext uri="{FF2B5EF4-FFF2-40B4-BE49-F238E27FC236}">
                  <a16:creationId xmlns:a16="http://schemas.microsoft.com/office/drawing/2014/main" id="{BC518639-5300-92B7-7189-AD490E135C6E}"/>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5" name="Freeform 1431">
              <a:extLst>
                <a:ext uri="{FF2B5EF4-FFF2-40B4-BE49-F238E27FC236}">
                  <a16:creationId xmlns:a16="http://schemas.microsoft.com/office/drawing/2014/main" id="{CD449D6D-EC4E-BAFF-A308-2135E663918D}"/>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26" name="Freeform 1432">
              <a:extLst>
                <a:ext uri="{FF2B5EF4-FFF2-40B4-BE49-F238E27FC236}">
                  <a16:creationId xmlns:a16="http://schemas.microsoft.com/office/drawing/2014/main" id="{E4ECF892-6F9A-1E59-D2D7-FF3AE3CE0763}"/>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27" name="Freeform 1433">
              <a:extLst>
                <a:ext uri="{FF2B5EF4-FFF2-40B4-BE49-F238E27FC236}">
                  <a16:creationId xmlns:a16="http://schemas.microsoft.com/office/drawing/2014/main" id="{17462FA4-0DB4-4F68-965A-55BC4C89C585}"/>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28" name="Freeform 1434">
              <a:extLst>
                <a:ext uri="{FF2B5EF4-FFF2-40B4-BE49-F238E27FC236}">
                  <a16:creationId xmlns:a16="http://schemas.microsoft.com/office/drawing/2014/main" id="{F914E218-8A1F-E7A1-ED2F-E9D1C2EF097E}"/>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29" name="Freeform 1435">
              <a:extLst>
                <a:ext uri="{FF2B5EF4-FFF2-40B4-BE49-F238E27FC236}">
                  <a16:creationId xmlns:a16="http://schemas.microsoft.com/office/drawing/2014/main" id="{56313BE9-3D5F-30CE-1112-75124C3C6559}"/>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30" name="Freeform 1436">
              <a:extLst>
                <a:ext uri="{FF2B5EF4-FFF2-40B4-BE49-F238E27FC236}">
                  <a16:creationId xmlns:a16="http://schemas.microsoft.com/office/drawing/2014/main" id="{F2BE0A24-647E-A330-E5FD-C54B7DA378E3}"/>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31" name="Freeform 1437">
              <a:extLst>
                <a:ext uri="{FF2B5EF4-FFF2-40B4-BE49-F238E27FC236}">
                  <a16:creationId xmlns:a16="http://schemas.microsoft.com/office/drawing/2014/main" id="{2DE52FEC-C7E9-44ED-5F5C-A4DBCC01F501}"/>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32" name="Freeform 1438">
              <a:extLst>
                <a:ext uri="{FF2B5EF4-FFF2-40B4-BE49-F238E27FC236}">
                  <a16:creationId xmlns:a16="http://schemas.microsoft.com/office/drawing/2014/main" id="{07F0C8E5-718F-14B7-BCAB-06259584B434}"/>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33" name="Freeform 1439">
              <a:extLst>
                <a:ext uri="{FF2B5EF4-FFF2-40B4-BE49-F238E27FC236}">
                  <a16:creationId xmlns:a16="http://schemas.microsoft.com/office/drawing/2014/main" id="{219C1D7B-8E61-6E1E-224D-5BDA77E986C4}"/>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4" name="Freeform 1440">
              <a:extLst>
                <a:ext uri="{FF2B5EF4-FFF2-40B4-BE49-F238E27FC236}">
                  <a16:creationId xmlns:a16="http://schemas.microsoft.com/office/drawing/2014/main" id="{330B7B63-6CD3-C421-58C5-DFD555614840}"/>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35" name="Freeform 1441">
              <a:extLst>
                <a:ext uri="{FF2B5EF4-FFF2-40B4-BE49-F238E27FC236}">
                  <a16:creationId xmlns:a16="http://schemas.microsoft.com/office/drawing/2014/main" id="{2D0DED82-EC31-1088-5877-3251A6881664}"/>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6" name="Freeform 1442">
              <a:extLst>
                <a:ext uri="{FF2B5EF4-FFF2-40B4-BE49-F238E27FC236}">
                  <a16:creationId xmlns:a16="http://schemas.microsoft.com/office/drawing/2014/main" id="{DC085437-F886-D4B7-07FF-534CD9E93EB0}"/>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37" name="Freeform 1443">
              <a:extLst>
                <a:ext uri="{FF2B5EF4-FFF2-40B4-BE49-F238E27FC236}">
                  <a16:creationId xmlns:a16="http://schemas.microsoft.com/office/drawing/2014/main" id="{75F890D3-31D2-822C-4D40-F5B92C08D318}"/>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38" name="Freeform 1444">
              <a:extLst>
                <a:ext uri="{FF2B5EF4-FFF2-40B4-BE49-F238E27FC236}">
                  <a16:creationId xmlns:a16="http://schemas.microsoft.com/office/drawing/2014/main" id="{51D0F5FC-79B0-4945-2831-382C86297D73}"/>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39" name="Freeform 1445">
              <a:extLst>
                <a:ext uri="{FF2B5EF4-FFF2-40B4-BE49-F238E27FC236}">
                  <a16:creationId xmlns:a16="http://schemas.microsoft.com/office/drawing/2014/main" id="{0A67A7A2-7930-9630-7251-8018D30476D1}"/>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0" name="Freeform 1446">
              <a:extLst>
                <a:ext uri="{FF2B5EF4-FFF2-40B4-BE49-F238E27FC236}">
                  <a16:creationId xmlns:a16="http://schemas.microsoft.com/office/drawing/2014/main" id="{EA602779-2C5E-4049-759E-5457303A7C46}"/>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41" name="Freeform 1447">
              <a:extLst>
                <a:ext uri="{FF2B5EF4-FFF2-40B4-BE49-F238E27FC236}">
                  <a16:creationId xmlns:a16="http://schemas.microsoft.com/office/drawing/2014/main" id="{EB8CAD7C-5643-D36D-13A8-72A90739BBFE}"/>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42" name="Freeform 1448">
              <a:extLst>
                <a:ext uri="{FF2B5EF4-FFF2-40B4-BE49-F238E27FC236}">
                  <a16:creationId xmlns:a16="http://schemas.microsoft.com/office/drawing/2014/main" id="{7BD51ED9-87C5-772D-0792-EA301F41CD45}"/>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3" name="Freeform 1449">
              <a:extLst>
                <a:ext uri="{FF2B5EF4-FFF2-40B4-BE49-F238E27FC236}">
                  <a16:creationId xmlns:a16="http://schemas.microsoft.com/office/drawing/2014/main" id="{598CE5C4-184F-5AE7-7A43-F43305100E8C}"/>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4" name="Freeform 1450">
              <a:extLst>
                <a:ext uri="{FF2B5EF4-FFF2-40B4-BE49-F238E27FC236}">
                  <a16:creationId xmlns:a16="http://schemas.microsoft.com/office/drawing/2014/main" id="{286F1789-A63E-CA31-255E-25FB72A5ACF8}"/>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45" name="Google Shape;692;p39">
            <a:extLst>
              <a:ext uri="{FF2B5EF4-FFF2-40B4-BE49-F238E27FC236}">
                <a16:creationId xmlns:a16="http://schemas.microsoft.com/office/drawing/2014/main" id="{E90C7F50-9D12-B00E-0436-987B742F879B}"/>
              </a:ext>
            </a:extLst>
          </p:cNvPr>
          <p:cNvGrpSpPr/>
          <p:nvPr/>
        </p:nvGrpSpPr>
        <p:grpSpPr>
          <a:xfrm>
            <a:off x="9668843" y="1940612"/>
            <a:ext cx="575170" cy="599441"/>
            <a:chOff x="5964175" y="4329750"/>
            <a:chExt cx="421350" cy="421350"/>
          </a:xfrm>
          <a:solidFill>
            <a:srgbClr val="092E4B"/>
          </a:solidFill>
        </p:grpSpPr>
        <p:sp>
          <p:nvSpPr>
            <p:cNvPr id="46" name="Google Shape;693;p39">
              <a:extLst>
                <a:ext uri="{FF2B5EF4-FFF2-40B4-BE49-F238E27FC236}">
                  <a16:creationId xmlns:a16="http://schemas.microsoft.com/office/drawing/2014/main" id="{0FC7E834-7CEA-72A2-BAEC-189DA5DA7465}"/>
                </a:ext>
              </a:extLst>
            </p:cNvPr>
            <p:cNvSpPr/>
            <p:nvPr/>
          </p:nvSpPr>
          <p:spPr>
            <a:xfrm>
              <a:off x="5964175" y="4329750"/>
              <a:ext cx="421350" cy="421350"/>
            </a:xfrm>
            <a:custGeom>
              <a:avLst/>
              <a:gdLst/>
              <a:ahLst/>
              <a:cxnLst/>
              <a:rect l="l" t="t" r="r" b="b"/>
              <a:pathLst>
                <a:path w="16854" h="16854" fill="none" extrusionOk="0">
                  <a:moveTo>
                    <a:pt x="15636" y="14004"/>
                  </a:moveTo>
                  <a:lnTo>
                    <a:pt x="13517" y="6260"/>
                  </a:lnTo>
                  <a:lnTo>
                    <a:pt x="16196" y="3605"/>
                  </a:lnTo>
                  <a:lnTo>
                    <a:pt x="16196" y="3605"/>
                  </a:lnTo>
                  <a:lnTo>
                    <a:pt x="16318" y="3434"/>
                  </a:lnTo>
                  <a:lnTo>
                    <a:pt x="16440" y="3239"/>
                  </a:lnTo>
                  <a:lnTo>
                    <a:pt x="16537" y="3020"/>
                  </a:lnTo>
                  <a:lnTo>
                    <a:pt x="16610" y="2777"/>
                  </a:lnTo>
                  <a:lnTo>
                    <a:pt x="16732" y="2338"/>
                  </a:lnTo>
                  <a:lnTo>
                    <a:pt x="16805" y="2046"/>
                  </a:lnTo>
                  <a:lnTo>
                    <a:pt x="16805" y="2046"/>
                  </a:lnTo>
                  <a:lnTo>
                    <a:pt x="16830" y="1729"/>
                  </a:lnTo>
                  <a:lnTo>
                    <a:pt x="16854" y="1437"/>
                  </a:lnTo>
                  <a:lnTo>
                    <a:pt x="16854" y="1194"/>
                  </a:lnTo>
                  <a:lnTo>
                    <a:pt x="16854" y="950"/>
                  </a:lnTo>
                  <a:lnTo>
                    <a:pt x="16805" y="755"/>
                  </a:lnTo>
                  <a:lnTo>
                    <a:pt x="16732" y="585"/>
                  </a:lnTo>
                  <a:lnTo>
                    <a:pt x="16659" y="414"/>
                  </a:lnTo>
                  <a:lnTo>
                    <a:pt x="16562" y="293"/>
                  </a:lnTo>
                  <a:lnTo>
                    <a:pt x="16562" y="293"/>
                  </a:lnTo>
                  <a:lnTo>
                    <a:pt x="16440" y="195"/>
                  </a:lnTo>
                  <a:lnTo>
                    <a:pt x="16269" y="122"/>
                  </a:lnTo>
                  <a:lnTo>
                    <a:pt x="16099" y="49"/>
                  </a:lnTo>
                  <a:lnTo>
                    <a:pt x="15904" y="0"/>
                  </a:lnTo>
                  <a:lnTo>
                    <a:pt x="15660" y="0"/>
                  </a:lnTo>
                  <a:lnTo>
                    <a:pt x="15417" y="0"/>
                  </a:lnTo>
                  <a:lnTo>
                    <a:pt x="15125" y="25"/>
                  </a:lnTo>
                  <a:lnTo>
                    <a:pt x="14808" y="49"/>
                  </a:lnTo>
                  <a:lnTo>
                    <a:pt x="14808" y="49"/>
                  </a:lnTo>
                  <a:lnTo>
                    <a:pt x="14516" y="122"/>
                  </a:lnTo>
                  <a:lnTo>
                    <a:pt x="14077" y="244"/>
                  </a:lnTo>
                  <a:lnTo>
                    <a:pt x="13834" y="317"/>
                  </a:lnTo>
                  <a:lnTo>
                    <a:pt x="13615" y="414"/>
                  </a:lnTo>
                  <a:lnTo>
                    <a:pt x="13420" y="536"/>
                  </a:lnTo>
                  <a:lnTo>
                    <a:pt x="13249" y="658"/>
                  </a:lnTo>
                  <a:lnTo>
                    <a:pt x="10595" y="3337"/>
                  </a:lnTo>
                  <a:lnTo>
                    <a:pt x="2850" y="1218"/>
                  </a:lnTo>
                  <a:lnTo>
                    <a:pt x="2850" y="1218"/>
                  </a:lnTo>
                  <a:lnTo>
                    <a:pt x="2704" y="1194"/>
                  </a:lnTo>
                  <a:lnTo>
                    <a:pt x="2582" y="1218"/>
                  </a:lnTo>
                  <a:lnTo>
                    <a:pt x="2460" y="1267"/>
                  </a:lnTo>
                  <a:lnTo>
                    <a:pt x="2338" y="1340"/>
                  </a:lnTo>
                  <a:lnTo>
                    <a:pt x="1608" y="2095"/>
                  </a:lnTo>
                  <a:lnTo>
                    <a:pt x="1608" y="2095"/>
                  </a:lnTo>
                  <a:lnTo>
                    <a:pt x="1535" y="2192"/>
                  </a:lnTo>
                  <a:lnTo>
                    <a:pt x="1486" y="2290"/>
                  </a:lnTo>
                  <a:lnTo>
                    <a:pt x="1462" y="2411"/>
                  </a:lnTo>
                  <a:lnTo>
                    <a:pt x="1462" y="2509"/>
                  </a:lnTo>
                  <a:lnTo>
                    <a:pt x="1462" y="2509"/>
                  </a:lnTo>
                  <a:lnTo>
                    <a:pt x="1486" y="2606"/>
                  </a:lnTo>
                  <a:lnTo>
                    <a:pt x="1510" y="2679"/>
                  </a:lnTo>
                  <a:lnTo>
                    <a:pt x="1608" y="2825"/>
                  </a:lnTo>
                  <a:lnTo>
                    <a:pt x="1608" y="2825"/>
                  </a:lnTo>
                  <a:lnTo>
                    <a:pt x="1705" y="2899"/>
                  </a:lnTo>
                  <a:lnTo>
                    <a:pt x="7404" y="6600"/>
                  </a:lnTo>
                  <a:lnTo>
                    <a:pt x="4165" y="10863"/>
                  </a:lnTo>
                  <a:lnTo>
                    <a:pt x="926" y="10302"/>
                  </a:lnTo>
                  <a:lnTo>
                    <a:pt x="926" y="10302"/>
                  </a:lnTo>
                  <a:lnTo>
                    <a:pt x="828" y="10302"/>
                  </a:lnTo>
                  <a:lnTo>
                    <a:pt x="707" y="10327"/>
                  </a:lnTo>
                  <a:lnTo>
                    <a:pt x="609" y="10375"/>
                  </a:lnTo>
                  <a:lnTo>
                    <a:pt x="512" y="10449"/>
                  </a:lnTo>
                  <a:lnTo>
                    <a:pt x="146" y="10814"/>
                  </a:lnTo>
                  <a:lnTo>
                    <a:pt x="146" y="10814"/>
                  </a:lnTo>
                  <a:lnTo>
                    <a:pt x="73" y="10911"/>
                  </a:lnTo>
                  <a:lnTo>
                    <a:pt x="25" y="11033"/>
                  </a:lnTo>
                  <a:lnTo>
                    <a:pt x="0" y="11155"/>
                  </a:lnTo>
                  <a:lnTo>
                    <a:pt x="0" y="11277"/>
                  </a:lnTo>
                  <a:lnTo>
                    <a:pt x="0" y="11277"/>
                  </a:lnTo>
                  <a:lnTo>
                    <a:pt x="49" y="11423"/>
                  </a:lnTo>
                  <a:lnTo>
                    <a:pt x="146" y="11569"/>
                  </a:lnTo>
                  <a:lnTo>
                    <a:pt x="146" y="11569"/>
                  </a:lnTo>
                  <a:lnTo>
                    <a:pt x="244" y="11642"/>
                  </a:lnTo>
                  <a:lnTo>
                    <a:pt x="3434" y="13420"/>
                  </a:lnTo>
                  <a:lnTo>
                    <a:pt x="5212" y="16610"/>
                  </a:lnTo>
                  <a:lnTo>
                    <a:pt x="5212" y="16610"/>
                  </a:lnTo>
                  <a:lnTo>
                    <a:pt x="5285" y="16708"/>
                  </a:lnTo>
                  <a:lnTo>
                    <a:pt x="5285" y="16708"/>
                  </a:lnTo>
                  <a:lnTo>
                    <a:pt x="5431" y="16805"/>
                  </a:lnTo>
                  <a:lnTo>
                    <a:pt x="5578" y="16854"/>
                  </a:lnTo>
                  <a:lnTo>
                    <a:pt x="5578" y="16854"/>
                  </a:lnTo>
                  <a:lnTo>
                    <a:pt x="5699" y="16854"/>
                  </a:lnTo>
                  <a:lnTo>
                    <a:pt x="5821" y="16830"/>
                  </a:lnTo>
                  <a:lnTo>
                    <a:pt x="5943" y="16781"/>
                  </a:lnTo>
                  <a:lnTo>
                    <a:pt x="6040" y="16708"/>
                  </a:lnTo>
                  <a:lnTo>
                    <a:pt x="6406" y="16342"/>
                  </a:lnTo>
                  <a:lnTo>
                    <a:pt x="6406" y="16342"/>
                  </a:lnTo>
                  <a:lnTo>
                    <a:pt x="6479" y="16245"/>
                  </a:lnTo>
                  <a:lnTo>
                    <a:pt x="6527" y="16148"/>
                  </a:lnTo>
                  <a:lnTo>
                    <a:pt x="6552" y="16026"/>
                  </a:lnTo>
                  <a:lnTo>
                    <a:pt x="6552" y="15928"/>
                  </a:lnTo>
                  <a:lnTo>
                    <a:pt x="5992" y="12689"/>
                  </a:lnTo>
                  <a:lnTo>
                    <a:pt x="10254" y="9450"/>
                  </a:lnTo>
                  <a:lnTo>
                    <a:pt x="13956" y="15149"/>
                  </a:lnTo>
                  <a:lnTo>
                    <a:pt x="13956" y="15149"/>
                  </a:lnTo>
                  <a:lnTo>
                    <a:pt x="14029" y="15246"/>
                  </a:lnTo>
                  <a:lnTo>
                    <a:pt x="14029" y="15246"/>
                  </a:lnTo>
                  <a:lnTo>
                    <a:pt x="14175" y="15344"/>
                  </a:lnTo>
                  <a:lnTo>
                    <a:pt x="14248" y="15368"/>
                  </a:lnTo>
                  <a:lnTo>
                    <a:pt x="14345" y="15393"/>
                  </a:lnTo>
                  <a:lnTo>
                    <a:pt x="14345" y="15393"/>
                  </a:lnTo>
                  <a:lnTo>
                    <a:pt x="14443" y="15393"/>
                  </a:lnTo>
                  <a:lnTo>
                    <a:pt x="14565" y="15368"/>
                  </a:lnTo>
                  <a:lnTo>
                    <a:pt x="14662" y="15320"/>
                  </a:lnTo>
                  <a:lnTo>
                    <a:pt x="14759" y="15246"/>
                  </a:lnTo>
                  <a:lnTo>
                    <a:pt x="15514" y="14516"/>
                  </a:lnTo>
                  <a:lnTo>
                    <a:pt x="15514" y="14516"/>
                  </a:lnTo>
                  <a:lnTo>
                    <a:pt x="15587" y="14394"/>
                  </a:lnTo>
                  <a:lnTo>
                    <a:pt x="15636" y="14272"/>
                  </a:lnTo>
                  <a:lnTo>
                    <a:pt x="15660" y="14151"/>
                  </a:lnTo>
                  <a:lnTo>
                    <a:pt x="15636" y="14004"/>
                  </a:lnTo>
                  <a:lnTo>
                    <a:pt x="15636" y="14004"/>
                  </a:lnTo>
                </a:path>
              </a:pathLst>
            </a:custGeom>
            <a:grpFill/>
            <a:ln w="28575"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94;p39">
              <a:extLst>
                <a:ext uri="{FF2B5EF4-FFF2-40B4-BE49-F238E27FC236}">
                  <a16:creationId xmlns:a16="http://schemas.microsoft.com/office/drawing/2014/main" id="{E75BEA3C-37B8-1A1C-AC0D-304F34B1C4F9}"/>
                </a:ext>
              </a:extLst>
            </p:cNvPr>
            <p:cNvSpPr/>
            <p:nvPr/>
          </p:nvSpPr>
          <p:spPr>
            <a:xfrm>
              <a:off x="6322800" y="4360800"/>
              <a:ext cx="31675" cy="30475"/>
            </a:xfrm>
            <a:custGeom>
              <a:avLst/>
              <a:gdLst/>
              <a:ahLst/>
              <a:cxnLst/>
              <a:rect l="l" t="t" r="r" b="b"/>
              <a:pathLst>
                <a:path w="1267" h="1219" fill="none" extrusionOk="0">
                  <a:moveTo>
                    <a:pt x="1267" y="1218"/>
                  </a:moveTo>
                  <a:lnTo>
                    <a:pt x="1267" y="1218"/>
                  </a:lnTo>
                  <a:lnTo>
                    <a:pt x="1242" y="999"/>
                  </a:lnTo>
                  <a:lnTo>
                    <a:pt x="1169" y="755"/>
                  </a:lnTo>
                  <a:lnTo>
                    <a:pt x="1048" y="561"/>
                  </a:lnTo>
                  <a:lnTo>
                    <a:pt x="901" y="366"/>
                  </a:lnTo>
                  <a:lnTo>
                    <a:pt x="901" y="366"/>
                  </a:lnTo>
                  <a:lnTo>
                    <a:pt x="707" y="220"/>
                  </a:lnTo>
                  <a:lnTo>
                    <a:pt x="487" y="98"/>
                  </a:lnTo>
                  <a:lnTo>
                    <a:pt x="244" y="25"/>
                  </a:lnTo>
                  <a:lnTo>
                    <a:pt x="0" y="0"/>
                  </a:lnTo>
                </a:path>
              </a:pathLst>
            </a:custGeom>
            <a:grpFill/>
            <a:ln w="28575"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07469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839EEF-31B4-6A1E-F227-627AD0C4AFC0}"/>
              </a:ext>
            </a:extLst>
          </p:cNvPr>
          <p:cNvSpPr>
            <a:spLocks noGrp="1"/>
          </p:cNvSpPr>
          <p:nvPr>
            <p:ph type="body" sz="quarter" idx="18"/>
          </p:nvPr>
        </p:nvSpPr>
        <p:spPr/>
        <p:txBody>
          <a:bodyPr/>
          <a:lstStyle/>
          <a:p>
            <a:r>
              <a:rPr lang="en-US" b="1" i="1" dirty="0"/>
              <a:t>Something isn’t working, is it broken or am I doing something wrong?</a:t>
            </a:r>
          </a:p>
          <a:p>
            <a:endParaRPr lang="en-US" dirty="0"/>
          </a:p>
          <a:p>
            <a:pPr marL="457200" indent="-457200">
              <a:buFont typeface="+mj-lt"/>
              <a:buAutoNum type="arabicPeriod"/>
            </a:pPr>
            <a:r>
              <a:rPr lang="en-US" dirty="0"/>
              <a:t>Search for a YouTube video that can guide you on how to troubleshoot</a:t>
            </a:r>
          </a:p>
          <a:p>
            <a:pPr marL="457200" indent="-457200">
              <a:buFont typeface="+mj-lt"/>
              <a:buAutoNum type="arabicPeriod"/>
            </a:pPr>
            <a:r>
              <a:rPr lang="en-US" dirty="0"/>
              <a:t>Search for a forum for discussion, a lot of good ideas can guide you</a:t>
            </a:r>
          </a:p>
          <a:p>
            <a:pPr marL="457200" indent="-457200">
              <a:buFont typeface="+mj-lt"/>
              <a:buAutoNum type="arabicPeriod"/>
            </a:pPr>
            <a:r>
              <a:rPr lang="en-US" dirty="0"/>
              <a:t>Search for an instruction manual online</a:t>
            </a:r>
          </a:p>
          <a:p>
            <a:endParaRPr lang="en-US" dirty="0"/>
          </a:p>
          <a:p>
            <a:pPr algn="ctr"/>
            <a:r>
              <a:rPr lang="en-US" dirty="0"/>
              <a:t> See the technical guide on how to do this.</a:t>
            </a:r>
          </a:p>
          <a:p>
            <a:endParaRPr lang="en-IE" dirty="0"/>
          </a:p>
        </p:txBody>
      </p:sp>
      <p:sp>
        <p:nvSpPr>
          <p:cNvPr id="3" name="Text Placeholder 2">
            <a:extLst>
              <a:ext uri="{FF2B5EF4-FFF2-40B4-BE49-F238E27FC236}">
                <a16:creationId xmlns:a16="http://schemas.microsoft.com/office/drawing/2014/main" id="{55231627-CBEB-7E00-DEB1-52B224249F9E}"/>
              </a:ext>
            </a:extLst>
          </p:cNvPr>
          <p:cNvSpPr>
            <a:spLocks noGrp="1"/>
          </p:cNvSpPr>
          <p:nvPr>
            <p:ph type="body" sz="quarter" idx="16"/>
          </p:nvPr>
        </p:nvSpPr>
        <p:spPr/>
        <p:txBody>
          <a:bodyPr/>
          <a:lstStyle/>
          <a:p>
            <a:r>
              <a:rPr lang="da-DK" dirty="0"/>
              <a:t>Frustration – it doesn’t work</a:t>
            </a:r>
            <a:endParaRPr lang="en-IE" dirty="0"/>
          </a:p>
        </p:txBody>
      </p:sp>
    </p:spTree>
    <p:extLst>
      <p:ext uri="{BB962C8B-B14F-4D97-AF65-F5344CB8AC3E}">
        <p14:creationId xmlns:p14="http://schemas.microsoft.com/office/powerpoint/2010/main" val="3844664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a:xfrm>
            <a:off x="1429764" y="1623405"/>
            <a:ext cx="7586438" cy="4895927"/>
          </a:xfrm>
        </p:spPr>
        <p:txBody>
          <a:bodyPr/>
          <a:lstStyle/>
          <a:p>
            <a:pPr marL="0" indent="0">
              <a:buNone/>
            </a:pPr>
            <a:r>
              <a:rPr lang="da-DK" b="1" dirty="0"/>
              <a:t>Example</a:t>
            </a:r>
            <a:r>
              <a:rPr lang="da-DK" b="1" i="1" dirty="0"/>
              <a:t>: </a:t>
            </a:r>
            <a:r>
              <a:rPr lang="en-US" b="1" i="1" dirty="0"/>
              <a:t>I don’t have time to shop, or the stores are miles away / I am unable to shop.</a:t>
            </a:r>
          </a:p>
          <a:p>
            <a:pPr marL="0" indent="0">
              <a:buNone/>
            </a:pPr>
            <a:endParaRPr lang="da-DK" sz="1400" dirty="0"/>
          </a:p>
          <a:p>
            <a:pPr marL="0" indent="0"/>
            <a:r>
              <a:rPr lang="en-US" sz="2400" dirty="0"/>
              <a:t>There are a lot of supermarkets online now and you can order your groceries online eliminating this problem</a:t>
            </a:r>
          </a:p>
          <a:p>
            <a:pPr marL="457200" indent="-457200">
              <a:buFont typeface="+mj-lt"/>
              <a:buAutoNum type="arabicPeriod"/>
            </a:pPr>
            <a:r>
              <a:rPr lang="en-US" sz="2400" dirty="0"/>
              <a:t>You can order and pay online and collect (</a:t>
            </a:r>
            <a:r>
              <a:rPr lang="en-US" sz="2400" dirty="0" err="1"/>
              <a:t>click’n’collect</a:t>
            </a:r>
            <a:r>
              <a:rPr lang="en-US" sz="2400" dirty="0"/>
              <a:t>)</a:t>
            </a:r>
          </a:p>
          <a:p>
            <a:pPr marL="457200" indent="-457200">
              <a:buFont typeface="+mj-lt"/>
              <a:buAutoNum type="arabicPeriod"/>
            </a:pPr>
            <a:r>
              <a:rPr lang="en-US" sz="2400" dirty="0"/>
              <a:t>You can order, pay and get your groceries delivered </a:t>
            </a:r>
          </a:p>
          <a:p>
            <a:pPr marL="457200" indent="-457200">
              <a:buFont typeface="+mj-lt"/>
              <a:buAutoNum type="arabicPeriod"/>
            </a:pPr>
            <a:r>
              <a:rPr lang="en-US" sz="2400" dirty="0"/>
              <a:t>You will need an e-mail to order.</a:t>
            </a:r>
          </a:p>
          <a:p>
            <a:pPr marL="0" indent="0" algn="ctr">
              <a:buNone/>
            </a:pPr>
            <a:endParaRPr lang="da-DK" sz="2400" dirty="0"/>
          </a:p>
          <a:p>
            <a:pPr marL="0" indent="0" algn="ctr">
              <a:buNone/>
            </a:pPr>
            <a:r>
              <a:rPr lang="da-DK" sz="2400" dirty="0"/>
              <a:t>See the technical guide on how to do this.</a:t>
            </a:r>
          </a:p>
          <a:p>
            <a:endParaRPr lang="en-IE" dirty="0"/>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a:xfrm>
            <a:off x="1503336" y="567205"/>
            <a:ext cx="9886397" cy="1018971"/>
          </a:xfrm>
        </p:spPr>
        <p:txBody>
          <a:bodyPr/>
          <a:lstStyle/>
          <a:p>
            <a:r>
              <a:rPr lang="da-DK" dirty="0"/>
              <a:t>Shopping online - groceries</a:t>
            </a:r>
            <a:endParaRPr lang="en-IE" dirty="0"/>
          </a:p>
        </p:txBody>
      </p:sp>
      <p:grpSp>
        <p:nvGrpSpPr>
          <p:cNvPr id="4" name="Google Shape;629;p39">
            <a:extLst>
              <a:ext uri="{FF2B5EF4-FFF2-40B4-BE49-F238E27FC236}">
                <a16:creationId xmlns:a16="http://schemas.microsoft.com/office/drawing/2014/main" id="{CDCAEABB-E9FB-150E-16FD-74C4454435E7}"/>
              </a:ext>
            </a:extLst>
          </p:cNvPr>
          <p:cNvGrpSpPr/>
          <p:nvPr/>
        </p:nvGrpSpPr>
        <p:grpSpPr>
          <a:xfrm>
            <a:off x="9352888" y="3055296"/>
            <a:ext cx="1963539" cy="1364238"/>
            <a:chOff x="1923075" y="3694075"/>
            <a:chExt cx="437200" cy="341600"/>
          </a:xfrm>
          <a:solidFill>
            <a:schemeClr val="tx1"/>
          </a:solidFill>
        </p:grpSpPr>
        <p:sp>
          <p:nvSpPr>
            <p:cNvPr id="6" name="Google Shape;630;p39">
              <a:extLst>
                <a:ext uri="{FF2B5EF4-FFF2-40B4-BE49-F238E27FC236}">
                  <a16:creationId xmlns:a16="http://schemas.microsoft.com/office/drawing/2014/main" id="{B0054BB5-AF5E-7C37-88AF-33877D4B5096}"/>
                </a:ext>
              </a:extLst>
            </p:cNvPr>
            <p:cNvSpPr/>
            <p:nvPr/>
          </p:nvSpPr>
          <p:spPr>
            <a:xfrm>
              <a:off x="22476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31;p39">
              <a:extLst>
                <a:ext uri="{FF2B5EF4-FFF2-40B4-BE49-F238E27FC236}">
                  <a16:creationId xmlns:a16="http://schemas.microsoft.com/office/drawing/2014/main" id="{0A65304F-F8C2-4D0F-705A-BB6F58391973}"/>
                </a:ext>
              </a:extLst>
            </p:cNvPr>
            <p:cNvSpPr/>
            <p:nvPr/>
          </p:nvSpPr>
          <p:spPr>
            <a:xfrm>
              <a:off x="20351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2;p39">
              <a:extLst>
                <a:ext uri="{FF2B5EF4-FFF2-40B4-BE49-F238E27FC236}">
                  <a16:creationId xmlns:a16="http://schemas.microsoft.com/office/drawing/2014/main" id="{42E47E02-F246-D4C3-DA18-4B54296CC2BD}"/>
                </a:ext>
              </a:extLst>
            </p:cNvPr>
            <p:cNvSpPr/>
            <p:nvPr/>
          </p:nvSpPr>
          <p:spPr>
            <a:xfrm>
              <a:off x="1923075" y="3694075"/>
              <a:ext cx="437200" cy="280100"/>
            </a:xfrm>
            <a:custGeom>
              <a:avLst/>
              <a:gdLst/>
              <a:ahLst/>
              <a:cxnLst/>
              <a:rect l="l" t="t" r="r" b="b"/>
              <a:pathLst>
                <a:path w="17488" h="11204" fill="none" extrusionOk="0">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3;p39">
              <a:extLst>
                <a:ext uri="{FF2B5EF4-FFF2-40B4-BE49-F238E27FC236}">
                  <a16:creationId xmlns:a16="http://schemas.microsoft.com/office/drawing/2014/main" id="{C714988B-F501-7307-7E2C-E9C84A358B21}"/>
                </a:ext>
              </a:extLst>
            </p:cNvPr>
            <p:cNvSpPr/>
            <p:nvPr/>
          </p:nvSpPr>
          <p:spPr>
            <a:xfrm>
              <a:off x="2261000" y="3781750"/>
              <a:ext cx="48725" cy="108400"/>
            </a:xfrm>
            <a:custGeom>
              <a:avLst/>
              <a:gdLst/>
              <a:ahLst/>
              <a:cxnLst/>
              <a:rect l="l" t="t" r="r" b="b"/>
              <a:pathLst>
                <a:path w="1949" h="4336" fill="none" extrusionOk="0">
                  <a:moveTo>
                    <a:pt x="1" y="4336"/>
                  </a:moveTo>
                  <a:lnTo>
                    <a:pt x="1949" y="1"/>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34;p39">
              <a:extLst>
                <a:ext uri="{FF2B5EF4-FFF2-40B4-BE49-F238E27FC236}">
                  <a16:creationId xmlns:a16="http://schemas.microsoft.com/office/drawing/2014/main" id="{22AA92E6-A076-106D-3BE0-408DACC0E820}"/>
                </a:ext>
              </a:extLst>
            </p:cNvPr>
            <p:cNvSpPr/>
            <p:nvPr/>
          </p:nvSpPr>
          <p:spPr>
            <a:xfrm>
              <a:off x="2225675" y="3780550"/>
              <a:ext cx="32300" cy="113875"/>
            </a:xfrm>
            <a:custGeom>
              <a:avLst/>
              <a:gdLst/>
              <a:ahLst/>
              <a:cxnLst/>
              <a:rect l="l" t="t" r="r" b="b"/>
              <a:pathLst>
                <a:path w="1292" h="4555" fill="none" extrusionOk="0">
                  <a:moveTo>
                    <a:pt x="1" y="4554"/>
                  </a:moveTo>
                  <a:lnTo>
                    <a:pt x="1292" y="0"/>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35;p39">
              <a:extLst>
                <a:ext uri="{FF2B5EF4-FFF2-40B4-BE49-F238E27FC236}">
                  <a16:creationId xmlns:a16="http://schemas.microsoft.com/office/drawing/2014/main" id="{EECD70E1-EEE9-1B53-9967-3F6440D77FC4}"/>
                </a:ext>
              </a:extLst>
            </p:cNvPr>
            <p:cNvSpPr/>
            <p:nvPr/>
          </p:nvSpPr>
          <p:spPr>
            <a:xfrm>
              <a:off x="2190375" y="3779325"/>
              <a:ext cx="15850" cy="119350"/>
            </a:xfrm>
            <a:custGeom>
              <a:avLst/>
              <a:gdLst/>
              <a:ahLst/>
              <a:cxnLst/>
              <a:rect l="l" t="t" r="r" b="b"/>
              <a:pathLst>
                <a:path w="634" h="4774" fill="none" extrusionOk="0">
                  <a:moveTo>
                    <a:pt x="0" y="4774"/>
                  </a:moveTo>
                  <a:lnTo>
                    <a:pt x="634" y="0"/>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36;p39">
              <a:extLst>
                <a:ext uri="{FF2B5EF4-FFF2-40B4-BE49-F238E27FC236}">
                  <a16:creationId xmlns:a16="http://schemas.microsoft.com/office/drawing/2014/main" id="{D6E93299-936D-431A-7011-2C0651F4A07F}"/>
                </a:ext>
              </a:extLst>
            </p:cNvPr>
            <p:cNvSpPr/>
            <p:nvPr/>
          </p:nvSpPr>
          <p:spPr>
            <a:xfrm>
              <a:off x="2154450" y="3777500"/>
              <a:ext cx="1250" cy="126050"/>
            </a:xfrm>
            <a:custGeom>
              <a:avLst/>
              <a:gdLst/>
              <a:ahLst/>
              <a:cxnLst/>
              <a:rect l="l" t="t" r="r" b="b"/>
              <a:pathLst>
                <a:path w="50" h="5042" fill="none" extrusionOk="0">
                  <a:moveTo>
                    <a:pt x="49" y="5042"/>
                  </a:moveTo>
                  <a:lnTo>
                    <a:pt x="0" y="0"/>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37;p39">
              <a:extLst>
                <a:ext uri="{FF2B5EF4-FFF2-40B4-BE49-F238E27FC236}">
                  <a16:creationId xmlns:a16="http://schemas.microsoft.com/office/drawing/2014/main" id="{DCFBB14A-1DF0-6CB0-15AF-85F4012EBA25}"/>
                </a:ext>
              </a:extLst>
            </p:cNvPr>
            <p:cNvSpPr/>
            <p:nvPr/>
          </p:nvSpPr>
          <p:spPr>
            <a:xfrm>
              <a:off x="2103300" y="3776275"/>
              <a:ext cx="17075" cy="131550"/>
            </a:xfrm>
            <a:custGeom>
              <a:avLst/>
              <a:gdLst/>
              <a:ahLst/>
              <a:cxnLst/>
              <a:rect l="l" t="t" r="r" b="b"/>
              <a:pathLst>
                <a:path w="683" h="5262" fill="none" extrusionOk="0">
                  <a:moveTo>
                    <a:pt x="683" y="5261"/>
                  </a:moveTo>
                  <a:lnTo>
                    <a:pt x="1" y="1"/>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38;p39">
              <a:extLst>
                <a:ext uri="{FF2B5EF4-FFF2-40B4-BE49-F238E27FC236}">
                  <a16:creationId xmlns:a16="http://schemas.microsoft.com/office/drawing/2014/main" id="{FB9AAE3A-07F1-63F4-B424-1B2EDCC8162D}"/>
                </a:ext>
              </a:extLst>
            </p:cNvPr>
            <p:cNvSpPr/>
            <p:nvPr/>
          </p:nvSpPr>
          <p:spPr>
            <a:xfrm>
              <a:off x="2051550" y="3775050"/>
              <a:ext cx="34125" cy="137025"/>
            </a:xfrm>
            <a:custGeom>
              <a:avLst/>
              <a:gdLst/>
              <a:ahLst/>
              <a:cxnLst/>
              <a:rect l="l" t="t" r="r" b="b"/>
              <a:pathLst>
                <a:path w="1365" h="5481" fill="none" extrusionOk="0">
                  <a:moveTo>
                    <a:pt x="1364" y="5481"/>
                  </a:moveTo>
                  <a:lnTo>
                    <a:pt x="0" y="1"/>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96414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a:xfrm>
            <a:off x="1429764" y="1623405"/>
            <a:ext cx="7586438" cy="4895927"/>
          </a:xfrm>
        </p:spPr>
        <p:txBody>
          <a:bodyPr/>
          <a:lstStyle/>
          <a:p>
            <a:pPr marL="0" indent="0">
              <a:buNone/>
            </a:pPr>
            <a:r>
              <a:rPr lang="da-DK" b="1" dirty="0"/>
              <a:t>Example</a:t>
            </a:r>
            <a:r>
              <a:rPr lang="da-DK" b="1" i="1" dirty="0"/>
              <a:t>: </a:t>
            </a:r>
            <a:r>
              <a:rPr lang="en-US" b="1" i="1" dirty="0"/>
              <a:t>I need to buy a present for my granddaughter but from a store that is far away.</a:t>
            </a:r>
          </a:p>
          <a:p>
            <a:pPr marL="0" indent="0">
              <a:buNone/>
            </a:pPr>
            <a:endParaRPr lang="da-DK" sz="1400" dirty="0"/>
          </a:p>
          <a:p>
            <a:pPr marL="0" indent="0"/>
            <a:r>
              <a:rPr lang="en-US" sz="2400" dirty="0"/>
              <a:t>There are a lot of supermarkets online now and you can order your groceries online eliminating this problem</a:t>
            </a:r>
          </a:p>
          <a:p>
            <a:pPr marL="457200" indent="-457200">
              <a:buFont typeface="+mj-lt"/>
              <a:buAutoNum type="arabicPeriod"/>
            </a:pPr>
            <a:r>
              <a:rPr lang="en-US" sz="2400" dirty="0"/>
              <a:t>Most larger stores offer online shopping from their webpage</a:t>
            </a:r>
          </a:p>
          <a:p>
            <a:pPr marL="457200" indent="-457200">
              <a:buFont typeface="+mj-lt"/>
              <a:buAutoNum type="arabicPeriod"/>
            </a:pPr>
            <a:r>
              <a:rPr lang="en-US" sz="2400" dirty="0"/>
              <a:t>Search for the item in the online store, choose size/model and </a:t>
            </a:r>
            <a:r>
              <a:rPr lang="en-US" sz="2400" dirty="0" err="1"/>
              <a:t>colour</a:t>
            </a:r>
            <a:r>
              <a:rPr lang="en-US" sz="2400" dirty="0"/>
              <a:t> etc., pay and check-out.</a:t>
            </a:r>
          </a:p>
          <a:p>
            <a:pPr marL="457200" indent="-457200">
              <a:buFont typeface="+mj-lt"/>
              <a:buAutoNum type="arabicPeriod"/>
            </a:pPr>
            <a:r>
              <a:rPr lang="en-US" sz="2400" dirty="0"/>
              <a:t>You will need an e-mail to order.</a:t>
            </a:r>
          </a:p>
          <a:p>
            <a:pPr marL="0" indent="0" algn="ctr">
              <a:buNone/>
            </a:pPr>
            <a:endParaRPr lang="da-DK" sz="2400" dirty="0"/>
          </a:p>
          <a:p>
            <a:pPr marL="0" indent="0" algn="ctr">
              <a:buNone/>
            </a:pPr>
            <a:r>
              <a:rPr lang="da-DK" sz="2400" dirty="0"/>
              <a:t>See the technical guide on how to do this.</a:t>
            </a:r>
          </a:p>
          <a:p>
            <a:endParaRPr lang="en-IE" dirty="0"/>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a:xfrm>
            <a:off x="1503336" y="567205"/>
            <a:ext cx="9886397" cy="1018971"/>
          </a:xfrm>
        </p:spPr>
        <p:txBody>
          <a:bodyPr/>
          <a:lstStyle/>
          <a:p>
            <a:r>
              <a:rPr lang="da-DK" dirty="0"/>
              <a:t>Shopping online – Gifts or miscellaneous</a:t>
            </a:r>
            <a:endParaRPr lang="en-IE" dirty="0"/>
          </a:p>
        </p:txBody>
      </p:sp>
      <p:grpSp>
        <p:nvGrpSpPr>
          <p:cNvPr id="4" name="Google Shape;629;p39">
            <a:extLst>
              <a:ext uri="{FF2B5EF4-FFF2-40B4-BE49-F238E27FC236}">
                <a16:creationId xmlns:a16="http://schemas.microsoft.com/office/drawing/2014/main" id="{CDCAEABB-E9FB-150E-16FD-74C4454435E7}"/>
              </a:ext>
            </a:extLst>
          </p:cNvPr>
          <p:cNvGrpSpPr/>
          <p:nvPr/>
        </p:nvGrpSpPr>
        <p:grpSpPr>
          <a:xfrm>
            <a:off x="9352888" y="3055296"/>
            <a:ext cx="1963539" cy="1364238"/>
            <a:chOff x="1923075" y="3694075"/>
            <a:chExt cx="437200" cy="341600"/>
          </a:xfrm>
          <a:solidFill>
            <a:schemeClr val="tx1"/>
          </a:solidFill>
        </p:grpSpPr>
        <p:sp>
          <p:nvSpPr>
            <p:cNvPr id="6" name="Google Shape;630;p39">
              <a:extLst>
                <a:ext uri="{FF2B5EF4-FFF2-40B4-BE49-F238E27FC236}">
                  <a16:creationId xmlns:a16="http://schemas.microsoft.com/office/drawing/2014/main" id="{B0054BB5-AF5E-7C37-88AF-33877D4B5096}"/>
                </a:ext>
              </a:extLst>
            </p:cNvPr>
            <p:cNvSpPr/>
            <p:nvPr/>
          </p:nvSpPr>
          <p:spPr>
            <a:xfrm>
              <a:off x="22476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31;p39">
              <a:extLst>
                <a:ext uri="{FF2B5EF4-FFF2-40B4-BE49-F238E27FC236}">
                  <a16:creationId xmlns:a16="http://schemas.microsoft.com/office/drawing/2014/main" id="{0A65304F-F8C2-4D0F-705A-BB6F58391973}"/>
                </a:ext>
              </a:extLst>
            </p:cNvPr>
            <p:cNvSpPr/>
            <p:nvPr/>
          </p:nvSpPr>
          <p:spPr>
            <a:xfrm>
              <a:off x="20351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2;p39">
              <a:extLst>
                <a:ext uri="{FF2B5EF4-FFF2-40B4-BE49-F238E27FC236}">
                  <a16:creationId xmlns:a16="http://schemas.microsoft.com/office/drawing/2014/main" id="{42E47E02-F246-D4C3-DA18-4B54296CC2BD}"/>
                </a:ext>
              </a:extLst>
            </p:cNvPr>
            <p:cNvSpPr/>
            <p:nvPr/>
          </p:nvSpPr>
          <p:spPr>
            <a:xfrm>
              <a:off x="1923075" y="3694075"/>
              <a:ext cx="437200" cy="280100"/>
            </a:xfrm>
            <a:custGeom>
              <a:avLst/>
              <a:gdLst/>
              <a:ahLst/>
              <a:cxnLst/>
              <a:rect l="l" t="t" r="r" b="b"/>
              <a:pathLst>
                <a:path w="17488" h="11204" fill="none" extrusionOk="0">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3;p39">
              <a:extLst>
                <a:ext uri="{FF2B5EF4-FFF2-40B4-BE49-F238E27FC236}">
                  <a16:creationId xmlns:a16="http://schemas.microsoft.com/office/drawing/2014/main" id="{C714988B-F501-7307-7E2C-E9C84A358B21}"/>
                </a:ext>
              </a:extLst>
            </p:cNvPr>
            <p:cNvSpPr/>
            <p:nvPr/>
          </p:nvSpPr>
          <p:spPr>
            <a:xfrm>
              <a:off x="2261000" y="3781750"/>
              <a:ext cx="48725" cy="108400"/>
            </a:xfrm>
            <a:custGeom>
              <a:avLst/>
              <a:gdLst/>
              <a:ahLst/>
              <a:cxnLst/>
              <a:rect l="l" t="t" r="r" b="b"/>
              <a:pathLst>
                <a:path w="1949" h="4336" fill="none" extrusionOk="0">
                  <a:moveTo>
                    <a:pt x="1" y="4336"/>
                  </a:moveTo>
                  <a:lnTo>
                    <a:pt x="1949" y="1"/>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34;p39">
              <a:extLst>
                <a:ext uri="{FF2B5EF4-FFF2-40B4-BE49-F238E27FC236}">
                  <a16:creationId xmlns:a16="http://schemas.microsoft.com/office/drawing/2014/main" id="{22AA92E6-A076-106D-3BE0-408DACC0E820}"/>
                </a:ext>
              </a:extLst>
            </p:cNvPr>
            <p:cNvSpPr/>
            <p:nvPr/>
          </p:nvSpPr>
          <p:spPr>
            <a:xfrm>
              <a:off x="2225675" y="3780550"/>
              <a:ext cx="32300" cy="113875"/>
            </a:xfrm>
            <a:custGeom>
              <a:avLst/>
              <a:gdLst/>
              <a:ahLst/>
              <a:cxnLst/>
              <a:rect l="l" t="t" r="r" b="b"/>
              <a:pathLst>
                <a:path w="1292" h="4555" fill="none" extrusionOk="0">
                  <a:moveTo>
                    <a:pt x="1" y="4554"/>
                  </a:moveTo>
                  <a:lnTo>
                    <a:pt x="1292" y="0"/>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35;p39">
              <a:extLst>
                <a:ext uri="{FF2B5EF4-FFF2-40B4-BE49-F238E27FC236}">
                  <a16:creationId xmlns:a16="http://schemas.microsoft.com/office/drawing/2014/main" id="{EECD70E1-EEE9-1B53-9967-3F6440D77FC4}"/>
                </a:ext>
              </a:extLst>
            </p:cNvPr>
            <p:cNvSpPr/>
            <p:nvPr/>
          </p:nvSpPr>
          <p:spPr>
            <a:xfrm>
              <a:off x="2190375" y="3779325"/>
              <a:ext cx="15850" cy="119350"/>
            </a:xfrm>
            <a:custGeom>
              <a:avLst/>
              <a:gdLst/>
              <a:ahLst/>
              <a:cxnLst/>
              <a:rect l="l" t="t" r="r" b="b"/>
              <a:pathLst>
                <a:path w="634" h="4774" fill="none" extrusionOk="0">
                  <a:moveTo>
                    <a:pt x="0" y="4774"/>
                  </a:moveTo>
                  <a:lnTo>
                    <a:pt x="634" y="0"/>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36;p39">
              <a:extLst>
                <a:ext uri="{FF2B5EF4-FFF2-40B4-BE49-F238E27FC236}">
                  <a16:creationId xmlns:a16="http://schemas.microsoft.com/office/drawing/2014/main" id="{D6E93299-936D-431A-7011-2C0651F4A07F}"/>
                </a:ext>
              </a:extLst>
            </p:cNvPr>
            <p:cNvSpPr/>
            <p:nvPr/>
          </p:nvSpPr>
          <p:spPr>
            <a:xfrm>
              <a:off x="2154450" y="3777500"/>
              <a:ext cx="1250" cy="126050"/>
            </a:xfrm>
            <a:custGeom>
              <a:avLst/>
              <a:gdLst/>
              <a:ahLst/>
              <a:cxnLst/>
              <a:rect l="l" t="t" r="r" b="b"/>
              <a:pathLst>
                <a:path w="50" h="5042" fill="none" extrusionOk="0">
                  <a:moveTo>
                    <a:pt x="49" y="5042"/>
                  </a:moveTo>
                  <a:lnTo>
                    <a:pt x="0" y="0"/>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37;p39">
              <a:extLst>
                <a:ext uri="{FF2B5EF4-FFF2-40B4-BE49-F238E27FC236}">
                  <a16:creationId xmlns:a16="http://schemas.microsoft.com/office/drawing/2014/main" id="{DCFBB14A-1DF0-6CB0-15AF-85F4012EBA25}"/>
                </a:ext>
              </a:extLst>
            </p:cNvPr>
            <p:cNvSpPr/>
            <p:nvPr/>
          </p:nvSpPr>
          <p:spPr>
            <a:xfrm>
              <a:off x="2103300" y="3776275"/>
              <a:ext cx="17075" cy="131550"/>
            </a:xfrm>
            <a:custGeom>
              <a:avLst/>
              <a:gdLst/>
              <a:ahLst/>
              <a:cxnLst/>
              <a:rect l="l" t="t" r="r" b="b"/>
              <a:pathLst>
                <a:path w="683" h="5262" fill="none" extrusionOk="0">
                  <a:moveTo>
                    <a:pt x="683" y="5261"/>
                  </a:moveTo>
                  <a:lnTo>
                    <a:pt x="1" y="1"/>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38;p39">
              <a:extLst>
                <a:ext uri="{FF2B5EF4-FFF2-40B4-BE49-F238E27FC236}">
                  <a16:creationId xmlns:a16="http://schemas.microsoft.com/office/drawing/2014/main" id="{FB9AAE3A-07F1-63F4-B424-1B2EDCC8162D}"/>
                </a:ext>
              </a:extLst>
            </p:cNvPr>
            <p:cNvSpPr/>
            <p:nvPr/>
          </p:nvSpPr>
          <p:spPr>
            <a:xfrm>
              <a:off x="2051550" y="3775050"/>
              <a:ext cx="34125" cy="137025"/>
            </a:xfrm>
            <a:custGeom>
              <a:avLst/>
              <a:gdLst/>
              <a:ahLst/>
              <a:cxnLst/>
              <a:rect l="l" t="t" r="r" b="b"/>
              <a:pathLst>
                <a:path w="1365" h="5481" fill="none" extrusionOk="0">
                  <a:moveTo>
                    <a:pt x="1364" y="5481"/>
                  </a:moveTo>
                  <a:lnTo>
                    <a:pt x="0" y="1"/>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95331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4881CC-0B13-657F-7DD3-CE9661AB340E}"/>
              </a:ext>
            </a:extLst>
          </p:cNvPr>
          <p:cNvSpPr>
            <a:spLocks noGrp="1"/>
          </p:cNvSpPr>
          <p:nvPr>
            <p:ph type="body" sz="quarter" idx="18"/>
          </p:nvPr>
        </p:nvSpPr>
        <p:spPr/>
        <p:txBody>
          <a:bodyPr/>
          <a:lstStyle/>
          <a:p>
            <a:r>
              <a:rPr lang="da-DK" b="1" dirty="0"/>
              <a:t>Example</a:t>
            </a:r>
            <a:r>
              <a:rPr lang="da-DK" b="1" i="1" dirty="0"/>
              <a:t>: </a:t>
            </a:r>
            <a:r>
              <a:rPr lang="en-US" b="1" i="1" dirty="0"/>
              <a:t>People talk about ‘messenger’ as communication tool, I don’t know how to use it.</a:t>
            </a:r>
          </a:p>
          <a:p>
            <a:endParaRPr lang="en-US" b="1" i="1" dirty="0"/>
          </a:p>
          <a:p>
            <a:pPr marL="342900" indent="-342900">
              <a:buFont typeface="Arial" panose="020B0604020202020204" pitchFamily="34" charset="0"/>
              <a:buChar char="•"/>
            </a:pPr>
            <a:r>
              <a:rPr lang="en-US" dirty="0"/>
              <a:t>Training in technology will develop your skills</a:t>
            </a:r>
          </a:p>
          <a:p>
            <a:pPr marL="342900" indent="-342900">
              <a:buFont typeface="Arial" panose="020B0604020202020204" pitchFamily="34" charset="0"/>
              <a:buChar char="•"/>
            </a:pPr>
            <a:r>
              <a:rPr lang="en-US" dirty="0"/>
              <a:t>Once you have learned it becomes easy and you can talk to a lot of people with messenger</a:t>
            </a:r>
          </a:p>
          <a:p>
            <a:endParaRPr lang="en-US" dirty="0"/>
          </a:p>
          <a:p>
            <a:r>
              <a:rPr lang="en-IE" dirty="0"/>
              <a:t>  </a:t>
            </a:r>
          </a:p>
        </p:txBody>
      </p:sp>
      <p:sp>
        <p:nvSpPr>
          <p:cNvPr id="3" name="Text Placeholder 2">
            <a:extLst>
              <a:ext uri="{FF2B5EF4-FFF2-40B4-BE49-F238E27FC236}">
                <a16:creationId xmlns:a16="http://schemas.microsoft.com/office/drawing/2014/main" id="{80C22742-BA11-9BDE-0150-8C8EA25164C4}"/>
              </a:ext>
            </a:extLst>
          </p:cNvPr>
          <p:cNvSpPr>
            <a:spLocks noGrp="1"/>
          </p:cNvSpPr>
          <p:nvPr>
            <p:ph type="body" sz="quarter" idx="16"/>
          </p:nvPr>
        </p:nvSpPr>
        <p:spPr/>
        <p:txBody>
          <a:bodyPr/>
          <a:lstStyle/>
          <a:p>
            <a:r>
              <a:rPr lang="en-IE" dirty="0"/>
              <a:t>Terminology </a:t>
            </a:r>
          </a:p>
        </p:txBody>
      </p:sp>
      <p:sp>
        <p:nvSpPr>
          <p:cNvPr id="5" name="TextBox 4">
            <a:extLst>
              <a:ext uri="{FF2B5EF4-FFF2-40B4-BE49-F238E27FC236}">
                <a16:creationId xmlns:a16="http://schemas.microsoft.com/office/drawing/2014/main" id="{BDC70E7F-1913-371C-7C4D-F5D7417624AC}"/>
              </a:ext>
            </a:extLst>
          </p:cNvPr>
          <p:cNvSpPr txBox="1"/>
          <p:nvPr/>
        </p:nvSpPr>
        <p:spPr>
          <a:xfrm>
            <a:off x="8576441" y="1261241"/>
            <a:ext cx="2480442" cy="4298731"/>
          </a:xfrm>
          <a:prstGeom prst="rect">
            <a:avLst/>
          </a:prstGeom>
          <a:solidFill>
            <a:schemeClr val="bg1"/>
          </a:solidFill>
        </p:spPr>
        <p:txBody>
          <a:bodyPr wrap="square" rtlCol="0">
            <a:spAutoFit/>
          </a:bodyPr>
          <a:lstStyle/>
          <a:p>
            <a:endParaRPr lang="en-IE" dirty="0"/>
          </a:p>
        </p:txBody>
      </p:sp>
      <p:pic>
        <p:nvPicPr>
          <p:cNvPr id="2050" name="Picture 2">
            <a:extLst>
              <a:ext uri="{FF2B5EF4-FFF2-40B4-BE49-F238E27FC236}">
                <a16:creationId xmlns:a16="http://schemas.microsoft.com/office/drawing/2014/main" id="{D335F610-B461-EE42-AF13-DD29B5F13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412" y="2435116"/>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F8F64E9-C9F4-AE24-DAFB-1C17E78E0A24}"/>
              </a:ext>
            </a:extLst>
          </p:cNvPr>
          <p:cNvSpPr txBox="1"/>
          <p:nvPr/>
        </p:nvSpPr>
        <p:spPr>
          <a:xfrm>
            <a:off x="1211317" y="5426434"/>
            <a:ext cx="610125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400" b="0" i="0" u="none" strike="noStrike" kern="1200" cap="none" spc="0" normalizeH="0" baseline="0" noProof="0" dirty="0">
                <a:ln>
                  <a:noFill/>
                </a:ln>
                <a:solidFill>
                  <a:srgbClr val="092E4B"/>
                </a:solidFill>
                <a:effectLst/>
                <a:uLnTx/>
                <a:uFillTx/>
                <a:latin typeface="Calibri" panose="020F0502020204030204"/>
                <a:ea typeface="+mn-ea"/>
                <a:cs typeface="+mn-cs"/>
              </a:rPr>
              <a:t>See the technical guide on how to do this.</a:t>
            </a:r>
          </a:p>
        </p:txBody>
      </p:sp>
    </p:spTree>
    <p:extLst>
      <p:ext uri="{BB962C8B-B14F-4D97-AF65-F5344CB8AC3E}">
        <p14:creationId xmlns:p14="http://schemas.microsoft.com/office/powerpoint/2010/main" val="3666958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717CB8F-72FF-E240-A915-F4EC7D83352F}"/>
              </a:ext>
            </a:extLst>
          </p:cNvPr>
          <p:cNvSpPr>
            <a:spLocks noGrp="1"/>
          </p:cNvSpPr>
          <p:nvPr>
            <p:ph type="body" sz="quarter" idx="13"/>
          </p:nvPr>
        </p:nvSpPr>
        <p:spPr/>
        <p:txBody>
          <a:bodyPr/>
          <a:lstStyle/>
          <a:p>
            <a:endParaRPr lang="en-US" sz="4800" b="0" dirty="0">
              <a:effectLst/>
            </a:endParaRPr>
          </a:p>
          <a:p>
            <a:r>
              <a:rPr lang="en-US" sz="4800" b="0" dirty="0">
                <a:effectLst/>
              </a:rPr>
              <a:t>Tech gives the quietest student a voice.</a:t>
            </a:r>
          </a:p>
          <a:p>
            <a:endParaRPr lang="en-US" i="0" dirty="0">
              <a:solidFill>
                <a:srgbClr val="3C3C3C"/>
              </a:solidFill>
              <a:latin typeface="Lato" panose="020F0502020204030203" pitchFamily="34" charset="0"/>
            </a:endParaRPr>
          </a:p>
          <a:p>
            <a:r>
              <a:rPr lang="en-US" b="0" i="0" dirty="0">
                <a:solidFill>
                  <a:srgbClr val="3C3C3C"/>
                </a:solidFill>
                <a:effectLst/>
                <a:latin typeface="Lato" panose="020F0502020204030203" pitchFamily="34" charset="0"/>
              </a:rPr>
              <a:t> </a:t>
            </a:r>
          </a:p>
          <a:p>
            <a:pPr algn="r"/>
            <a:r>
              <a:rPr lang="en-US" sz="1800" b="0" i="0" dirty="0">
                <a:effectLst/>
                <a:latin typeface="Lato" panose="020F0502020204030203" pitchFamily="34" charset="0"/>
              </a:rPr>
              <a:t>– Jerry </a:t>
            </a:r>
            <a:r>
              <a:rPr lang="en-US" sz="1800" b="0" i="0" dirty="0" err="1">
                <a:effectLst/>
                <a:latin typeface="Lato" panose="020F0502020204030203" pitchFamily="34" charset="0"/>
              </a:rPr>
              <a:t>Blumengarten</a:t>
            </a:r>
            <a:endParaRPr lang="en-US" sz="1800" dirty="0"/>
          </a:p>
        </p:txBody>
      </p:sp>
      <p:pic>
        <p:nvPicPr>
          <p:cNvPr id="4" name="Picture Placeholder 3">
            <a:extLst>
              <a:ext uri="{FF2B5EF4-FFF2-40B4-BE49-F238E27FC236}">
                <a16:creationId xmlns:a16="http://schemas.microsoft.com/office/drawing/2014/main" id="{FE9850C5-4C88-D140-82C7-11FA18293BDC}"/>
              </a:ext>
            </a:extLst>
          </p:cNvPr>
          <p:cNvPicPr>
            <a:picLocks noGrp="1" noChangeAspect="1"/>
          </p:cNvPicPr>
          <p:nvPr>
            <p:ph type="pic" sz="quarter" idx="44"/>
          </p:nvPr>
        </p:nvPicPr>
        <p:blipFill>
          <a:blip r:embed="rId2"/>
          <a:srcRect l="19992" r="19992"/>
          <a:stretch>
            <a:fillRect/>
          </a:stretch>
        </p:blipFill>
        <p:spPr/>
      </p:pic>
      <p:sp>
        <p:nvSpPr>
          <p:cNvPr id="13" name="Freeform 12">
            <a:extLst>
              <a:ext uri="{FF2B5EF4-FFF2-40B4-BE49-F238E27FC236}">
                <a16:creationId xmlns:a16="http://schemas.microsoft.com/office/drawing/2014/main" id="{16DCD755-D7BE-D44E-99DE-57C38F3CDC20}"/>
              </a:ext>
            </a:extLst>
          </p:cNvPr>
          <p:cNvSpPr/>
          <p:nvPr/>
        </p:nvSpPr>
        <p:spPr>
          <a:xfrm>
            <a:off x="9637048" y="660400"/>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a:p>
        </p:txBody>
      </p:sp>
    </p:spTree>
    <p:extLst>
      <p:ext uri="{BB962C8B-B14F-4D97-AF65-F5344CB8AC3E}">
        <p14:creationId xmlns:p14="http://schemas.microsoft.com/office/powerpoint/2010/main" val="903574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dirty="0"/>
              <a:t>Thank you</a:t>
            </a:r>
          </a:p>
        </p:txBody>
      </p:sp>
      <p:sp>
        <p:nvSpPr>
          <p:cNvPr id="2" name="Text Placeholder 1">
            <a:extLst>
              <a:ext uri="{FF2B5EF4-FFF2-40B4-BE49-F238E27FC236}">
                <a16:creationId xmlns:a16="http://schemas.microsoft.com/office/drawing/2014/main" id="{D87329F1-1306-7B46-8DBA-BE11725FA73E}"/>
              </a:ext>
            </a:extLst>
          </p:cNvPr>
          <p:cNvSpPr>
            <a:spLocks noGrp="1"/>
          </p:cNvSpPr>
          <p:nvPr>
            <p:ph type="body" sz="quarter" idx="4294967295"/>
          </p:nvPr>
        </p:nvSpPr>
        <p:spPr>
          <a:xfrm>
            <a:off x="7665396" y="5611394"/>
            <a:ext cx="3875423" cy="731140"/>
          </a:xfrm>
          <a:prstGeom prst="rect">
            <a:avLst/>
          </a:prstGeom>
        </p:spPr>
        <p:txBody>
          <a:bodyPr anchor="ctr">
            <a:normAutofit/>
          </a:bodyPr>
          <a:lstStyle/>
          <a:p>
            <a:pPr marL="0" indent="0">
              <a:buNone/>
            </a:pPr>
            <a:r>
              <a:rPr lang="en-US" dirty="0">
                <a:solidFill>
                  <a:schemeClr val="bg1"/>
                </a:solidFill>
              </a:rPr>
              <a:t>www.housingcare.net</a:t>
            </a:r>
          </a:p>
        </p:txBody>
      </p:sp>
      <p:grpSp>
        <p:nvGrpSpPr>
          <p:cNvPr id="45" name="Graphic 3">
            <a:extLst>
              <a:ext uri="{FF2B5EF4-FFF2-40B4-BE49-F238E27FC236}">
                <a16:creationId xmlns:a16="http://schemas.microsoft.com/office/drawing/2014/main" id="{70DEAB5D-93C9-5D48-A98A-33ACD68A2E71}"/>
              </a:ext>
            </a:extLst>
          </p:cNvPr>
          <p:cNvGrpSpPr/>
          <p:nvPr/>
        </p:nvGrpSpPr>
        <p:grpSpPr>
          <a:xfrm>
            <a:off x="10362363" y="2625849"/>
            <a:ext cx="280634" cy="280634"/>
            <a:chOff x="-147782" y="2499889"/>
            <a:chExt cx="850463" cy="850463"/>
          </a:xfrm>
        </p:grpSpPr>
        <p:sp>
          <p:nvSpPr>
            <p:cNvPr id="46" name="Freeform 45">
              <a:extLst>
                <a:ext uri="{FF2B5EF4-FFF2-40B4-BE49-F238E27FC236}">
                  <a16:creationId xmlns:a16="http://schemas.microsoft.com/office/drawing/2014/main" id="{4EA6D3B6-B723-3E42-BAEB-4C7D6EC296E6}"/>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F1A27D03-475C-0349-903E-E1C758EAD6BC}"/>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51" name="Graphic 3">
            <a:extLst>
              <a:ext uri="{FF2B5EF4-FFF2-40B4-BE49-F238E27FC236}">
                <a16:creationId xmlns:a16="http://schemas.microsoft.com/office/drawing/2014/main" id="{238554F3-F08D-D147-80F9-D72FE776777B}"/>
              </a:ext>
            </a:extLst>
          </p:cNvPr>
          <p:cNvGrpSpPr/>
          <p:nvPr/>
        </p:nvGrpSpPr>
        <p:grpSpPr>
          <a:xfrm>
            <a:off x="10016456" y="2625849"/>
            <a:ext cx="280634" cy="280842"/>
            <a:chOff x="-1196056" y="2499889"/>
            <a:chExt cx="850463" cy="851093"/>
          </a:xfrm>
        </p:grpSpPr>
        <p:sp>
          <p:nvSpPr>
            <p:cNvPr id="52" name="Freeform 51">
              <a:extLst>
                <a:ext uri="{FF2B5EF4-FFF2-40B4-BE49-F238E27FC236}">
                  <a16:creationId xmlns:a16="http://schemas.microsoft.com/office/drawing/2014/main" id="{1A57444E-551B-664B-B83C-F40BDB74E0C2}"/>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4BA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31D8258C-B64E-3943-9A23-5F349D5F705C}"/>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54" name="Freeform 53">
            <a:extLst>
              <a:ext uri="{FF2B5EF4-FFF2-40B4-BE49-F238E27FC236}">
                <a16:creationId xmlns:a16="http://schemas.microsoft.com/office/drawing/2014/main" id="{CC46FAA4-A2CE-6C42-97FE-0767E123A406}"/>
              </a:ext>
            </a:extLst>
          </p:cNvPr>
          <p:cNvSpPr/>
          <p:nvPr/>
        </p:nvSpPr>
        <p:spPr>
          <a:xfrm>
            <a:off x="10708479" y="2625849"/>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55" name="Graphic 54" descr="World with solid fill">
            <a:extLst>
              <a:ext uri="{FF2B5EF4-FFF2-40B4-BE49-F238E27FC236}">
                <a16:creationId xmlns:a16="http://schemas.microsoft.com/office/drawing/2014/main" id="{479481F5-DA61-1044-9094-949AFB3A55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27019" y="2639589"/>
            <a:ext cx="246077" cy="246077"/>
          </a:xfrm>
          <a:prstGeom prst="rect">
            <a:avLst/>
          </a:prstGeom>
        </p:spPr>
      </p:pic>
      <p:sp>
        <p:nvSpPr>
          <p:cNvPr id="4" name="Text Placeholder 3">
            <a:extLst>
              <a:ext uri="{FF2B5EF4-FFF2-40B4-BE49-F238E27FC236}">
                <a16:creationId xmlns:a16="http://schemas.microsoft.com/office/drawing/2014/main" id="{90DD54BC-CA28-431D-04C9-221348D7D077}"/>
              </a:ext>
            </a:extLst>
          </p:cNvPr>
          <p:cNvSpPr>
            <a:spLocks noGrp="1"/>
          </p:cNvSpPr>
          <p:nvPr>
            <p:ph type="body" sz="quarter" idx="19"/>
          </p:nvPr>
        </p:nvSpPr>
        <p:spPr/>
        <p:txBody>
          <a:bodyPr/>
          <a:lstStyle/>
          <a:p>
            <a:r>
              <a:rPr lang="en-IE" dirty="0"/>
              <a:t>End of Module 2</a:t>
            </a:r>
          </a:p>
        </p:txBody>
      </p:sp>
    </p:spTree>
    <p:extLst>
      <p:ext uri="{BB962C8B-B14F-4D97-AF65-F5344CB8AC3E}">
        <p14:creationId xmlns:p14="http://schemas.microsoft.com/office/powerpoint/2010/main" val="416982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ctr"/>
          <a:lstStyle/>
          <a:p>
            <a:pPr marL="342900" indent="-342900">
              <a:buFont typeface="Arial" panose="020B0604020202020204" pitchFamily="34" charset="0"/>
              <a:buChar char="•"/>
            </a:pPr>
            <a:r>
              <a:rPr lang="da-DK"/>
              <a:t>Der er forsat eftervirkninger efter pandemien</a:t>
            </a:r>
            <a:endParaRPr lang="da-DK">
              <a:cs typeface="Calibri"/>
            </a:endParaRPr>
          </a:p>
          <a:p>
            <a:pPr marL="342900" indent="-342900">
              <a:buFont typeface="Arial" panose="020B0604020202020204" pitchFamily="34" charset="0"/>
              <a:buChar char="•"/>
            </a:pPr>
            <a:r>
              <a:rPr lang="da-DK" dirty="0"/>
              <a:t>Vi har en aldrende europæisk befolkning</a:t>
            </a:r>
            <a:endParaRPr lang="da-DK" dirty="0">
              <a:cs typeface="Calibri"/>
            </a:endParaRPr>
          </a:p>
          <a:p>
            <a:pPr marL="342900" indent="-342900">
              <a:buFont typeface="Arial" panose="020B0604020202020204" pitchFamily="34" charset="0"/>
              <a:buChar char="•"/>
            </a:pPr>
            <a:r>
              <a:rPr lang="da-DK" dirty="0"/>
              <a:t>Der er vanskeligheder med at rekruttere plejepersonale</a:t>
            </a:r>
            <a:endParaRPr lang="da-DK" dirty="0">
              <a:cs typeface="Calibri"/>
            </a:endParaRPr>
          </a:p>
          <a:p>
            <a:pPr marL="342900" indent="-342900">
              <a:buFont typeface="Arial" panose="020B0604020202020204" pitchFamily="34" charset="0"/>
              <a:buChar char="•"/>
            </a:pPr>
            <a:r>
              <a:rPr lang="da-DK" dirty="0"/>
              <a:t>Der er økonomisk krise med høj inflation</a:t>
            </a:r>
            <a:endParaRPr lang="da-DK" dirty="0">
              <a:cs typeface="Calibri"/>
            </a:endParaRPr>
          </a:p>
          <a:p>
            <a:pPr marL="342900" indent="-342900">
              <a:buFont typeface="Arial" panose="020B0604020202020204" pitchFamily="34" charset="0"/>
              <a:buChar char="•"/>
            </a:pPr>
            <a:r>
              <a:rPr lang="da-DK" dirty="0"/>
              <a:t>Der er et øget brugt af teknologi I kommunerne og I samfundet generelt</a:t>
            </a:r>
            <a:endParaRPr lang="da-DK" dirty="0">
              <a:cs typeface="Calibri"/>
            </a:endParaRPr>
          </a:p>
          <a:p>
            <a:pPr marL="342900" indent="-342900">
              <a:buFont typeface="Arial" panose="020B0604020202020204" pitchFamily="34" charset="0"/>
              <a:buChar char="•"/>
            </a:pPr>
            <a:r>
              <a:rPr lang="da-DK" dirty="0"/>
              <a:t>Der er et kontinuerlig behov for uddannelse af ansatte og frivillige</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pPr algn="ctr"/>
            <a:r>
              <a:rPr lang="da-DK" b="0">
                <a:ea typeface="+mn-lt"/>
                <a:cs typeface="+mn-lt"/>
              </a:rPr>
              <a:t>At sætte scenen / behovet</a:t>
            </a:r>
            <a:endParaRPr lang="da-DK"/>
          </a:p>
        </p:txBody>
      </p:sp>
      <p:grpSp>
        <p:nvGrpSpPr>
          <p:cNvPr id="2" name="Group 1">
            <a:extLst>
              <a:ext uri="{FF2B5EF4-FFF2-40B4-BE49-F238E27FC236}">
                <a16:creationId xmlns:a16="http://schemas.microsoft.com/office/drawing/2014/main" id="{F8FAFABF-E883-B17D-3816-FD8040F55E16}"/>
              </a:ext>
            </a:extLst>
          </p:cNvPr>
          <p:cNvGrpSpPr/>
          <p:nvPr/>
        </p:nvGrpSpPr>
        <p:grpSpPr>
          <a:xfrm>
            <a:off x="8840281" y="2125932"/>
            <a:ext cx="1259350" cy="1479116"/>
            <a:chOff x="4026418" y="2351193"/>
            <a:chExt cx="770533" cy="913183"/>
          </a:xfrm>
          <a:solidFill>
            <a:srgbClr val="092E4B"/>
          </a:solidFill>
        </p:grpSpPr>
        <p:sp>
          <p:nvSpPr>
            <p:cNvPr id="3" name="Freeform 322">
              <a:extLst>
                <a:ext uri="{FF2B5EF4-FFF2-40B4-BE49-F238E27FC236}">
                  <a16:creationId xmlns:a16="http://schemas.microsoft.com/office/drawing/2014/main" id="{7B5AD44F-235F-5690-F83D-5D1AEBE0225A}"/>
                </a:ext>
              </a:extLst>
            </p:cNvPr>
            <p:cNvSpPr/>
            <p:nvPr/>
          </p:nvSpPr>
          <p:spPr>
            <a:xfrm>
              <a:off x="4263992" y="2615866"/>
              <a:ext cx="177051" cy="177051"/>
            </a:xfrm>
            <a:custGeom>
              <a:avLst/>
              <a:gdLst>
                <a:gd name="connsiteX0" fmla="*/ 177051 w 177051"/>
                <a:gd name="connsiteY0" fmla="*/ 93043 h 177051"/>
                <a:gd name="connsiteX1" fmla="*/ 161694 w 177051"/>
                <a:gd name="connsiteY1" fmla="*/ 100269 h 177051"/>
                <a:gd name="connsiteX2" fmla="*/ 154468 w 177051"/>
                <a:gd name="connsiteY2" fmla="*/ 109302 h 177051"/>
                <a:gd name="connsiteX3" fmla="*/ 149951 w 177051"/>
                <a:gd name="connsiteY3" fmla="*/ 120142 h 177051"/>
                <a:gd name="connsiteX4" fmla="*/ 149048 w 177051"/>
                <a:gd name="connsiteY4" fmla="*/ 131885 h 177051"/>
                <a:gd name="connsiteX5" fmla="*/ 154468 w 177051"/>
                <a:gd name="connsiteY5" fmla="*/ 148145 h 177051"/>
                <a:gd name="connsiteX6" fmla="*/ 148145 w 177051"/>
                <a:gd name="connsiteY6" fmla="*/ 154468 h 177051"/>
                <a:gd name="connsiteX7" fmla="*/ 131885 w 177051"/>
                <a:gd name="connsiteY7" fmla="*/ 149048 h 177051"/>
                <a:gd name="connsiteX8" fmla="*/ 120142 w 177051"/>
                <a:gd name="connsiteY8" fmla="*/ 149952 h 177051"/>
                <a:gd name="connsiteX9" fmla="*/ 109302 w 177051"/>
                <a:gd name="connsiteY9" fmla="*/ 154468 h 177051"/>
                <a:gd name="connsiteX10" fmla="*/ 100269 w 177051"/>
                <a:gd name="connsiteY10" fmla="*/ 161695 h 177051"/>
                <a:gd name="connsiteX11" fmla="*/ 93042 w 177051"/>
                <a:gd name="connsiteY11" fmla="*/ 177051 h 177051"/>
                <a:gd name="connsiteX12" fmla="*/ 84009 w 177051"/>
                <a:gd name="connsiteY12" fmla="*/ 177051 h 177051"/>
                <a:gd name="connsiteX13" fmla="*/ 76782 w 177051"/>
                <a:gd name="connsiteY13" fmla="*/ 161695 h 177051"/>
                <a:gd name="connsiteX14" fmla="*/ 67749 w 177051"/>
                <a:gd name="connsiteY14" fmla="*/ 154468 h 177051"/>
                <a:gd name="connsiteX15" fmla="*/ 56909 w 177051"/>
                <a:gd name="connsiteY15" fmla="*/ 149952 h 177051"/>
                <a:gd name="connsiteX16" fmla="*/ 45166 w 177051"/>
                <a:gd name="connsiteY16" fmla="*/ 149048 h 177051"/>
                <a:gd name="connsiteX17" fmla="*/ 28906 w 177051"/>
                <a:gd name="connsiteY17" fmla="*/ 154468 h 177051"/>
                <a:gd name="connsiteX18" fmla="*/ 22583 w 177051"/>
                <a:gd name="connsiteY18" fmla="*/ 148145 h 177051"/>
                <a:gd name="connsiteX19" fmla="*/ 28003 w 177051"/>
                <a:gd name="connsiteY19" fmla="*/ 131885 h 177051"/>
                <a:gd name="connsiteX20" fmla="*/ 27100 w 177051"/>
                <a:gd name="connsiteY20" fmla="*/ 120142 h 177051"/>
                <a:gd name="connsiteX21" fmla="*/ 22583 w 177051"/>
                <a:gd name="connsiteY21" fmla="*/ 109302 h 177051"/>
                <a:gd name="connsiteX22" fmla="*/ 15356 w 177051"/>
                <a:gd name="connsiteY22" fmla="*/ 100269 h 177051"/>
                <a:gd name="connsiteX23" fmla="*/ 0 w 177051"/>
                <a:gd name="connsiteY23" fmla="*/ 93043 h 177051"/>
                <a:gd name="connsiteX24" fmla="*/ 0 w 177051"/>
                <a:gd name="connsiteY24" fmla="*/ 84009 h 177051"/>
                <a:gd name="connsiteX25" fmla="*/ 15356 w 177051"/>
                <a:gd name="connsiteY25" fmla="*/ 76782 h 177051"/>
                <a:gd name="connsiteX26" fmla="*/ 22583 w 177051"/>
                <a:gd name="connsiteY26" fmla="*/ 67749 h 177051"/>
                <a:gd name="connsiteX27" fmla="*/ 27100 w 177051"/>
                <a:gd name="connsiteY27" fmla="*/ 56910 h 177051"/>
                <a:gd name="connsiteX28" fmla="*/ 28003 w 177051"/>
                <a:gd name="connsiteY28" fmla="*/ 45166 h 177051"/>
                <a:gd name="connsiteX29" fmla="*/ 22583 w 177051"/>
                <a:gd name="connsiteY29" fmla="*/ 28906 h 177051"/>
                <a:gd name="connsiteX30" fmla="*/ 28906 w 177051"/>
                <a:gd name="connsiteY30" fmla="*/ 22583 h 177051"/>
                <a:gd name="connsiteX31" fmla="*/ 45166 w 177051"/>
                <a:gd name="connsiteY31" fmla="*/ 28003 h 177051"/>
                <a:gd name="connsiteX32" fmla="*/ 56909 w 177051"/>
                <a:gd name="connsiteY32" fmla="*/ 27100 h 177051"/>
                <a:gd name="connsiteX33" fmla="*/ 67749 w 177051"/>
                <a:gd name="connsiteY33" fmla="*/ 22583 h 177051"/>
                <a:gd name="connsiteX34" fmla="*/ 76782 w 177051"/>
                <a:gd name="connsiteY34" fmla="*/ 15357 h 177051"/>
                <a:gd name="connsiteX35" fmla="*/ 84009 w 177051"/>
                <a:gd name="connsiteY35" fmla="*/ 0 h 177051"/>
                <a:gd name="connsiteX36" fmla="*/ 93042 w 177051"/>
                <a:gd name="connsiteY36" fmla="*/ 0 h 177051"/>
                <a:gd name="connsiteX37" fmla="*/ 100269 w 177051"/>
                <a:gd name="connsiteY37" fmla="*/ 15357 h 177051"/>
                <a:gd name="connsiteX38" fmla="*/ 109302 w 177051"/>
                <a:gd name="connsiteY38" fmla="*/ 22583 h 177051"/>
                <a:gd name="connsiteX39" fmla="*/ 120142 w 177051"/>
                <a:gd name="connsiteY39" fmla="*/ 27100 h 177051"/>
                <a:gd name="connsiteX40" fmla="*/ 131885 w 177051"/>
                <a:gd name="connsiteY40" fmla="*/ 28003 h 177051"/>
                <a:gd name="connsiteX41" fmla="*/ 148145 w 177051"/>
                <a:gd name="connsiteY41" fmla="*/ 22583 h 177051"/>
                <a:gd name="connsiteX42" fmla="*/ 154468 w 177051"/>
                <a:gd name="connsiteY42" fmla="*/ 28906 h 177051"/>
                <a:gd name="connsiteX43" fmla="*/ 149048 w 177051"/>
                <a:gd name="connsiteY43" fmla="*/ 45166 h 177051"/>
                <a:gd name="connsiteX44" fmla="*/ 149951 w 177051"/>
                <a:gd name="connsiteY44" fmla="*/ 56910 h 177051"/>
                <a:gd name="connsiteX45" fmla="*/ 154468 w 177051"/>
                <a:gd name="connsiteY45" fmla="*/ 67749 h 177051"/>
                <a:gd name="connsiteX46" fmla="*/ 161694 w 177051"/>
                <a:gd name="connsiteY46" fmla="*/ 76782 h 177051"/>
                <a:gd name="connsiteX47" fmla="*/ 177051 w 177051"/>
                <a:gd name="connsiteY47" fmla="*/ 84009 h 177051"/>
                <a:gd name="connsiteX48" fmla="*/ 177051 w 177051"/>
                <a:gd name="connsiteY48" fmla="*/ 93043 h 177051"/>
                <a:gd name="connsiteX49" fmla="*/ 177051 w 177051"/>
                <a:gd name="connsiteY49" fmla="*/ 93043 h 17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7051" h="177051">
                  <a:moveTo>
                    <a:pt x="177051" y="93043"/>
                  </a:moveTo>
                  <a:lnTo>
                    <a:pt x="161694" y="100269"/>
                  </a:lnTo>
                  <a:cubicBezTo>
                    <a:pt x="158081" y="102076"/>
                    <a:pt x="155371" y="105689"/>
                    <a:pt x="154468" y="109302"/>
                  </a:cubicBezTo>
                  <a:cubicBezTo>
                    <a:pt x="153565" y="112915"/>
                    <a:pt x="151758" y="116529"/>
                    <a:pt x="149951" y="120142"/>
                  </a:cubicBezTo>
                  <a:cubicBezTo>
                    <a:pt x="148145" y="123755"/>
                    <a:pt x="148145" y="127369"/>
                    <a:pt x="149048" y="131885"/>
                  </a:cubicBezTo>
                  <a:lnTo>
                    <a:pt x="154468" y="148145"/>
                  </a:lnTo>
                  <a:cubicBezTo>
                    <a:pt x="152661" y="149952"/>
                    <a:pt x="149951" y="152662"/>
                    <a:pt x="148145" y="154468"/>
                  </a:cubicBezTo>
                  <a:lnTo>
                    <a:pt x="131885" y="149048"/>
                  </a:lnTo>
                  <a:cubicBezTo>
                    <a:pt x="128272" y="148145"/>
                    <a:pt x="123755" y="148145"/>
                    <a:pt x="120142" y="149952"/>
                  </a:cubicBezTo>
                  <a:cubicBezTo>
                    <a:pt x="116528" y="151758"/>
                    <a:pt x="112915" y="153565"/>
                    <a:pt x="109302" y="154468"/>
                  </a:cubicBezTo>
                  <a:cubicBezTo>
                    <a:pt x="105689" y="155371"/>
                    <a:pt x="102075" y="158081"/>
                    <a:pt x="100269" y="161695"/>
                  </a:cubicBezTo>
                  <a:lnTo>
                    <a:pt x="93042" y="177051"/>
                  </a:lnTo>
                  <a:lnTo>
                    <a:pt x="84009" y="177051"/>
                  </a:lnTo>
                  <a:lnTo>
                    <a:pt x="76782" y="161695"/>
                  </a:lnTo>
                  <a:cubicBezTo>
                    <a:pt x="74976" y="158081"/>
                    <a:pt x="71362" y="155371"/>
                    <a:pt x="67749" y="154468"/>
                  </a:cubicBezTo>
                  <a:cubicBezTo>
                    <a:pt x="64136" y="153565"/>
                    <a:pt x="60523" y="151758"/>
                    <a:pt x="56909" y="149952"/>
                  </a:cubicBezTo>
                  <a:cubicBezTo>
                    <a:pt x="53296" y="148145"/>
                    <a:pt x="49683" y="148145"/>
                    <a:pt x="45166" y="149048"/>
                  </a:cubicBezTo>
                  <a:lnTo>
                    <a:pt x="28906" y="154468"/>
                  </a:lnTo>
                  <a:cubicBezTo>
                    <a:pt x="27100" y="152662"/>
                    <a:pt x="24390" y="149952"/>
                    <a:pt x="22583" y="148145"/>
                  </a:cubicBezTo>
                  <a:lnTo>
                    <a:pt x="28003" y="131885"/>
                  </a:lnTo>
                  <a:cubicBezTo>
                    <a:pt x="28906" y="128272"/>
                    <a:pt x="28906" y="123755"/>
                    <a:pt x="27100" y="120142"/>
                  </a:cubicBezTo>
                  <a:cubicBezTo>
                    <a:pt x="25293" y="116529"/>
                    <a:pt x="23486" y="112915"/>
                    <a:pt x="22583" y="109302"/>
                  </a:cubicBezTo>
                  <a:cubicBezTo>
                    <a:pt x="21680" y="105689"/>
                    <a:pt x="18970" y="102076"/>
                    <a:pt x="15356" y="100269"/>
                  </a:cubicBezTo>
                  <a:lnTo>
                    <a:pt x="0" y="93043"/>
                  </a:lnTo>
                  <a:lnTo>
                    <a:pt x="0" y="84009"/>
                  </a:lnTo>
                  <a:lnTo>
                    <a:pt x="15356" y="76782"/>
                  </a:lnTo>
                  <a:cubicBezTo>
                    <a:pt x="18970" y="74976"/>
                    <a:pt x="21680" y="71363"/>
                    <a:pt x="22583" y="67749"/>
                  </a:cubicBezTo>
                  <a:cubicBezTo>
                    <a:pt x="23486" y="64136"/>
                    <a:pt x="25293" y="60523"/>
                    <a:pt x="27100" y="56910"/>
                  </a:cubicBezTo>
                  <a:cubicBezTo>
                    <a:pt x="28906" y="53296"/>
                    <a:pt x="28906" y="49683"/>
                    <a:pt x="28003" y="45166"/>
                  </a:cubicBezTo>
                  <a:lnTo>
                    <a:pt x="22583" y="28906"/>
                  </a:lnTo>
                  <a:cubicBezTo>
                    <a:pt x="24390" y="27100"/>
                    <a:pt x="27100" y="24390"/>
                    <a:pt x="28906" y="22583"/>
                  </a:cubicBezTo>
                  <a:lnTo>
                    <a:pt x="45166" y="28003"/>
                  </a:lnTo>
                  <a:cubicBezTo>
                    <a:pt x="48779" y="28906"/>
                    <a:pt x="53296" y="28906"/>
                    <a:pt x="56909" y="27100"/>
                  </a:cubicBezTo>
                  <a:cubicBezTo>
                    <a:pt x="60523" y="25293"/>
                    <a:pt x="64136" y="23487"/>
                    <a:pt x="67749" y="22583"/>
                  </a:cubicBezTo>
                  <a:cubicBezTo>
                    <a:pt x="71362" y="21680"/>
                    <a:pt x="74976" y="18970"/>
                    <a:pt x="76782" y="15357"/>
                  </a:cubicBezTo>
                  <a:lnTo>
                    <a:pt x="84009" y="0"/>
                  </a:lnTo>
                  <a:lnTo>
                    <a:pt x="93042" y="0"/>
                  </a:lnTo>
                  <a:lnTo>
                    <a:pt x="100269" y="15357"/>
                  </a:lnTo>
                  <a:cubicBezTo>
                    <a:pt x="102075" y="18970"/>
                    <a:pt x="105689" y="21680"/>
                    <a:pt x="109302" y="22583"/>
                  </a:cubicBezTo>
                  <a:cubicBezTo>
                    <a:pt x="112915" y="23487"/>
                    <a:pt x="116528" y="25293"/>
                    <a:pt x="120142" y="27100"/>
                  </a:cubicBezTo>
                  <a:cubicBezTo>
                    <a:pt x="123755" y="28906"/>
                    <a:pt x="127368" y="28906"/>
                    <a:pt x="131885" y="28003"/>
                  </a:cubicBezTo>
                  <a:lnTo>
                    <a:pt x="148145" y="22583"/>
                  </a:lnTo>
                  <a:cubicBezTo>
                    <a:pt x="149951" y="24390"/>
                    <a:pt x="152661" y="27100"/>
                    <a:pt x="154468" y="28906"/>
                  </a:cubicBezTo>
                  <a:lnTo>
                    <a:pt x="149048" y="45166"/>
                  </a:lnTo>
                  <a:cubicBezTo>
                    <a:pt x="148145" y="48780"/>
                    <a:pt x="148145" y="53296"/>
                    <a:pt x="149951" y="56910"/>
                  </a:cubicBezTo>
                  <a:cubicBezTo>
                    <a:pt x="151758" y="60523"/>
                    <a:pt x="153565" y="64136"/>
                    <a:pt x="154468" y="67749"/>
                  </a:cubicBezTo>
                  <a:cubicBezTo>
                    <a:pt x="155371" y="71363"/>
                    <a:pt x="158081" y="74976"/>
                    <a:pt x="161694" y="76782"/>
                  </a:cubicBezTo>
                  <a:lnTo>
                    <a:pt x="177051" y="84009"/>
                  </a:lnTo>
                  <a:lnTo>
                    <a:pt x="177051" y="93043"/>
                  </a:lnTo>
                  <a:lnTo>
                    <a:pt x="177051" y="93043"/>
                  </a:lnTo>
                  <a:close/>
                </a:path>
              </a:pathLst>
            </a:custGeom>
            <a:solidFill>
              <a:srgbClr val="24BAA2"/>
            </a:solidFill>
            <a:ln w="9028" cap="flat">
              <a:noFill/>
              <a:prstDash val="solid"/>
              <a:miter/>
            </a:ln>
          </p:spPr>
          <p:txBody>
            <a:bodyPr rtlCol="0" anchor="ctr"/>
            <a:lstStyle/>
            <a:p>
              <a:endParaRPr lang="en-US"/>
            </a:p>
          </p:txBody>
        </p:sp>
        <p:grpSp>
          <p:nvGrpSpPr>
            <p:cNvPr id="6" name="Graphic 2">
              <a:extLst>
                <a:ext uri="{FF2B5EF4-FFF2-40B4-BE49-F238E27FC236}">
                  <a16:creationId xmlns:a16="http://schemas.microsoft.com/office/drawing/2014/main" id="{4196E6EC-2E0E-E2F8-251C-857241194609}"/>
                </a:ext>
              </a:extLst>
            </p:cNvPr>
            <p:cNvGrpSpPr/>
            <p:nvPr/>
          </p:nvGrpSpPr>
          <p:grpSpPr>
            <a:xfrm>
              <a:off x="4026418" y="2351193"/>
              <a:ext cx="770533" cy="913183"/>
              <a:chOff x="4026418" y="2351193"/>
              <a:chExt cx="770533" cy="913183"/>
            </a:xfrm>
            <a:grpFill/>
          </p:grpSpPr>
          <p:grpSp>
            <p:nvGrpSpPr>
              <p:cNvPr id="7" name="Graphic 2">
                <a:extLst>
                  <a:ext uri="{FF2B5EF4-FFF2-40B4-BE49-F238E27FC236}">
                    <a16:creationId xmlns:a16="http://schemas.microsoft.com/office/drawing/2014/main" id="{A7EC39BA-E3F9-2FC6-7D2E-5EE3B71332AA}"/>
                  </a:ext>
                </a:extLst>
              </p:cNvPr>
              <p:cNvGrpSpPr/>
              <p:nvPr/>
            </p:nvGrpSpPr>
            <p:grpSpPr>
              <a:xfrm>
                <a:off x="4026418" y="2351193"/>
                <a:ext cx="770533" cy="913183"/>
                <a:chOff x="4026418" y="2351193"/>
                <a:chExt cx="770533" cy="913183"/>
              </a:xfrm>
              <a:grpFill/>
            </p:grpSpPr>
            <p:sp>
              <p:nvSpPr>
                <p:cNvPr id="9" name="Freeform 326">
                  <a:extLst>
                    <a:ext uri="{FF2B5EF4-FFF2-40B4-BE49-F238E27FC236}">
                      <a16:creationId xmlns:a16="http://schemas.microsoft.com/office/drawing/2014/main" id="{B550C7A8-DC22-6926-28D7-2AE32F3003BB}"/>
                    </a:ext>
                  </a:extLst>
                </p:cNvPr>
                <p:cNvSpPr/>
                <p:nvPr/>
              </p:nvSpPr>
              <p:spPr>
                <a:xfrm>
                  <a:off x="4263088" y="2943656"/>
                  <a:ext cx="160962" cy="320720"/>
                </a:xfrm>
                <a:custGeom>
                  <a:avLst/>
                  <a:gdLst>
                    <a:gd name="connsiteX0" fmla="*/ 130982 w 160962"/>
                    <a:gd name="connsiteY0" fmla="*/ 66059 h 294598"/>
                    <a:gd name="connsiteX1" fmla="*/ 130982 w 160962"/>
                    <a:gd name="connsiteY1" fmla="*/ 36249 h 294598"/>
                    <a:gd name="connsiteX2" fmla="*/ 94849 w 160962"/>
                    <a:gd name="connsiteY2" fmla="*/ 1923 h 294598"/>
                    <a:gd name="connsiteX3" fmla="*/ 48779 w 160962"/>
                    <a:gd name="connsiteY3" fmla="*/ 10956 h 294598"/>
                    <a:gd name="connsiteX4" fmla="*/ 29810 w 160962"/>
                    <a:gd name="connsiteY4" fmla="*/ 49799 h 294598"/>
                    <a:gd name="connsiteX5" fmla="*/ 32520 w 160962"/>
                    <a:gd name="connsiteY5" fmla="*/ 65155 h 294598"/>
                    <a:gd name="connsiteX6" fmla="*/ 0 w 160962"/>
                    <a:gd name="connsiteY6" fmla="*/ 106708 h 294598"/>
                    <a:gd name="connsiteX7" fmla="*/ 0 w 160962"/>
                    <a:gd name="connsiteY7" fmla="*/ 191620 h 294598"/>
                    <a:gd name="connsiteX8" fmla="*/ 14453 w 160962"/>
                    <a:gd name="connsiteY8" fmla="*/ 206074 h 294598"/>
                    <a:gd name="connsiteX9" fmla="*/ 14453 w 160962"/>
                    <a:gd name="connsiteY9" fmla="*/ 206074 h 294598"/>
                    <a:gd name="connsiteX10" fmla="*/ 28906 w 160962"/>
                    <a:gd name="connsiteY10" fmla="*/ 206074 h 294598"/>
                    <a:gd name="connsiteX11" fmla="*/ 28906 w 160962"/>
                    <a:gd name="connsiteY11" fmla="*/ 280146 h 294598"/>
                    <a:gd name="connsiteX12" fmla="*/ 43359 w 160962"/>
                    <a:gd name="connsiteY12" fmla="*/ 294599 h 294598"/>
                    <a:gd name="connsiteX13" fmla="*/ 43359 w 160962"/>
                    <a:gd name="connsiteY13" fmla="*/ 294599 h 294598"/>
                    <a:gd name="connsiteX14" fmla="*/ 117432 w 160962"/>
                    <a:gd name="connsiteY14" fmla="*/ 294599 h 294598"/>
                    <a:gd name="connsiteX15" fmla="*/ 131885 w 160962"/>
                    <a:gd name="connsiteY15" fmla="*/ 280146 h 294598"/>
                    <a:gd name="connsiteX16" fmla="*/ 131885 w 160962"/>
                    <a:gd name="connsiteY16" fmla="*/ 280146 h 294598"/>
                    <a:gd name="connsiteX17" fmla="*/ 131885 w 160962"/>
                    <a:gd name="connsiteY17" fmla="*/ 206074 h 294598"/>
                    <a:gd name="connsiteX18" fmla="*/ 146338 w 160962"/>
                    <a:gd name="connsiteY18" fmla="*/ 206074 h 294598"/>
                    <a:gd name="connsiteX19" fmla="*/ 160791 w 160962"/>
                    <a:gd name="connsiteY19" fmla="*/ 191620 h 294598"/>
                    <a:gd name="connsiteX20" fmla="*/ 160791 w 160962"/>
                    <a:gd name="connsiteY20" fmla="*/ 191620 h 294598"/>
                    <a:gd name="connsiteX21" fmla="*/ 160791 w 160962"/>
                    <a:gd name="connsiteY21" fmla="*/ 106708 h 294598"/>
                    <a:gd name="connsiteX22" fmla="*/ 130982 w 160962"/>
                    <a:gd name="connsiteY22" fmla="*/ 66059 h 294598"/>
                    <a:gd name="connsiteX23" fmla="*/ 133692 w 160962"/>
                    <a:gd name="connsiteY23" fmla="*/ 178070 h 294598"/>
                    <a:gd name="connsiteX24" fmla="*/ 119239 w 160962"/>
                    <a:gd name="connsiteY24" fmla="*/ 178070 h 294598"/>
                    <a:gd name="connsiteX25" fmla="*/ 104785 w 160962"/>
                    <a:gd name="connsiteY25" fmla="*/ 192524 h 294598"/>
                    <a:gd name="connsiteX26" fmla="*/ 104785 w 160962"/>
                    <a:gd name="connsiteY26" fmla="*/ 192524 h 294598"/>
                    <a:gd name="connsiteX27" fmla="*/ 104785 w 160962"/>
                    <a:gd name="connsiteY27" fmla="*/ 266596 h 294598"/>
                    <a:gd name="connsiteX28" fmla="*/ 59619 w 160962"/>
                    <a:gd name="connsiteY28" fmla="*/ 266596 h 294598"/>
                    <a:gd name="connsiteX29" fmla="*/ 59619 w 160962"/>
                    <a:gd name="connsiteY29" fmla="*/ 192524 h 294598"/>
                    <a:gd name="connsiteX30" fmla="*/ 45166 w 160962"/>
                    <a:gd name="connsiteY30" fmla="*/ 178070 h 294598"/>
                    <a:gd name="connsiteX31" fmla="*/ 45166 w 160962"/>
                    <a:gd name="connsiteY31" fmla="*/ 178070 h 294598"/>
                    <a:gd name="connsiteX32" fmla="*/ 30713 w 160962"/>
                    <a:gd name="connsiteY32" fmla="*/ 178070 h 294598"/>
                    <a:gd name="connsiteX33" fmla="*/ 30713 w 160962"/>
                    <a:gd name="connsiteY33" fmla="*/ 107611 h 294598"/>
                    <a:gd name="connsiteX34" fmla="*/ 45166 w 160962"/>
                    <a:gd name="connsiteY34" fmla="*/ 94061 h 294598"/>
                    <a:gd name="connsiteX35" fmla="*/ 60523 w 160962"/>
                    <a:gd name="connsiteY35" fmla="*/ 94061 h 294598"/>
                    <a:gd name="connsiteX36" fmla="*/ 74976 w 160962"/>
                    <a:gd name="connsiteY36" fmla="*/ 79608 h 294598"/>
                    <a:gd name="connsiteX37" fmla="*/ 68652 w 160962"/>
                    <a:gd name="connsiteY37" fmla="*/ 67865 h 294598"/>
                    <a:gd name="connsiteX38" fmla="*/ 63233 w 160962"/>
                    <a:gd name="connsiteY38" fmla="*/ 40766 h 294598"/>
                    <a:gd name="connsiteX39" fmla="*/ 67749 w 160962"/>
                    <a:gd name="connsiteY39" fmla="*/ 36249 h 294598"/>
                    <a:gd name="connsiteX40" fmla="*/ 88526 w 160962"/>
                    <a:gd name="connsiteY40" fmla="*/ 32636 h 294598"/>
                    <a:gd name="connsiteX41" fmla="*/ 103882 w 160962"/>
                    <a:gd name="connsiteY41" fmla="*/ 46185 h 294598"/>
                    <a:gd name="connsiteX42" fmla="*/ 95752 w 160962"/>
                    <a:gd name="connsiteY42" fmla="*/ 68769 h 294598"/>
                    <a:gd name="connsiteX43" fmla="*/ 92139 w 160962"/>
                    <a:gd name="connsiteY43" fmla="*/ 89545 h 294598"/>
                    <a:gd name="connsiteX44" fmla="*/ 103882 w 160962"/>
                    <a:gd name="connsiteY44" fmla="*/ 95868 h 294598"/>
                    <a:gd name="connsiteX45" fmla="*/ 119239 w 160962"/>
                    <a:gd name="connsiteY45" fmla="*/ 95868 h 294598"/>
                    <a:gd name="connsiteX46" fmla="*/ 133692 w 160962"/>
                    <a:gd name="connsiteY46" fmla="*/ 109418 h 294598"/>
                    <a:gd name="connsiteX47" fmla="*/ 133692 w 160962"/>
                    <a:gd name="connsiteY47" fmla="*/ 178070 h 29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0962" h="294598">
                      <a:moveTo>
                        <a:pt x="130982" y="66059"/>
                      </a:moveTo>
                      <a:cubicBezTo>
                        <a:pt x="133692" y="56122"/>
                        <a:pt x="134595" y="46185"/>
                        <a:pt x="130982" y="36249"/>
                      </a:cubicBezTo>
                      <a:cubicBezTo>
                        <a:pt x="125562" y="19086"/>
                        <a:pt x="112012" y="6439"/>
                        <a:pt x="94849" y="1923"/>
                      </a:cubicBezTo>
                      <a:cubicBezTo>
                        <a:pt x="78589" y="-2594"/>
                        <a:pt x="61426" y="1019"/>
                        <a:pt x="48779" y="10956"/>
                      </a:cubicBezTo>
                      <a:cubicBezTo>
                        <a:pt x="36133" y="19989"/>
                        <a:pt x="29810" y="34442"/>
                        <a:pt x="29810" y="49799"/>
                      </a:cubicBezTo>
                      <a:cubicBezTo>
                        <a:pt x="29810" y="55219"/>
                        <a:pt x="30713" y="59735"/>
                        <a:pt x="32520" y="65155"/>
                      </a:cubicBezTo>
                      <a:cubicBezTo>
                        <a:pt x="13550" y="70575"/>
                        <a:pt x="903" y="86835"/>
                        <a:pt x="0" y="106708"/>
                      </a:cubicBezTo>
                      <a:lnTo>
                        <a:pt x="0" y="191620"/>
                      </a:lnTo>
                      <a:cubicBezTo>
                        <a:pt x="0" y="199750"/>
                        <a:pt x="6323" y="206074"/>
                        <a:pt x="14453" y="206074"/>
                      </a:cubicBezTo>
                      <a:cubicBezTo>
                        <a:pt x="14453" y="206074"/>
                        <a:pt x="14453" y="206074"/>
                        <a:pt x="14453" y="206074"/>
                      </a:cubicBezTo>
                      <a:lnTo>
                        <a:pt x="28906" y="206074"/>
                      </a:lnTo>
                      <a:lnTo>
                        <a:pt x="28906" y="280146"/>
                      </a:lnTo>
                      <a:cubicBezTo>
                        <a:pt x="28906" y="288276"/>
                        <a:pt x="35230" y="294599"/>
                        <a:pt x="43359" y="294599"/>
                      </a:cubicBezTo>
                      <a:cubicBezTo>
                        <a:pt x="43359" y="294599"/>
                        <a:pt x="43359" y="294599"/>
                        <a:pt x="43359" y="294599"/>
                      </a:cubicBezTo>
                      <a:lnTo>
                        <a:pt x="117432" y="294599"/>
                      </a:lnTo>
                      <a:cubicBezTo>
                        <a:pt x="125562" y="294599"/>
                        <a:pt x="131885" y="288276"/>
                        <a:pt x="131885" y="280146"/>
                      </a:cubicBezTo>
                      <a:cubicBezTo>
                        <a:pt x="131885" y="280146"/>
                        <a:pt x="131885" y="280146"/>
                        <a:pt x="131885" y="280146"/>
                      </a:cubicBezTo>
                      <a:lnTo>
                        <a:pt x="131885" y="206074"/>
                      </a:lnTo>
                      <a:lnTo>
                        <a:pt x="146338" y="206074"/>
                      </a:lnTo>
                      <a:cubicBezTo>
                        <a:pt x="154468" y="206074"/>
                        <a:pt x="160791" y="199750"/>
                        <a:pt x="160791" y="191620"/>
                      </a:cubicBezTo>
                      <a:cubicBezTo>
                        <a:pt x="160791" y="191620"/>
                        <a:pt x="160791" y="191620"/>
                        <a:pt x="160791" y="191620"/>
                      </a:cubicBezTo>
                      <a:lnTo>
                        <a:pt x="160791" y="106708"/>
                      </a:lnTo>
                      <a:cubicBezTo>
                        <a:pt x="162598" y="88642"/>
                        <a:pt x="149951" y="71478"/>
                        <a:pt x="130982" y="66059"/>
                      </a:cubicBezTo>
                      <a:close/>
                      <a:moveTo>
                        <a:pt x="133692" y="178070"/>
                      </a:moveTo>
                      <a:lnTo>
                        <a:pt x="119239" y="178070"/>
                      </a:lnTo>
                      <a:cubicBezTo>
                        <a:pt x="111109" y="178070"/>
                        <a:pt x="104785" y="184394"/>
                        <a:pt x="104785" y="192524"/>
                      </a:cubicBezTo>
                      <a:cubicBezTo>
                        <a:pt x="104785" y="192524"/>
                        <a:pt x="104785" y="192524"/>
                        <a:pt x="104785" y="192524"/>
                      </a:cubicBezTo>
                      <a:lnTo>
                        <a:pt x="104785" y="266596"/>
                      </a:lnTo>
                      <a:lnTo>
                        <a:pt x="59619" y="266596"/>
                      </a:lnTo>
                      <a:lnTo>
                        <a:pt x="59619" y="192524"/>
                      </a:lnTo>
                      <a:cubicBezTo>
                        <a:pt x="59619" y="184394"/>
                        <a:pt x="53296" y="178070"/>
                        <a:pt x="45166" y="178070"/>
                      </a:cubicBezTo>
                      <a:cubicBezTo>
                        <a:pt x="45166" y="178070"/>
                        <a:pt x="45166" y="178070"/>
                        <a:pt x="45166" y="178070"/>
                      </a:cubicBezTo>
                      <a:lnTo>
                        <a:pt x="30713" y="178070"/>
                      </a:lnTo>
                      <a:lnTo>
                        <a:pt x="30713" y="107611"/>
                      </a:lnTo>
                      <a:cubicBezTo>
                        <a:pt x="30713" y="99482"/>
                        <a:pt x="37940" y="94061"/>
                        <a:pt x="45166" y="94061"/>
                      </a:cubicBezTo>
                      <a:lnTo>
                        <a:pt x="60523" y="94061"/>
                      </a:lnTo>
                      <a:cubicBezTo>
                        <a:pt x="68652" y="94061"/>
                        <a:pt x="74976" y="87738"/>
                        <a:pt x="74976" y="79608"/>
                      </a:cubicBezTo>
                      <a:cubicBezTo>
                        <a:pt x="74976" y="75092"/>
                        <a:pt x="72266" y="70575"/>
                        <a:pt x="68652" y="67865"/>
                      </a:cubicBezTo>
                      <a:cubicBezTo>
                        <a:pt x="59619" y="61542"/>
                        <a:pt x="56909" y="49799"/>
                        <a:pt x="63233" y="40766"/>
                      </a:cubicBezTo>
                      <a:cubicBezTo>
                        <a:pt x="64136" y="38959"/>
                        <a:pt x="65942" y="37152"/>
                        <a:pt x="67749" y="36249"/>
                      </a:cubicBezTo>
                      <a:cubicBezTo>
                        <a:pt x="74072" y="31733"/>
                        <a:pt x="81299" y="29926"/>
                        <a:pt x="88526" y="32636"/>
                      </a:cubicBezTo>
                      <a:cubicBezTo>
                        <a:pt x="95752" y="34442"/>
                        <a:pt x="101172" y="39862"/>
                        <a:pt x="103882" y="46185"/>
                      </a:cubicBezTo>
                      <a:cubicBezTo>
                        <a:pt x="106592" y="54316"/>
                        <a:pt x="102979" y="63349"/>
                        <a:pt x="95752" y="68769"/>
                      </a:cubicBezTo>
                      <a:cubicBezTo>
                        <a:pt x="89429" y="73285"/>
                        <a:pt x="87622" y="83221"/>
                        <a:pt x="92139" y="89545"/>
                      </a:cubicBezTo>
                      <a:cubicBezTo>
                        <a:pt x="94849" y="93158"/>
                        <a:pt x="99365" y="95868"/>
                        <a:pt x="103882" y="95868"/>
                      </a:cubicBezTo>
                      <a:lnTo>
                        <a:pt x="119239" y="95868"/>
                      </a:lnTo>
                      <a:cubicBezTo>
                        <a:pt x="127368" y="95868"/>
                        <a:pt x="133692" y="101288"/>
                        <a:pt x="133692" y="109418"/>
                      </a:cubicBezTo>
                      <a:lnTo>
                        <a:pt x="133692" y="178070"/>
                      </a:lnTo>
                      <a:close/>
                    </a:path>
                  </a:pathLst>
                </a:custGeom>
                <a:grpFill/>
                <a:ln w="9028" cap="flat">
                  <a:noFill/>
                  <a:prstDash val="solid"/>
                  <a:miter/>
                </a:ln>
              </p:spPr>
              <p:txBody>
                <a:bodyPr rtlCol="0" anchor="ctr"/>
                <a:lstStyle/>
                <a:p>
                  <a:endParaRPr lang="en-US" dirty="0"/>
                </a:p>
              </p:txBody>
            </p:sp>
            <p:sp>
              <p:nvSpPr>
                <p:cNvPr id="11" name="Freeform 328">
                  <a:extLst>
                    <a:ext uri="{FF2B5EF4-FFF2-40B4-BE49-F238E27FC236}">
                      <a16:creationId xmlns:a16="http://schemas.microsoft.com/office/drawing/2014/main" id="{60906C09-4D39-D712-3642-8FD2D6855805}"/>
                    </a:ext>
                  </a:extLst>
                </p:cNvPr>
                <p:cNvSpPr/>
                <p:nvPr/>
              </p:nvSpPr>
              <p:spPr>
                <a:xfrm>
                  <a:off x="4308254" y="2662839"/>
                  <a:ext cx="88525" cy="88525"/>
                </a:xfrm>
                <a:custGeom>
                  <a:avLst/>
                  <a:gdLst>
                    <a:gd name="connsiteX0" fmla="*/ 44263 w 88525"/>
                    <a:gd name="connsiteY0" fmla="*/ 0 h 88525"/>
                    <a:gd name="connsiteX1" fmla="*/ 0 w 88525"/>
                    <a:gd name="connsiteY1" fmla="*/ 44263 h 88525"/>
                    <a:gd name="connsiteX2" fmla="*/ 44263 w 88525"/>
                    <a:gd name="connsiteY2" fmla="*/ 88525 h 88525"/>
                    <a:gd name="connsiteX3" fmla="*/ 88526 w 88525"/>
                    <a:gd name="connsiteY3" fmla="*/ 44263 h 88525"/>
                    <a:gd name="connsiteX4" fmla="*/ 44263 w 88525"/>
                    <a:gd name="connsiteY4" fmla="*/ 0 h 88525"/>
                    <a:gd name="connsiteX5" fmla="*/ 44263 w 88525"/>
                    <a:gd name="connsiteY5" fmla="*/ 58716 h 88525"/>
                    <a:gd name="connsiteX6" fmla="*/ 29810 w 88525"/>
                    <a:gd name="connsiteY6" fmla="*/ 44263 h 88525"/>
                    <a:gd name="connsiteX7" fmla="*/ 44263 w 88525"/>
                    <a:gd name="connsiteY7" fmla="*/ 29809 h 88525"/>
                    <a:gd name="connsiteX8" fmla="*/ 58716 w 88525"/>
                    <a:gd name="connsiteY8" fmla="*/ 44263 h 88525"/>
                    <a:gd name="connsiteX9" fmla="*/ 44263 w 88525"/>
                    <a:gd name="connsiteY9" fmla="*/ 5871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0"/>
                      </a:moveTo>
                      <a:cubicBezTo>
                        <a:pt x="19873" y="0"/>
                        <a:pt x="0" y="19873"/>
                        <a:pt x="0" y="44263"/>
                      </a:cubicBezTo>
                      <a:cubicBezTo>
                        <a:pt x="0" y="68653"/>
                        <a:pt x="19873" y="88525"/>
                        <a:pt x="44263" y="88525"/>
                      </a:cubicBezTo>
                      <a:cubicBezTo>
                        <a:pt x="68652" y="88525"/>
                        <a:pt x="88526" y="68653"/>
                        <a:pt x="88526" y="44263"/>
                      </a:cubicBezTo>
                      <a:cubicBezTo>
                        <a:pt x="88526" y="19873"/>
                        <a:pt x="68652" y="0"/>
                        <a:pt x="44263" y="0"/>
                      </a:cubicBezTo>
                      <a:close/>
                      <a:moveTo>
                        <a:pt x="44263" y="58716"/>
                      </a:moveTo>
                      <a:cubicBezTo>
                        <a:pt x="36133" y="58716"/>
                        <a:pt x="29810" y="52393"/>
                        <a:pt x="29810" y="44263"/>
                      </a:cubicBezTo>
                      <a:cubicBezTo>
                        <a:pt x="29810" y="36133"/>
                        <a:pt x="36133" y="29809"/>
                        <a:pt x="44263" y="29809"/>
                      </a:cubicBezTo>
                      <a:cubicBezTo>
                        <a:pt x="52393" y="29809"/>
                        <a:pt x="58716" y="36133"/>
                        <a:pt x="58716" y="44263"/>
                      </a:cubicBezTo>
                      <a:cubicBezTo>
                        <a:pt x="58716" y="52393"/>
                        <a:pt x="52393" y="58716"/>
                        <a:pt x="44263" y="58716"/>
                      </a:cubicBezTo>
                      <a:close/>
                    </a:path>
                  </a:pathLst>
                </a:custGeom>
                <a:grpFill/>
                <a:ln w="9028" cap="flat">
                  <a:noFill/>
                  <a:prstDash val="solid"/>
                  <a:miter/>
                </a:ln>
              </p:spPr>
              <p:txBody>
                <a:bodyPr rtlCol="0" anchor="ctr"/>
                <a:lstStyle/>
                <a:p>
                  <a:endParaRPr lang="en-US"/>
                </a:p>
              </p:txBody>
            </p:sp>
            <p:sp>
              <p:nvSpPr>
                <p:cNvPr id="12" name="Freeform 329">
                  <a:extLst>
                    <a:ext uri="{FF2B5EF4-FFF2-40B4-BE49-F238E27FC236}">
                      <a16:creationId xmlns:a16="http://schemas.microsoft.com/office/drawing/2014/main" id="{14C6FCE2-85BA-AEAA-FB9A-BAA9501F82BB}"/>
                    </a:ext>
                  </a:extLst>
                </p:cNvPr>
                <p:cNvSpPr/>
                <p:nvPr/>
              </p:nvSpPr>
              <p:spPr>
                <a:xfrm>
                  <a:off x="4232375" y="2588766"/>
                  <a:ext cx="238476" cy="237573"/>
                </a:xfrm>
                <a:custGeom>
                  <a:avLst/>
                  <a:gdLst>
                    <a:gd name="connsiteX0" fmla="*/ 230347 w 238476"/>
                    <a:gd name="connsiteY0" fmla="*/ 91236 h 237573"/>
                    <a:gd name="connsiteX1" fmla="*/ 212281 w 238476"/>
                    <a:gd name="connsiteY1" fmla="*/ 82203 h 237573"/>
                    <a:gd name="connsiteX2" fmla="*/ 210474 w 238476"/>
                    <a:gd name="connsiteY2" fmla="*/ 78589 h 237573"/>
                    <a:gd name="connsiteX3" fmla="*/ 216797 w 238476"/>
                    <a:gd name="connsiteY3" fmla="*/ 60523 h 237573"/>
                    <a:gd name="connsiteX4" fmla="*/ 214087 w 238476"/>
                    <a:gd name="connsiteY4" fmla="*/ 46973 h 237573"/>
                    <a:gd name="connsiteX5" fmla="*/ 191504 w 238476"/>
                    <a:gd name="connsiteY5" fmla="*/ 24390 h 237573"/>
                    <a:gd name="connsiteX6" fmla="*/ 177954 w 238476"/>
                    <a:gd name="connsiteY6" fmla="*/ 21680 h 237573"/>
                    <a:gd name="connsiteX7" fmla="*/ 159888 w 238476"/>
                    <a:gd name="connsiteY7" fmla="*/ 28003 h 237573"/>
                    <a:gd name="connsiteX8" fmla="*/ 156275 w 238476"/>
                    <a:gd name="connsiteY8" fmla="*/ 26197 h 237573"/>
                    <a:gd name="connsiteX9" fmla="*/ 147241 w 238476"/>
                    <a:gd name="connsiteY9" fmla="*/ 8130 h 237573"/>
                    <a:gd name="connsiteX10" fmla="*/ 133692 w 238476"/>
                    <a:gd name="connsiteY10" fmla="*/ 0 h 237573"/>
                    <a:gd name="connsiteX11" fmla="*/ 105689 w 238476"/>
                    <a:gd name="connsiteY11" fmla="*/ 0 h 237573"/>
                    <a:gd name="connsiteX12" fmla="*/ 92139 w 238476"/>
                    <a:gd name="connsiteY12" fmla="*/ 8130 h 237573"/>
                    <a:gd name="connsiteX13" fmla="*/ 83106 w 238476"/>
                    <a:gd name="connsiteY13" fmla="*/ 26197 h 237573"/>
                    <a:gd name="connsiteX14" fmla="*/ 79492 w 238476"/>
                    <a:gd name="connsiteY14" fmla="*/ 28003 h 237573"/>
                    <a:gd name="connsiteX15" fmla="*/ 61426 w 238476"/>
                    <a:gd name="connsiteY15" fmla="*/ 21680 h 237573"/>
                    <a:gd name="connsiteX16" fmla="*/ 47876 w 238476"/>
                    <a:gd name="connsiteY16" fmla="*/ 24390 h 237573"/>
                    <a:gd name="connsiteX17" fmla="*/ 25293 w 238476"/>
                    <a:gd name="connsiteY17" fmla="*/ 46973 h 237573"/>
                    <a:gd name="connsiteX18" fmla="*/ 22583 w 238476"/>
                    <a:gd name="connsiteY18" fmla="*/ 60523 h 237573"/>
                    <a:gd name="connsiteX19" fmla="*/ 28003 w 238476"/>
                    <a:gd name="connsiteY19" fmla="*/ 78589 h 237573"/>
                    <a:gd name="connsiteX20" fmla="*/ 26196 w 238476"/>
                    <a:gd name="connsiteY20" fmla="*/ 82203 h 237573"/>
                    <a:gd name="connsiteX21" fmla="*/ 8130 w 238476"/>
                    <a:gd name="connsiteY21" fmla="*/ 91236 h 237573"/>
                    <a:gd name="connsiteX22" fmla="*/ 0 w 238476"/>
                    <a:gd name="connsiteY22" fmla="*/ 104786 h 237573"/>
                    <a:gd name="connsiteX23" fmla="*/ 0 w 238476"/>
                    <a:gd name="connsiteY23" fmla="*/ 132788 h 237573"/>
                    <a:gd name="connsiteX24" fmla="*/ 8130 w 238476"/>
                    <a:gd name="connsiteY24" fmla="*/ 146338 h 237573"/>
                    <a:gd name="connsiteX25" fmla="*/ 26196 w 238476"/>
                    <a:gd name="connsiteY25" fmla="*/ 155371 h 237573"/>
                    <a:gd name="connsiteX26" fmla="*/ 28003 w 238476"/>
                    <a:gd name="connsiteY26" fmla="*/ 158985 h 237573"/>
                    <a:gd name="connsiteX27" fmla="*/ 21680 w 238476"/>
                    <a:gd name="connsiteY27" fmla="*/ 177051 h 237573"/>
                    <a:gd name="connsiteX28" fmla="*/ 24390 w 238476"/>
                    <a:gd name="connsiteY28" fmla="*/ 190601 h 237573"/>
                    <a:gd name="connsiteX29" fmla="*/ 46973 w 238476"/>
                    <a:gd name="connsiteY29" fmla="*/ 213184 h 237573"/>
                    <a:gd name="connsiteX30" fmla="*/ 60523 w 238476"/>
                    <a:gd name="connsiteY30" fmla="*/ 215894 h 237573"/>
                    <a:gd name="connsiteX31" fmla="*/ 78589 w 238476"/>
                    <a:gd name="connsiteY31" fmla="*/ 209571 h 237573"/>
                    <a:gd name="connsiteX32" fmla="*/ 82202 w 238476"/>
                    <a:gd name="connsiteY32" fmla="*/ 211377 h 237573"/>
                    <a:gd name="connsiteX33" fmla="*/ 91236 w 238476"/>
                    <a:gd name="connsiteY33" fmla="*/ 229444 h 237573"/>
                    <a:gd name="connsiteX34" fmla="*/ 104785 w 238476"/>
                    <a:gd name="connsiteY34" fmla="*/ 237574 h 237573"/>
                    <a:gd name="connsiteX35" fmla="*/ 132788 w 238476"/>
                    <a:gd name="connsiteY35" fmla="*/ 237574 h 237573"/>
                    <a:gd name="connsiteX36" fmla="*/ 146338 w 238476"/>
                    <a:gd name="connsiteY36" fmla="*/ 229444 h 237573"/>
                    <a:gd name="connsiteX37" fmla="*/ 155371 w 238476"/>
                    <a:gd name="connsiteY37" fmla="*/ 211377 h 237573"/>
                    <a:gd name="connsiteX38" fmla="*/ 158985 w 238476"/>
                    <a:gd name="connsiteY38" fmla="*/ 209571 h 237573"/>
                    <a:gd name="connsiteX39" fmla="*/ 177051 w 238476"/>
                    <a:gd name="connsiteY39" fmla="*/ 215894 h 237573"/>
                    <a:gd name="connsiteX40" fmla="*/ 190601 w 238476"/>
                    <a:gd name="connsiteY40" fmla="*/ 213184 h 237573"/>
                    <a:gd name="connsiteX41" fmla="*/ 213184 w 238476"/>
                    <a:gd name="connsiteY41" fmla="*/ 190601 h 237573"/>
                    <a:gd name="connsiteX42" fmla="*/ 215894 w 238476"/>
                    <a:gd name="connsiteY42" fmla="*/ 177051 h 237573"/>
                    <a:gd name="connsiteX43" fmla="*/ 210474 w 238476"/>
                    <a:gd name="connsiteY43" fmla="*/ 158985 h 237573"/>
                    <a:gd name="connsiteX44" fmla="*/ 212281 w 238476"/>
                    <a:gd name="connsiteY44" fmla="*/ 155371 h 237573"/>
                    <a:gd name="connsiteX45" fmla="*/ 230347 w 238476"/>
                    <a:gd name="connsiteY45" fmla="*/ 146338 h 237573"/>
                    <a:gd name="connsiteX46" fmla="*/ 238477 w 238476"/>
                    <a:gd name="connsiteY46" fmla="*/ 132788 h 237573"/>
                    <a:gd name="connsiteX47" fmla="*/ 238477 w 238476"/>
                    <a:gd name="connsiteY47" fmla="*/ 104786 h 237573"/>
                    <a:gd name="connsiteX48" fmla="*/ 230347 w 238476"/>
                    <a:gd name="connsiteY48" fmla="*/ 91236 h 237573"/>
                    <a:gd name="connsiteX49" fmla="*/ 208667 w 238476"/>
                    <a:gd name="connsiteY49" fmla="*/ 122852 h 237573"/>
                    <a:gd name="connsiteX50" fmla="*/ 193311 w 238476"/>
                    <a:gd name="connsiteY50" fmla="*/ 130079 h 237573"/>
                    <a:gd name="connsiteX51" fmla="*/ 186084 w 238476"/>
                    <a:gd name="connsiteY51" fmla="*/ 139112 h 237573"/>
                    <a:gd name="connsiteX52" fmla="*/ 181568 w 238476"/>
                    <a:gd name="connsiteY52" fmla="*/ 149952 h 237573"/>
                    <a:gd name="connsiteX53" fmla="*/ 180664 w 238476"/>
                    <a:gd name="connsiteY53" fmla="*/ 161695 h 237573"/>
                    <a:gd name="connsiteX54" fmla="*/ 186084 w 238476"/>
                    <a:gd name="connsiteY54" fmla="*/ 177954 h 237573"/>
                    <a:gd name="connsiteX55" fmla="*/ 179761 w 238476"/>
                    <a:gd name="connsiteY55" fmla="*/ 184278 h 237573"/>
                    <a:gd name="connsiteX56" fmla="*/ 163501 w 238476"/>
                    <a:gd name="connsiteY56" fmla="*/ 178858 h 237573"/>
                    <a:gd name="connsiteX57" fmla="*/ 151758 w 238476"/>
                    <a:gd name="connsiteY57" fmla="*/ 179761 h 237573"/>
                    <a:gd name="connsiteX58" fmla="*/ 140918 w 238476"/>
                    <a:gd name="connsiteY58" fmla="*/ 184278 h 237573"/>
                    <a:gd name="connsiteX59" fmla="*/ 131885 w 238476"/>
                    <a:gd name="connsiteY59" fmla="*/ 191504 h 237573"/>
                    <a:gd name="connsiteX60" fmla="*/ 124658 w 238476"/>
                    <a:gd name="connsiteY60" fmla="*/ 206861 h 237573"/>
                    <a:gd name="connsiteX61" fmla="*/ 115625 w 238476"/>
                    <a:gd name="connsiteY61" fmla="*/ 206861 h 237573"/>
                    <a:gd name="connsiteX62" fmla="*/ 108399 w 238476"/>
                    <a:gd name="connsiteY62" fmla="*/ 191504 h 237573"/>
                    <a:gd name="connsiteX63" fmla="*/ 99365 w 238476"/>
                    <a:gd name="connsiteY63" fmla="*/ 184278 h 237573"/>
                    <a:gd name="connsiteX64" fmla="*/ 88526 w 238476"/>
                    <a:gd name="connsiteY64" fmla="*/ 179761 h 237573"/>
                    <a:gd name="connsiteX65" fmla="*/ 76782 w 238476"/>
                    <a:gd name="connsiteY65" fmla="*/ 178858 h 237573"/>
                    <a:gd name="connsiteX66" fmla="*/ 60523 w 238476"/>
                    <a:gd name="connsiteY66" fmla="*/ 184278 h 237573"/>
                    <a:gd name="connsiteX67" fmla="*/ 54199 w 238476"/>
                    <a:gd name="connsiteY67" fmla="*/ 177954 h 237573"/>
                    <a:gd name="connsiteX68" fmla="*/ 59619 w 238476"/>
                    <a:gd name="connsiteY68" fmla="*/ 161695 h 237573"/>
                    <a:gd name="connsiteX69" fmla="*/ 58716 w 238476"/>
                    <a:gd name="connsiteY69" fmla="*/ 149952 h 237573"/>
                    <a:gd name="connsiteX70" fmla="*/ 54199 w 238476"/>
                    <a:gd name="connsiteY70" fmla="*/ 139112 h 237573"/>
                    <a:gd name="connsiteX71" fmla="*/ 46973 w 238476"/>
                    <a:gd name="connsiteY71" fmla="*/ 130079 h 237573"/>
                    <a:gd name="connsiteX72" fmla="*/ 31616 w 238476"/>
                    <a:gd name="connsiteY72" fmla="*/ 122852 h 237573"/>
                    <a:gd name="connsiteX73" fmla="*/ 31616 w 238476"/>
                    <a:gd name="connsiteY73" fmla="*/ 113819 h 237573"/>
                    <a:gd name="connsiteX74" fmla="*/ 46973 w 238476"/>
                    <a:gd name="connsiteY74" fmla="*/ 106592 h 237573"/>
                    <a:gd name="connsiteX75" fmla="*/ 54199 w 238476"/>
                    <a:gd name="connsiteY75" fmla="*/ 97559 h 237573"/>
                    <a:gd name="connsiteX76" fmla="*/ 58716 w 238476"/>
                    <a:gd name="connsiteY76" fmla="*/ 86719 h 237573"/>
                    <a:gd name="connsiteX77" fmla="*/ 59619 w 238476"/>
                    <a:gd name="connsiteY77" fmla="*/ 74976 h 237573"/>
                    <a:gd name="connsiteX78" fmla="*/ 54199 w 238476"/>
                    <a:gd name="connsiteY78" fmla="*/ 58716 h 237573"/>
                    <a:gd name="connsiteX79" fmla="*/ 60523 w 238476"/>
                    <a:gd name="connsiteY79" fmla="*/ 52393 h 237573"/>
                    <a:gd name="connsiteX80" fmla="*/ 76782 w 238476"/>
                    <a:gd name="connsiteY80" fmla="*/ 57813 h 237573"/>
                    <a:gd name="connsiteX81" fmla="*/ 88526 w 238476"/>
                    <a:gd name="connsiteY81" fmla="*/ 56910 h 237573"/>
                    <a:gd name="connsiteX82" fmla="*/ 99365 w 238476"/>
                    <a:gd name="connsiteY82" fmla="*/ 52393 h 237573"/>
                    <a:gd name="connsiteX83" fmla="*/ 108399 w 238476"/>
                    <a:gd name="connsiteY83" fmla="*/ 45166 h 237573"/>
                    <a:gd name="connsiteX84" fmla="*/ 115625 w 238476"/>
                    <a:gd name="connsiteY84" fmla="*/ 29810 h 237573"/>
                    <a:gd name="connsiteX85" fmla="*/ 124658 w 238476"/>
                    <a:gd name="connsiteY85" fmla="*/ 29810 h 237573"/>
                    <a:gd name="connsiteX86" fmla="*/ 131885 w 238476"/>
                    <a:gd name="connsiteY86" fmla="*/ 45166 h 237573"/>
                    <a:gd name="connsiteX87" fmla="*/ 140918 w 238476"/>
                    <a:gd name="connsiteY87" fmla="*/ 52393 h 237573"/>
                    <a:gd name="connsiteX88" fmla="*/ 151758 w 238476"/>
                    <a:gd name="connsiteY88" fmla="*/ 56910 h 237573"/>
                    <a:gd name="connsiteX89" fmla="*/ 163501 w 238476"/>
                    <a:gd name="connsiteY89" fmla="*/ 57813 h 237573"/>
                    <a:gd name="connsiteX90" fmla="*/ 179761 w 238476"/>
                    <a:gd name="connsiteY90" fmla="*/ 52393 h 237573"/>
                    <a:gd name="connsiteX91" fmla="*/ 186084 w 238476"/>
                    <a:gd name="connsiteY91" fmla="*/ 58716 h 237573"/>
                    <a:gd name="connsiteX92" fmla="*/ 180664 w 238476"/>
                    <a:gd name="connsiteY92" fmla="*/ 74976 h 237573"/>
                    <a:gd name="connsiteX93" fmla="*/ 181568 w 238476"/>
                    <a:gd name="connsiteY93" fmla="*/ 86719 h 237573"/>
                    <a:gd name="connsiteX94" fmla="*/ 186084 w 238476"/>
                    <a:gd name="connsiteY94" fmla="*/ 97559 h 237573"/>
                    <a:gd name="connsiteX95" fmla="*/ 193311 w 238476"/>
                    <a:gd name="connsiteY95" fmla="*/ 106592 h 237573"/>
                    <a:gd name="connsiteX96" fmla="*/ 208667 w 238476"/>
                    <a:gd name="connsiteY96" fmla="*/ 113819 h 237573"/>
                    <a:gd name="connsiteX97" fmla="*/ 208667 w 238476"/>
                    <a:gd name="connsiteY97" fmla="*/ 122852 h 237573"/>
                    <a:gd name="connsiteX98" fmla="*/ 208667 w 238476"/>
                    <a:gd name="connsiteY98" fmla="*/ 122852 h 2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8476" h="237573">
                      <a:moveTo>
                        <a:pt x="230347" y="91236"/>
                      </a:moveTo>
                      <a:lnTo>
                        <a:pt x="212281" y="82203"/>
                      </a:lnTo>
                      <a:cubicBezTo>
                        <a:pt x="211377" y="81299"/>
                        <a:pt x="211377" y="79493"/>
                        <a:pt x="210474" y="78589"/>
                      </a:cubicBezTo>
                      <a:lnTo>
                        <a:pt x="216797" y="60523"/>
                      </a:lnTo>
                      <a:cubicBezTo>
                        <a:pt x="218604" y="56006"/>
                        <a:pt x="217701" y="50586"/>
                        <a:pt x="214087" y="46973"/>
                      </a:cubicBezTo>
                      <a:cubicBezTo>
                        <a:pt x="207764" y="38843"/>
                        <a:pt x="199634" y="30713"/>
                        <a:pt x="191504" y="24390"/>
                      </a:cubicBezTo>
                      <a:cubicBezTo>
                        <a:pt x="187891" y="21680"/>
                        <a:pt x="182471" y="20777"/>
                        <a:pt x="177954" y="21680"/>
                      </a:cubicBezTo>
                      <a:lnTo>
                        <a:pt x="159888" y="28003"/>
                      </a:lnTo>
                      <a:cubicBezTo>
                        <a:pt x="158985" y="27100"/>
                        <a:pt x="157178" y="27100"/>
                        <a:pt x="156275" y="26197"/>
                      </a:cubicBezTo>
                      <a:lnTo>
                        <a:pt x="147241" y="8130"/>
                      </a:lnTo>
                      <a:cubicBezTo>
                        <a:pt x="144531" y="2710"/>
                        <a:pt x="140015" y="0"/>
                        <a:pt x="133692" y="0"/>
                      </a:cubicBezTo>
                      <a:lnTo>
                        <a:pt x="105689" y="0"/>
                      </a:lnTo>
                      <a:cubicBezTo>
                        <a:pt x="100269" y="0"/>
                        <a:pt x="94849" y="3614"/>
                        <a:pt x="92139" y="8130"/>
                      </a:cubicBezTo>
                      <a:lnTo>
                        <a:pt x="83106" y="26197"/>
                      </a:lnTo>
                      <a:cubicBezTo>
                        <a:pt x="82202" y="27100"/>
                        <a:pt x="80396" y="27100"/>
                        <a:pt x="79492" y="28003"/>
                      </a:cubicBezTo>
                      <a:lnTo>
                        <a:pt x="61426" y="21680"/>
                      </a:lnTo>
                      <a:cubicBezTo>
                        <a:pt x="56909" y="19873"/>
                        <a:pt x="51489" y="20777"/>
                        <a:pt x="47876" y="24390"/>
                      </a:cubicBezTo>
                      <a:cubicBezTo>
                        <a:pt x="39746" y="30713"/>
                        <a:pt x="31616" y="38843"/>
                        <a:pt x="25293" y="46973"/>
                      </a:cubicBezTo>
                      <a:cubicBezTo>
                        <a:pt x="22583" y="50586"/>
                        <a:pt x="21680" y="56006"/>
                        <a:pt x="22583" y="60523"/>
                      </a:cubicBezTo>
                      <a:lnTo>
                        <a:pt x="28003" y="78589"/>
                      </a:lnTo>
                      <a:cubicBezTo>
                        <a:pt x="27100" y="79493"/>
                        <a:pt x="27100" y="81299"/>
                        <a:pt x="26196" y="82203"/>
                      </a:cubicBezTo>
                      <a:lnTo>
                        <a:pt x="8130" y="91236"/>
                      </a:lnTo>
                      <a:cubicBezTo>
                        <a:pt x="2710" y="93946"/>
                        <a:pt x="0" y="98462"/>
                        <a:pt x="0" y="104786"/>
                      </a:cubicBezTo>
                      <a:lnTo>
                        <a:pt x="0" y="132788"/>
                      </a:lnTo>
                      <a:cubicBezTo>
                        <a:pt x="0" y="138209"/>
                        <a:pt x="3613" y="143628"/>
                        <a:pt x="8130" y="146338"/>
                      </a:cubicBezTo>
                      <a:lnTo>
                        <a:pt x="26196" y="155371"/>
                      </a:lnTo>
                      <a:cubicBezTo>
                        <a:pt x="27100" y="156275"/>
                        <a:pt x="27100" y="158081"/>
                        <a:pt x="28003" y="158985"/>
                      </a:cubicBezTo>
                      <a:lnTo>
                        <a:pt x="21680" y="177051"/>
                      </a:lnTo>
                      <a:cubicBezTo>
                        <a:pt x="19873" y="181568"/>
                        <a:pt x="20776" y="186988"/>
                        <a:pt x="24390" y="190601"/>
                      </a:cubicBezTo>
                      <a:cubicBezTo>
                        <a:pt x="30713" y="198731"/>
                        <a:pt x="38843" y="206861"/>
                        <a:pt x="46973" y="213184"/>
                      </a:cubicBezTo>
                      <a:cubicBezTo>
                        <a:pt x="50586" y="215894"/>
                        <a:pt x="56006" y="216797"/>
                        <a:pt x="60523" y="215894"/>
                      </a:cubicBezTo>
                      <a:lnTo>
                        <a:pt x="78589" y="209571"/>
                      </a:lnTo>
                      <a:cubicBezTo>
                        <a:pt x="79492" y="210474"/>
                        <a:pt x="81299" y="210474"/>
                        <a:pt x="82202" y="211377"/>
                      </a:cubicBezTo>
                      <a:lnTo>
                        <a:pt x="91236" y="229444"/>
                      </a:lnTo>
                      <a:cubicBezTo>
                        <a:pt x="93945" y="234864"/>
                        <a:pt x="98462" y="237574"/>
                        <a:pt x="104785" y="237574"/>
                      </a:cubicBezTo>
                      <a:lnTo>
                        <a:pt x="132788" y="237574"/>
                      </a:lnTo>
                      <a:cubicBezTo>
                        <a:pt x="138208" y="237574"/>
                        <a:pt x="143628" y="233960"/>
                        <a:pt x="146338" y="229444"/>
                      </a:cubicBezTo>
                      <a:lnTo>
                        <a:pt x="155371" y="211377"/>
                      </a:lnTo>
                      <a:cubicBezTo>
                        <a:pt x="156275" y="210474"/>
                        <a:pt x="158081" y="210474"/>
                        <a:pt x="158985" y="209571"/>
                      </a:cubicBezTo>
                      <a:lnTo>
                        <a:pt x="177051" y="215894"/>
                      </a:lnTo>
                      <a:cubicBezTo>
                        <a:pt x="181568" y="217701"/>
                        <a:pt x="186988" y="216797"/>
                        <a:pt x="190601" y="213184"/>
                      </a:cubicBezTo>
                      <a:cubicBezTo>
                        <a:pt x="198731" y="206861"/>
                        <a:pt x="206861" y="198731"/>
                        <a:pt x="213184" y="190601"/>
                      </a:cubicBezTo>
                      <a:cubicBezTo>
                        <a:pt x="215894" y="186988"/>
                        <a:pt x="216797" y="181568"/>
                        <a:pt x="215894" y="177051"/>
                      </a:cubicBezTo>
                      <a:lnTo>
                        <a:pt x="210474" y="158985"/>
                      </a:lnTo>
                      <a:cubicBezTo>
                        <a:pt x="211377" y="158081"/>
                        <a:pt x="211377" y="156275"/>
                        <a:pt x="212281" y="155371"/>
                      </a:cubicBezTo>
                      <a:lnTo>
                        <a:pt x="230347" y="146338"/>
                      </a:lnTo>
                      <a:cubicBezTo>
                        <a:pt x="235767" y="143628"/>
                        <a:pt x="238477" y="139112"/>
                        <a:pt x="238477" y="132788"/>
                      </a:cubicBezTo>
                      <a:lnTo>
                        <a:pt x="238477" y="104786"/>
                      </a:lnTo>
                      <a:cubicBezTo>
                        <a:pt x="238477" y="98462"/>
                        <a:pt x="234864" y="93043"/>
                        <a:pt x="230347" y="91236"/>
                      </a:cubicBezTo>
                      <a:close/>
                      <a:moveTo>
                        <a:pt x="208667" y="122852"/>
                      </a:moveTo>
                      <a:lnTo>
                        <a:pt x="193311" y="130079"/>
                      </a:lnTo>
                      <a:cubicBezTo>
                        <a:pt x="189698" y="131885"/>
                        <a:pt x="186988" y="135498"/>
                        <a:pt x="186084" y="139112"/>
                      </a:cubicBezTo>
                      <a:cubicBezTo>
                        <a:pt x="185181" y="142725"/>
                        <a:pt x="183374" y="146338"/>
                        <a:pt x="181568" y="149952"/>
                      </a:cubicBezTo>
                      <a:cubicBezTo>
                        <a:pt x="179761" y="153565"/>
                        <a:pt x="179761" y="157178"/>
                        <a:pt x="180664" y="161695"/>
                      </a:cubicBezTo>
                      <a:lnTo>
                        <a:pt x="186084" y="177954"/>
                      </a:lnTo>
                      <a:cubicBezTo>
                        <a:pt x="184278" y="179761"/>
                        <a:pt x="181568" y="182471"/>
                        <a:pt x="179761" y="184278"/>
                      </a:cubicBezTo>
                      <a:lnTo>
                        <a:pt x="163501" y="178858"/>
                      </a:lnTo>
                      <a:cubicBezTo>
                        <a:pt x="159888" y="177954"/>
                        <a:pt x="155371" y="177954"/>
                        <a:pt x="151758" y="179761"/>
                      </a:cubicBezTo>
                      <a:cubicBezTo>
                        <a:pt x="148145" y="181568"/>
                        <a:pt x="144531" y="183375"/>
                        <a:pt x="140918" y="184278"/>
                      </a:cubicBezTo>
                      <a:cubicBezTo>
                        <a:pt x="137305" y="185181"/>
                        <a:pt x="133692" y="187891"/>
                        <a:pt x="131885" y="191504"/>
                      </a:cubicBezTo>
                      <a:lnTo>
                        <a:pt x="124658" y="206861"/>
                      </a:lnTo>
                      <a:lnTo>
                        <a:pt x="115625" y="206861"/>
                      </a:lnTo>
                      <a:lnTo>
                        <a:pt x="108399" y="191504"/>
                      </a:lnTo>
                      <a:cubicBezTo>
                        <a:pt x="106592" y="187891"/>
                        <a:pt x="102979" y="185181"/>
                        <a:pt x="99365" y="184278"/>
                      </a:cubicBezTo>
                      <a:cubicBezTo>
                        <a:pt x="95752" y="183375"/>
                        <a:pt x="92139" y="181568"/>
                        <a:pt x="88526" y="179761"/>
                      </a:cubicBezTo>
                      <a:cubicBezTo>
                        <a:pt x="84912" y="177954"/>
                        <a:pt x="81299" y="177954"/>
                        <a:pt x="76782" y="178858"/>
                      </a:cubicBezTo>
                      <a:lnTo>
                        <a:pt x="60523" y="184278"/>
                      </a:lnTo>
                      <a:cubicBezTo>
                        <a:pt x="58716" y="182471"/>
                        <a:pt x="56006" y="179761"/>
                        <a:pt x="54199" y="177954"/>
                      </a:cubicBezTo>
                      <a:lnTo>
                        <a:pt x="59619" y="161695"/>
                      </a:lnTo>
                      <a:cubicBezTo>
                        <a:pt x="60523" y="158081"/>
                        <a:pt x="60523" y="153565"/>
                        <a:pt x="58716" y="149952"/>
                      </a:cubicBezTo>
                      <a:cubicBezTo>
                        <a:pt x="56909" y="146338"/>
                        <a:pt x="55103" y="142725"/>
                        <a:pt x="54199" y="139112"/>
                      </a:cubicBezTo>
                      <a:cubicBezTo>
                        <a:pt x="53296" y="135498"/>
                        <a:pt x="50586" y="131885"/>
                        <a:pt x="46973" y="130079"/>
                      </a:cubicBezTo>
                      <a:lnTo>
                        <a:pt x="31616" y="122852"/>
                      </a:lnTo>
                      <a:lnTo>
                        <a:pt x="31616" y="113819"/>
                      </a:lnTo>
                      <a:lnTo>
                        <a:pt x="46973" y="106592"/>
                      </a:lnTo>
                      <a:cubicBezTo>
                        <a:pt x="50586" y="104786"/>
                        <a:pt x="53296" y="101172"/>
                        <a:pt x="54199" y="97559"/>
                      </a:cubicBezTo>
                      <a:cubicBezTo>
                        <a:pt x="55103" y="93946"/>
                        <a:pt x="56909" y="90332"/>
                        <a:pt x="58716" y="86719"/>
                      </a:cubicBezTo>
                      <a:cubicBezTo>
                        <a:pt x="60523" y="83106"/>
                        <a:pt x="60523" y="79493"/>
                        <a:pt x="59619" y="74976"/>
                      </a:cubicBezTo>
                      <a:lnTo>
                        <a:pt x="54199" y="58716"/>
                      </a:lnTo>
                      <a:cubicBezTo>
                        <a:pt x="56006" y="56910"/>
                        <a:pt x="58716" y="54199"/>
                        <a:pt x="60523" y="52393"/>
                      </a:cubicBezTo>
                      <a:lnTo>
                        <a:pt x="76782" y="57813"/>
                      </a:lnTo>
                      <a:cubicBezTo>
                        <a:pt x="80396" y="58716"/>
                        <a:pt x="84912" y="58716"/>
                        <a:pt x="88526" y="56910"/>
                      </a:cubicBezTo>
                      <a:cubicBezTo>
                        <a:pt x="92139" y="55103"/>
                        <a:pt x="95752" y="53296"/>
                        <a:pt x="99365" y="52393"/>
                      </a:cubicBezTo>
                      <a:cubicBezTo>
                        <a:pt x="102979" y="51489"/>
                        <a:pt x="106592" y="48780"/>
                        <a:pt x="108399" y="45166"/>
                      </a:cubicBezTo>
                      <a:lnTo>
                        <a:pt x="115625" y="29810"/>
                      </a:lnTo>
                      <a:lnTo>
                        <a:pt x="124658" y="29810"/>
                      </a:lnTo>
                      <a:lnTo>
                        <a:pt x="131885" y="45166"/>
                      </a:lnTo>
                      <a:cubicBezTo>
                        <a:pt x="133692" y="48780"/>
                        <a:pt x="137305" y="51489"/>
                        <a:pt x="140918" y="52393"/>
                      </a:cubicBezTo>
                      <a:cubicBezTo>
                        <a:pt x="144531" y="53296"/>
                        <a:pt x="148145" y="55103"/>
                        <a:pt x="151758" y="56910"/>
                      </a:cubicBezTo>
                      <a:cubicBezTo>
                        <a:pt x="155371" y="58716"/>
                        <a:pt x="158985" y="58716"/>
                        <a:pt x="163501" y="57813"/>
                      </a:cubicBezTo>
                      <a:lnTo>
                        <a:pt x="179761" y="52393"/>
                      </a:lnTo>
                      <a:cubicBezTo>
                        <a:pt x="181568" y="54199"/>
                        <a:pt x="184278" y="56910"/>
                        <a:pt x="186084" y="58716"/>
                      </a:cubicBezTo>
                      <a:lnTo>
                        <a:pt x="180664" y="74976"/>
                      </a:lnTo>
                      <a:cubicBezTo>
                        <a:pt x="179761" y="78589"/>
                        <a:pt x="179761" y="83106"/>
                        <a:pt x="181568" y="86719"/>
                      </a:cubicBezTo>
                      <a:cubicBezTo>
                        <a:pt x="183374" y="90332"/>
                        <a:pt x="185181" y="93946"/>
                        <a:pt x="186084" y="97559"/>
                      </a:cubicBezTo>
                      <a:cubicBezTo>
                        <a:pt x="186988" y="101172"/>
                        <a:pt x="189698" y="104786"/>
                        <a:pt x="193311" y="106592"/>
                      </a:cubicBezTo>
                      <a:lnTo>
                        <a:pt x="208667" y="113819"/>
                      </a:lnTo>
                      <a:lnTo>
                        <a:pt x="208667" y="122852"/>
                      </a:lnTo>
                      <a:lnTo>
                        <a:pt x="208667" y="122852"/>
                      </a:lnTo>
                      <a:close/>
                    </a:path>
                  </a:pathLst>
                </a:custGeom>
                <a:grpFill/>
                <a:ln w="9028" cap="flat">
                  <a:noFill/>
                  <a:prstDash val="solid"/>
                  <a:miter/>
                </a:ln>
              </p:spPr>
              <p:txBody>
                <a:bodyPr rtlCol="0" anchor="ctr"/>
                <a:lstStyle/>
                <a:p>
                  <a:endParaRPr lang="en-US"/>
                </a:p>
              </p:txBody>
            </p:sp>
            <p:sp>
              <p:nvSpPr>
                <p:cNvPr id="13" name="Freeform 330">
                  <a:extLst>
                    <a:ext uri="{FF2B5EF4-FFF2-40B4-BE49-F238E27FC236}">
                      <a16:creationId xmlns:a16="http://schemas.microsoft.com/office/drawing/2014/main" id="{D94957AE-DC59-EB98-B175-97328CE6E41E}"/>
                    </a:ext>
                  </a:extLst>
                </p:cNvPr>
                <p:cNvSpPr/>
                <p:nvPr/>
              </p:nvSpPr>
              <p:spPr>
                <a:xfrm>
                  <a:off x="4026418" y="2855246"/>
                  <a:ext cx="667554" cy="88525"/>
                </a:xfrm>
                <a:custGeom>
                  <a:avLst/>
                  <a:gdLst>
                    <a:gd name="connsiteX0" fmla="*/ 652198 w 667554"/>
                    <a:gd name="connsiteY0" fmla="*/ 14453 h 88525"/>
                    <a:gd name="connsiteX1" fmla="*/ 652198 w 667554"/>
                    <a:gd name="connsiteY1" fmla="*/ 14453 h 88525"/>
                    <a:gd name="connsiteX2" fmla="*/ 340552 w 667554"/>
                    <a:gd name="connsiteY2" fmla="*/ 14453 h 88525"/>
                    <a:gd name="connsiteX3" fmla="*/ 340552 w 667554"/>
                    <a:gd name="connsiteY3" fmla="*/ 0 h 88525"/>
                    <a:gd name="connsiteX4" fmla="*/ 310743 w 667554"/>
                    <a:gd name="connsiteY4" fmla="*/ 0 h 88525"/>
                    <a:gd name="connsiteX5" fmla="*/ 310743 w 667554"/>
                    <a:gd name="connsiteY5" fmla="*/ 14453 h 88525"/>
                    <a:gd name="connsiteX6" fmla="*/ 14453 w 667554"/>
                    <a:gd name="connsiteY6" fmla="*/ 14453 h 88525"/>
                    <a:gd name="connsiteX7" fmla="*/ 0 w 667554"/>
                    <a:gd name="connsiteY7" fmla="*/ 28906 h 88525"/>
                    <a:gd name="connsiteX8" fmla="*/ 0 w 667554"/>
                    <a:gd name="connsiteY8" fmla="*/ 28906 h 88525"/>
                    <a:gd name="connsiteX9" fmla="*/ 0 w 667554"/>
                    <a:gd name="connsiteY9" fmla="*/ 88526 h 88525"/>
                    <a:gd name="connsiteX10" fmla="*/ 29810 w 667554"/>
                    <a:gd name="connsiteY10" fmla="*/ 88526 h 88525"/>
                    <a:gd name="connsiteX11" fmla="*/ 29810 w 667554"/>
                    <a:gd name="connsiteY11" fmla="*/ 44263 h 88525"/>
                    <a:gd name="connsiteX12" fmla="*/ 311646 w 667554"/>
                    <a:gd name="connsiteY12" fmla="*/ 44263 h 88525"/>
                    <a:gd name="connsiteX13" fmla="*/ 311646 w 667554"/>
                    <a:gd name="connsiteY13" fmla="*/ 58716 h 88525"/>
                    <a:gd name="connsiteX14" fmla="*/ 341456 w 667554"/>
                    <a:gd name="connsiteY14" fmla="*/ 58716 h 88525"/>
                    <a:gd name="connsiteX15" fmla="*/ 341456 w 667554"/>
                    <a:gd name="connsiteY15" fmla="*/ 44263 h 88525"/>
                    <a:gd name="connsiteX16" fmla="*/ 637745 w 667554"/>
                    <a:gd name="connsiteY16" fmla="*/ 44263 h 88525"/>
                    <a:gd name="connsiteX17" fmla="*/ 637745 w 667554"/>
                    <a:gd name="connsiteY17" fmla="*/ 58716 h 88525"/>
                    <a:gd name="connsiteX18" fmla="*/ 667555 w 667554"/>
                    <a:gd name="connsiteY18" fmla="*/ 58716 h 88525"/>
                    <a:gd name="connsiteX19" fmla="*/ 667555 w 667554"/>
                    <a:gd name="connsiteY19" fmla="*/ 28906 h 88525"/>
                    <a:gd name="connsiteX20" fmla="*/ 652198 w 667554"/>
                    <a:gd name="connsiteY20" fmla="*/ 14453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554" h="88525">
                      <a:moveTo>
                        <a:pt x="652198" y="14453"/>
                      </a:moveTo>
                      <a:cubicBezTo>
                        <a:pt x="652198" y="14453"/>
                        <a:pt x="652198" y="14453"/>
                        <a:pt x="652198" y="14453"/>
                      </a:cubicBezTo>
                      <a:lnTo>
                        <a:pt x="340552" y="14453"/>
                      </a:lnTo>
                      <a:lnTo>
                        <a:pt x="340552" y="0"/>
                      </a:lnTo>
                      <a:lnTo>
                        <a:pt x="310743" y="0"/>
                      </a:lnTo>
                      <a:lnTo>
                        <a:pt x="310743" y="14453"/>
                      </a:lnTo>
                      <a:lnTo>
                        <a:pt x="14453" y="14453"/>
                      </a:lnTo>
                      <a:cubicBezTo>
                        <a:pt x="6323" y="14453"/>
                        <a:pt x="0" y="20777"/>
                        <a:pt x="0" y="28906"/>
                      </a:cubicBezTo>
                      <a:cubicBezTo>
                        <a:pt x="0" y="28906"/>
                        <a:pt x="0" y="28906"/>
                        <a:pt x="0" y="28906"/>
                      </a:cubicBezTo>
                      <a:lnTo>
                        <a:pt x="0" y="88526"/>
                      </a:lnTo>
                      <a:lnTo>
                        <a:pt x="29810" y="88526"/>
                      </a:lnTo>
                      <a:lnTo>
                        <a:pt x="29810" y="44263"/>
                      </a:lnTo>
                      <a:lnTo>
                        <a:pt x="311646" y="44263"/>
                      </a:lnTo>
                      <a:lnTo>
                        <a:pt x="311646" y="58716"/>
                      </a:lnTo>
                      <a:lnTo>
                        <a:pt x="341456" y="58716"/>
                      </a:lnTo>
                      <a:lnTo>
                        <a:pt x="341456" y="44263"/>
                      </a:lnTo>
                      <a:lnTo>
                        <a:pt x="637745" y="44263"/>
                      </a:lnTo>
                      <a:lnTo>
                        <a:pt x="637745" y="58716"/>
                      </a:lnTo>
                      <a:lnTo>
                        <a:pt x="667555" y="58716"/>
                      </a:lnTo>
                      <a:lnTo>
                        <a:pt x="667555" y="28906"/>
                      </a:lnTo>
                      <a:cubicBezTo>
                        <a:pt x="666651" y="21680"/>
                        <a:pt x="660328" y="14453"/>
                        <a:pt x="652198" y="14453"/>
                      </a:cubicBezTo>
                      <a:close/>
                    </a:path>
                  </a:pathLst>
                </a:custGeom>
                <a:grpFill/>
                <a:ln w="9028" cap="flat">
                  <a:noFill/>
                  <a:prstDash val="solid"/>
                  <a:miter/>
                </a:ln>
              </p:spPr>
              <p:txBody>
                <a:bodyPr rtlCol="0" anchor="ctr"/>
                <a:lstStyle/>
                <a:p>
                  <a:endParaRPr lang="en-US"/>
                </a:p>
              </p:txBody>
            </p:sp>
            <p:sp>
              <p:nvSpPr>
                <p:cNvPr id="14" name="Freeform 331">
                  <a:extLst>
                    <a:ext uri="{FF2B5EF4-FFF2-40B4-BE49-F238E27FC236}">
                      <a16:creationId xmlns:a16="http://schemas.microsoft.com/office/drawing/2014/main" id="{90D32D71-D990-573D-2E5B-F84DBC1DBA5F}"/>
                    </a:ext>
                  </a:extLst>
                </p:cNvPr>
                <p:cNvSpPr/>
                <p:nvPr/>
              </p:nvSpPr>
              <p:spPr>
                <a:xfrm>
                  <a:off x="4338064" y="2351193"/>
                  <a:ext cx="192407" cy="206860"/>
                </a:xfrm>
                <a:custGeom>
                  <a:avLst/>
                  <a:gdLst>
                    <a:gd name="connsiteX0" fmla="*/ 177051 w 192407"/>
                    <a:gd name="connsiteY0" fmla="*/ 14453 h 206860"/>
                    <a:gd name="connsiteX1" fmla="*/ 177051 w 192407"/>
                    <a:gd name="connsiteY1" fmla="*/ 14453 h 206860"/>
                    <a:gd name="connsiteX2" fmla="*/ 132788 w 192407"/>
                    <a:gd name="connsiteY2" fmla="*/ 14453 h 206860"/>
                    <a:gd name="connsiteX3" fmla="*/ 118335 w 192407"/>
                    <a:gd name="connsiteY3" fmla="*/ 0 h 206860"/>
                    <a:gd name="connsiteX4" fmla="*/ 118335 w 192407"/>
                    <a:gd name="connsiteY4" fmla="*/ 0 h 206860"/>
                    <a:gd name="connsiteX5" fmla="*/ 14453 w 192407"/>
                    <a:gd name="connsiteY5" fmla="*/ 0 h 206860"/>
                    <a:gd name="connsiteX6" fmla="*/ 0 w 192407"/>
                    <a:gd name="connsiteY6" fmla="*/ 14453 h 206860"/>
                    <a:gd name="connsiteX7" fmla="*/ 0 w 192407"/>
                    <a:gd name="connsiteY7" fmla="*/ 14453 h 206860"/>
                    <a:gd name="connsiteX8" fmla="*/ 0 w 192407"/>
                    <a:gd name="connsiteY8" fmla="*/ 206861 h 206860"/>
                    <a:gd name="connsiteX9" fmla="*/ 29810 w 192407"/>
                    <a:gd name="connsiteY9" fmla="*/ 206861 h 206860"/>
                    <a:gd name="connsiteX10" fmla="*/ 29810 w 192407"/>
                    <a:gd name="connsiteY10" fmla="*/ 118335 h 206860"/>
                    <a:gd name="connsiteX11" fmla="*/ 103882 w 192407"/>
                    <a:gd name="connsiteY11" fmla="*/ 118335 h 206860"/>
                    <a:gd name="connsiteX12" fmla="*/ 118335 w 192407"/>
                    <a:gd name="connsiteY12" fmla="*/ 132788 h 206860"/>
                    <a:gd name="connsiteX13" fmla="*/ 118335 w 192407"/>
                    <a:gd name="connsiteY13" fmla="*/ 132788 h 206860"/>
                    <a:gd name="connsiteX14" fmla="*/ 177954 w 192407"/>
                    <a:gd name="connsiteY14" fmla="*/ 132788 h 206860"/>
                    <a:gd name="connsiteX15" fmla="*/ 192408 w 192407"/>
                    <a:gd name="connsiteY15" fmla="*/ 118335 h 206860"/>
                    <a:gd name="connsiteX16" fmla="*/ 192408 w 192407"/>
                    <a:gd name="connsiteY16" fmla="*/ 118335 h 206860"/>
                    <a:gd name="connsiteX17" fmla="*/ 192408 w 192407"/>
                    <a:gd name="connsiteY17" fmla="*/ 29809 h 206860"/>
                    <a:gd name="connsiteX18" fmla="*/ 177051 w 192407"/>
                    <a:gd name="connsiteY18" fmla="*/ 14453 h 206860"/>
                    <a:gd name="connsiteX19" fmla="*/ 102979 w 192407"/>
                    <a:gd name="connsiteY19" fmla="*/ 89429 h 206860"/>
                    <a:gd name="connsiteX20" fmla="*/ 28906 w 192407"/>
                    <a:gd name="connsiteY20" fmla="*/ 89429 h 206860"/>
                    <a:gd name="connsiteX21" fmla="*/ 28906 w 192407"/>
                    <a:gd name="connsiteY21" fmla="*/ 29809 h 206860"/>
                    <a:gd name="connsiteX22" fmla="*/ 102979 w 192407"/>
                    <a:gd name="connsiteY22" fmla="*/ 29809 h 206860"/>
                    <a:gd name="connsiteX23" fmla="*/ 102979 w 192407"/>
                    <a:gd name="connsiteY23" fmla="*/ 89429 h 206860"/>
                    <a:gd name="connsiteX24" fmla="*/ 162598 w 192407"/>
                    <a:gd name="connsiteY24" fmla="*/ 103882 h 206860"/>
                    <a:gd name="connsiteX25" fmla="*/ 132788 w 192407"/>
                    <a:gd name="connsiteY25" fmla="*/ 103882 h 206860"/>
                    <a:gd name="connsiteX26" fmla="*/ 132788 w 192407"/>
                    <a:gd name="connsiteY26" fmla="*/ 44263 h 206860"/>
                    <a:gd name="connsiteX27" fmla="*/ 162598 w 192407"/>
                    <a:gd name="connsiteY27" fmla="*/ 44263 h 206860"/>
                    <a:gd name="connsiteX28" fmla="*/ 162598 w 192407"/>
                    <a:gd name="connsiteY28" fmla="*/ 103882 h 2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407" h="206860">
                      <a:moveTo>
                        <a:pt x="177051" y="14453"/>
                      </a:moveTo>
                      <a:cubicBezTo>
                        <a:pt x="177051" y="14453"/>
                        <a:pt x="177051" y="14453"/>
                        <a:pt x="177051" y="14453"/>
                      </a:cubicBezTo>
                      <a:lnTo>
                        <a:pt x="132788" y="14453"/>
                      </a:lnTo>
                      <a:cubicBezTo>
                        <a:pt x="132788" y="6323"/>
                        <a:pt x="126465" y="0"/>
                        <a:pt x="118335" y="0"/>
                      </a:cubicBezTo>
                      <a:cubicBezTo>
                        <a:pt x="118335" y="0"/>
                        <a:pt x="118335" y="0"/>
                        <a:pt x="118335" y="0"/>
                      </a:cubicBezTo>
                      <a:lnTo>
                        <a:pt x="14453" y="0"/>
                      </a:lnTo>
                      <a:cubicBezTo>
                        <a:pt x="6323" y="0"/>
                        <a:pt x="0" y="6323"/>
                        <a:pt x="0" y="14453"/>
                      </a:cubicBezTo>
                      <a:cubicBezTo>
                        <a:pt x="0" y="14453"/>
                        <a:pt x="0" y="14453"/>
                        <a:pt x="0" y="14453"/>
                      </a:cubicBezTo>
                      <a:lnTo>
                        <a:pt x="0" y="206861"/>
                      </a:lnTo>
                      <a:lnTo>
                        <a:pt x="29810" y="206861"/>
                      </a:lnTo>
                      <a:lnTo>
                        <a:pt x="29810" y="118335"/>
                      </a:lnTo>
                      <a:lnTo>
                        <a:pt x="103882" y="118335"/>
                      </a:lnTo>
                      <a:cubicBezTo>
                        <a:pt x="103882" y="126465"/>
                        <a:pt x="110205" y="132788"/>
                        <a:pt x="118335" y="132788"/>
                      </a:cubicBezTo>
                      <a:cubicBezTo>
                        <a:pt x="118335" y="132788"/>
                        <a:pt x="118335" y="132788"/>
                        <a:pt x="118335" y="132788"/>
                      </a:cubicBezTo>
                      <a:lnTo>
                        <a:pt x="177954" y="132788"/>
                      </a:lnTo>
                      <a:cubicBezTo>
                        <a:pt x="186084" y="132788"/>
                        <a:pt x="192408" y="126465"/>
                        <a:pt x="192408" y="118335"/>
                      </a:cubicBezTo>
                      <a:cubicBezTo>
                        <a:pt x="192408" y="118335"/>
                        <a:pt x="192408" y="118335"/>
                        <a:pt x="192408" y="118335"/>
                      </a:cubicBezTo>
                      <a:lnTo>
                        <a:pt x="192408" y="29809"/>
                      </a:lnTo>
                      <a:cubicBezTo>
                        <a:pt x="192408" y="21680"/>
                        <a:pt x="185181" y="14453"/>
                        <a:pt x="177051" y="14453"/>
                      </a:cubicBezTo>
                      <a:close/>
                      <a:moveTo>
                        <a:pt x="102979" y="89429"/>
                      </a:moveTo>
                      <a:lnTo>
                        <a:pt x="28906" y="89429"/>
                      </a:lnTo>
                      <a:lnTo>
                        <a:pt x="28906" y="29809"/>
                      </a:lnTo>
                      <a:lnTo>
                        <a:pt x="102979" y="29809"/>
                      </a:lnTo>
                      <a:lnTo>
                        <a:pt x="102979" y="89429"/>
                      </a:lnTo>
                      <a:close/>
                      <a:moveTo>
                        <a:pt x="162598" y="103882"/>
                      </a:moveTo>
                      <a:lnTo>
                        <a:pt x="132788" y="103882"/>
                      </a:lnTo>
                      <a:lnTo>
                        <a:pt x="132788" y="44263"/>
                      </a:lnTo>
                      <a:lnTo>
                        <a:pt x="162598" y="44263"/>
                      </a:lnTo>
                      <a:lnTo>
                        <a:pt x="162598" y="103882"/>
                      </a:lnTo>
                      <a:close/>
                    </a:path>
                  </a:pathLst>
                </a:custGeom>
                <a:grpFill/>
                <a:ln w="9028" cap="flat">
                  <a:noFill/>
                  <a:prstDash val="solid"/>
                  <a:miter/>
                </a:ln>
              </p:spPr>
              <p:txBody>
                <a:bodyPr rtlCol="0" anchor="ctr"/>
                <a:lstStyle/>
                <a:p>
                  <a:endParaRPr lang="en-US"/>
                </a:p>
              </p:txBody>
            </p:sp>
            <p:sp>
              <p:nvSpPr>
                <p:cNvPr id="15" name="Freeform 332">
                  <a:extLst>
                    <a:ext uri="{FF2B5EF4-FFF2-40B4-BE49-F238E27FC236}">
                      <a16:creationId xmlns:a16="http://schemas.microsoft.com/office/drawing/2014/main" id="{97010226-ADE8-791E-6B7B-E4760E30847C}"/>
                    </a:ext>
                  </a:extLst>
                </p:cNvPr>
                <p:cNvSpPr/>
                <p:nvPr/>
              </p:nvSpPr>
              <p:spPr>
                <a:xfrm>
                  <a:off x="4026418" y="2973581"/>
                  <a:ext cx="29809" cy="29809"/>
                </a:xfrm>
                <a:custGeom>
                  <a:avLst/>
                  <a:gdLst>
                    <a:gd name="connsiteX0" fmla="*/ 0 w 29809"/>
                    <a:gd name="connsiteY0" fmla="*/ 0 h 29809"/>
                    <a:gd name="connsiteX1" fmla="*/ 29810 w 29809"/>
                    <a:gd name="connsiteY1" fmla="*/ 0 h 29809"/>
                    <a:gd name="connsiteX2" fmla="*/ 29810 w 29809"/>
                    <a:gd name="connsiteY2" fmla="*/ 29810 h 29809"/>
                    <a:gd name="connsiteX3" fmla="*/ 0 w 29809"/>
                    <a:gd name="connsiteY3" fmla="*/ 29810 h 29809"/>
                  </a:gdLst>
                  <a:ahLst/>
                  <a:cxnLst>
                    <a:cxn ang="0">
                      <a:pos x="connsiteX0" y="connsiteY0"/>
                    </a:cxn>
                    <a:cxn ang="0">
                      <a:pos x="connsiteX1" y="connsiteY1"/>
                    </a:cxn>
                    <a:cxn ang="0">
                      <a:pos x="connsiteX2" y="connsiteY2"/>
                    </a:cxn>
                    <a:cxn ang="0">
                      <a:pos x="connsiteX3" y="connsiteY3"/>
                    </a:cxn>
                  </a:cxnLst>
                  <a:rect l="l" t="t" r="r" b="b"/>
                  <a:pathLst>
                    <a:path w="29809" h="29809">
                      <a:moveTo>
                        <a:pt x="0" y="0"/>
                      </a:moveTo>
                      <a:lnTo>
                        <a:pt x="29810" y="0"/>
                      </a:lnTo>
                      <a:lnTo>
                        <a:pt x="29810" y="29810"/>
                      </a:lnTo>
                      <a:lnTo>
                        <a:pt x="0" y="29810"/>
                      </a:lnTo>
                      <a:close/>
                    </a:path>
                  </a:pathLst>
                </a:custGeom>
                <a:grpFill/>
                <a:ln w="9028" cap="flat">
                  <a:noFill/>
                  <a:prstDash val="solid"/>
                  <a:miter/>
                </a:ln>
              </p:spPr>
              <p:txBody>
                <a:bodyPr rtlCol="0" anchor="ctr"/>
                <a:lstStyle/>
                <a:p>
                  <a:endParaRPr lang="en-US"/>
                </a:p>
              </p:txBody>
            </p:sp>
            <p:sp>
              <p:nvSpPr>
                <p:cNvPr id="16" name="Freeform 333">
                  <a:extLst>
                    <a:ext uri="{FF2B5EF4-FFF2-40B4-BE49-F238E27FC236}">
                      <a16:creationId xmlns:a16="http://schemas.microsoft.com/office/drawing/2014/main" id="{22C5F3BF-72CE-7D85-C8D6-79C3A05FBB14}"/>
                    </a:ext>
                  </a:extLst>
                </p:cNvPr>
                <p:cNvSpPr/>
                <p:nvPr/>
              </p:nvSpPr>
              <p:spPr>
                <a:xfrm>
                  <a:off x="4663260" y="2943772"/>
                  <a:ext cx="29809" cy="29809"/>
                </a:xfrm>
                <a:custGeom>
                  <a:avLst/>
                  <a:gdLst>
                    <a:gd name="connsiteX0" fmla="*/ 0 w 29809"/>
                    <a:gd name="connsiteY0" fmla="*/ 0 h 29809"/>
                    <a:gd name="connsiteX1" fmla="*/ 29810 w 29809"/>
                    <a:gd name="connsiteY1" fmla="*/ 0 h 29809"/>
                    <a:gd name="connsiteX2" fmla="*/ 29810 w 29809"/>
                    <a:gd name="connsiteY2" fmla="*/ 29810 h 29809"/>
                    <a:gd name="connsiteX3" fmla="*/ 0 w 29809"/>
                    <a:gd name="connsiteY3" fmla="*/ 29810 h 29809"/>
                  </a:gdLst>
                  <a:ahLst/>
                  <a:cxnLst>
                    <a:cxn ang="0">
                      <a:pos x="connsiteX0" y="connsiteY0"/>
                    </a:cxn>
                    <a:cxn ang="0">
                      <a:pos x="connsiteX1" y="connsiteY1"/>
                    </a:cxn>
                    <a:cxn ang="0">
                      <a:pos x="connsiteX2" y="connsiteY2"/>
                    </a:cxn>
                    <a:cxn ang="0">
                      <a:pos x="connsiteX3" y="connsiteY3"/>
                    </a:cxn>
                  </a:cxnLst>
                  <a:rect l="l" t="t" r="r" b="b"/>
                  <a:pathLst>
                    <a:path w="29809" h="29809">
                      <a:moveTo>
                        <a:pt x="0" y="0"/>
                      </a:moveTo>
                      <a:lnTo>
                        <a:pt x="29810" y="0"/>
                      </a:lnTo>
                      <a:lnTo>
                        <a:pt x="29810" y="29810"/>
                      </a:lnTo>
                      <a:lnTo>
                        <a:pt x="0" y="29810"/>
                      </a:lnTo>
                      <a:close/>
                    </a:path>
                  </a:pathLst>
                </a:custGeom>
                <a:grpFill/>
                <a:ln w="9028" cap="flat">
                  <a:noFill/>
                  <a:prstDash val="solid"/>
                  <a:miter/>
                </a:ln>
              </p:spPr>
              <p:txBody>
                <a:bodyPr rtlCol="0" anchor="ctr"/>
                <a:lstStyle/>
                <a:p>
                  <a:endParaRPr lang="en-US"/>
                </a:p>
              </p:txBody>
            </p:sp>
            <p:sp>
              <p:nvSpPr>
                <p:cNvPr id="17" name="Freeform 334">
                  <a:extLst>
                    <a:ext uri="{FF2B5EF4-FFF2-40B4-BE49-F238E27FC236}">
                      <a16:creationId xmlns:a16="http://schemas.microsoft.com/office/drawing/2014/main" id="{4D56D0AC-C519-7B50-D326-4DB784A5DE2D}"/>
                    </a:ext>
                  </a:extLst>
                </p:cNvPr>
                <p:cNvSpPr/>
                <p:nvPr/>
              </p:nvSpPr>
              <p:spPr>
                <a:xfrm>
                  <a:off x="4560281" y="3003391"/>
                  <a:ext cx="236670" cy="236670"/>
                </a:xfrm>
                <a:custGeom>
                  <a:avLst/>
                  <a:gdLst>
                    <a:gd name="connsiteX0" fmla="*/ 118335 w 236670"/>
                    <a:gd name="connsiteY0" fmla="*/ 0 h 236670"/>
                    <a:gd name="connsiteX1" fmla="*/ 0 w 236670"/>
                    <a:gd name="connsiteY1" fmla="*/ 118335 h 236670"/>
                    <a:gd name="connsiteX2" fmla="*/ 118335 w 236670"/>
                    <a:gd name="connsiteY2" fmla="*/ 236670 h 236670"/>
                    <a:gd name="connsiteX3" fmla="*/ 236670 w 236670"/>
                    <a:gd name="connsiteY3" fmla="*/ 118335 h 236670"/>
                    <a:gd name="connsiteX4" fmla="*/ 118335 w 236670"/>
                    <a:gd name="connsiteY4" fmla="*/ 0 h 236670"/>
                    <a:gd name="connsiteX5" fmla="*/ 132788 w 236670"/>
                    <a:gd name="connsiteY5" fmla="*/ 205957 h 236670"/>
                    <a:gd name="connsiteX6" fmla="*/ 132788 w 236670"/>
                    <a:gd name="connsiteY6" fmla="*/ 176148 h 236670"/>
                    <a:gd name="connsiteX7" fmla="*/ 102979 w 236670"/>
                    <a:gd name="connsiteY7" fmla="*/ 176148 h 236670"/>
                    <a:gd name="connsiteX8" fmla="*/ 102979 w 236670"/>
                    <a:gd name="connsiteY8" fmla="*/ 176148 h 236670"/>
                    <a:gd name="connsiteX9" fmla="*/ 102979 w 236670"/>
                    <a:gd name="connsiteY9" fmla="*/ 205957 h 236670"/>
                    <a:gd name="connsiteX10" fmla="*/ 28906 w 236670"/>
                    <a:gd name="connsiteY10" fmla="*/ 118335 h 236670"/>
                    <a:gd name="connsiteX11" fmla="*/ 102979 w 236670"/>
                    <a:gd name="connsiteY11" fmla="*/ 30713 h 236670"/>
                    <a:gd name="connsiteX12" fmla="*/ 102979 w 236670"/>
                    <a:gd name="connsiteY12" fmla="*/ 47876 h 236670"/>
                    <a:gd name="connsiteX13" fmla="*/ 102979 w 236670"/>
                    <a:gd name="connsiteY13" fmla="*/ 47876 h 236670"/>
                    <a:gd name="connsiteX14" fmla="*/ 127368 w 236670"/>
                    <a:gd name="connsiteY14" fmla="*/ 47876 h 236670"/>
                    <a:gd name="connsiteX15" fmla="*/ 132788 w 236670"/>
                    <a:gd name="connsiteY15" fmla="*/ 50586 h 236670"/>
                    <a:gd name="connsiteX16" fmla="*/ 132788 w 236670"/>
                    <a:gd name="connsiteY16" fmla="*/ 30713 h 236670"/>
                    <a:gd name="connsiteX17" fmla="*/ 205957 w 236670"/>
                    <a:gd name="connsiteY17" fmla="*/ 132788 h 236670"/>
                    <a:gd name="connsiteX18" fmla="*/ 132788 w 236670"/>
                    <a:gd name="connsiteY18" fmla="*/ 205957 h 2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670" h="236670">
                      <a:moveTo>
                        <a:pt x="118335" y="0"/>
                      </a:moveTo>
                      <a:cubicBezTo>
                        <a:pt x="53296" y="0"/>
                        <a:pt x="0" y="53296"/>
                        <a:pt x="0" y="118335"/>
                      </a:cubicBezTo>
                      <a:cubicBezTo>
                        <a:pt x="0" y="183374"/>
                        <a:pt x="53296" y="236670"/>
                        <a:pt x="118335" y="236670"/>
                      </a:cubicBezTo>
                      <a:cubicBezTo>
                        <a:pt x="183374" y="236670"/>
                        <a:pt x="236670" y="183374"/>
                        <a:pt x="236670" y="118335"/>
                      </a:cubicBezTo>
                      <a:cubicBezTo>
                        <a:pt x="236670" y="53296"/>
                        <a:pt x="183374" y="0"/>
                        <a:pt x="118335" y="0"/>
                      </a:cubicBezTo>
                      <a:close/>
                      <a:moveTo>
                        <a:pt x="132788" y="205957"/>
                      </a:moveTo>
                      <a:lnTo>
                        <a:pt x="132788" y="176148"/>
                      </a:lnTo>
                      <a:cubicBezTo>
                        <a:pt x="122852" y="178858"/>
                        <a:pt x="113818" y="177954"/>
                        <a:pt x="102979" y="176148"/>
                      </a:cubicBezTo>
                      <a:cubicBezTo>
                        <a:pt x="102979" y="176148"/>
                        <a:pt x="102979" y="176148"/>
                        <a:pt x="102979" y="176148"/>
                      </a:cubicBezTo>
                      <a:lnTo>
                        <a:pt x="102979" y="205957"/>
                      </a:lnTo>
                      <a:cubicBezTo>
                        <a:pt x="60523" y="198731"/>
                        <a:pt x="28906" y="161695"/>
                        <a:pt x="28906" y="118335"/>
                      </a:cubicBezTo>
                      <a:cubicBezTo>
                        <a:pt x="28906" y="74976"/>
                        <a:pt x="60523" y="37940"/>
                        <a:pt x="102979" y="30713"/>
                      </a:cubicBezTo>
                      <a:lnTo>
                        <a:pt x="102979" y="47876"/>
                      </a:lnTo>
                      <a:cubicBezTo>
                        <a:pt x="102979" y="47876"/>
                        <a:pt x="102979" y="47876"/>
                        <a:pt x="102979" y="47876"/>
                      </a:cubicBezTo>
                      <a:cubicBezTo>
                        <a:pt x="111109" y="46069"/>
                        <a:pt x="119238" y="46069"/>
                        <a:pt x="127368" y="47876"/>
                      </a:cubicBezTo>
                      <a:cubicBezTo>
                        <a:pt x="129175" y="48780"/>
                        <a:pt x="130981" y="49683"/>
                        <a:pt x="132788" y="50586"/>
                      </a:cubicBezTo>
                      <a:lnTo>
                        <a:pt x="132788" y="30713"/>
                      </a:lnTo>
                      <a:cubicBezTo>
                        <a:pt x="181568" y="38843"/>
                        <a:pt x="214087" y="84912"/>
                        <a:pt x="205957" y="132788"/>
                      </a:cubicBezTo>
                      <a:cubicBezTo>
                        <a:pt x="199634" y="170728"/>
                        <a:pt x="169824" y="199634"/>
                        <a:pt x="132788" y="205957"/>
                      </a:cubicBezTo>
                      <a:close/>
                    </a:path>
                  </a:pathLst>
                </a:custGeom>
                <a:grpFill/>
                <a:ln w="9028" cap="flat">
                  <a:noFill/>
                  <a:prstDash val="solid"/>
                  <a:miter/>
                </a:ln>
              </p:spPr>
              <p:txBody>
                <a:bodyPr rtlCol="0" anchor="ctr"/>
                <a:lstStyle/>
                <a:p>
                  <a:endParaRPr lang="en-US"/>
                </a:p>
              </p:txBody>
            </p:sp>
          </p:grpSp>
          <p:sp>
            <p:nvSpPr>
              <p:cNvPr id="8" name="Freeform 325">
                <a:extLst>
                  <a:ext uri="{FF2B5EF4-FFF2-40B4-BE49-F238E27FC236}">
                    <a16:creationId xmlns:a16="http://schemas.microsoft.com/office/drawing/2014/main" id="{D6FB5A02-43A5-4BD6-8985-491466C0C30B}"/>
                  </a:ext>
                </a:extLst>
              </p:cNvPr>
              <p:cNvSpPr/>
              <p:nvPr/>
            </p:nvSpPr>
            <p:spPr>
              <a:xfrm>
                <a:off x="4606351" y="3049460"/>
                <a:ext cx="111108" cy="144531"/>
              </a:xfrm>
              <a:custGeom>
                <a:avLst/>
                <a:gdLst>
                  <a:gd name="connsiteX0" fmla="*/ 111109 w 111108"/>
                  <a:gd name="connsiteY0" fmla="*/ 136402 h 144531"/>
                  <a:gd name="connsiteX1" fmla="*/ 77686 w 111108"/>
                  <a:gd name="connsiteY1" fmla="*/ 144531 h 144531"/>
                  <a:gd name="connsiteX2" fmla="*/ 25293 w 111108"/>
                  <a:gd name="connsiteY2" fmla="*/ 120142 h 144531"/>
                  <a:gd name="connsiteX3" fmla="*/ 13550 w 111108"/>
                  <a:gd name="connsiteY3" fmla="*/ 92139 h 144531"/>
                  <a:gd name="connsiteX4" fmla="*/ 0 w 111108"/>
                  <a:gd name="connsiteY4" fmla="*/ 92139 h 144531"/>
                  <a:gd name="connsiteX5" fmla="*/ 0 w 111108"/>
                  <a:gd name="connsiteY5" fmla="*/ 76782 h 144531"/>
                  <a:gd name="connsiteX6" fmla="*/ 11743 w 111108"/>
                  <a:gd name="connsiteY6" fmla="*/ 76782 h 144531"/>
                  <a:gd name="connsiteX7" fmla="*/ 11743 w 111108"/>
                  <a:gd name="connsiteY7" fmla="*/ 73169 h 144531"/>
                  <a:gd name="connsiteX8" fmla="*/ 11743 w 111108"/>
                  <a:gd name="connsiteY8" fmla="*/ 66846 h 144531"/>
                  <a:gd name="connsiteX9" fmla="*/ 0 w 111108"/>
                  <a:gd name="connsiteY9" fmla="*/ 66846 h 144531"/>
                  <a:gd name="connsiteX10" fmla="*/ 0 w 111108"/>
                  <a:gd name="connsiteY10" fmla="*/ 51489 h 144531"/>
                  <a:gd name="connsiteX11" fmla="*/ 14453 w 111108"/>
                  <a:gd name="connsiteY11" fmla="*/ 51489 h 144531"/>
                  <a:gd name="connsiteX12" fmla="*/ 28906 w 111108"/>
                  <a:gd name="connsiteY12" fmla="*/ 21680 h 144531"/>
                  <a:gd name="connsiteX13" fmla="*/ 78589 w 111108"/>
                  <a:gd name="connsiteY13" fmla="*/ 0 h 144531"/>
                  <a:gd name="connsiteX14" fmla="*/ 111109 w 111108"/>
                  <a:gd name="connsiteY14" fmla="*/ 6323 h 144531"/>
                  <a:gd name="connsiteX15" fmla="*/ 104785 w 111108"/>
                  <a:gd name="connsiteY15" fmla="*/ 30713 h 144531"/>
                  <a:gd name="connsiteX16" fmla="*/ 81299 w 111108"/>
                  <a:gd name="connsiteY16" fmla="*/ 25293 h 144531"/>
                  <a:gd name="connsiteX17" fmla="*/ 55103 w 111108"/>
                  <a:gd name="connsiteY17" fmla="*/ 37037 h 144531"/>
                  <a:gd name="connsiteX18" fmla="*/ 47876 w 111108"/>
                  <a:gd name="connsiteY18" fmla="*/ 50586 h 144531"/>
                  <a:gd name="connsiteX19" fmla="*/ 101172 w 111108"/>
                  <a:gd name="connsiteY19" fmla="*/ 50586 h 144531"/>
                  <a:gd name="connsiteX20" fmla="*/ 101172 w 111108"/>
                  <a:gd name="connsiteY20" fmla="*/ 65943 h 144531"/>
                  <a:gd name="connsiteX21" fmla="*/ 44263 w 111108"/>
                  <a:gd name="connsiteY21" fmla="*/ 65943 h 144531"/>
                  <a:gd name="connsiteX22" fmla="*/ 44263 w 111108"/>
                  <a:gd name="connsiteY22" fmla="*/ 72266 h 144531"/>
                  <a:gd name="connsiteX23" fmla="*/ 44263 w 111108"/>
                  <a:gd name="connsiteY23" fmla="*/ 75879 h 144531"/>
                  <a:gd name="connsiteX24" fmla="*/ 101172 w 111108"/>
                  <a:gd name="connsiteY24" fmla="*/ 75879 h 144531"/>
                  <a:gd name="connsiteX25" fmla="*/ 101172 w 111108"/>
                  <a:gd name="connsiteY25" fmla="*/ 91236 h 144531"/>
                  <a:gd name="connsiteX26" fmla="*/ 46973 w 111108"/>
                  <a:gd name="connsiteY26" fmla="*/ 91236 h 144531"/>
                  <a:gd name="connsiteX27" fmla="*/ 54199 w 111108"/>
                  <a:gd name="connsiteY27" fmla="*/ 106592 h 144531"/>
                  <a:gd name="connsiteX28" fmla="*/ 82202 w 111108"/>
                  <a:gd name="connsiteY28" fmla="*/ 117432 h 144531"/>
                  <a:gd name="connsiteX29" fmla="*/ 106592 w 111108"/>
                  <a:gd name="connsiteY29" fmla="*/ 112012 h 144531"/>
                  <a:gd name="connsiteX30" fmla="*/ 111109 w 111108"/>
                  <a:gd name="connsiteY30" fmla="*/ 136402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1108" h="144531">
                    <a:moveTo>
                      <a:pt x="111109" y="136402"/>
                    </a:moveTo>
                    <a:cubicBezTo>
                      <a:pt x="103882" y="140918"/>
                      <a:pt x="91236" y="144531"/>
                      <a:pt x="77686" y="144531"/>
                    </a:cubicBezTo>
                    <a:cubicBezTo>
                      <a:pt x="56909" y="144531"/>
                      <a:pt x="37036" y="135498"/>
                      <a:pt x="25293" y="120142"/>
                    </a:cubicBezTo>
                    <a:cubicBezTo>
                      <a:pt x="19873" y="112915"/>
                      <a:pt x="15357" y="103882"/>
                      <a:pt x="13550" y="92139"/>
                    </a:cubicBezTo>
                    <a:lnTo>
                      <a:pt x="0" y="92139"/>
                    </a:lnTo>
                    <a:lnTo>
                      <a:pt x="0" y="76782"/>
                    </a:lnTo>
                    <a:lnTo>
                      <a:pt x="11743" y="76782"/>
                    </a:lnTo>
                    <a:cubicBezTo>
                      <a:pt x="11743" y="75879"/>
                      <a:pt x="11743" y="74072"/>
                      <a:pt x="11743" y="73169"/>
                    </a:cubicBezTo>
                    <a:cubicBezTo>
                      <a:pt x="11743" y="71363"/>
                      <a:pt x="11743" y="68653"/>
                      <a:pt x="11743" y="66846"/>
                    </a:cubicBezTo>
                    <a:lnTo>
                      <a:pt x="0" y="66846"/>
                    </a:lnTo>
                    <a:lnTo>
                      <a:pt x="0" y="51489"/>
                    </a:lnTo>
                    <a:lnTo>
                      <a:pt x="14453" y="51489"/>
                    </a:lnTo>
                    <a:cubicBezTo>
                      <a:pt x="17163" y="39746"/>
                      <a:pt x="22583" y="29810"/>
                      <a:pt x="28906" y="21680"/>
                    </a:cubicBezTo>
                    <a:cubicBezTo>
                      <a:pt x="41553" y="8130"/>
                      <a:pt x="58716" y="0"/>
                      <a:pt x="78589" y="0"/>
                    </a:cubicBezTo>
                    <a:cubicBezTo>
                      <a:pt x="92139" y="0"/>
                      <a:pt x="102979" y="2710"/>
                      <a:pt x="111109" y="6323"/>
                    </a:cubicBezTo>
                    <a:lnTo>
                      <a:pt x="104785" y="30713"/>
                    </a:lnTo>
                    <a:cubicBezTo>
                      <a:pt x="99365" y="28003"/>
                      <a:pt x="90332" y="25293"/>
                      <a:pt x="81299" y="25293"/>
                    </a:cubicBezTo>
                    <a:cubicBezTo>
                      <a:pt x="71362" y="25293"/>
                      <a:pt x="61426" y="28906"/>
                      <a:pt x="55103" y="37037"/>
                    </a:cubicBezTo>
                    <a:cubicBezTo>
                      <a:pt x="52393" y="40649"/>
                      <a:pt x="49683" y="45166"/>
                      <a:pt x="47876" y="50586"/>
                    </a:cubicBezTo>
                    <a:lnTo>
                      <a:pt x="101172" y="50586"/>
                    </a:lnTo>
                    <a:lnTo>
                      <a:pt x="101172" y="65943"/>
                    </a:lnTo>
                    <a:lnTo>
                      <a:pt x="44263" y="65943"/>
                    </a:lnTo>
                    <a:cubicBezTo>
                      <a:pt x="44263" y="67749"/>
                      <a:pt x="44263" y="70460"/>
                      <a:pt x="44263" y="72266"/>
                    </a:cubicBezTo>
                    <a:cubicBezTo>
                      <a:pt x="44263" y="73169"/>
                      <a:pt x="44263" y="74072"/>
                      <a:pt x="44263" y="75879"/>
                    </a:cubicBezTo>
                    <a:lnTo>
                      <a:pt x="101172" y="75879"/>
                    </a:lnTo>
                    <a:lnTo>
                      <a:pt x="101172" y="91236"/>
                    </a:lnTo>
                    <a:lnTo>
                      <a:pt x="46973" y="91236"/>
                    </a:lnTo>
                    <a:cubicBezTo>
                      <a:pt x="48779" y="97559"/>
                      <a:pt x="50586" y="102979"/>
                      <a:pt x="54199" y="106592"/>
                    </a:cubicBezTo>
                    <a:cubicBezTo>
                      <a:pt x="61426" y="114722"/>
                      <a:pt x="71362" y="117432"/>
                      <a:pt x="82202" y="117432"/>
                    </a:cubicBezTo>
                    <a:cubicBezTo>
                      <a:pt x="92139" y="117432"/>
                      <a:pt x="102075" y="113819"/>
                      <a:pt x="106592" y="112012"/>
                    </a:cubicBezTo>
                    <a:lnTo>
                      <a:pt x="111109" y="136402"/>
                    </a:lnTo>
                    <a:close/>
                  </a:path>
                </a:pathLst>
              </a:custGeom>
              <a:grpFill/>
              <a:ln w="9028" cap="flat">
                <a:noFill/>
                <a:prstDash val="solid"/>
                <a:miter/>
              </a:ln>
            </p:spPr>
            <p:txBody>
              <a:bodyPr rtlCol="0" anchor="ctr"/>
              <a:lstStyle/>
              <a:p>
                <a:endParaRPr lang="en-US"/>
              </a:p>
            </p:txBody>
          </p:sp>
        </p:grpSp>
      </p:grpSp>
      <p:sp>
        <p:nvSpPr>
          <p:cNvPr id="18" name="Heart 17">
            <a:extLst>
              <a:ext uri="{FF2B5EF4-FFF2-40B4-BE49-F238E27FC236}">
                <a16:creationId xmlns:a16="http://schemas.microsoft.com/office/drawing/2014/main" id="{25D70681-106F-EFD2-549F-555C42ACAE67}"/>
              </a:ext>
            </a:extLst>
          </p:cNvPr>
          <p:cNvSpPr/>
          <p:nvPr/>
        </p:nvSpPr>
        <p:spPr>
          <a:xfrm>
            <a:off x="8733381" y="3227018"/>
            <a:ext cx="311237" cy="383343"/>
          </a:xfrm>
          <a:prstGeom prst="heart">
            <a:avLst/>
          </a:prstGeom>
          <a:solidFill>
            <a:srgbClr val="7F3494"/>
          </a:solidFill>
          <a:ln w="38100">
            <a:solidFill>
              <a:srgbClr val="092E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933563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6364E23-47BD-E3D9-D0F4-BBDB9BBE7CF1}"/>
              </a:ext>
            </a:extLst>
          </p:cNvPr>
          <p:cNvSpPr>
            <a:spLocks noGrp="1"/>
          </p:cNvSpPr>
          <p:nvPr>
            <p:ph type="body" sz="quarter" idx="27"/>
          </p:nvPr>
        </p:nvSpPr>
        <p:spPr>
          <a:xfrm>
            <a:off x="565673" y="659662"/>
            <a:ext cx="8210465" cy="720752"/>
          </a:xfrm>
        </p:spPr>
        <p:txBody>
          <a:bodyPr lIns="91440" tIns="45720" rIns="91440" bIns="45720" anchor="ctr">
            <a:noAutofit/>
          </a:bodyPr>
          <a:lstStyle/>
          <a:p>
            <a:r>
              <a:rPr lang="da-DK" sz="4000" b="1"/>
              <a:t>Motivation</a:t>
            </a:r>
            <a:r>
              <a:rPr lang="da-DK" sz="4000"/>
              <a:t> – Hvorfor er det vigtigt?</a:t>
            </a:r>
            <a:endParaRPr lang="da-DK" sz="4000" dirty="0"/>
          </a:p>
        </p:txBody>
      </p:sp>
      <p:sp>
        <p:nvSpPr>
          <p:cNvPr id="13" name="Pladsholder til indhold 2">
            <a:extLst>
              <a:ext uri="{FF2B5EF4-FFF2-40B4-BE49-F238E27FC236}">
                <a16:creationId xmlns:a16="http://schemas.microsoft.com/office/drawing/2014/main" id="{C03254AE-C921-C664-85AE-5D08F7A8AAD4}"/>
              </a:ext>
            </a:extLst>
          </p:cNvPr>
          <p:cNvSpPr txBox="1">
            <a:spLocks/>
          </p:cNvSpPr>
          <p:nvPr/>
        </p:nvSpPr>
        <p:spPr>
          <a:xfrm>
            <a:off x="838200" y="2482466"/>
            <a:ext cx="8210465" cy="4351338"/>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400" dirty="0">
                <a:solidFill>
                  <a:srgbClr val="092E4B"/>
                </a:solidFill>
              </a:rPr>
              <a:t>Mange er nervøse for ny teknologi og risikoen for at blive afskåret fra kommunikation med offentlige myndigheder, familie og venner.</a:t>
            </a:r>
            <a:endParaRPr lang="da-DK" dirty="0"/>
          </a:p>
          <a:p>
            <a:r>
              <a:rPr lang="da-DK" sz="2400" dirty="0">
                <a:solidFill>
                  <a:srgbClr val="092E4B"/>
                </a:solidFill>
              </a:rPr>
              <a:t>Afdæk, hvilke grunde og eksempler der kan bruges i træningen til at fastholde deltagernes motivation.</a:t>
            </a:r>
            <a:endParaRPr lang="da-DK" dirty="0">
              <a:solidFill>
                <a:srgbClr val="086D6E"/>
              </a:solidFill>
            </a:endParaRPr>
          </a:p>
          <a:p>
            <a:r>
              <a:rPr lang="da-DK" sz="2400" dirty="0">
                <a:solidFill>
                  <a:srgbClr val="092E4B"/>
                </a:solidFill>
              </a:rPr>
              <a:t>Find ud af, hvad der kan overbevise deltagerne om, at teknologi er nyttigt i hverdagen.</a:t>
            </a:r>
            <a:endParaRPr lang="da-DK" dirty="0">
              <a:solidFill>
                <a:srgbClr val="086D6E"/>
              </a:solidFill>
            </a:endParaRPr>
          </a:p>
          <a:p>
            <a:r>
              <a:rPr lang="da-DK" sz="2400" dirty="0">
                <a:solidFill>
                  <a:srgbClr val="092E4B"/>
                </a:solidFill>
              </a:rPr>
              <a:t>Lav en god plan for træningen.</a:t>
            </a:r>
          </a:p>
        </p:txBody>
      </p:sp>
      <p:grpSp>
        <p:nvGrpSpPr>
          <p:cNvPr id="14" name="Group 13">
            <a:extLst>
              <a:ext uri="{FF2B5EF4-FFF2-40B4-BE49-F238E27FC236}">
                <a16:creationId xmlns:a16="http://schemas.microsoft.com/office/drawing/2014/main" id="{9297D747-774D-C5A1-E6DB-134224A9D000}"/>
              </a:ext>
            </a:extLst>
          </p:cNvPr>
          <p:cNvGrpSpPr/>
          <p:nvPr/>
        </p:nvGrpSpPr>
        <p:grpSpPr>
          <a:xfrm>
            <a:off x="9618688" y="2858347"/>
            <a:ext cx="1331010" cy="1620325"/>
            <a:chOff x="8823055" y="3850915"/>
            <a:chExt cx="751563" cy="867883"/>
          </a:xfrm>
          <a:solidFill>
            <a:srgbClr val="092E4B"/>
          </a:solidFill>
        </p:grpSpPr>
        <p:sp>
          <p:nvSpPr>
            <p:cNvPr id="15" name="Freeform 278">
              <a:extLst>
                <a:ext uri="{FF2B5EF4-FFF2-40B4-BE49-F238E27FC236}">
                  <a16:creationId xmlns:a16="http://schemas.microsoft.com/office/drawing/2014/main" id="{62AD8405-FA03-F8E0-71D2-5B9195A83303}"/>
                </a:ext>
              </a:extLst>
            </p:cNvPr>
            <p:cNvSpPr/>
            <p:nvPr/>
          </p:nvSpPr>
          <p:spPr>
            <a:xfrm>
              <a:off x="9039852" y="3869676"/>
              <a:ext cx="346875" cy="361328"/>
            </a:xfrm>
            <a:custGeom>
              <a:avLst/>
              <a:gdLst>
                <a:gd name="connsiteX0" fmla="*/ 0 w 346875"/>
                <a:gd name="connsiteY0" fmla="*/ 173437 h 361328"/>
                <a:gd name="connsiteX1" fmla="*/ 173438 w 346875"/>
                <a:gd name="connsiteY1" fmla="*/ 0 h 361328"/>
                <a:gd name="connsiteX2" fmla="*/ 346875 w 346875"/>
                <a:gd name="connsiteY2" fmla="*/ 173437 h 361328"/>
                <a:gd name="connsiteX3" fmla="*/ 240283 w 346875"/>
                <a:gd name="connsiteY3" fmla="*/ 333325 h 361328"/>
                <a:gd name="connsiteX4" fmla="*/ 231250 w 346875"/>
                <a:gd name="connsiteY4" fmla="*/ 346875 h 361328"/>
                <a:gd name="connsiteX5" fmla="*/ 231250 w 346875"/>
                <a:gd name="connsiteY5" fmla="*/ 361329 h 361328"/>
                <a:gd name="connsiteX6" fmla="*/ 115625 w 346875"/>
                <a:gd name="connsiteY6" fmla="*/ 361329 h 361328"/>
                <a:gd name="connsiteX7" fmla="*/ 115625 w 346875"/>
                <a:gd name="connsiteY7" fmla="*/ 346875 h 361328"/>
                <a:gd name="connsiteX8" fmla="*/ 106592 w 346875"/>
                <a:gd name="connsiteY8" fmla="*/ 333325 h 361328"/>
                <a:gd name="connsiteX9" fmla="*/ 0 w 346875"/>
                <a:gd name="connsiteY9" fmla="*/ 173437 h 36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75" h="361328">
                  <a:moveTo>
                    <a:pt x="0" y="173437"/>
                  </a:moveTo>
                  <a:cubicBezTo>
                    <a:pt x="0" y="77685"/>
                    <a:pt x="77685" y="0"/>
                    <a:pt x="173438" y="0"/>
                  </a:cubicBezTo>
                  <a:cubicBezTo>
                    <a:pt x="269190" y="0"/>
                    <a:pt x="346875" y="77685"/>
                    <a:pt x="346875" y="173437"/>
                  </a:cubicBezTo>
                  <a:cubicBezTo>
                    <a:pt x="346875" y="242993"/>
                    <a:pt x="304419" y="306226"/>
                    <a:pt x="240283" y="333325"/>
                  </a:cubicBezTo>
                  <a:cubicBezTo>
                    <a:pt x="234864" y="335132"/>
                    <a:pt x="231250" y="340552"/>
                    <a:pt x="231250" y="346875"/>
                  </a:cubicBezTo>
                  <a:lnTo>
                    <a:pt x="231250" y="361329"/>
                  </a:lnTo>
                  <a:lnTo>
                    <a:pt x="115625" y="361329"/>
                  </a:lnTo>
                  <a:lnTo>
                    <a:pt x="115625" y="346875"/>
                  </a:lnTo>
                  <a:cubicBezTo>
                    <a:pt x="115625" y="341455"/>
                    <a:pt x="112012" y="336035"/>
                    <a:pt x="106592" y="333325"/>
                  </a:cubicBezTo>
                  <a:cubicBezTo>
                    <a:pt x="42456" y="307129"/>
                    <a:pt x="0" y="243897"/>
                    <a:pt x="0" y="173437"/>
                  </a:cubicBezTo>
                  <a:close/>
                </a:path>
              </a:pathLst>
            </a:custGeom>
            <a:solidFill>
              <a:srgbClr val="24BAA2"/>
            </a:solidFill>
            <a:ln w="9028" cap="flat">
              <a:noFill/>
              <a:prstDash val="solid"/>
              <a:miter/>
            </a:ln>
          </p:spPr>
          <p:txBody>
            <a:bodyPr rtlCol="0" anchor="ctr"/>
            <a:lstStyle/>
            <a:p>
              <a:endParaRPr lang="en-US"/>
            </a:p>
          </p:txBody>
        </p:sp>
        <p:grpSp>
          <p:nvGrpSpPr>
            <p:cNvPr id="16" name="Graphic 2">
              <a:extLst>
                <a:ext uri="{FF2B5EF4-FFF2-40B4-BE49-F238E27FC236}">
                  <a16:creationId xmlns:a16="http://schemas.microsoft.com/office/drawing/2014/main" id="{C148CB86-78A3-5E74-1526-7C83D53B7F32}"/>
                </a:ext>
              </a:extLst>
            </p:cNvPr>
            <p:cNvGrpSpPr/>
            <p:nvPr/>
          </p:nvGrpSpPr>
          <p:grpSpPr>
            <a:xfrm>
              <a:off x="8823055" y="3850915"/>
              <a:ext cx="751563" cy="867883"/>
              <a:chOff x="8823055" y="3850915"/>
              <a:chExt cx="751563" cy="867883"/>
            </a:xfrm>
            <a:grpFill/>
          </p:grpSpPr>
          <p:sp>
            <p:nvSpPr>
              <p:cNvPr id="17" name="Freeform 280">
                <a:extLst>
                  <a:ext uri="{FF2B5EF4-FFF2-40B4-BE49-F238E27FC236}">
                    <a16:creationId xmlns:a16="http://schemas.microsoft.com/office/drawing/2014/main" id="{D8C2453D-C265-3DBC-1E57-2B8793A417CE}"/>
                  </a:ext>
                </a:extLst>
              </p:cNvPr>
              <p:cNvSpPr/>
              <p:nvPr/>
            </p:nvSpPr>
            <p:spPr>
              <a:xfrm>
                <a:off x="9444540"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grpFill/>
              <a:ln w="9028" cap="flat">
                <a:noFill/>
                <a:prstDash val="solid"/>
                <a:miter/>
              </a:ln>
            </p:spPr>
            <p:txBody>
              <a:bodyPr rtlCol="0" anchor="ctr"/>
              <a:lstStyle/>
              <a:p>
                <a:endParaRPr lang="en-US"/>
              </a:p>
            </p:txBody>
          </p:sp>
          <p:sp>
            <p:nvSpPr>
              <p:cNvPr id="18" name="Freeform 281">
                <a:extLst>
                  <a:ext uri="{FF2B5EF4-FFF2-40B4-BE49-F238E27FC236}">
                    <a16:creationId xmlns:a16="http://schemas.microsoft.com/office/drawing/2014/main" id="{787FBAE3-C11B-7E79-C640-019490D43190}"/>
                  </a:ext>
                </a:extLst>
              </p:cNvPr>
              <p:cNvSpPr/>
              <p:nvPr/>
            </p:nvSpPr>
            <p:spPr>
              <a:xfrm>
                <a:off x="9413827" y="3902196"/>
                <a:ext cx="66846" cy="50585"/>
              </a:xfrm>
              <a:custGeom>
                <a:avLst/>
                <a:gdLst>
                  <a:gd name="connsiteX0" fmla="*/ 14453 w 66846"/>
                  <a:gd name="connsiteY0" fmla="*/ 50586 h 50585"/>
                  <a:gd name="connsiteX1" fmla="*/ 0 w 66846"/>
                  <a:gd name="connsiteY1" fmla="*/ 36133 h 50585"/>
                  <a:gd name="connsiteX2" fmla="*/ 7227 w 66846"/>
                  <a:gd name="connsiteY2" fmla="*/ 23486 h 50585"/>
                  <a:gd name="connsiteX3" fmla="*/ 45166 w 66846"/>
                  <a:gd name="connsiteY3" fmla="*/ 1807 h 50585"/>
                  <a:gd name="connsiteX4" fmla="*/ 65039 w 66846"/>
                  <a:gd name="connsiteY4" fmla="*/ 7226 h 50585"/>
                  <a:gd name="connsiteX5" fmla="*/ 59620 w 66846"/>
                  <a:gd name="connsiteY5" fmla="*/ 27100 h 50585"/>
                  <a:gd name="connsiteX6" fmla="*/ 21680 w 66846"/>
                  <a:gd name="connsiteY6" fmla="*/ 48780 h 50585"/>
                  <a:gd name="connsiteX7" fmla="*/ 14453 w 66846"/>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6" h="50585">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grpFill/>
              <a:ln w="9028" cap="flat">
                <a:noFill/>
                <a:prstDash val="solid"/>
                <a:miter/>
              </a:ln>
            </p:spPr>
            <p:txBody>
              <a:bodyPr rtlCol="0" anchor="ctr"/>
              <a:lstStyle/>
              <a:p>
                <a:endParaRPr lang="en-US"/>
              </a:p>
            </p:txBody>
          </p:sp>
          <p:sp>
            <p:nvSpPr>
              <p:cNvPr id="19" name="Freeform 282">
                <a:extLst>
                  <a:ext uri="{FF2B5EF4-FFF2-40B4-BE49-F238E27FC236}">
                    <a16:creationId xmlns:a16="http://schemas.microsoft.com/office/drawing/2014/main" id="{07DB50F1-48C3-04ED-991D-C5DB06E74C63}"/>
                  </a:ext>
                </a:extLst>
              </p:cNvPr>
              <p:cNvSpPr/>
              <p:nvPr/>
            </p:nvSpPr>
            <p:spPr>
              <a:xfrm>
                <a:off x="8880867"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grpFill/>
              <a:ln w="9028" cap="flat">
                <a:noFill/>
                <a:prstDash val="solid"/>
                <a:miter/>
              </a:ln>
            </p:spPr>
            <p:txBody>
              <a:bodyPr rtlCol="0" anchor="ctr"/>
              <a:lstStyle/>
              <a:p>
                <a:endParaRPr lang="en-US"/>
              </a:p>
            </p:txBody>
          </p:sp>
          <p:sp>
            <p:nvSpPr>
              <p:cNvPr id="20" name="Freeform 283">
                <a:extLst>
                  <a:ext uri="{FF2B5EF4-FFF2-40B4-BE49-F238E27FC236}">
                    <a16:creationId xmlns:a16="http://schemas.microsoft.com/office/drawing/2014/main" id="{9B0FADF5-2B00-0126-925C-BC66DE1F5276}"/>
                  </a:ext>
                </a:extLst>
              </p:cNvPr>
              <p:cNvSpPr/>
              <p:nvPr/>
            </p:nvSpPr>
            <p:spPr>
              <a:xfrm>
                <a:off x="8917904" y="3902196"/>
                <a:ext cx="66845" cy="50585"/>
              </a:xfrm>
              <a:custGeom>
                <a:avLst/>
                <a:gdLst>
                  <a:gd name="connsiteX0" fmla="*/ 52393 w 66845"/>
                  <a:gd name="connsiteY0" fmla="*/ 50586 h 50585"/>
                  <a:gd name="connsiteX1" fmla="*/ 45166 w 66845"/>
                  <a:gd name="connsiteY1" fmla="*/ 48780 h 50585"/>
                  <a:gd name="connsiteX2" fmla="*/ 7226 w 66845"/>
                  <a:gd name="connsiteY2" fmla="*/ 27100 h 50585"/>
                  <a:gd name="connsiteX3" fmla="*/ 1807 w 66845"/>
                  <a:gd name="connsiteY3" fmla="*/ 7226 h 50585"/>
                  <a:gd name="connsiteX4" fmla="*/ 21679 w 66845"/>
                  <a:gd name="connsiteY4" fmla="*/ 1807 h 50585"/>
                  <a:gd name="connsiteX5" fmla="*/ 59619 w 66845"/>
                  <a:gd name="connsiteY5" fmla="*/ 23486 h 50585"/>
                  <a:gd name="connsiteX6" fmla="*/ 65039 w 66845"/>
                  <a:gd name="connsiteY6" fmla="*/ 43359 h 50585"/>
                  <a:gd name="connsiteX7" fmla="*/ 5239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grpFill/>
              <a:ln w="9028" cap="flat">
                <a:noFill/>
                <a:prstDash val="solid"/>
                <a:miter/>
              </a:ln>
            </p:spPr>
            <p:txBody>
              <a:bodyPr rtlCol="0" anchor="ctr"/>
              <a:lstStyle/>
              <a:p>
                <a:endParaRPr lang="en-US"/>
              </a:p>
            </p:txBody>
          </p:sp>
          <p:sp>
            <p:nvSpPr>
              <p:cNvPr id="21" name="Freeform 284">
                <a:extLst>
                  <a:ext uri="{FF2B5EF4-FFF2-40B4-BE49-F238E27FC236}">
                    <a16:creationId xmlns:a16="http://schemas.microsoft.com/office/drawing/2014/main" id="{10FFA59D-8F2D-3670-4B62-FFAC242BB369}"/>
                  </a:ext>
                </a:extLst>
              </p:cNvPr>
              <p:cNvSpPr/>
              <p:nvPr/>
            </p:nvSpPr>
            <p:spPr>
              <a:xfrm>
                <a:off x="8917904" y="4155126"/>
                <a:ext cx="66845" cy="50585"/>
              </a:xfrm>
              <a:custGeom>
                <a:avLst/>
                <a:gdLst>
                  <a:gd name="connsiteX0" fmla="*/ 14453 w 66845"/>
                  <a:gd name="connsiteY0" fmla="*/ 50586 h 50585"/>
                  <a:gd name="connsiteX1" fmla="*/ 0 w 66845"/>
                  <a:gd name="connsiteY1" fmla="*/ 36133 h 50585"/>
                  <a:gd name="connsiteX2" fmla="*/ 7226 w 66845"/>
                  <a:gd name="connsiteY2" fmla="*/ 23486 h 50585"/>
                  <a:gd name="connsiteX3" fmla="*/ 45166 w 66845"/>
                  <a:gd name="connsiteY3" fmla="*/ 1807 h 50585"/>
                  <a:gd name="connsiteX4" fmla="*/ 65039 w 66845"/>
                  <a:gd name="connsiteY4" fmla="*/ 7226 h 50585"/>
                  <a:gd name="connsiteX5" fmla="*/ 59619 w 66845"/>
                  <a:gd name="connsiteY5" fmla="*/ 27100 h 50585"/>
                  <a:gd name="connsiteX6" fmla="*/ 21679 w 66845"/>
                  <a:gd name="connsiteY6" fmla="*/ 48780 h 50585"/>
                  <a:gd name="connsiteX7" fmla="*/ 1445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grpFill/>
              <a:ln w="9028" cap="flat">
                <a:noFill/>
                <a:prstDash val="solid"/>
                <a:miter/>
              </a:ln>
            </p:spPr>
            <p:txBody>
              <a:bodyPr rtlCol="0" anchor="ctr"/>
              <a:lstStyle/>
              <a:p>
                <a:endParaRPr lang="en-US"/>
              </a:p>
            </p:txBody>
          </p:sp>
          <p:sp>
            <p:nvSpPr>
              <p:cNvPr id="22" name="Freeform 285">
                <a:extLst>
                  <a:ext uri="{FF2B5EF4-FFF2-40B4-BE49-F238E27FC236}">
                    <a16:creationId xmlns:a16="http://schemas.microsoft.com/office/drawing/2014/main" id="{F5589C0A-29F1-100F-C732-9B5C65AD808C}"/>
                  </a:ext>
                </a:extLst>
              </p:cNvPr>
              <p:cNvSpPr/>
              <p:nvPr/>
            </p:nvSpPr>
            <p:spPr>
              <a:xfrm>
                <a:off x="9231351" y="3952782"/>
                <a:ext cx="130155" cy="202344"/>
              </a:xfrm>
              <a:custGeom>
                <a:avLst/>
                <a:gdLst>
                  <a:gd name="connsiteX0" fmla="*/ 43359 w 130155"/>
                  <a:gd name="connsiteY0" fmla="*/ 202344 h 202344"/>
                  <a:gd name="connsiteX1" fmla="*/ 0 w 130155"/>
                  <a:gd name="connsiteY1" fmla="*/ 158985 h 202344"/>
                  <a:gd name="connsiteX2" fmla="*/ 0 w 130155"/>
                  <a:gd name="connsiteY2" fmla="*/ 43360 h 202344"/>
                  <a:gd name="connsiteX3" fmla="*/ 43359 w 130155"/>
                  <a:gd name="connsiteY3" fmla="*/ 0 h 202344"/>
                  <a:gd name="connsiteX4" fmla="*/ 86719 w 130155"/>
                  <a:gd name="connsiteY4" fmla="*/ 43360 h 202344"/>
                  <a:gd name="connsiteX5" fmla="*/ 86719 w 130155"/>
                  <a:gd name="connsiteY5" fmla="*/ 45166 h 202344"/>
                  <a:gd name="connsiteX6" fmla="*/ 128271 w 130155"/>
                  <a:gd name="connsiteY6" fmla="*/ 115626 h 202344"/>
                  <a:gd name="connsiteX7" fmla="*/ 86719 w 130155"/>
                  <a:gd name="connsiteY7" fmla="*/ 157178 h 202344"/>
                  <a:gd name="connsiteX8" fmla="*/ 86719 w 130155"/>
                  <a:gd name="connsiteY8" fmla="*/ 158985 h 202344"/>
                  <a:gd name="connsiteX9" fmla="*/ 43359 w 130155"/>
                  <a:gd name="connsiteY9" fmla="*/ 202344 h 202344"/>
                  <a:gd name="connsiteX10" fmla="*/ 43359 w 130155"/>
                  <a:gd name="connsiteY10" fmla="*/ 28906 h 202344"/>
                  <a:gd name="connsiteX11" fmla="*/ 28906 w 130155"/>
                  <a:gd name="connsiteY11" fmla="*/ 43360 h 202344"/>
                  <a:gd name="connsiteX12" fmla="*/ 28906 w 130155"/>
                  <a:gd name="connsiteY12" fmla="*/ 158985 h 202344"/>
                  <a:gd name="connsiteX13" fmla="*/ 43359 w 130155"/>
                  <a:gd name="connsiteY13" fmla="*/ 173438 h 202344"/>
                  <a:gd name="connsiteX14" fmla="*/ 57812 w 130155"/>
                  <a:gd name="connsiteY14" fmla="*/ 158985 h 202344"/>
                  <a:gd name="connsiteX15" fmla="*/ 56005 w 130155"/>
                  <a:gd name="connsiteY15" fmla="*/ 151758 h 202344"/>
                  <a:gd name="connsiteX16" fmla="*/ 60522 w 130155"/>
                  <a:gd name="connsiteY16" fmla="*/ 131885 h 202344"/>
                  <a:gd name="connsiteX17" fmla="*/ 71362 w 130155"/>
                  <a:gd name="connsiteY17" fmla="*/ 130079 h 202344"/>
                  <a:gd name="connsiteX18" fmla="*/ 101172 w 130155"/>
                  <a:gd name="connsiteY18" fmla="*/ 101172 h 202344"/>
                  <a:gd name="connsiteX19" fmla="*/ 101172 w 130155"/>
                  <a:gd name="connsiteY19" fmla="*/ 101172 h 202344"/>
                  <a:gd name="connsiteX20" fmla="*/ 72266 w 130155"/>
                  <a:gd name="connsiteY20" fmla="*/ 72266 h 202344"/>
                  <a:gd name="connsiteX21" fmla="*/ 56909 w 130155"/>
                  <a:gd name="connsiteY21" fmla="*/ 66846 h 202344"/>
                  <a:gd name="connsiteX22" fmla="*/ 56005 w 130155"/>
                  <a:gd name="connsiteY22" fmla="*/ 50586 h 202344"/>
                  <a:gd name="connsiteX23" fmla="*/ 57812 w 130155"/>
                  <a:gd name="connsiteY23" fmla="*/ 43360 h 202344"/>
                  <a:gd name="connsiteX24" fmla="*/ 43359 w 130155"/>
                  <a:gd name="connsiteY24" fmla="*/ 28906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55" h="202344">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grpFill/>
              <a:ln w="9028" cap="flat">
                <a:noFill/>
                <a:prstDash val="solid"/>
                <a:miter/>
              </a:ln>
            </p:spPr>
            <p:txBody>
              <a:bodyPr rtlCol="0" anchor="ctr"/>
              <a:lstStyle/>
              <a:p>
                <a:endParaRPr lang="en-US"/>
              </a:p>
            </p:txBody>
          </p:sp>
          <p:sp>
            <p:nvSpPr>
              <p:cNvPr id="23" name="Freeform 286">
                <a:extLst>
                  <a:ext uri="{FF2B5EF4-FFF2-40B4-BE49-F238E27FC236}">
                    <a16:creationId xmlns:a16="http://schemas.microsoft.com/office/drawing/2014/main" id="{8F888823-F0CD-EC3D-B11A-3A132EAC6D27}"/>
                  </a:ext>
                </a:extLst>
              </p:cNvPr>
              <p:cNvSpPr/>
              <p:nvPr/>
            </p:nvSpPr>
            <p:spPr>
              <a:xfrm>
                <a:off x="9054227" y="3952782"/>
                <a:ext cx="130156" cy="202344"/>
              </a:xfrm>
              <a:custGeom>
                <a:avLst/>
                <a:gdLst>
                  <a:gd name="connsiteX0" fmla="*/ 86797 w 130156"/>
                  <a:gd name="connsiteY0" fmla="*/ 202344 h 202344"/>
                  <a:gd name="connsiteX1" fmla="*/ 43437 w 130156"/>
                  <a:gd name="connsiteY1" fmla="*/ 158985 h 202344"/>
                  <a:gd name="connsiteX2" fmla="*/ 43437 w 130156"/>
                  <a:gd name="connsiteY2" fmla="*/ 157178 h 202344"/>
                  <a:gd name="connsiteX3" fmla="*/ 1885 w 130156"/>
                  <a:gd name="connsiteY3" fmla="*/ 86719 h 202344"/>
                  <a:gd name="connsiteX4" fmla="*/ 43437 w 130156"/>
                  <a:gd name="connsiteY4" fmla="*/ 45166 h 202344"/>
                  <a:gd name="connsiteX5" fmla="*/ 43437 w 130156"/>
                  <a:gd name="connsiteY5" fmla="*/ 43360 h 202344"/>
                  <a:gd name="connsiteX6" fmla="*/ 86797 w 130156"/>
                  <a:gd name="connsiteY6" fmla="*/ 0 h 202344"/>
                  <a:gd name="connsiteX7" fmla="*/ 130156 w 130156"/>
                  <a:gd name="connsiteY7" fmla="*/ 43360 h 202344"/>
                  <a:gd name="connsiteX8" fmla="*/ 130156 w 130156"/>
                  <a:gd name="connsiteY8" fmla="*/ 158985 h 202344"/>
                  <a:gd name="connsiteX9" fmla="*/ 86797 w 130156"/>
                  <a:gd name="connsiteY9" fmla="*/ 202344 h 202344"/>
                  <a:gd name="connsiteX10" fmla="*/ 61504 w 130156"/>
                  <a:gd name="connsiteY10" fmla="*/ 130079 h 202344"/>
                  <a:gd name="connsiteX11" fmla="*/ 73247 w 130156"/>
                  <a:gd name="connsiteY11" fmla="*/ 136402 h 202344"/>
                  <a:gd name="connsiteX12" fmla="*/ 74150 w 130156"/>
                  <a:gd name="connsiteY12" fmla="*/ 152662 h 202344"/>
                  <a:gd name="connsiteX13" fmla="*/ 72344 w 130156"/>
                  <a:gd name="connsiteY13" fmla="*/ 159888 h 202344"/>
                  <a:gd name="connsiteX14" fmla="*/ 86797 w 130156"/>
                  <a:gd name="connsiteY14" fmla="*/ 174341 h 202344"/>
                  <a:gd name="connsiteX15" fmla="*/ 101250 w 130156"/>
                  <a:gd name="connsiteY15" fmla="*/ 159888 h 202344"/>
                  <a:gd name="connsiteX16" fmla="*/ 101250 w 130156"/>
                  <a:gd name="connsiteY16" fmla="*/ 44263 h 202344"/>
                  <a:gd name="connsiteX17" fmla="*/ 86797 w 130156"/>
                  <a:gd name="connsiteY17" fmla="*/ 29810 h 202344"/>
                  <a:gd name="connsiteX18" fmla="*/ 72344 w 130156"/>
                  <a:gd name="connsiteY18" fmla="*/ 44263 h 202344"/>
                  <a:gd name="connsiteX19" fmla="*/ 74150 w 130156"/>
                  <a:gd name="connsiteY19" fmla="*/ 51489 h 202344"/>
                  <a:gd name="connsiteX20" fmla="*/ 69634 w 130156"/>
                  <a:gd name="connsiteY20" fmla="*/ 71363 h 202344"/>
                  <a:gd name="connsiteX21" fmla="*/ 58794 w 130156"/>
                  <a:gd name="connsiteY21" fmla="*/ 73169 h 202344"/>
                  <a:gd name="connsiteX22" fmla="*/ 28984 w 130156"/>
                  <a:gd name="connsiteY22" fmla="*/ 102076 h 202344"/>
                  <a:gd name="connsiteX23" fmla="*/ 28984 w 130156"/>
                  <a:gd name="connsiteY23" fmla="*/ 102076 h 202344"/>
                  <a:gd name="connsiteX24" fmla="*/ 57891 w 130156"/>
                  <a:gd name="connsiteY24" fmla="*/ 130982 h 202344"/>
                  <a:gd name="connsiteX25" fmla="*/ 61504 w 130156"/>
                  <a:gd name="connsiteY25" fmla="*/ 130079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156" h="202344">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grpFill/>
              <a:ln w="9028" cap="flat">
                <a:noFill/>
                <a:prstDash val="solid"/>
                <a:miter/>
              </a:ln>
            </p:spPr>
            <p:txBody>
              <a:bodyPr rtlCol="0" anchor="ctr"/>
              <a:lstStyle/>
              <a:p>
                <a:endParaRPr lang="en-US"/>
              </a:p>
            </p:txBody>
          </p:sp>
          <p:sp>
            <p:nvSpPr>
              <p:cNvPr id="24" name="Freeform 287">
                <a:extLst>
                  <a:ext uri="{FF2B5EF4-FFF2-40B4-BE49-F238E27FC236}">
                    <a16:creationId xmlns:a16="http://schemas.microsoft.com/office/drawing/2014/main" id="{4F069E87-E8E4-32A4-F3DD-8B7873AFEC73}"/>
                  </a:ext>
                </a:extLst>
              </p:cNvPr>
              <p:cNvSpPr/>
              <p:nvPr/>
            </p:nvSpPr>
            <p:spPr>
              <a:xfrm>
                <a:off x="9413426" y="4155126"/>
                <a:ext cx="67247" cy="50585"/>
              </a:xfrm>
              <a:custGeom>
                <a:avLst/>
                <a:gdLst>
                  <a:gd name="connsiteX0" fmla="*/ 7628 w 67247"/>
                  <a:gd name="connsiteY0" fmla="*/ 27100 h 50585"/>
                  <a:gd name="connsiteX1" fmla="*/ 45567 w 67247"/>
                  <a:gd name="connsiteY1" fmla="*/ 48780 h 50585"/>
                  <a:gd name="connsiteX2" fmla="*/ 65441 w 67247"/>
                  <a:gd name="connsiteY2" fmla="*/ 43359 h 50585"/>
                  <a:gd name="connsiteX3" fmla="*/ 60021 w 67247"/>
                  <a:gd name="connsiteY3" fmla="*/ 23486 h 50585"/>
                  <a:gd name="connsiteX4" fmla="*/ 22081 w 67247"/>
                  <a:gd name="connsiteY4" fmla="*/ 1807 h 50585"/>
                  <a:gd name="connsiteX5" fmla="*/ 2208 w 67247"/>
                  <a:gd name="connsiteY5" fmla="*/ 7226 h 50585"/>
                  <a:gd name="connsiteX6" fmla="*/ 7628 w 67247"/>
                  <a:gd name="connsiteY6" fmla="*/ 27100 h 50585"/>
                  <a:gd name="connsiteX7" fmla="*/ 7628 w 67247"/>
                  <a:gd name="connsiteY7" fmla="*/ 27100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47" h="50585">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grpFill/>
              <a:ln w="9028" cap="flat">
                <a:noFill/>
                <a:prstDash val="solid"/>
                <a:miter/>
              </a:ln>
            </p:spPr>
            <p:txBody>
              <a:bodyPr rtlCol="0" anchor="ctr"/>
              <a:lstStyle/>
              <a:p>
                <a:endParaRPr lang="en-US"/>
              </a:p>
            </p:txBody>
          </p:sp>
          <p:sp>
            <p:nvSpPr>
              <p:cNvPr id="25" name="Freeform 288">
                <a:extLst>
                  <a:ext uri="{FF2B5EF4-FFF2-40B4-BE49-F238E27FC236}">
                    <a16:creationId xmlns:a16="http://schemas.microsoft.com/office/drawing/2014/main" id="{F3A08280-6E19-8122-72F4-B8D437DFF498}"/>
                  </a:ext>
                </a:extLst>
              </p:cNvPr>
              <p:cNvSpPr/>
              <p:nvPr/>
            </p:nvSpPr>
            <p:spPr>
              <a:xfrm>
                <a:off x="8823055" y="3850915"/>
                <a:ext cx="751563" cy="867883"/>
              </a:xfrm>
              <a:custGeom>
                <a:avLst/>
                <a:gdLst>
                  <a:gd name="connsiteX0" fmla="*/ 653101 w 751563"/>
                  <a:gd name="connsiteY0" fmla="*/ 546301 h 867883"/>
                  <a:gd name="connsiteX1" fmla="*/ 519410 w 751563"/>
                  <a:gd name="connsiteY1" fmla="*/ 512878 h 867883"/>
                  <a:gd name="connsiteX2" fmla="*/ 520313 w 751563"/>
                  <a:gd name="connsiteY2" fmla="*/ 509265 h 867883"/>
                  <a:gd name="connsiteX3" fmla="*/ 509473 w 751563"/>
                  <a:gd name="connsiteY3" fmla="*/ 492101 h 867883"/>
                  <a:gd name="connsiteX4" fmla="*/ 462501 w 751563"/>
                  <a:gd name="connsiteY4" fmla="*/ 480358 h 867883"/>
                  <a:gd name="connsiteX5" fmla="*/ 462501 w 751563"/>
                  <a:gd name="connsiteY5" fmla="*/ 476745 h 867883"/>
                  <a:gd name="connsiteX6" fmla="*/ 476954 w 751563"/>
                  <a:gd name="connsiteY6" fmla="*/ 476745 h 867883"/>
                  <a:gd name="connsiteX7" fmla="*/ 491407 w 751563"/>
                  <a:gd name="connsiteY7" fmla="*/ 462292 h 867883"/>
                  <a:gd name="connsiteX8" fmla="*/ 491407 w 751563"/>
                  <a:gd name="connsiteY8" fmla="*/ 404479 h 867883"/>
                  <a:gd name="connsiteX9" fmla="*/ 476954 w 751563"/>
                  <a:gd name="connsiteY9" fmla="*/ 390026 h 867883"/>
                  <a:gd name="connsiteX10" fmla="*/ 462501 w 751563"/>
                  <a:gd name="connsiteY10" fmla="*/ 390026 h 867883"/>
                  <a:gd name="connsiteX11" fmla="*/ 462501 w 751563"/>
                  <a:gd name="connsiteY11" fmla="*/ 384606 h 867883"/>
                  <a:gd name="connsiteX12" fmla="*/ 558253 w 751563"/>
                  <a:gd name="connsiteY12" fmla="*/ 115416 h 867883"/>
                  <a:gd name="connsiteX13" fmla="*/ 289063 w 751563"/>
                  <a:gd name="connsiteY13" fmla="*/ 19664 h 867883"/>
                  <a:gd name="connsiteX14" fmla="*/ 193310 w 751563"/>
                  <a:gd name="connsiteY14" fmla="*/ 288854 h 867883"/>
                  <a:gd name="connsiteX15" fmla="*/ 289063 w 751563"/>
                  <a:gd name="connsiteY15" fmla="*/ 384606 h 867883"/>
                  <a:gd name="connsiteX16" fmla="*/ 289063 w 751563"/>
                  <a:gd name="connsiteY16" fmla="*/ 390026 h 867883"/>
                  <a:gd name="connsiteX17" fmla="*/ 274609 w 751563"/>
                  <a:gd name="connsiteY17" fmla="*/ 390026 h 867883"/>
                  <a:gd name="connsiteX18" fmla="*/ 260156 w 751563"/>
                  <a:gd name="connsiteY18" fmla="*/ 404479 h 867883"/>
                  <a:gd name="connsiteX19" fmla="*/ 260156 w 751563"/>
                  <a:gd name="connsiteY19" fmla="*/ 462292 h 867883"/>
                  <a:gd name="connsiteX20" fmla="*/ 274609 w 751563"/>
                  <a:gd name="connsiteY20" fmla="*/ 476745 h 867883"/>
                  <a:gd name="connsiteX21" fmla="*/ 289063 w 751563"/>
                  <a:gd name="connsiteY21" fmla="*/ 476745 h 867883"/>
                  <a:gd name="connsiteX22" fmla="*/ 289063 w 751563"/>
                  <a:gd name="connsiteY22" fmla="*/ 480358 h 867883"/>
                  <a:gd name="connsiteX23" fmla="*/ 242090 w 751563"/>
                  <a:gd name="connsiteY23" fmla="*/ 492101 h 867883"/>
                  <a:gd name="connsiteX24" fmla="*/ 231250 w 751563"/>
                  <a:gd name="connsiteY24" fmla="*/ 509265 h 867883"/>
                  <a:gd name="connsiteX25" fmla="*/ 232154 w 751563"/>
                  <a:gd name="connsiteY25" fmla="*/ 512878 h 867883"/>
                  <a:gd name="connsiteX26" fmla="*/ 98462 w 751563"/>
                  <a:gd name="connsiteY26" fmla="*/ 546301 h 867883"/>
                  <a:gd name="connsiteX27" fmla="*/ 0 w 751563"/>
                  <a:gd name="connsiteY27" fmla="*/ 672766 h 867883"/>
                  <a:gd name="connsiteX28" fmla="*/ 0 w 751563"/>
                  <a:gd name="connsiteY28" fmla="*/ 853430 h 867883"/>
                  <a:gd name="connsiteX29" fmla="*/ 14453 w 751563"/>
                  <a:gd name="connsiteY29" fmla="*/ 867883 h 867883"/>
                  <a:gd name="connsiteX30" fmla="*/ 737110 w 751563"/>
                  <a:gd name="connsiteY30" fmla="*/ 867883 h 867883"/>
                  <a:gd name="connsiteX31" fmla="*/ 751564 w 751563"/>
                  <a:gd name="connsiteY31" fmla="*/ 853430 h 867883"/>
                  <a:gd name="connsiteX32" fmla="*/ 751564 w 751563"/>
                  <a:gd name="connsiteY32" fmla="*/ 672766 h 867883"/>
                  <a:gd name="connsiteX33" fmla="*/ 653101 w 751563"/>
                  <a:gd name="connsiteY33" fmla="*/ 546301 h 867883"/>
                  <a:gd name="connsiteX34" fmla="*/ 488697 w 751563"/>
                  <a:gd name="connsiteY34" fmla="*/ 517394 h 867883"/>
                  <a:gd name="connsiteX35" fmla="*/ 475147 w 751563"/>
                  <a:gd name="connsiteY35" fmla="*/ 582433 h 867883"/>
                  <a:gd name="connsiteX36" fmla="*/ 401978 w 751563"/>
                  <a:gd name="connsiteY36" fmla="*/ 558044 h 867883"/>
                  <a:gd name="connsiteX37" fmla="*/ 451661 w 751563"/>
                  <a:gd name="connsiteY37" fmla="*/ 508361 h 867883"/>
                  <a:gd name="connsiteX38" fmla="*/ 488697 w 751563"/>
                  <a:gd name="connsiteY38" fmla="*/ 517394 h 867883"/>
                  <a:gd name="connsiteX39" fmla="*/ 375782 w 751563"/>
                  <a:gd name="connsiteY39" fmla="*/ 544494 h 867883"/>
                  <a:gd name="connsiteX40" fmla="*/ 317969 w 751563"/>
                  <a:gd name="connsiteY40" fmla="*/ 486682 h 867883"/>
                  <a:gd name="connsiteX41" fmla="*/ 317969 w 751563"/>
                  <a:gd name="connsiteY41" fmla="*/ 478551 h 867883"/>
                  <a:gd name="connsiteX42" fmla="*/ 433594 w 751563"/>
                  <a:gd name="connsiteY42" fmla="*/ 478551 h 867883"/>
                  <a:gd name="connsiteX43" fmla="*/ 433594 w 751563"/>
                  <a:gd name="connsiteY43" fmla="*/ 486682 h 867883"/>
                  <a:gd name="connsiteX44" fmla="*/ 375782 w 751563"/>
                  <a:gd name="connsiteY44" fmla="*/ 544494 h 867883"/>
                  <a:gd name="connsiteX45" fmla="*/ 395655 w 751563"/>
                  <a:gd name="connsiteY45" fmla="*/ 614953 h 867883"/>
                  <a:gd name="connsiteX46" fmla="*/ 376685 w 751563"/>
                  <a:gd name="connsiteY46" fmla="*/ 621276 h 867883"/>
                  <a:gd name="connsiteX47" fmla="*/ 356812 w 751563"/>
                  <a:gd name="connsiteY47" fmla="*/ 614953 h 867883"/>
                  <a:gd name="connsiteX48" fmla="*/ 359522 w 751563"/>
                  <a:gd name="connsiteY48" fmla="*/ 585143 h 867883"/>
                  <a:gd name="connsiteX49" fmla="*/ 375782 w 751563"/>
                  <a:gd name="connsiteY49" fmla="*/ 579724 h 867883"/>
                  <a:gd name="connsiteX50" fmla="*/ 392041 w 751563"/>
                  <a:gd name="connsiteY50" fmla="*/ 585143 h 867883"/>
                  <a:gd name="connsiteX51" fmla="*/ 395655 w 751563"/>
                  <a:gd name="connsiteY51" fmla="*/ 614953 h 867883"/>
                  <a:gd name="connsiteX52" fmla="*/ 202344 w 751563"/>
                  <a:gd name="connsiteY52" fmla="*/ 203038 h 867883"/>
                  <a:gd name="connsiteX53" fmla="*/ 375782 w 751563"/>
                  <a:gd name="connsiteY53" fmla="*/ 29601 h 867883"/>
                  <a:gd name="connsiteX54" fmla="*/ 549219 w 751563"/>
                  <a:gd name="connsiteY54" fmla="*/ 203038 h 867883"/>
                  <a:gd name="connsiteX55" fmla="*/ 442628 w 751563"/>
                  <a:gd name="connsiteY55" fmla="*/ 362926 h 867883"/>
                  <a:gd name="connsiteX56" fmla="*/ 433594 w 751563"/>
                  <a:gd name="connsiteY56" fmla="*/ 376476 h 867883"/>
                  <a:gd name="connsiteX57" fmla="*/ 433594 w 751563"/>
                  <a:gd name="connsiteY57" fmla="*/ 390929 h 867883"/>
                  <a:gd name="connsiteX58" fmla="*/ 317969 w 751563"/>
                  <a:gd name="connsiteY58" fmla="*/ 390929 h 867883"/>
                  <a:gd name="connsiteX59" fmla="*/ 317969 w 751563"/>
                  <a:gd name="connsiteY59" fmla="*/ 376476 h 867883"/>
                  <a:gd name="connsiteX60" fmla="*/ 308936 w 751563"/>
                  <a:gd name="connsiteY60" fmla="*/ 362926 h 867883"/>
                  <a:gd name="connsiteX61" fmla="*/ 202344 w 751563"/>
                  <a:gd name="connsiteY61" fmla="*/ 203038 h 867883"/>
                  <a:gd name="connsiteX62" fmla="*/ 289063 w 751563"/>
                  <a:gd name="connsiteY62" fmla="*/ 419836 h 867883"/>
                  <a:gd name="connsiteX63" fmla="*/ 462501 w 751563"/>
                  <a:gd name="connsiteY63" fmla="*/ 419836 h 867883"/>
                  <a:gd name="connsiteX64" fmla="*/ 462501 w 751563"/>
                  <a:gd name="connsiteY64" fmla="*/ 448742 h 867883"/>
                  <a:gd name="connsiteX65" fmla="*/ 289063 w 751563"/>
                  <a:gd name="connsiteY65" fmla="*/ 448742 h 867883"/>
                  <a:gd name="connsiteX66" fmla="*/ 289063 w 751563"/>
                  <a:gd name="connsiteY66" fmla="*/ 419836 h 867883"/>
                  <a:gd name="connsiteX67" fmla="*/ 298999 w 751563"/>
                  <a:gd name="connsiteY67" fmla="*/ 508361 h 867883"/>
                  <a:gd name="connsiteX68" fmla="*/ 348682 w 751563"/>
                  <a:gd name="connsiteY68" fmla="*/ 558044 h 867883"/>
                  <a:gd name="connsiteX69" fmla="*/ 275513 w 751563"/>
                  <a:gd name="connsiteY69" fmla="*/ 582433 h 867883"/>
                  <a:gd name="connsiteX70" fmla="*/ 261963 w 751563"/>
                  <a:gd name="connsiteY70" fmla="*/ 517394 h 867883"/>
                  <a:gd name="connsiteX71" fmla="*/ 298999 w 751563"/>
                  <a:gd name="connsiteY71" fmla="*/ 508361 h 867883"/>
                  <a:gd name="connsiteX72" fmla="*/ 173438 w 751563"/>
                  <a:gd name="connsiteY72" fmla="*/ 838977 h 867883"/>
                  <a:gd name="connsiteX73" fmla="*/ 173438 w 751563"/>
                  <a:gd name="connsiteY73" fmla="*/ 708898 h 867883"/>
                  <a:gd name="connsiteX74" fmla="*/ 158984 w 751563"/>
                  <a:gd name="connsiteY74" fmla="*/ 694445 h 867883"/>
                  <a:gd name="connsiteX75" fmla="*/ 144531 w 751563"/>
                  <a:gd name="connsiteY75" fmla="*/ 708898 h 867883"/>
                  <a:gd name="connsiteX76" fmla="*/ 144531 w 751563"/>
                  <a:gd name="connsiteY76" fmla="*/ 838977 h 867883"/>
                  <a:gd name="connsiteX77" fmla="*/ 28906 w 751563"/>
                  <a:gd name="connsiteY77" fmla="*/ 838977 h 867883"/>
                  <a:gd name="connsiteX78" fmla="*/ 28906 w 751563"/>
                  <a:gd name="connsiteY78" fmla="*/ 672766 h 867883"/>
                  <a:gd name="connsiteX79" fmla="*/ 105689 w 751563"/>
                  <a:gd name="connsiteY79" fmla="*/ 574304 h 867883"/>
                  <a:gd name="connsiteX80" fmla="*/ 225830 w 751563"/>
                  <a:gd name="connsiteY80" fmla="*/ 544494 h 867883"/>
                  <a:gd name="connsiteX81" fmla="*/ 176148 w 751563"/>
                  <a:gd name="connsiteY81" fmla="*/ 614050 h 867883"/>
                  <a:gd name="connsiteX82" fmla="*/ 177954 w 751563"/>
                  <a:gd name="connsiteY82" fmla="*/ 633020 h 867883"/>
                  <a:gd name="connsiteX83" fmla="*/ 225830 w 751563"/>
                  <a:gd name="connsiteY83" fmla="*/ 680896 h 867883"/>
                  <a:gd name="connsiteX84" fmla="*/ 206860 w 751563"/>
                  <a:gd name="connsiteY84" fmla="*/ 699865 h 867883"/>
                  <a:gd name="connsiteX85" fmla="*/ 203247 w 751563"/>
                  <a:gd name="connsiteY85" fmla="*/ 714319 h 867883"/>
                  <a:gd name="connsiteX86" fmla="*/ 241187 w 751563"/>
                  <a:gd name="connsiteY86" fmla="*/ 839880 h 867883"/>
                  <a:gd name="connsiteX87" fmla="*/ 173438 w 751563"/>
                  <a:gd name="connsiteY87" fmla="*/ 839880 h 867883"/>
                  <a:gd name="connsiteX88" fmla="*/ 270996 w 751563"/>
                  <a:gd name="connsiteY88" fmla="*/ 838977 h 867883"/>
                  <a:gd name="connsiteX89" fmla="*/ 233057 w 751563"/>
                  <a:gd name="connsiteY89" fmla="*/ 712512 h 867883"/>
                  <a:gd name="connsiteX90" fmla="*/ 255640 w 751563"/>
                  <a:gd name="connsiteY90" fmla="*/ 689929 h 867883"/>
                  <a:gd name="connsiteX91" fmla="*/ 255640 w 751563"/>
                  <a:gd name="connsiteY91" fmla="*/ 669153 h 867883"/>
                  <a:gd name="connsiteX92" fmla="*/ 206860 w 751563"/>
                  <a:gd name="connsiteY92" fmla="*/ 620373 h 867883"/>
                  <a:gd name="connsiteX93" fmla="*/ 243897 w 751563"/>
                  <a:gd name="connsiteY93" fmla="*/ 568884 h 867883"/>
                  <a:gd name="connsiteX94" fmla="*/ 299903 w 751563"/>
                  <a:gd name="connsiteY94" fmla="*/ 838977 h 867883"/>
                  <a:gd name="connsiteX95" fmla="*/ 270996 w 751563"/>
                  <a:gd name="connsiteY95" fmla="*/ 838977 h 867883"/>
                  <a:gd name="connsiteX96" fmla="*/ 313453 w 751563"/>
                  <a:gd name="connsiteY96" fmla="*/ 758581 h 867883"/>
                  <a:gd name="connsiteX97" fmla="*/ 282740 w 751563"/>
                  <a:gd name="connsiteY97" fmla="*/ 611340 h 867883"/>
                  <a:gd name="connsiteX98" fmla="*/ 329712 w 751563"/>
                  <a:gd name="connsiteY98" fmla="*/ 595983 h 867883"/>
                  <a:gd name="connsiteX99" fmla="*/ 313453 w 751563"/>
                  <a:gd name="connsiteY99" fmla="*/ 758581 h 867883"/>
                  <a:gd name="connsiteX100" fmla="*/ 334229 w 751563"/>
                  <a:gd name="connsiteY100" fmla="*/ 838977 h 867883"/>
                  <a:gd name="connsiteX101" fmla="*/ 353198 w 751563"/>
                  <a:gd name="connsiteY101" fmla="*/ 644763 h 867883"/>
                  <a:gd name="connsiteX102" fmla="*/ 371265 w 751563"/>
                  <a:gd name="connsiteY102" fmla="*/ 651086 h 867883"/>
                  <a:gd name="connsiteX103" fmla="*/ 375782 w 751563"/>
                  <a:gd name="connsiteY103" fmla="*/ 651989 h 867883"/>
                  <a:gd name="connsiteX104" fmla="*/ 380298 w 751563"/>
                  <a:gd name="connsiteY104" fmla="*/ 651086 h 867883"/>
                  <a:gd name="connsiteX105" fmla="*/ 398365 w 751563"/>
                  <a:gd name="connsiteY105" fmla="*/ 644763 h 867883"/>
                  <a:gd name="connsiteX106" fmla="*/ 417335 w 751563"/>
                  <a:gd name="connsiteY106" fmla="*/ 838977 h 867883"/>
                  <a:gd name="connsiteX107" fmla="*/ 334229 w 751563"/>
                  <a:gd name="connsiteY107" fmla="*/ 838977 h 867883"/>
                  <a:gd name="connsiteX108" fmla="*/ 422754 w 751563"/>
                  <a:gd name="connsiteY108" fmla="*/ 595080 h 867883"/>
                  <a:gd name="connsiteX109" fmla="*/ 469727 w 751563"/>
                  <a:gd name="connsiteY109" fmla="*/ 610437 h 867883"/>
                  <a:gd name="connsiteX110" fmla="*/ 439014 w 751563"/>
                  <a:gd name="connsiteY110" fmla="*/ 758581 h 867883"/>
                  <a:gd name="connsiteX111" fmla="*/ 422754 w 751563"/>
                  <a:gd name="connsiteY111" fmla="*/ 595080 h 867883"/>
                  <a:gd name="connsiteX112" fmla="*/ 451661 w 751563"/>
                  <a:gd name="connsiteY112" fmla="*/ 838977 h 867883"/>
                  <a:gd name="connsiteX113" fmla="*/ 507667 w 751563"/>
                  <a:gd name="connsiteY113" fmla="*/ 568884 h 867883"/>
                  <a:gd name="connsiteX114" fmla="*/ 544703 w 751563"/>
                  <a:gd name="connsiteY114" fmla="*/ 620373 h 867883"/>
                  <a:gd name="connsiteX115" fmla="*/ 495923 w 751563"/>
                  <a:gd name="connsiteY115" fmla="*/ 669153 h 867883"/>
                  <a:gd name="connsiteX116" fmla="*/ 495923 w 751563"/>
                  <a:gd name="connsiteY116" fmla="*/ 689929 h 867883"/>
                  <a:gd name="connsiteX117" fmla="*/ 518506 w 751563"/>
                  <a:gd name="connsiteY117" fmla="*/ 712512 h 867883"/>
                  <a:gd name="connsiteX118" fmla="*/ 480567 w 751563"/>
                  <a:gd name="connsiteY118" fmla="*/ 838977 h 867883"/>
                  <a:gd name="connsiteX119" fmla="*/ 451661 w 751563"/>
                  <a:gd name="connsiteY119" fmla="*/ 838977 h 867883"/>
                  <a:gd name="connsiteX120" fmla="*/ 722657 w 751563"/>
                  <a:gd name="connsiteY120" fmla="*/ 838977 h 867883"/>
                  <a:gd name="connsiteX121" fmla="*/ 607032 w 751563"/>
                  <a:gd name="connsiteY121" fmla="*/ 838977 h 867883"/>
                  <a:gd name="connsiteX122" fmla="*/ 607032 w 751563"/>
                  <a:gd name="connsiteY122" fmla="*/ 708898 h 867883"/>
                  <a:gd name="connsiteX123" fmla="*/ 592579 w 751563"/>
                  <a:gd name="connsiteY123" fmla="*/ 694445 h 867883"/>
                  <a:gd name="connsiteX124" fmla="*/ 578126 w 751563"/>
                  <a:gd name="connsiteY124" fmla="*/ 708898 h 867883"/>
                  <a:gd name="connsiteX125" fmla="*/ 578126 w 751563"/>
                  <a:gd name="connsiteY125" fmla="*/ 838977 h 867883"/>
                  <a:gd name="connsiteX126" fmla="*/ 510377 w 751563"/>
                  <a:gd name="connsiteY126" fmla="*/ 838977 h 867883"/>
                  <a:gd name="connsiteX127" fmla="*/ 548316 w 751563"/>
                  <a:gd name="connsiteY127" fmla="*/ 713415 h 867883"/>
                  <a:gd name="connsiteX128" fmla="*/ 544703 w 751563"/>
                  <a:gd name="connsiteY128" fmla="*/ 698962 h 867883"/>
                  <a:gd name="connsiteX129" fmla="*/ 525733 w 751563"/>
                  <a:gd name="connsiteY129" fmla="*/ 679992 h 867883"/>
                  <a:gd name="connsiteX130" fmla="*/ 573609 w 751563"/>
                  <a:gd name="connsiteY130" fmla="*/ 632116 h 867883"/>
                  <a:gd name="connsiteX131" fmla="*/ 575416 w 751563"/>
                  <a:gd name="connsiteY131" fmla="*/ 613147 h 867883"/>
                  <a:gd name="connsiteX132" fmla="*/ 525733 w 751563"/>
                  <a:gd name="connsiteY132" fmla="*/ 543591 h 867883"/>
                  <a:gd name="connsiteX133" fmla="*/ 645875 w 751563"/>
                  <a:gd name="connsiteY133" fmla="*/ 573400 h 867883"/>
                  <a:gd name="connsiteX134" fmla="*/ 722657 w 751563"/>
                  <a:gd name="connsiteY134" fmla="*/ 671862 h 867883"/>
                  <a:gd name="connsiteX135" fmla="*/ 722657 w 751563"/>
                  <a:gd name="connsiteY135" fmla="*/ 838977 h 8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51563" h="86788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grpFill/>
              <a:ln w="902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06484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A04AEE-0687-9B36-3D52-15FE5D9B0A7F}"/>
              </a:ext>
            </a:extLst>
          </p:cNvPr>
          <p:cNvSpPr>
            <a:spLocks noGrp="1"/>
          </p:cNvSpPr>
          <p:nvPr>
            <p:ph type="body" sz="quarter" idx="18"/>
          </p:nvPr>
        </p:nvSpPr>
        <p:spPr/>
        <p:txBody>
          <a:bodyPr lIns="91440" tIns="45720" rIns="91440" bIns="45720" anchor="t"/>
          <a:lstStyle/>
          <a:p>
            <a:pPr>
              <a:buFont typeface="Arial" panose="020B0604020202020204" pitchFamily="34" charset="0"/>
              <a:buChar char="•"/>
              <a:defRPr/>
            </a:pPr>
            <a:r>
              <a:rPr lang="da-DK" sz="2800" dirty="0">
                <a:latin typeface="Calibri" panose="020F0502020204030204"/>
              </a:rPr>
              <a:t>Tutorer og plejepersonale / frivillige, der arbejder med seniorer.</a:t>
            </a:r>
            <a:endParaRPr lang="da-DK" dirty="0"/>
          </a:p>
          <a:p>
            <a:pPr>
              <a:buFont typeface="Arial" panose="020B0604020202020204" pitchFamily="34" charset="0"/>
              <a:buChar char="•"/>
              <a:defRPr/>
            </a:pPr>
            <a:r>
              <a:rPr lang="da-DK" sz="2800" dirty="0">
                <a:latin typeface="Calibri" panose="020F0502020204030204"/>
              </a:rPr>
              <a:t>IT-undervisere, der arbejder med seniorer</a:t>
            </a:r>
            <a:endParaRPr lang="da-DK" dirty="0">
              <a:latin typeface="Calibri" panose="020F0502020204030204"/>
            </a:endParaRPr>
          </a:p>
          <a:p>
            <a:pPr>
              <a:buFont typeface="Arial" panose="020B0604020202020204" pitchFamily="34" charset="0"/>
              <a:buChar char="•"/>
              <a:defRPr/>
            </a:pPr>
            <a:r>
              <a:rPr lang="da-DK" sz="2800" dirty="0">
                <a:latin typeface="Calibri" panose="020F0502020204030204"/>
              </a:rPr>
              <a:t>Familie, der underviser seniorer</a:t>
            </a:r>
            <a:endParaRPr lang="da-DK" dirty="0">
              <a:latin typeface="Calibri" panose="020F0502020204030204"/>
            </a:endParaRPr>
          </a:p>
          <a:p>
            <a:pPr>
              <a:buFont typeface="Arial" panose="020B0604020202020204" pitchFamily="34" charset="0"/>
              <a:buChar char="•"/>
              <a:defRPr/>
            </a:pPr>
            <a:r>
              <a:rPr lang="da-DK" sz="2800" dirty="0">
                <a:latin typeface="Calibri" panose="020F0502020204030204"/>
              </a:rPr>
              <a:t>Seniorer, der underviser seniorer</a:t>
            </a:r>
            <a:endParaRPr lang="da-DK" sz="2800" dirty="0">
              <a:cs typeface="Calibri"/>
            </a:endParaRPr>
          </a:p>
        </p:txBody>
      </p:sp>
      <p:sp>
        <p:nvSpPr>
          <p:cNvPr id="3" name="Text Placeholder 2">
            <a:extLst>
              <a:ext uri="{FF2B5EF4-FFF2-40B4-BE49-F238E27FC236}">
                <a16:creationId xmlns:a16="http://schemas.microsoft.com/office/drawing/2014/main" id="{0D708E87-88CB-E3A3-DF25-6CF8C8BEF4A4}"/>
              </a:ext>
            </a:extLst>
          </p:cNvPr>
          <p:cNvSpPr>
            <a:spLocks noGrp="1"/>
          </p:cNvSpPr>
          <p:nvPr>
            <p:ph type="body" sz="quarter" idx="16"/>
          </p:nvPr>
        </p:nvSpPr>
        <p:spPr>
          <a:xfrm>
            <a:off x="839266" y="782666"/>
            <a:ext cx="4757375" cy="992652"/>
          </a:xfrm>
        </p:spPr>
        <p:txBody>
          <a:bodyPr lIns="91440" tIns="45720" rIns="91440" bIns="45720" anchor="t">
            <a:noAutofit/>
          </a:bodyPr>
          <a:lstStyle/>
          <a:p>
            <a:r>
              <a:rPr lang="da-DK" b="0">
                <a:ea typeface="+mn-lt"/>
                <a:cs typeface="+mn-lt"/>
              </a:rPr>
              <a:t>Tutorer og undervisere</a:t>
            </a:r>
            <a:endParaRPr lang="da-DK"/>
          </a:p>
        </p:txBody>
      </p:sp>
      <p:pic>
        <p:nvPicPr>
          <p:cNvPr id="5" name="Picture Placeholder 11">
            <a:extLst>
              <a:ext uri="{FF2B5EF4-FFF2-40B4-BE49-F238E27FC236}">
                <a16:creationId xmlns:a16="http://schemas.microsoft.com/office/drawing/2014/main" id="{0AA970D1-0EC1-F7DD-53F5-6D8B88BB9DAD}"/>
              </a:ext>
            </a:extLst>
          </p:cNvPr>
          <p:cNvPicPr>
            <a:picLocks noGrp="1" noChangeAspect="1"/>
          </p:cNvPicPr>
          <p:nvPr>
            <p:ph type="pic" sz="quarter" idx="44"/>
          </p:nvPr>
        </p:nvPicPr>
        <p:blipFill rotWithShape="1">
          <a:blip r:embed="rId2"/>
          <a:srcRect l="17881" r="17881"/>
          <a:stretch/>
        </p:blipFill>
        <p:spPr>
          <a:xfrm>
            <a:off x="5888038" y="439738"/>
            <a:ext cx="5661025" cy="6045200"/>
          </a:xfrm>
        </p:spPr>
      </p:pic>
    </p:spTree>
    <p:extLst>
      <p:ext uri="{BB962C8B-B14F-4D97-AF65-F5344CB8AC3E}">
        <p14:creationId xmlns:p14="http://schemas.microsoft.com/office/powerpoint/2010/main" val="2974010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8"/>
          </p:nvPr>
        </p:nvSpPr>
        <p:spPr>
          <a:xfrm>
            <a:off x="5943600" y="2001319"/>
            <a:ext cx="5334000" cy="3913188"/>
          </a:xfrm>
          <a:prstGeom prst="rect">
            <a:avLst/>
          </a:prstGeom>
        </p:spPr>
        <p:txBody>
          <a:bodyPr lIns="91440" tIns="45720" rIns="91440" bIns="45720" anchor="ctr"/>
          <a:lstStyle/>
          <a:p>
            <a:pPr>
              <a:buFont typeface="Arial" panose="020B0604020202020204" pitchFamily="34" charset="0"/>
              <a:buChar char="•"/>
              <a:defRPr/>
            </a:pPr>
            <a:r>
              <a:rPr lang="da-DK" dirty="0">
                <a:latin typeface="Calibri" panose="020F0502020204030204"/>
                <a:cs typeface="Calibri"/>
              </a:rPr>
              <a:t>Vær opmærksom på læringsvanskeligheder</a:t>
            </a:r>
            <a:endParaRPr lang="da-DK" dirty="0">
              <a:latin typeface="Calibri" panose="020F0502020204030204"/>
            </a:endParaRPr>
          </a:p>
          <a:p>
            <a:pPr>
              <a:buFont typeface="Arial" panose="020B0604020202020204" pitchFamily="34" charset="0"/>
              <a:buChar char="•"/>
              <a:defRPr/>
            </a:pPr>
            <a:r>
              <a:rPr lang="da-DK" dirty="0">
                <a:latin typeface="Calibri" panose="020F0502020204030204"/>
                <a:cs typeface="Calibri"/>
              </a:rPr>
              <a:t>Motivation opstår, når man finder ud af, hvordan træning kan gøre hverdagen lettere.</a:t>
            </a:r>
          </a:p>
          <a:p>
            <a:pPr>
              <a:buFont typeface="Arial" panose="020B0604020202020204" pitchFamily="34" charset="0"/>
              <a:buChar char="•"/>
              <a:defRPr/>
            </a:pPr>
            <a:r>
              <a:rPr lang="da-DK" dirty="0">
                <a:latin typeface="Calibri" panose="020F0502020204030204"/>
              </a:rPr>
              <a:t>Gør træningen relevant for plejepersonalet</a:t>
            </a:r>
            <a:endParaRPr lang="da-DK" dirty="0">
              <a:latin typeface="Calibri" panose="020F0502020204030204"/>
              <a:cs typeface="Calibri"/>
            </a:endParaRPr>
          </a:p>
          <a:p>
            <a:pPr>
              <a:buFont typeface="Arial" panose="020B0604020202020204" pitchFamily="34" charset="0"/>
              <a:buChar char="•"/>
              <a:defRPr/>
            </a:pPr>
            <a:r>
              <a:rPr lang="da-DK" dirty="0">
                <a:latin typeface="Calibri" panose="020F0502020204030204"/>
                <a:cs typeface="Calibri"/>
              </a:rPr>
              <a:t>Tydeliggøre fordelene</a:t>
            </a:r>
            <a:endParaRPr lang="da-DK" dirty="0">
              <a:latin typeface="Calibri" panose="020F0502020204030204"/>
            </a:endParaRPr>
          </a:p>
          <a:p>
            <a:pPr>
              <a:buFont typeface="Arial" panose="020B0604020202020204" pitchFamily="34" charset="0"/>
              <a:buChar char="•"/>
              <a:defRPr/>
            </a:pPr>
            <a:r>
              <a:rPr lang="da-DK" dirty="0">
                <a:latin typeface="Calibri" panose="020F0502020204030204"/>
                <a:cs typeface="Calibri"/>
              </a:rPr>
              <a:t>Hvilket behov for træning har plejepersonalet?</a:t>
            </a:r>
            <a:endParaRPr lang="da-DK" dirty="0">
              <a:latin typeface="Calibri" panose="020F0502020204030204"/>
            </a:endParaRPr>
          </a:p>
          <a:p>
            <a:pPr>
              <a:buFont typeface="Arial" panose="020B0604020202020204" pitchFamily="34" charset="0"/>
              <a:buChar char="•"/>
              <a:defRPr/>
            </a:pPr>
            <a:r>
              <a:rPr lang="da-DK" dirty="0">
                <a:latin typeface="Calibri" panose="020F0502020204030204"/>
                <a:cs typeface="Calibri"/>
              </a:rPr>
              <a:t>Er de udvalgte redskaber relevante for langt de fleste deltagere, både plejepersonale og seniorer.</a:t>
            </a:r>
            <a:endParaRPr lang="da-DK" dirty="0">
              <a:latin typeface="Calibri" panose="020F0502020204030204"/>
            </a:endParaRPr>
          </a:p>
          <a:p>
            <a:pPr marL="228600" marR="0" lvl="0" indent="-228600" algn="l" defTabSz="914400">
              <a:lnSpc>
                <a:spcPct val="90000"/>
              </a:lnSpc>
              <a:spcBef>
                <a:spcPts val="1000"/>
              </a:spcBef>
              <a:spcAft>
                <a:spcPts val="0"/>
              </a:spcAft>
              <a:buClrTx/>
              <a:buSzTx/>
              <a:buFont typeface="Arial" panose="020B0604020202020204" pitchFamily="34" charset="0"/>
              <a:buChar char="•"/>
              <a:tabLst/>
              <a:defRPr/>
            </a:pPr>
            <a:endParaRPr kumimoji="0" lang="da-DK" sz="2400" b="0" i="0" u="none" strike="noStrike" kern="1200" cap="none" spc="0" normalizeH="0" baseline="0" noProof="0" dirty="0">
              <a:ln>
                <a:noFill/>
              </a:ln>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prstGeom prst="rect">
            <a:avLst/>
          </a:prstGeom>
        </p:spPr>
        <p:txBody>
          <a:bodyPr lIns="91440" tIns="45720" rIns="91440" bIns="45720" anchor="t">
            <a:noAutofit/>
          </a:bodyPr>
          <a:lstStyle/>
          <a:p>
            <a:r>
              <a:rPr lang="da-DK"/>
              <a:t>Observationer</a:t>
            </a:r>
            <a:endParaRPr lang="da-DK">
              <a:cs typeface="Calibri"/>
            </a:endParaRPr>
          </a:p>
        </p:txBody>
      </p:sp>
      <p:pic>
        <p:nvPicPr>
          <p:cNvPr id="8" name="Picture Placeholder 7">
            <a:extLst>
              <a:ext uri="{FF2B5EF4-FFF2-40B4-BE49-F238E27FC236}">
                <a16:creationId xmlns:a16="http://schemas.microsoft.com/office/drawing/2014/main" id="{A25BBEEA-F052-CE44-9644-F640FF14E941}"/>
              </a:ext>
            </a:extLst>
          </p:cNvPr>
          <p:cNvPicPr>
            <a:picLocks noGrp="1" noChangeAspect="1"/>
          </p:cNvPicPr>
          <p:nvPr>
            <p:ph type="pic" sz="quarter" idx="10"/>
          </p:nvPr>
        </p:nvPicPr>
        <p:blipFill>
          <a:blip r:embed="rId3"/>
          <a:srcRect l="6187" r="6187"/>
          <a:stretch>
            <a:fillRect/>
          </a:stretch>
        </p:blipFill>
        <p:spPr/>
      </p:pic>
    </p:spTree>
    <p:extLst>
      <p:ext uri="{BB962C8B-B14F-4D97-AF65-F5344CB8AC3E}">
        <p14:creationId xmlns:p14="http://schemas.microsoft.com/office/powerpoint/2010/main" val="2155738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35671" y="3196773"/>
            <a:ext cx="7178174" cy="3311641"/>
          </a:xfrm>
        </p:spPr>
        <p:txBody>
          <a:bodyPr lIns="91440" tIns="45720" rIns="91440" bIns="45720" anchor="ctr"/>
          <a:lstStyle/>
          <a:p>
            <a:pPr marL="342900" indent="-342900">
              <a:buFont typeface="Arial" panose="020B0604020202020204" pitchFamily="34" charset="0"/>
              <a:buChar char="•"/>
            </a:pPr>
            <a:r>
              <a:rPr lang="da-DK" dirty="0"/>
              <a:t>Hvilke hobbyer og interesser har plejepersonalet? Brug dem som eksempler i træningen.</a:t>
            </a:r>
          </a:p>
          <a:p>
            <a:pPr marL="342900" indent="-342900">
              <a:buFont typeface="Arial" panose="020B0604020202020204" pitchFamily="34" charset="0"/>
              <a:buChar char="•"/>
            </a:pPr>
            <a:r>
              <a:rPr lang="da-DK" dirty="0"/>
              <a:t>Brug dine egne eksempler</a:t>
            </a:r>
            <a:endParaRPr lang="da-DK" dirty="0">
              <a:cs typeface="Calibri"/>
            </a:endParaRPr>
          </a:p>
          <a:p>
            <a:pPr marL="342900" indent="-342900">
              <a:buFont typeface="Arial" panose="020B0604020202020204" pitchFamily="34" charset="0"/>
              <a:buChar char="•"/>
            </a:pPr>
            <a:r>
              <a:rPr lang="da-DK" dirty="0"/>
              <a:t>Overvej, hvordan teknologi kan gøre en forskel i deltagerens liv.</a:t>
            </a:r>
            <a:endParaRPr lang="da-DK" dirty="0">
              <a:cs typeface="Calibri"/>
            </a:endParaRPr>
          </a:p>
          <a:p>
            <a:pPr marL="342900" indent="-342900">
              <a:buFont typeface="Arial" panose="020B0604020202020204" pitchFamily="34" charset="0"/>
              <a:buChar char="•"/>
            </a:pPr>
            <a:r>
              <a:rPr lang="da-DK" dirty="0"/>
              <a:t>Sæt dig ind i plejepersonalet sted – hvordan ville teknologien hjælpe dig?</a:t>
            </a:r>
            <a:endParaRPr lang="da-DK">
              <a:cs typeface="Calibri"/>
            </a:endParaRPr>
          </a:p>
          <a:p>
            <a:pPr marL="342900" indent="-342900">
              <a:buFont typeface="Arial" panose="020B0604020202020204" pitchFamily="34" charset="0"/>
              <a:buChar char="•"/>
            </a:pPr>
            <a:r>
              <a:rPr lang="da-DK" dirty="0"/>
              <a:t>Fortæl historier, der kan hjælpe med at relatere til de eksempler, du giver.</a:t>
            </a:r>
            <a:endParaRPr lang="da-DK" dirty="0">
              <a:cs typeface="Calibri"/>
            </a:endParaRPr>
          </a:p>
          <a:p>
            <a:pPr marL="0" indent="0" algn="ctr"/>
            <a:r>
              <a:rPr lang="da-DK" dirty="0">
                <a:latin typeface="Calibri" panose="020F0502020204030204"/>
                <a:cs typeface="Calibri"/>
              </a:rPr>
              <a:t>VÆR FORBEREDT!</a:t>
            </a:r>
          </a:p>
          <a:p>
            <a:pPr marL="342900" indent="-342900">
              <a:buFont typeface="Arial" panose="020B0604020202020204" pitchFamily="34" charset="0"/>
              <a:buChar char="•"/>
            </a:pPr>
            <a:endParaRPr lang="da-DK" dirty="0">
              <a:cs typeface="Calibri"/>
            </a:endParaRP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p:txBody>
          <a:bodyPr lIns="91440" tIns="45720" rIns="91440" bIns="45720" anchor="t">
            <a:noAutofit/>
          </a:bodyPr>
          <a:lstStyle/>
          <a:p>
            <a:r>
              <a:rPr lang="da-DK"/>
              <a:t>Eksempler</a:t>
            </a:r>
            <a:endParaRPr lang="da-DK">
              <a:cs typeface="Calibri"/>
            </a:endParaRPr>
          </a:p>
        </p:txBody>
      </p:sp>
      <p:pic>
        <p:nvPicPr>
          <p:cNvPr id="12" name="Picture Placeholder 11">
            <a:extLst>
              <a:ext uri="{FF2B5EF4-FFF2-40B4-BE49-F238E27FC236}">
                <a16:creationId xmlns:a16="http://schemas.microsoft.com/office/drawing/2014/main" id="{33CEC4AA-6559-CA4F-9FD1-A650696936AA}"/>
              </a:ext>
            </a:extLst>
          </p:cNvPr>
          <p:cNvPicPr>
            <a:picLocks noGrp="1" noChangeAspect="1"/>
          </p:cNvPicPr>
          <p:nvPr>
            <p:ph type="pic" sz="quarter" idx="10"/>
          </p:nvPr>
        </p:nvPicPr>
        <p:blipFill rotWithShape="1">
          <a:blip r:embed="rId2"/>
          <a:srcRect l="38266" t="-318" r="24132" b="318"/>
          <a:stretch/>
        </p:blipFill>
        <p:spPr>
          <a:xfrm>
            <a:off x="8583306" y="1246695"/>
            <a:ext cx="2444127" cy="4336988"/>
          </a:xfrm>
        </p:spPr>
      </p:pic>
    </p:spTree>
    <p:extLst>
      <p:ext uri="{BB962C8B-B14F-4D97-AF65-F5344CB8AC3E}">
        <p14:creationId xmlns:p14="http://schemas.microsoft.com/office/powerpoint/2010/main" val="2509141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562163" y="2850567"/>
            <a:ext cx="6010480" cy="2253043"/>
          </a:xfrm>
        </p:spPr>
        <p:txBody>
          <a:bodyPr lIns="91440" tIns="45720" rIns="91440" bIns="45720" anchor="t">
            <a:normAutofit/>
          </a:bodyPr>
          <a:lstStyle/>
          <a:p>
            <a:r>
              <a:rPr lang="da-DK" b="1"/>
              <a:t>Teknologi</a:t>
            </a:r>
            <a:endParaRPr lang="da-DK" b="1">
              <a:cs typeface="Calibri"/>
            </a:endParaRPr>
          </a:p>
          <a:p>
            <a:endParaRPr lang="da-DK" sz="2000" dirty="0">
              <a:cs typeface="Calibri"/>
            </a:endParaRPr>
          </a:p>
          <a:p>
            <a:r>
              <a:rPr lang="da-DK" sz="3600"/>
              <a:t>- Hvordan kan det hjælpe?</a:t>
            </a:r>
            <a:endParaRPr lang="da-DK" sz="3600" dirty="0">
              <a:cs typeface="Calibri"/>
            </a:endParaRPr>
          </a:p>
        </p:txBody>
      </p:sp>
    </p:spTree>
    <p:extLst>
      <p:ext uri="{BB962C8B-B14F-4D97-AF65-F5344CB8AC3E}">
        <p14:creationId xmlns:p14="http://schemas.microsoft.com/office/powerpoint/2010/main" val="315668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1273">
            <a:extLst>
              <a:ext uri="{FF2B5EF4-FFF2-40B4-BE49-F238E27FC236}">
                <a16:creationId xmlns:a16="http://schemas.microsoft.com/office/drawing/2014/main" id="{BCF544F8-2D21-3D38-DF31-2413A71A6511}"/>
              </a:ext>
            </a:extLst>
          </p:cNvPr>
          <p:cNvSpPr/>
          <p:nvPr/>
        </p:nvSpPr>
        <p:spPr>
          <a:xfrm>
            <a:off x="9363244" y="3144003"/>
            <a:ext cx="397701" cy="435799"/>
          </a:xfrm>
          <a:custGeom>
            <a:avLst/>
            <a:gdLst>
              <a:gd name="connsiteX0" fmla="*/ 8229 w 397701"/>
              <a:gd name="connsiteY0" fmla="*/ 0 h 323645"/>
              <a:gd name="connsiteX1" fmla="*/ 0 w 397701"/>
              <a:gd name="connsiteY1" fmla="*/ 8228 h 323645"/>
              <a:gd name="connsiteX2" fmla="*/ 0 w 397701"/>
              <a:gd name="connsiteY2" fmla="*/ 271533 h 323645"/>
              <a:gd name="connsiteX3" fmla="*/ 8229 w 397701"/>
              <a:gd name="connsiteY3" fmla="*/ 279761 h 323645"/>
              <a:gd name="connsiteX4" fmla="*/ 60341 w 397701"/>
              <a:gd name="connsiteY4" fmla="*/ 279761 h 323645"/>
              <a:gd name="connsiteX5" fmla="*/ 82283 w 397701"/>
              <a:gd name="connsiteY5" fmla="*/ 298961 h 323645"/>
              <a:gd name="connsiteX6" fmla="*/ 87769 w 397701"/>
              <a:gd name="connsiteY6" fmla="*/ 323646 h 323645"/>
              <a:gd name="connsiteX7" fmla="*/ 139881 w 397701"/>
              <a:gd name="connsiteY7" fmla="*/ 285247 h 323645"/>
              <a:gd name="connsiteX8" fmla="*/ 153595 w 397701"/>
              <a:gd name="connsiteY8" fmla="*/ 279761 h 323645"/>
              <a:gd name="connsiteX9" fmla="*/ 389473 w 397701"/>
              <a:gd name="connsiteY9" fmla="*/ 279761 h 323645"/>
              <a:gd name="connsiteX10" fmla="*/ 397701 w 397701"/>
              <a:gd name="connsiteY10" fmla="*/ 271533 h 323645"/>
              <a:gd name="connsiteX11" fmla="*/ 397701 w 397701"/>
              <a:gd name="connsiteY11" fmla="*/ 8228 h 323645"/>
              <a:gd name="connsiteX12" fmla="*/ 389473 w 397701"/>
              <a:gd name="connsiteY12" fmla="*/ 0 h 323645"/>
              <a:gd name="connsiteX13" fmla="*/ 8229 w 397701"/>
              <a:gd name="connsiteY13" fmla="*/ 0 h 32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701" h="323645">
                <a:moveTo>
                  <a:pt x="8229" y="0"/>
                </a:moveTo>
                <a:cubicBezTo>
                  <a:pt x="2743" y="0"/>
                  <a:pt x="0" y="2743"/>
                  <a:pt x="0" y="8228"/>
                </a:cubicBezTo>
                <a:lnTo>
                  <a:pt x="0" y="271533"/>
                </a:lnTo>
                <a:cubicBezTo>
                  <a:pt x="0" y="277019"/>
                  <a:pt x="2743" y="279761"/>
                  <a:pt x="8229" y="279761"/>
                </a:cubicBezTo>
                <a:lnTo>
                  <a:pt x="60341" y="279761"/>
                </a:lnTo>
                <a:cubicBezTo>
                  <a:pt x="71312" y="279761"/>
                  <a:pt x="79541" y="287990"/>
                  <a:pt x="82283" y="298961"/>
                </a:cubicBezTo>
                <a:lnTo>
                  <a:pt x="87769" y="323646"/>
                </a:lnTo>
                <a:lnTo>
                  <a:pt x="139881" y="285247"/>
                </a:lnTo>
                <a:cubicBezTo>
                  <a:pt x="142624" y="282504"/>
                  <a:pt x="148110" y="279761"/>
                  <a:pt x="153595" y="279761"/>
                </a:cubicBezTo>
                <a:lnTo>
                  <a:pt x="389473" y="279761"/>
                </a:lnTo>
                <a:cubicBezTo>
                  <a:pt x="394959" y="279761"/>
                  <a:pt x="397701" y="277019"/>
                  <a:pt x="397701" y="271533"/>
                </a:cubicBezTo>
                <a:lnTo>
                  <a:pt x="397701" y="8228"/>
                </a:lnTo>
                <a:cubicBezTo>
                  <a:pt x="397701" y="2743"/>
                  <a:pt x="394959" y="0"/>
                  <a:pt x="389473" y="0"/>
                </a:cubicBezTo>
                <a:lnTo>
                  <a:pt x="8229" y="0"/>
                </a:lnTo>
                <a:close/>
              </a:path>
            </a:pathLst>
          </a:custGeom>
          <a:solidFill>
            <a:srgbClr val="7F3494"/>
          </a:solidFill>
          <a:ln w="27426" cap="flat">
            <a:noFill/>
            <a:prstDash val="solid"/>
            <a:miter/>
          </a:ln>
        </p:spPr>
        <p:txBody>
          <a:bodyPr rtlCol="0" anchor="ctr"/>
          <a:lstStyle/>
          <a:p>
            <a:endParaRPr lang="en-US"/>
          </a:p>
        </p:txBody>
      </p:sp>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p:txBody>
          <a:bodyPr lIns="91440" tIns="45720" rIns="91440" bIns="45720" anchor="t"/>
          <a:lstStyle/>
          <a:p>
            <a:r>
              <a:rPr lang="en-US" dirty="0"/>
              <a:t>Min </a:t>
            </a:r>
            <a:r>
              <a:rPr lang="en-US" dirty="0" err="1"/>
              <a:t>familie</a:t>
            </a:r>
            <a:r>
              <a:rPr lang="en-US" dirty="0"/>
              <a:t> </a:t>
            </a:r>
            <a:r>
              <a:rPr lang="en-US" dirty="0" err="1"/>
              <a:t>bor</a:t>
            </a:r>
            <a:r>
              <a:rPr lang="en-US" dirty="0"/>
              <a:t> </a:t>
            </a:r>
            <a:r>
              <a:rPr lang="en-US" dirty="0" err="1"/>
              <a:t>langt</a:t>
            </a:r>
            <a:r>
              <a:rPr lang="en-US" dirty="0"/>
              <a:t> </a:t>
            </a:r>
            <a:r>
              <a:rPr lang="en-US" dirty="0" err="1"/>
              <a:t>fra</a:t>
            </a:r>
            <a:r>
              <a:rPr lang="en-US" dirty="0"/>
              <a:t> </a:t>
            </a:r>
            <a:r>
              <a:rPr lang="en-US" dirty="0" err="1"/>
              <a:t>mig</a:t>
            </a:r>
            <a:r>
              <a:rPr lang="en-US" dirty="0"/>
              <a:t> </a:t>
            </a:r>
            <a:r>
              <a:rPr lang="en-US" dirty="0" err="1"/>
              <a:t>og</a:t>
            </a:r>
            <a:r>
              <a:rPr lang="en-US" dirty="0"/>
              <a:t> </a:t>
            </a:r>
            <a:r>
              <a:rPr lang="en-US" dirty="0" err="1"/>
              <a:t>har</a:t>
            </a:r>
            <a:r>
              <a:rPr lang="en-US" dirty="0"/>
              <a:t> </a:t>
            </a:r>
            <a:r>
              <a:rPr lang="en-US" dirty="0" err="1"/>
              <a:t>travlt</a:t>
            </a:r>
            <a:r>
              <a:rPr lang="en-US"/>
              <a:t> i hverdagen</a:t>
            </a:r>
            <a:r>
              <a:rPr lang="en-US" dirty="0"/>
              <a:t>.</a:t>
            </a:r>
          </a:p>
          <a:p>
            <a:endParaRPr lang="en-US" dirty="0"/>
          </a:p>
          <a:p>
            <a:pPr marL="342900" indent="-342900">
              <a:buFont typeface="Arial" panose="020B0604020202020204" pitchFamily="34" charset="0"/>
              <a:buChar char="•"/>
            </a:pPr>
            <a:r>
              <a:rPr lang="en-US" dirty="0" err="1"/>
              <a:t>Beskeder</a:t>
            </a:r>
            <a:r>
              <a:rPr lang="en-US"/>
              <a:t> – SMS, WhatsApp </a:t>
            </a:r>
            <a:endParaRPr lang="en-US">
              <a:cs typeface="Calibri"/>
            </a:endParaRPr>
          </a:p>
          <a:p>
            <a:pPr marL="342900" indent="-342900">
              <a:buFont typeface="Arial" panose="020B0604020202020204" pitchFamily="34" charset="0"/>
              <a:buChar char="•"/>
            </a:pPr>
            <a:r>
              <a:rPr lang="en-US"/>
              <a:t>Email – hurtig og let </a:t>
            </a:r>
            <a:endParaRPr lang="en-US">
              <a:cs typeface="Calibri" panose="020F0502020204030204"/>
            </a:endParaRPr>
          </a:p>
          <a:p>
            <a:pPr marL="342900" indent="-342900">
              <a:buFont typeface="Arial" panose="020B0604020202020204" pitchFamily="34" charset="0"/>
              <a:buChar char="•"/>
            </a:pPr>
            <a:r>
              <a:rPr lang="en-US" dirty="0"/>
              <a:t>Sende </a:t>
            </a:r>
            <a:r>
              <a:rPr lang="en-US" err="1"/>
              <a:t>og</a:t>
            </a:r>
            <a:r>
              <a:rPr lang="en-US"/>
              <a:t> </a:t>
            </a:r>
            <a:r>
              <a:rPr lang="en-US" err="1"/>
              <a:t>modtage</a:t>
            </a:r>
            <a:r>
              <a:rPr lang="en-US"/>
              <a:t> fotos</a:t>
            </a:r>
            <a:endParaRPr lang="en-US">
              <a:cs typeface="Calibri" panose="020F0502020204030204"/>
            </a:endParaRPr>
          </a:p>
          <a:p>
            <a:pPr marL="342900" indent="-342900">
              <a:buFont typeface="Arial" panose="020B0604020202020204" pitchFamily="34" charset="0"/>
              <a:buChar char="•"/>
            </a:pPr>
            <a:r>
              <a:rPr lang="en-US" dirty="0"/>
              <a:t>Facebook / Instagram</a:t>
            </a:r>
          </a:p>
          <a:p>
            <a:endParaRPr lang="en-US" dirty="0"/>
          </a:p>
          <a:p>
            <a:r>
              <a:rPr lang="en-US" dirty="0"/>
              <a:t>Se den </a:t>
            </a:r>
            <a:r>
              <a:rPr lang="en-US" err="1"/>
              <a:t>tekniske</a:t>
            </a:r>
            <a:r>
              <a:rPr lang="en-US" dirty="0"/>
              <a:t> guide </a:t>
            </a:r>
            <a:r>
              <a:rPr lang="en-US" err="1"/>
              <a:t>på</a:t>
            </a:r>
            <a:r>
              <a:rPr lang="en-US" dirty="0"/>
              <a:t> </a:t>
            </a:r>
            <a:r>
              <a:rPr lang="en-US" err="1"/>
              <a:t>hvordan</a:t>
            </a:r>
            <a:r>
              <a:rPr lang="en-US" dirty="0"/>
              <a:t> du </a:t>
            </a:r>
            <a:r>
              <a:rPr lang="en-US" err="1"/>
              <a:t>gør</a:t>
            </a:r>
            <a:r>
              <a:rPr lang="en-US"/>
              <a:t> det.</a:t>
            </a:r>
            <a:endParaRPr lang="en-US" dirty="0">
              <a:cs typeface="Calibri"/>
            </a:endParaRPr>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a:xfrm>
            <a:off x="1553583" y="450558"/>
            <a:ext cx="9886397" cy="1018971"/>
          </a:xfrm>
        </p:spPr>
        <p:txBody>
          <a:bodyPr lIns="91440" tIns="45720" rIns="91440" bIns="45720" anchor="t">
            <a:noAutofit/>
          </a:bodyPr>
          <a:lstStyle/>
          <a:p>
            <a:r>
              <a:rPr lang="en-IE" dirty="0"/>
              <a:t>Familie</a:t>
            </a:r>
          </a:p>
        </p:txBody>
      </p:sp>
      <p:grpSp>
        <p:nvGrpSpPr>
          <p:cNvPr id="6" name="Graphic 3">
            <a:extLst>
              <a:ext uri="{FF2B5EF4-FFF2-40B4-BE49-F238E27FC236}">
                <a16:creationId xmlns:a16="http://schemas.microsoft.com/office/drawing/2014/main" id="{1BA4B4B0-D23B-2BF3-8175-5BDA64DDA6C5}"/>
              </a:ext>
            </a:extLst>
          </p:cNvPr>
          <p:cNvGrpSpPr/>
          <p:nvPr/>
        </p:nvGrpSpPr>
        <p:grpSpPr>
          <a:xfrm>
            <a:off x="8367727" y="2642583"/>
            <a:ext cx="989295" cy="1625501"/>
            <a:chOff x="10404966" y="1987546"/>
            <a:chExt cx="685692" cy="1086133"/>
          </a:xfrm>
          <a:solidFill>
            <a:srgbClr val="092E4B"/>
          </a:solidFill>
        </p:grpSpPr>
        <p:sp>
          <p:nvSpPr>
            <p:cNvPr id="7" name="Freeform 1454">
              <a:extLst>
                <a:ext uri="{FF2B5EF4-FFF2-40B4-BE49-F238E27FC236}">
                  <a16:creationId xmlns:a16="http://schemas.microsoft.com/office/drawing/2014/main" id="{3437AAA9-460D-F572-9A6E-618C7FBC2565}"/>
                </a:ext>
              </a:extLst>
            </p:cNvPr>
            <p:cNvSpPr/>
            <p:nvPr/>
          </p:nvSpPr>
          <p:spPr>
            <a:xfrm>
              <a:off x="10404966" y="2250851"/>
              <a:ext cx="681982" cy="822828"/>
            </a:xfrm>
            <a:custGeom>
              <a:avLst/>
              <a:gdLst>
                <a:gd name="connsiteX0" fmla="*/ 669236 w 681982"/>
                <a:gd name="connsiteY0" fmla="*/ 290733 h 822828"/>
                <a:gd name="connsiteX1" fmla="*/ 652779 w 681982"/>
                <a:gd name="connsiteY1" fmla="*/ 307189 h 822828"/>
                <a:gd name="connsiteX2" fmla="*/ 652779 w 681982"/>
                <a:gd name="connsiteY2" fmla="*/ 704890 h 822828"/>
                <a:gd name="connsiteX3" fmla="*/ 565010 w 681982"/>
                <a:gd name="connsiteY3" fmla="*/ 792658 h 822828"/>
                <a:gd name="connsiteX4" fmla="*/ 120682 w 681982"/>
                <a:gd name="connsiteY4" fmla="*/ 792658 h 822828"/>
                <a:gd name="connsiteX5" fmla="*/ 32914 w 681982"/>
                <a:gd name="connsiteY5" fmla="*/ 704890 h 822828"/>
                <a:gd name="connsiteX6" fmla="*/ 32914 w 681982"/>
                <a:gd name="connsiteY6" fmla="*/ 16456 h 822828"/>
                <a:gd name="connsiteX7" fmla="*/ 16457 w 681982"/>
                <a:gd name="connsiteY7" fmla="*/ 0 h 822828"/>
                <a:gd name="connsiteX8" fmla="*/ 0 w 681982"/>
                <a:gd name="connsiteY8" fmla="*/ 16456 h 822828"/>
                <a:gd name="connsiteX9" fmla="*/ 0 w 681982"/>
                <a:gd name="connsiteY9" fmla="*/ 704890 h 822828"/>
                <a:gd name="connsiteX10" fmla="*/ 117940 w 681982"/>
                <a:gd name="connsiteY10" fmla="*/ 822829 h 822828"/>
                <a:gd name="connsiteX11" fmla="*/ 562267 w 681982"/>
                <a:gd name="connsiteY11" fmla="*/ 822829 h 822828"/>
                <a:gd name="connsiteX12" fmla="*/ 680207 w 681982"/>
                <a:gd name="connsiteY12" fmla="*/ 704890 h 822828"/>
                <a:gd name="connsiteX13" fmla="*/ 680207 w 681982"/>
                <a:gd name="connsiteY13" fmla="*/ 307189 h 822828"/>
                <a:gd name="connsiteX14" fmla="*/ 669236 w 681982"/>
                <a:gd name="connsiteY14" fmla="*/ 290733 h 822828"/>
                <a:gd name="connsiteX15" fmla="*/ 669236 w 681982"/>
                <a:gd name="connsiteY15" fmla="*/ 290733 h 82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982" h="822828">
                  <a:moveTo>
                    <a:pt x="669236" y="290733"/>
                  </a:moveTo>
                  <a:cubicBezTo>
                    <a:pt x="661007" y="290733"/>
                    <a:pt x="652779" y="298961"/>
                    <a:pt x="652779" y="307189"/>
                  </a:cubicBezTo>
                  <a:lnTo>
                    <a:pt x="652779" y="704890"/>
                  </a:lnTo>
                  <a:cubicBezTo>
                    <a:pt x="652779" y="754260"/>
                    <a:pt x="614381" y="792658"/>
                    <a:pt x="565010" y="792658"/>
                  </a:cubicBezTo>
                  <a:lnTo>
                    <a:pt x="120682" y="792658"/>
                  </a:lnTo>
                  <a:cubicBezTo>
                    <a:pt x="71312" y="792658"/>
                    <a:pt x="32914" y="754260"/>
                    <a:pt x="32914" y="704890"/>
                  </a:cubicBezTo>
                  <a:lnTo>
                    <a:pt x="32914" y="16456"/>
                  </a:lnTo>
                  <a:cubicBezTo>
                    <a:pt x="32914" y="8228"/>
                    <a:pt x="24686" y="0"/>
                    <a:pt x="16457" y="0"/>
                  </a:cubicBezTo>
                  <a:cubicBezTo>
                    <a:pt x="8229" y="0"/>
                    <a:pt x="0" y="8228"/>
                    <a:pt x="0" y="16456"/>
                  </a:cubicBezTo>
                  <a:lnTo>
                    <a:pt x="0" y="704890"/>
                  </a:lnTo>
                  <a:cubicBezTo>
                    <a:pt x="0" y="770716"/>
                    <a:pt x="52113" y="822829"/>
                    <a:pt x="117940" y="822829"/>
                  </a:cubicBezTo>
                  <a:lnTo>
                    <a:pt x="562267" y="822829"/>
                  </a:lnTo>
                  <a:cubicBezTo>
                    <a:pt x="628094" y="822829"/>
                    <a:pt x="680207" y="770716"/>
                    <a:pt x="680207" y="704890"/>
                  </a:cubicBezTo>
                  <a:lnTo>
                    <a:pt x="680207" y="307189"/>
                  </a:lnTo>
                  <a:cubicBezTo>
                    <a:pt x="685692" y="296218"/>
                    <a:pt x="677464" y="290733"/>
                    <a:pt x="669236" y="290733"/>
                  </a:cubicBezTo>
                  <a:lnTo>
                    <a:pt x="669236" y="290733"/>
                  </a:lnTo>
                  <a:close/>
                </a:path>
              </a:pathLst>
            </a:custGeom>
            <a:grpFill/>
            <a:ln w="27426" cap="flat">
              <a:noFill/>
              <a:prstDash val="solid"/>
              <a:miter/>
            </a:ln>
          </p:spPr>
          <p:txBody>
            <a:bodyPr rtlCol="0" anchor="ctr"/>
            <a:lstStyle/>
            <a:p>
              <a:endParaRPr lang="en-US"/>
            </a:p>
          </p:txBody>
        </p:sp>
        <p:sp>
          <p:nvSpPr>
            <p:cNvPr id="8" name="Freeform 1455">
              <a:extLst>
                <a:ext uri="{FF2B5EF4-FFF2-40B4-BE49-F238E27FC236}">
                  <a16:creationId xmlns:a16="http://schemas.microsoft.com/office/drawing/2014/main" id="{27C70F52-9072-AD9F-96AC-344DE5D7005D}"/>
                </a:ext>
              </a:extLst>
            </p:cNvPr>
            <p:cNvSpPr/>
            <p:nvPr/>
          </p:nvSpPr>
          <p:spPr>
            <a:xfrm>
              <a:off x="10409739" y="1987546"/>
              <a:ext cx="680919" cy="381243"/>
            </a:xfrm>
            <a:custGeom>
              <a:avLst/>
              <a:gdLst>
                <a:gd name="connsiteX0" fmla="*/ 11684 w 680919"/>
                <a:gd name="connsiteY0" fmla="*/ 224906 h 381243"/>
                <a:gd name="connsiteX1" fmla="*/ 28141 w 680919"/>
                <a:gd name="connsiteY1" fmla="*/ 208450 h 381243"/>
                <a:gd name="connsiteX2" fmla="*/ 28141 w 680919"/>
                <a:gd name="connsiteY2" fmla="*/ 117939 h 381243"/>
                <a:gd name="connsiteX3" fmla="*/ 115910 w 680919"/>
                <a:gd name="connsiteY3" fmla="*/ 30171 h 381243"/>
                <a:gd name="connsiteX4" fmla="*/ 560238 w 680919"/>
                <a:gd name="connsiteY4" fmla="*/ 30171 h 381243"/>
                <a:gd name="connsiteX5" fmla="*/ 648007 w 680919"/>
                <a:gd name="connsiteY5" fmla="*/ 117939 h 381243"/>
                <a:gd name="connsiteX6" fmla="*/ 648007 w 680919"/>
                <a:gd name="connsiteY6" fmla="*/ 364787 h 381243"/>
                <a:gd name="connsiteX7" fmla="*/ 664464 w 680919"/>
                <a:gd name="connsiteY7" fmla="*/ 381244 h 381243"/>
                <a:gd name="connsiteX8" fmla="*/ 680920 w 680919"/>
                <a:gd name="connsiteY8" fmla="*/ 364787 h 381243"/>
                <a:gd name="connsiteX9" fmla="*/ 680920 w 680919"/>
                <a:gd name="connsiteY9" fmla="*/ 117939 h 381243"/>
                <a:gd name="connsiteX10" fmla="*/ 562981 w 680919"/>
                <a:gd name="connsiteY10" fmla="*/ 0 h 381243"/>
                <a:gd name="connsiteX11" fmla="*/ 118652 w 680919"/>
                <a:gd name="connsiteY11" fmla="*/ 0 h 381243"/>
                <a:gd name="connsiteX12" fmla="*/ 714 w 680919"/>
                <a:gd name="connsiteY12" fmla="*/ 117939 h 381243"/>
                <a:gd name="connsiteX13" fmla="*/ 714 w 680919"/>
                <a:gd name="connsiteY13" fmla="*/ 208450 h 381243"/>
                <a:gd name="connsiteX14" fmla="*/ 11684 w 680919"/>
                <a:gd name="connsiteY14" fmla="*/ 224906 h 381243"/>
                <a:gd name="connsiteX15" fmla="*/ 11684 w 680919"/>
                <a:gd name="connsiteY15" fmla="*/ 224906 h 38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919" h="381243">
                  <a:moveTo>
                    <a:pt x="11684" y="224906"/>
                  </a:moveTo>
                  <a:cubicBezTo>
                    <a:pt x="19913" y="224906"/>
                    <a:pt x="28141" y="216678"/>
                    <a:pt x="28141" y="208450"/>
                  </a:cubicBezTo>
                  <a:lnTo>
                    <a:pt x="28141" y="117939"/>
                  </a:lnTo>
                  <a:cubicBezTo>
                    <a:pt x="28141" y="68569"/>
                    <a:pt x="66540" y="30171"/>
                    <a:pt x="115910" y="30171"/>
                  </a:cubicBezTo>
                  <a:lnTo>
                    <a:pt x="560238" y="30171"/>
                  </a:lnTo>
                  <a:cubicBezTo>
                    <a:pt x="609608" y="30171"/>
                    <a:pt x="648007" y="68569"/>
                    <a:pt x="648007" y="117939"/>
                  </a:cubicBezTo>
                  <a:lnTo>
                    <a:pt x="648007" y="364787"/>
                  </a:lnTo>
                  <a:cubicBezTo>
                    <a:pt x="648007" y="373016"/>
                    <a:pt x="656235" y="381244"/>
                    <a:pt x="664464" y="381244"/>
                  </a:cubicBezTo>
                  <a:cubicBezTo>
                    <a:pt x="672692" y="381244"/>
                    <a:pt x="680920" y="373016"/>
                    <a:pt x="680920" y="364787"/>
                  </a:cubicBezTo>
                  <a:lnTo>
                    <a:pt x="680920" y="117939"/>
                  </a:lnTo>
                  <a:cubicBezTo>
                    <a:pt x="680920" y="52112"/>
                    <a:pt x="628807" y="0"/>
                    <a:pt x="562981" y="0"/>
                  </a:cubicBezTo>
                  <a:lnTo>
                    <a:pt x="118652" y="0"/>
                  </a:lnTo>
                  <a:cubicBezTo>
                    <a:pt x="52826" y="0"/>
                    <a:pt x="714" y="52112"/>
                    <a:pt x="714" y="117939"/>
                  </a:cubicBezTo>
                  <a:lnTo>
                    <a:pt x="714" y="208450"/>
                  </a:lnTo>
                  <a:cubicBezTo>
                    <a:pt x="-2029" y="219421"/>
                    <a:pt x="3456" y="224906"/>
                    <a:pt x="11684" y="224906"/>
                  </a:cubicBezTo>
                  <a:lnTo>
                    <a:pt x="11684" y="224906"/>
                  </a:lnTo>
                  <a:close/>
                </a:path>
              </a:pathLst>
            </a:custGeom>
            <a:grpFill/>
            <a:ln w="27426" cap="flat">
              <a:noFill/>
              <a:prstDash val="solid"/>
              <a:miter/>
            </a:ln>
          </p:spPr>
          <p:txBody>
            <a:bodyPr rtlCol="0" anchor="ctr"/>
            <a:lstStyle/>
            <a:p>
              <a:endParaRPr lang="en-US"/>
            </a:p>
          </p:txBody>
        </p:sp>
        <p:sp>
          <p:nvSpPr>
            <p:cNvPr id="9" name="Freeform 1456">
              <a:extLst>
                <a:ext uri="{FF2B5EF4-FFF2-40B4-BE49-F238E27FC236}">
                  <a16:creationId xmlns:a16="http://schemas.microsoft.com/office/drawing/2014/main" id="{3C00A5E7-34A1-B86E-FF79-4A67505E0E36}"/>
                </a:ext>
              </a:extLst>
            </p:cNvPr>
            <p:cNvSpPr/>
            <p:nvPr/>
          </p:nvSpPr>
          <p:spPr>
            <a:xfrm>
              <a:off x="10473536" y="2050629"/>
              <a:ext cx="554039" cy="954481"/>
            </a:xfrm>
            <a:custGeom>
              <a:avLst/>
              <a:gdLst>
                <a:gd name="connsiteX0" fmla="*/ 537583 w 554039"/>
                <a:gd name="connsiteY0" fmla="*/ 318160 h 954481"/>
                <a:gd name="connsiteX1" fmla="*/ 554039 w 554039"/>
                <a:gd name="connsiteY1" fmla="*/ 301704 h 954481"/>
                <a:gd name="connsiteX2" fmla="*/ 554039 w 554039"/>
                <a:gd name="connsiteY2" fmla="*/ 54855 h 954481"/>
                <a:gd name="connsiteX3" fmla="*/ 499184 w 554039"/>
                <a:gd name="connsiteY3" fmla="*/ 0 h 954481"/>
                <a:gd name="connsiteX4" fmla="*/ 447072 w 554039"/>
                <a:gd name="connsiteY4" fmla="*/ 0 h 954481"/>
                <a:gd name="connsiteX5" fmla="*/ 414158 w 554039"/>
                <a:gd name="connsiteY5" fmla="*/ 24685 h 954481"/>
                <a:gd name="connsiteX6" fmla="*/ 397701 w 554039"/>
                <a:gd name="connsiteY6" fmla="*/ 38399 h 954481"/>
                <a:gd name="connsiteX7" fmla="*/ 156338 w 554039"/>
                <a:gd name="connsiteY7" fmla="*/ 38399 h 954481"/>
                <a:gd name="connsiteX8" fmla="*/ 139881 w 554039"/>
                <a:gd name="connsiteY8" fmla="*/ 24685 h 954481"/>
                <a:gd name="connsiteX9" fmla="*/ 106969 w 554039"/>
                <a:gd name="connsiteY9" fmla="*/ 0 h 954481"/>
                <a:gd name="connsiteX10" fmla="*/ 54855 w 554039"/>
                <a:gd name="connsiteY10" fmla="*/ 0 h 954481"/>
                <a:gd name="connsiteX11" fmla="*/ 0 w 554039"/>
                <a:gd name="connsiteY11" fmla="*/ 54855 h 954481"/>
                <a:gd name="connsiteX12" fmla="*/ 0 w 554039"/>
                <a:gd name="connsiteY12" fmla="*/ 899626 h 954481"/>
                <a:gd name="connsiteX13" fmla="*/ 54855 w 554039"/>
                <a:gd name="connsiteY13" fmla="*/ 954481 h 954481"/>
                <a:gd name="connsiteX14" fmla="*/ 392216 w 554039"/>
                <a:gd name="connsiteY14" fmla="*/ 954481 h 954481"/>
                <a:gd name="connsiteX15" fmla="*/ 408673 w 554039"/>
                <a:gd name="connsiteY15" fmla="*/ 938025 h 954481"/>
                <a:gd name="connsiteX16" fmla="*/ 392216 w 554039"/>
                <a:gd name="connsiteY16" fmla="*/ 921568 h 954481"/>
                <a:gd name="connsiteX17" fmla="*/ 54855 w 554039"/>
                <a:gd name="connsiteY17" fmla="*/ 921568 h 954481"/>
                <a:gd name="connsiteX18" fmla="*/ 30171 w 554039"/>
                <a:gd name="connsiteY18" fmla="*/ 896883 h 954481"/>
                <a:gd name="connsiteX19" fmla="*/ 30171 w 554039"/>
                <a:gd name="connsiteY19" fmla="*/ 52112 h 954481"/>
                <a:gd name="connsiteX20" fmla="*/ 54855 w 554039"/>
                <a:gd name="connsiteY20" fmla="*/ 27428 h 954481"/>
                <a:gd name="connsiteX21" fmla="*/ 106969 w 554039"/>
                <a:gd name="connsiteY21" fmla="*/ 27428 h 954481"/>
                <a:gd name="connsiteX22" fmla="*/ 109711 w 554039"/>
                <a:gd name="connsiteY22" fmla="*/ 30170 h 954481"/>
                <a:gd name="connsiteX23" fmla="*/ 156338 w 554039"/>
                <a:gd name="connsiteY23" fmla="*/ 63084 h 954481"/>
                <a:gd name="connsiteX24" fmla="*/ 394959 w 554039"/>
                <a:gd name="connsiteY24" fmla="*/ 63084 h 954481"/>
                <a:gd name="connsiteX25" fmla="*/ 441586 w 554039"/>
                <a:gd name="connsiteY25" fmla="*/ 30170 h 954481"/>
                <a:gd name="connsiteX26" fmla="*/ 444329 w 554039"/>
                <a:gd name="connsiteY26" fmla="*/ 27428 h 954481"/>
                <a:gd name="connsiteX27" fmla="*/ 496441 w 554039"/>
                <a:gd name="connsiteY27" fmla="*/ 27428 h 954481"/>
                <a:gd name="connsiteX28" fmla="*/ 521126 w 554039"/>
                <a:gd name="connsiteY28" fmla="*/ 52112 h 954481"/>
                <a:gd name="connsiteX29" fmla="*/ 521126 w 554039"/>
                <a:gd name="connsiteY29" fmla="*/ 298961 h 954481"/>
                <a:gd name="connsiteX30" fmla="*/ 537583 w 554039"/>
                <a:gd name="connsiteY30" fmla="*/ 318160 h 954481"/>
                <a:gd name="connsiteX31" fmla="*/ 537583 w 554039"/>
                <a:gd name="connsiteY31" fmla="*/ 318160 h 95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4039" h="954481">
                  <a:moveTo>
                    <a:pt x="537583" y="318160"/>
                  </a:moveTo>
                  <a:cubicBezTo>
                    <a:pt x="545811" y="318160"/>
                    <a:pt x="554039" y="309932"/>
                    <a:pt x="554039" y="301704"/>
                  </a:cubicBezTo>
                  <a:lnTo>
                    <a:pt x="554039" y="54855"/>
                  </a:lnTo>
                  <a:cubicBezTo>
                    <a:pt x="554039" y="24685"/>
                    <a:pt x="529355" y="0"/>
                    <a:pt x="499184" y="0"/>
                  </a:cubicBezTo>
                  <a:lnTo>
                    <a:pt x="447072" y="0"/>
                  </a:lnTo>
                  <a:cubicBezTo>
                    <a:pt x="430615" y="0"/>
                    <a:pt x="419644" y="10971"/>
                    <a:pt x="414158" y="24685"/>
                  </a:cubicBezTo>
                  <a:cubicBezTo>
                    <a:pt x="411415" y="32913"/>
                    <a:pt x="405930" y="38399"/>
                    <a:pt x="397701" y="38399"/>
                  </a:cubicBezTo>
                  <a:lnTo>
                    <a:pt x="156338" y="38399"/>
                  </a:lnTo>
                  <a:cubicBezTo>
                    <a:pt x="148110" y="38399"/>
                    <a:pt x="142624" y="32913"/>
                    <a:pt x="139881" y="24685"/>
                  </a:cubicBezTo>
                  <a:cubicBezTo>
                    <a:pt x="134396" y="10971"/>
                    <a:pt x="120682" y="0"/>
                    <a:pt x="106969" y="0"/>
                  </a:cubicBezTo>
                  <a:lnTo>
                    <a:pt x="54855" y="0"/>
                  </a:lnTo>
                  <a:cubicBezTo>
                    <a:pt x="24686" y="0"/>
                    <a:pt x="0" y="24685"/>
                    <a:pt x="0" y="54855"/>
                  </a:cubicBezTo>
                  <a:lnTo>
                    <a:pt x="0" y="899626"/>
                  </a:lnTo>
                  <a:cubicBezTo>
                    <a:pt x="0" y="929796"/>
                    <a:pt x="24686" y="954481"/>
                    <a:pt x="54855" y="954481"/>
                  </a:cubicBezTo>
                  <a:lnTo>
                    <a:pt x="392216" y="954481"/>
                  </a:lnTo>
                  <a:cubicBezTo>
                    <a:pt x="400444" y="954481"/>
                    <a:pt x="408673" y="946253"/>
                    <a:pt x="408673" y="938025"/>
                  </a:cubicBezTo>
                  <a:cubicBezTo>
                    <a:pt x="408673" y="929796"/>
                    <a:pt x="400444" y="921568"/>
                    <a:pt x="392216" y="921568"/>
                  </a:cubicBezTo>
                  <a:lnTo>
                    <a:pt x="54855" y="921568"/>
                  </a:lnTo>
                  <a:cubicBezTo>
                    <a:pt x="41142" y="921568"/>
                    <a:pt x="30171" y="910597"/>
                    <a:pt x="30171" y="896883"/>
                  </a:cubicBezTo>
                  <a:lnTo>
                    <a:pt x="30171" y="52112"/>
                  </a:lnTo>
                  <a:cubicBezTo>
                    <a:pt x="30171" y="38399"/>
                    <a:pt x="41142" y="27428"/>
                    <a:pt x="54855" y="27428"/>
                  </a:cubicBezTo>
                  <a:lnTo>
                    <a:pt x="106969" y="27428"/>
                  </a:lnTo>
                  <a:cubicBezTo>
                    <a:pt x="109711" y="27428"/>
                    <a:pt x="109711" y="27428"/>
                    <a:pt x="109711" y="30170"/>
                  </a:cubicBezTo>
                  <a:cubicBezTo>
                    <a:pt x="115197" y="49370"/>
                    <a:pt x="134396" y="63084"/>
                    <a:pt x="156338" y="63084"/>
                  </a:cubicBezTo>
                  <a:lnTo>
                    <a:pt x="394959" y="63084"/>
                  </a:lnTo>
                  <a:cubicBezTo>
                    <a:pt x="416901" y="63084"/>
                    <a:pt x="436101" y="49370"/>
                    <a:pt x="441586" y="30170"/>
                  </a:cubicBezTo>
                  <a:cubicBezTo>
                    <a:pt x="441586" y="30170"/>
                    <a:pt x="444329" y="27428"/>
                    <a:pt x="444329" y="27428"/>
                  </a:cubicBezTo>
                  <a:lnTo>
                    <a:pt x="496441" y="27428"/>
                  </a:lnTo>
                  <a:cubicBezTo>
                    <a:pt x="510155" y="27428"/>
                    <a:pt x="521126" y="38399"/>
                    <a:pt x="521126" y="52112"/>
                  </a:cubicBezTo>
                  <a:lnTo>
                    <a:pt x="521126" y="298961"/>
                  </a:lnTo>
                  <a:cubicBezTo>
                    <a:pt x="521126" y="312675"/>
                    <a:pt x="529355" y="318160"/>
                    <a:pt x="537583" y="318160"/>
                  </a:cubicBezTo>
                  <a:lnTo>
                    <a:pt x="537583" y="318160"/>
                  </a:lnTo>
                  <a:close/>
                </a:path>
              </a:pathLst>
            </a:custGeom>
            <a:grpFill/>
            <a:ln w="27426" cap="flat">
              <a:noFill/>
              <a:prstDash val="solid"/>
              <a:miter/>
            </a:ln>
          </p:spPr>
          <p:txBody>
            <a:bodyPr rtlCol="0" anchor="ctr"/>
            <a:lstStyle/>
            <a:p>
              <a:endParaRPr lang="en-US"/>
            </a:p>
          </p:txBody>
        </p:sp>
        <p:sp>
          <p:nvSpPr>
            <p:cNvPr id="10" name="Freeform 1457">
              <a:extLst>
                <a:ext uri="{FF2B5EF4-FFF2-40B4-BE49-F238E27FC236}">
                  <a16:creationId xmlns:a16="http://schemas.microsoft.com/office/drawing/2014/main" id="{5FDC8CDC-FFF7-36A5-0BF1-8C91194D4A49}"/>
                </a:ext>
              </a:extLst>
            </p:cNvPr>
            <p:cNvSpPr/>
            <p:nvPr/>
          </p:nvSpPr>
          <p:spPr>
            <a:xfrm>
              <a:off x="10915121" y="2538841"/>
              <a:ext cx="112453" cy="469012"/>
            </a:xfrm>
            <a:custGeom>
              <a:avLst/>
              <a:gdLst>
                <a:gd name="connsiteX0" fmla="*/ 0 w 112453"/>
                <a:gd name="connsiteY0" fmla="*/ 452556 h 469012"/>
                <a:gd name="connsiteX1" fmla="*/ 16457 w 112453"/>
                <a:gd name="connsiteY1" fmla="*/ 469012 h 469012"/>
                <a:gd name="connsiteX2" fmla="*/ 57598 w 112453"/>
                <a:gd name="connsiteY2" fmla="*/ 469012 h 469012"/>
                <a:gd name="connsiteX3" fmla="*/ 112454 w 112453"/>
                <a:gd name="connsiteY3" fmla="*/ 414157 h 469012"/>
                <a:gd name="connsiteX4" fmla="*/ 112454 w 112453"/>
                <a:gd name="connsiteY4" fmla="*/ 16456 h 469012"/>
                <a:gd name="connsiteX5" fmla="*/ 95997 w 112453"/>
                <a:gd name="connsiteY5" fmla="*/ 0 h 469012"/>
                <a:gd name="connsiteX6" fmla="*/ 79540 w 112453"/>
                <a:gd name="connsiteY6" fmla="*/ 16456 h 469012"/>
                <a:gd name="connsiteX7" fmla="*/ 79540 w 112453"/>
                <a:gd name="connsiteY7" fmla="*/ 414157 h 469012"/>
                <a:gd name="connsiteX8" fmla="*/ 54855 w 112453"/>
                <a:gd name="connsiteY8" fmla="*/ 438842 h 469012"/>
                <a:gd name="connsiteX9" fmla="*/ 16457 w 112453"/>
                <a:gd name="connsiteY9" fmla="*/ 438842 h 469012"/>
                <a:gd name="connsiteX10" fmla="*/ 0 w 112453"/>
                <a:gd name="connsiteY10" fmla="*/ 452556 h 469012"/>
                <a:gd name="connsiteX11" fmla="*/ 0 w 112453"/>
                <a:gd name="connsiteY11" fmla="*/ 452556 h 46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453" h="469012">
                  <a:moveTo>
                    <a:pt x="0" y="452556"/>
                  </a:moveTo>
                  <a:cubicBezTo>
                    <a:pt x="0" y="460784"/>
                    <a:pt x="8229" y="469012"/>
                    <a:pt x="16457" y="469012"/>
                  </a:cubicBezTo>
                  <a:lnTo>
                    <a:pt x="57598" y="469012"/>
                  </a:lnTo>
                  <a:cubicBezTo>
                    <a:pt x="87769" y="469012"/>
                    <a:pt x="112454" y="444327"/>
                    <a:pt x="112454" y="414157"/>
                  </a:cubicBezTo>
                  <a:lnTo>
                    <a:pt x="112454" y="16456"/>
                  </a:lnTo>
                  <a:cubicBezTo>
                    <a:pt x="112454" y="8228"/>
                    <a:pt x="104226" y="0"/>
                    <a:pt x="95997" y="0"/>
                  </a:cubicBezTo>
                  <a:cubicBezTo>
                    <a:pt x="87769" y="0"/>
                    <a:pt x="79540" y="8228"/>
                    <a:pt x="79540" y="16456"/>
                  </a:cubicBezTo>
                  <a:lnTo>
                    <a:pt x="79540" y="414157"/>
                  </a:lnTo>
                  <a:cubicBezTo>
                    <a:pt x="79540" y="427871"/>
                    <a:pt x="68569" y="438842"/>
                    <a:pt x="54855" y="438842"/>
                  </a:cubicBezTo>
                  <a:lnTo>
                    <a:pt x="16457" y="438842"/>
                  </a:lnTo>
                  <a:cubicBezTo>
                    <a:pt x="8229" y="438842"/>
                    <a:pt x="0" y="444327"/>
                    <a:pt x="0" y="452556"/>
                  </a:cubicBezTo>
                  <a:lnTo>
                    <a:pt x="0" y="452556"/>
                  </a:lnTo>
                  <a:close/>
                </a:path>
              </a:pathLst>
            </a:custGeom>
            <a:grpFill/>
            <a:ln w="27426" cap="flat">
              <a:noFill/>
              <a:prstDash val="solid"/>
              <a:miter/>
            </a:ln>
          </p:spPr>
          <p:txBody>
            <a:bodyPr rtlCol="0" anchor="ctr"/>
            <a:lstStyle/>
            <a:p>
              <a:endParaRPr lang="en-US"/>
            </a:p>
          </p:txBody>
        </p:sp>
        <p:sp>
          <p:nvSpPr>
            <p:cNvPr id="12" name="Freeform 1459">
              <a:extLst>
                <a:ext uri="{FF2B5EF4-FFF2-40B4-BE49-F238E27FC236}">
                  <a16:creationId xmlns:a16="http://schemas.microsoft.com/office/drawing/2014/main" id="{698250AB-8052-F763-4130-360368424E0D}"/>
                </a:ext>
              </a:extLst>
            </p:cNvPr>
            <p:cNvSpPr/>
            <p:nvPr/>
          </p:nvSpPr>
          <p:spPr>
            <a:xfrm>
              <a:off x="10544848" y="2733577"/>
              <a:ext cx="405930" cy="178279"/>
            </a:xfrm>
            <a:custGeom>
              <a:avLst/>
              <a:gdLst>
                <a:gd name="connsiteX0" fmla="*/ 367531 w 405930"/>
                <a:gd name="connsiteY0" fmla="*/ 0 h 178279"/>
                <a:gd name="connsiteX1" fmla="*/ 38399 w 405930"/>
                <a:gd name="connsiteY1" fmla="*/ 0 h 178279"/>
                <a:gd name="connsiteX2" fmla="*/ 0 w 405930"/>
                <a:gd name="connsiteY2" fmla="*/ 38399 h 178279"/>
                <a:gd name="connsiteX3" fmla="*/ 0 w 405930"/>
                <a:gd name="connsiteY3" fmla="*/ 139881 h 178279"/>
                <a:gd name="connsiteX4" fmla="*/ 38399 w 405930"/>
                <a:gd name="connsiteY4" fmla="*/ 178280 h 178279"/>
                <a:gd name="connsiteX5" fmla="*/ 367531 w 405930"/>
                <a:gd name="connsiteY5" fmla="*/ 178280 h 178279"/>
                <a:gd name="connsiteX6" fmla="*/ 405930 w 405930"/>
                <a:gd name="connsiteY6" fmla="*/ 139881 h 178279"/>
                <a:gd name="connsiteX7" fmla="*/ 405930 w 405930"/>
                <a:gd name="connsiteY7" fmla="*/ 38399 h 178279"/>
                <a:gd name="connsiteX8" fmla="*/ 367531 w 405930"/>
                <a:gd name="connsiteY8" fmla="*/ 0 h 178279"/>
                <a:gd name="connsiteX9" fmla="*/ 367531 w 405930"/>
                <a:gd name="connsiteY9" fmla="*/ 0 h 178279"/>
                <a:gd name="connsiteX10" fmla="*/ 375759 w 405930"/>
                <a:gd name="connsiteY10" fmla="*/ 139881 h 178279"/>
                <a:gd name="connsiteX11" fmla="*/ 370274 w 405930"/>
                <a:gd name="connsiteY11" fmla="*/ 145366 h 178279"/>
                <a:gd name="connsiteX12" fmla="*/ 41142 w 405930"/>
                <a:gd name="connsiteY12" fmla="*/ 145366 h 178279"/>
                <a:gd name="connsiteX13" fmla="*/ 35656 w 405930"/>
                <a:gd name="connsiteY13" fmla="*/ 139881 h 178279"/>
                <a:gd name="connsiteX14" fmla="*/ 35656 w 405930"/>
                <a:gd name="connsiteY14" fmla="*/ 38399 h 178279"/>
                <a:gd name="connsiteX15" fmla="*/ 41142 w 405930"/>
                <a:gd name="connsiteY15" fmla="*/ 32913 h 178279"/>
                <a:gd name="connsiteX16" fmla="*/ 370274 w 405930"/>
                <a:gd name="connsiteY16" fmla="*/ 32913 h 178279"/>
                <a:gd name="connsiteX17" fmla="*/ 375759 w 405930"/>
                <a:gd name="connsiteY17" fmla="*/ 38399 h 178279"/>
                <a:gd name="connsiteX18" fmla="*/ 375759 w 405930"/>
                <a:gd name="connsiteY18" fmla="*/ 139881 h 1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30" h="178279">
                  <a:moveTo>
                    <a:pt x="367531" y="0"/>
                  </a:moveTo>
                  <a:lnTo>
                    <a:pt x="38399" y="0"/>
                  </a:lnTo>
                  <a:cubicBezTo>
                    <a:pt x="16457" y="0"/>
                    <a:pt x="0" y="16457"/>
                    <a:pt x="0" y="38399"/>
                  </a:cubicBezTo>
                  <a:lnTo>
                    <a:pt x="0" y="139881"/>
                  </a:lnTo>
                  <a:cubicBezTo>
                    <a:pt x="0" y="161823"/>
                    <a:pt x="16457" y="178280"/>
                    <a:pt x="38399" y="178280"/>
                  </a:cubicBezTo>
                  <a:lnTo>
                    <a:pt x="367531" y="178280"/>
                  </a:lnTo>
                  <a:cubicBezTo>
                    <a:pt x="389473" y="178280"/>
                    <a:pt x="405930" y="161823"/>
                    <a:pt x="405930" y="139881"/>
                  </a:cubicBezTo>
                  <a:lnTo>
                    <a:pt x="405930" y="38399"/>
                  </a:lnTo>
                  <a:cubicBezTo>
                    <a:pt x="405930" y="19199"/>
                    <a:pt x="389473" y="0"/>
                    <a:pt x="367531" y="0"/>
                  </a:cubicBezTo>
                  <a:lnTo>
                    <a:pt x="367531" y="0"/>
                  </a:lnTo>
                  <a:close/>
                  <a:moveTo>
                    <a:pt x="375759" y="139881"/>
                  </a:moveTo>
                  <a:cubicBezTo>
                    <a:pt x="375759" y="142624"/>
                    <a:pt x="373017" y="145366"/>
                    <a:pt x="370274" y="145366"/>
                  </a:cubicBezTo>
                  <a:lnTo>
                    <a:pt x="41142" y="145366"/>
                  </a:lnTo>
                  <a:cubicBezTo>
                    <a:pt x="38399" y="145366"/>
                    <a:pt x="35656" y="142624"/>
                    <a:pt x="35656" y="139881"/>
                  </a:cubicBezTo>
                  <a:lnTo>
                    <a:pt x="35656" y="38399"/>
                  </a:lnTo>
                  <a:cubicBezTo>
                    <a:pt x="35656" y="35656"/>
                    <a:pt x="38399" y="32913"/>
                    <a:pt x="41142" y="32913"/>
                  </a:cubicBezTo>
                  <a:lnTo>
                    <a:pt x="370274" y="32913"/>
                  </a:lnTo>
                  <a:cubicBezTo>
                    <a:pt x="373017" y="32913"/>
                    <a:pt x="375759" y="35656"/>
                    <a:pt x="375759" y="38399"/>
                  </a:cubicBezTo>
                  <a:lnTo>
                    <a:pt x="375759" y="139881"/>
                  </a:lnTo>
                  <a:close/>
                </a:path>
              </a:pathLst>
            </a:custGeom>
            <a:grpFill/>
            <a:ln w="27426" cap="flat">
              <a:noFill/>
              <a:prstDash val="solid"/>
              <a:miter/>
            </a:ln>
          </p:spPr>
          <p:txBody>
            <a:bodyPr rtlCol="0" anchor="ctr"/>
            <a:lstStyle/>
            <a:p>
              <a:endParaRPr lang="en-US"/>
            </a:p>
          </p:txBody>
        </p:sp>
        <p:sp>
          <p:nvSpPr>
            <p:cNvPr id="13" name="Freeform 1460">
              <a:extLst>
                <a:ext uri="{FF2B5EF4-FFF2-40B4-BE49-F238E27FC236}">
                  <a16:creationId xmlns:a16="http://schemas.microsoft.com/office/drawing/2014/main" id="{4C9B1E8E-2007-99E1-BF85-A724B0B757D2}"/>
                </a:ext>
              </a:extLst>
            </p:cNvPr>
            <p:cNvSpPr/>
            <p:nvPr/>
          </p:nvSpPr>
          <p:spPr>
            <a:xfrm>
              <a:off x="10731356" y="2807631"/>
              <a:ext cx="41141" cy="32913"/>
            </a:xfrm>
            <a:custGeom>
              <a:avLst/>
              <a:gdLst>
                <a:gd name="connsiteX0" fmla="*/ 24685 w 41141"/>
                <a:gd name="connsiteY0" fmla="*/ 0 h 32913"/>
                <a:gd name="connsiteX1" fmla="*/ 16456 w 41141"/>
                <a:gd name="connsiteY1" fmla="*/ 0 h 32913"/>
                <a:gd name="connsiteX2" fmla="*/ 0 w 41141"/>
                <a:gd name="connsiteY2" fmla="*/ 16457 h 32913"/>
                <a:gd name="connsiteX3" fmla="*/ 16456 w 41141"/>
                <a:gd name="connsiteY3" fmla="*/ 32913 h 32913"/>
                <a:gd name="connsiteX4" fmla="*/ 24685 w 41141"/>
                <a:gd name="connsiteY4" fmla="*/ 32913 h 32913"/>
                <a:gd name="connsiteX5" fmla="*/ 41142 w 41141"/>
                <a:gd name="connsiteY5" fmla="*/ 16457 h 32913"/>
                <a:gd name="connsiteX6" fmla="*/ 24685 w 41141"/>
                <a:gd name="connsiteY6" fmla="*/ 0 h 32913"/>
                <a:gd name="connsiteX7" fmla="*/ 24685 w 41141"/>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1" h="32913">
                  <a:moveTo>
                    <a:pt x="24685" y="0"/>
                  </a:moveTo>
                  <a:lnTo>
                    <a:pt x="16456" y="0"/>
                  </a:lnTo>
                  <a:cubicBezTo>
                    <a:pt x="8228" y="0"/>
                    <a:pt x="0" y="8228"/>
                    <a:pt x="0" y="16457"/>
                  </a:cubicBezTo>
                  <a:cubicBezTo>
                    <a:pt x="0" y="24685"/>
                    <a:pt x="8228" y="32913"/>
                    <a:pt x="16456" y="32913"/>
                  </a:cubicBezTo>
                  <a:lnTo>
                    <a:pt x="24685" y="32913"/>
                  </a:lnTo>
                  <a:cubicBezTo>
                    <a:pt x="32913" y="32913"/>
                    <a:pt x="41142" y="24685"/>
                    <a:pt x="41142" y="16457"/>
                  </a:cubicBezTo>
                  <a:cubicBezTo>
                    <a:pt x="41142" y="8228"/>
                    <a:pt x="35656" y="0"/>
                    <a:pt x="24685" y="0"/>
                  </a:cubicBezTo>
                  <a:lnTo>
                    <a:pt x="24685" y="0"/>
                  </a:lnTo>
                  <a:close/>
                </a:path>
              </a:pathLst>
            </a:custGeom>
            <a:grpFill/>
            <a:ln w="27426" cap="flat">
              <a:noFill/>
              <a:prstDash val="solid"/>
              <a:miter/>
            </a:ln>
          </p:spPr>
          <p:txBody>
            <a:bodyPr rtlCol="0" anchor="ctr"/>
            <a:lstStyle/>
            <a:p>
              <a:endParaRPr lang="en-US"/>
            </a:p>
          </p:txBody>
        </p:sp>
        <p:sp>
          <p:nvSpPr>
            <p:cNvPr id="14" name="Freeform 1461">
              <a:extLst>
                <a:ext uri="{FF2B5EF4-FFF2-40B4-BE49-F238E27FC236}">
                  <a16:creationId xmlns:a16="http://schemas.microsoft.com/office/drawing/2014/main" id="{23B8B408-50F5-7824-2351-59C7F6CB674A}"/>
                </a:ext>
              </a:extLst>
            </p:cNvPr>
            <p:cNvSpPr/>
            <p:nvPr/>
          </p:nvSpPr>
          <p:spPr>
            <a:xfrm>
              <a:off x="10640844" y="2807631"/>
              <a:ext cx="41141" cy="32913"/>
            </a:xfrm>
            <a:custGeom>
              <a:avLst/>
              <a:gdLst>
                <a:gd name="connsiteX0" fmla="*/ 24685 w 41141"/>
                <a:gd name="connsiteY0" fmla="*/ 0 h 32913"/>
                <a:gd name="connsiteX1" fmla="*/ 16457 w 41141"/>
                <a:gd name="connsiteY1" fmla="*/ 0 h 32913"/>
                <a:gd name="connsiteX2" fmla="*/ 0 w 41141"/>
                <a:gd name="connsiteY2" fmla="*/ 16457 h 32913"/>
                <a:gd name="connsiteX3" fmla="*/ 16457 w 41141"/>
                <a:gd name="connsiteY3" fmla="*/ 32913 h 32913"/>
                <a:gd name="connsiteX4" fmla="*/ 24685 w 41141"/>
                <a:gd name="connsiteY4" fmla="*/ 32913 h 32913"/>
                <a:gd name="connsiteX5" fmla="*/ 41142 w 41141"/>
                <a:gd name="connsiteY5" fmla="*/ 16457 h 32913"/>
                <a:gd name="connsiteX6" fmla="*/ 24685 w 41141"/>
                <a:gd name="connsiteY6" fmla="*/ 0 h 32913"/>
                <a:gd name="connsiteX7" fmla="*/ 24685 w 41141"/>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1" h="32913">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41142" y="8228"/>
                    <a:pt x="35656" y="0"/>
                    <a:pt x="24685" y="0"/>
                  </a:cubicBezTo>
                  <a:lnTo>
                    <a:pt x="24685" y="0"/>
                  </a:lnTo>
                  <a:close/>
                </a:path>
              </a:pathLst>
            </a:custGeom>
            <a:grpFill/>
            <a:ln w="27426" cap="flat">
              <a:noFill/>
              <a:prstDash val="solid"/>
              <a:miter/>
            </a:ln>
          </p:spPr>
          <p:txBody>
            <a:bodyPr rtlCol="0" anchor="ctr"/>
            <a:lstStyle/>
            <a:p>
              <a:endParaRPr lang="en-US"/>
            </a:p>
          </p:txBody>
        </p:sp>
        <p:sp>
          <p:nvSpPr>
            <p:cNvPr id="15" name="Freeform 1462">
              <a:extLst>
                <a:ext uri="{FF2B5EF4-FFF2-40B4-BE49-F238E27FC236}">
                  <a16:creationId xmlns:a16="http://schemas.microsoft.com/office/drawing/2014/main" id="{B941F019-BF4B-4CDA-AFF1-889B78A905C9}"/>
                </a:ext>
              </a:extLst>
            </p:cNvPr>
            <p:cNvSpPr/>
            <p:nvPr/>
          </p:nvSpPr>
          <p:spPr>
            <a:xfrm>
              <a:off x="10832838" y="2807631"/>
              <a:ext cx="41141" cy="32913"/>
            </a:xfrm>
            <a:custGeom>
              <a:avLst/>
              <a:gdLst>
                <a:gd name="connsiteX0" fmla="*/ 24685 w 41141"/>
                <a:gd name="connsiteY0" fmla="*/ 0 h 32913"/>
                <a:gd name="connsiteX1" fmla="*/ 16457 w 41141"/>
                <a:gd name="connsiteY1" fmla="*/ 0 h 32913"/>
                <a:gd name="connsiteX2" fmla="*/ 0 w 41141"/>
                <a:gd name="connsiteY2" fmla="*/ 16457 h 32913"/>
                <a:gd name="connsiteX3" fmla="*/ 16457 w 41141"/>
                <a:gd name="connsiteY3" fmla="*/ 32913 h 32913"/>
                <a:gd name="connsiteX4" fmla="*/ 24685 w 41141"/>
                <a:gd name="connsiteY4" fmla="*/ 32913 h 32913"/>
                <a:gd name="connsiteX5" fmla="*/ 41142 w 41141"/>
                <a:gd name="connsiteY5" fmla="*/ 16457 h 32913"/>
                <a:gd name="connsiteX6" fmla="*/ 24685 w 41141"/>
                <a:gd name="connsiteY6" fmla="*/ 0 h 32913"/>
                <a:gd name="connsiteX7" fmla="*/ 24685 w 41141"/>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1" h="32913">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38399" y="8228"/>
                    <a:pt x="32914" y="0"/>
                    <a:pt x="24685" y="0"/>
                  </a:cubicBezTo>
                  <a:lnTo>
                    <a:pt x="24685" y="0"/>
                  </a:lnTo>
                  <a:close/>
                </a:path>
              </a:pathLst>
            </a:custGeom>
            <a:grpFill/>
            <a:ln w="27426" cap="flat">
              <a:noFill/>
              <a:prstDash val="solid"/>
              <a:miter/>
            </a:ln>
          </p:spPr>
          <p:txBody>
            <a:bodyPr rtlCol="0" anchor="ctr"/>
            <a:lstStyle/>
            <a:p>
              <a:endParaRPr lang="en-US"/>
            </a:p>
          </p:txBody>
        </p:sp>
      </p:grpSp>
      <p:sp>
        <p:nvSpPr>
          <p:cNvPr id="24" name="Freeform 1279">
            <a:extLst>
              <a:ext uri="{FF2B5EF4-FFF2-40B4-BE49-F238E27FC236}">
                <a16:creationId xmlns:a16="http://schemas.microsoft.com/office/drawing/2014/main" id="{19AE5F67-E380-7BBE-B242-76BE86E8C19A}"/>
              </a:ext>
            </a:extLst>
          </p:cNvPr>
          <p:cNvSpPr/>
          <p:nvPr/>
        </p:nvSpPr>
        <p:spPr>
          <a:xfrm>
            <a:off x="9298388" y="3058732"/>
            <a:ext cx="527415" cy="570566"/>
          </a:xfrm>
          <a:custGeom>
            <a:avLst/>
            <a:gdLst>
              <a:gd name="connsiteX0" fmla="*/ 115197 w 482727"/>
              <a:gd name="connsiteY0" fmla="*/ 427871 h 427871"/>
              <a:gd name="connsiteX1" fmla="*/ 106968 w 482727"/>
              <a:gd name="connsiteY1" fmla="*/ 425128 h 427871"/>
              <a:gd name="connsiteX2" fmla="*/ 93254 w 482727"/>
              <a:gd name="connsiteY2" fmla="*/ 408671 h 427871"/>
              <a:gd name="connsiteX3" fmla="*/ 85026 w 482727"/>
              <a:gd name="connsiteY3" fmla="*/ 367530 h 427871"/>
              <a:gd name="connsiteX4" fmla="*/ 52112 w 482727"/>
              <a:gd name="connsiteY4" fmla="*/ 367530 h 427871"/>
              <a:gd name="connsiteX5" fmla="*/ 0 w 482727"/>
              <a:gd name="connsiteY5" fmla="*/ 315418 h 427871"/>
              <a:gd name="connsiteX6" fmla="*/ 0 w 482727"/>
              <a:gd name="connsiteY6" fmla="*/ 52112 h 427871"/>
              <a:gd name="connsiteX7" fmla="*/ 52112 w 482727"/>
              <a:gd name="connsiteY7" fmla="*/ 0 h 427871"/>
              <a:gd name="connsiteX8" fmla="*/ 430615 w 482727"/>
              <a:gd name="connsiteY8" fmla="*/ 0 h 427871"/>
              <a:gd name="connsiteX9" fmla="*/ 482727 w 482727"/>
              <a:gd name="connsiteY9" fmla="*/ 52112 h 427871"/>
              <a:gd name="connsiteX10" fmla="*/ 482727 w 482727"/>
              <a:gd name="connsiteY10" fmla="*/ 315418 h 427871"/>
              <a:gd name="connsiteX11" fmla="*/ 430615 w 482727"/>
              <a:gd name="connsiteY11" fmla="*/ 367530 h 427871"/>
              <a:gd name="connsiteX12" fmla="*/ 202965 w 482727"/>
              <a:gd name="connsiteY12" fmla="*/ 367530 h 427871"/>
              <a:gd name="connsiteX13" fmla="*/ 126167 w 482727"/>
              <a:gd name="connsiteY13" fmla="*/ 422385 h 427871"/>
              <a:gd name="connsiteX14" fmla="*/ 115197 w 482727"/>
              <a:gd name="connsiteY14" fmla="*/ 427871 h 427871"/>
              <a:gd name="connsiteX15" fmla="*/ 115197 w 482727"/>
              <a:gd name="connsiteY15" fmla="*/ 427871 h 427871"/>
              <a:gd name="connsiteX16" fmla="*/ 52112 w 482727"/>
              <a:gd name="connsiteY16" fmla="*/ 43884 h 427871"/>
              <a:gd name="connsiteX17" fmla="*/ 43884 w 482727"/>
              <a:gd name="connsiteY17" fmla="*/ 52112 h 427871"/>
              <a:gd name="connsiteX18" fmla="*/ 43884 w 482727"/>
              <a:gd name="connsiteY18" fmla="*/ 315418 h 427871"/>
              <a:gd name="connsiteX19" fmla="*/ 52112 w 482727"/>
              <a:gd name="connsiteY19" fmla="*/ 323646 h 427871"/>
              <a:gd name="connsiteX20" fmla="*/ 104226 w 482727"/>
              <a:gd name="connsiteY20" fmla="*/ 323646 h 427871"/>
              <a:gd name="connsiteX21" fmla="*/ 126167 w 482727"/>
              <a:gd name="connsiteY21" fmla="*/ 342845 h 427871"/>
              <a:gd name="connsiteX22" fmla="*/ 131653 w 482727"/>
              <a:gd name="connsiteY22" fmla="*/ 367530 h 427871"/>
              <a:gd name="connsiteX23" fmla="*/ 183766 w 482727"/>
              <a:gd name="connsiteY23" fmla="*/ 329131 h 427871"/>
              <a:gd name="connsiteX24" fmla="*/ 197480 w 482727"/>
              <a:gd name="connsiteY24" fmla="*/ 323646 h 427871"/>
              <a:gd name="connsiteX25" fmla="*/ 433358 w 482727"/>
              <a:gd name="connsiteY25" fmla="*/ 323646 h 427871"/>
              <a:gd name="connsiteX26" fmla="*/ 441586 w 482727"/>
              <a:gd name="connsiteY26" fmla="*/ 315418 h 427871"/>
              <a:gd name="connsiteX27" fmla="*/ 441586 w 482727"/>
              <a:gd name="connsiteY27" fmla="*/ 52112 h 427871"/>
              <a:gd name="connsiteX28" fmla="*/ 433358 w 482727"/>
              <a:gd name="connsiteY28" fmla="*/ 43884 h 427871"/>
              <a:gd name="connsiteX29" fmla="*/ 52112 w 482727"/>
              <a:gd name="connsiteY29" fmla="*/ 43884 h 42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2727" h="427871">
                <a:moveTo>
                  <a:pt x="115197" y="427871"/>
                </a:moveTo>
                <a:cubicBezTo>
                  <a:pt x="112454" y="427871"/>
                  <a:pt x="109711" y="427871"/>
                  <a:pt x="106968" y="425128"/>
                </a:cubicBezTo>
                <a:cubicBezTo>
                  <a:pt x="98740" y="422385"/>
                  <a:pt x="95997" y="416899"/>
                  <a:pt x="93254" y="408671"/>
                </a:cubicBezTo>
                <a:lnTo>
                  <a:pt x="85026" y="367530"/>
                </a:lnTo>
                <a:lnTo>
                  <a:pt x="52112" y="367530"/>
                </a:lnTo>
                <a:cubicBezTo>
                  <a:pt x="24685" y="367530"/>
                  <a:pt x="0" y="342845"/>
                  <a:pt x="0" y="315418"/>
                </a:cubicBezTo>
                <a:lnTo>
                  <a:pt x="0" y="52112"/>
                </a:lnTo>
                <a:cubicBezTo>
                  <a:pt x="0" y="24685"/>
                  <a:pt x="24685" y="0"/>
                  <a:pt x="52112" y="0"/>
                </a:cubicBezTo>
                <a:lnTo>
                  <a:pt x="430615" y="0"/>
                </a:lnTo>
                <a:cubicBezTo>
                  <a:pt x="458042" y="0"/>
                  <a:pt x="482727" y="24685"/>
                  <a:pt x="482727" y="52112"/>
                </a:cubicBezTo>
                <a:lnTo>
                  <a:pt x="482727" y="315418"/>
                </a:lnTo>
                <a:cubicBezTo>
                  <a:pt x="482727" y="342845"/>
                  <a:pt x="458042" y="367530"/>
                  <a:pt x="430615" y="367530"/>
                </a:cubicBezTo>
                <a:lnTo>
                  <a:pt x="202965" y="367530"/>
                </a:lnTo>
                <a:lnTo>
                  <a:pt x="126167" y="422385"/>
                </a:lnTo>
                <a:cubicBezTo>
                  <a:pt x="123425" y="425128"/>
                  <a:pt x="120682" y="427871"/>
                  <a:pt x="115197" y="427871"/>
                </a:cubicBezTo>
                <a:lnTo>
                  <a:pt x="115197" y="427871"/>
                </a:lnTo>
                <a:close/>
                <a:moveTo>
                  <a:pt x="52112" y="43884"/>
                </a:moveTo>
                <a:cubicBezTo>
                  <a:pt x="46627" y="43884"/>
                  <a:pt x="43884" y="46626"/>
                  <a:pt x="43884" y="52112"/>
                </a:cubicBezTo>
                <a:lnTo>
                  <a:pt x="43884" y="315418"/>
                </a:lnTo>
                <a:cubicBezTo>
                  <a:pt x="43884" y="320903"/>
                  <a:pt x="46627" y="323646"/>
                  <a:pt x="52112" y="323646"/>
                </a:cubicBezTo>
                <a:lnTo>
                  <a:pt x="104226" y="323646"/>
                </a:lnTo>
                <a:cubicBezTo>
                  <a:pt x="115197" y="323646"/>
                  <a:pt x="123425" y="331874"/>
                  <a:pt x="126167" y="342845"/>
                </a:cubicBezTo>
                <a:lnTo>
                  <a:pt x="131653" y="367530"/>
                </a:lnTo>
                <a:lnTo>
                  <a:pt x="183766" y="329131"/>
                </a:lnTo>
                <a:cubicBezTo>
                  <a:pt x="186509" y="326389"/>
                  <a:pt x="191994" y="323646"/>
                  <a:pt x="197480" y="323646"/>
                </a:cubicBezTo>
                <a:lnTo>
                  <a:pt x="433358" y="323646"/>
                </a:lnTo>
                <a:cubicBezTo>
                  <a:pt x="438843" y="323646"/>
                  <a:pt x="441586" y="320903"/>
                  <a:pt x="441586" y="315418"/>
                </a:cubicBezTo>
                <a:lnTo>
                  <a:pt x="441586" y="52112"/>
                </a:lnTo>
                <a:cubicBezTo>
                  <a:pt x="441586" y="46626"/>
                  <a:pt x="438843" y="43884"/>
                  <a:pt x="433358" y="43884"/>
                </a:cubicBezTo>
                <a:lnTo>
                  <a:pt x="52112" y="43884"/>
                </a:lnTo>
                <a:close/>
              </a:path>
            </a:pathLst>
          </a:custGeom>
          <a:solidFill>
            <a:srgbClr val="092E4B"/>
          </a:solidFill>
          <a:ln w="27426" cap="flat">
            <a:noFill/>
            <a:prstDash val="solid"/>
            <a:miter/>
          </a:ln>
        </p:spPr>
        <p:txBody>
          <a:bodyPr rtlCol="0" anchor="ctr"/>
          <a:lstStyle/>
          <a:p>
            <a:endParaRPr lang="en-US"/>
          </a:p>
        </p:txBody>
      </p:sp>
      <p:sp>
        <p:nvSpPr>
          <p:cNvPr id="25" name="Freeform 1279">
            <a:extLst>
              <a:ext uri="{FF2B5EF4-FFF2-40B4-BE49-F238E27FC236}">
                <a16:creationId xmlns:a16="http://schemas.microsoft.com/office/drawing/2014/main" id="{174ECB68-F39E-5513-5D86-1C5897D3A844}"/>
              </a:ext>
            </a:extLst>
          </p:cNvPr>
          <p:cNvSpPr/>
          <p:nvPr/>
        </p:nvSpPr>
        <p:spPr>
          <a:xfrm>
            <a:off x="9809022" y="2592786"/>
            <a:ext cx="482727" cy="427871"/>
          </a:xfrm>
          <a:custGeom>
            <a:avLst/>
            <a:gdLst>
              <a:gd name="connsiteX0" fmla="*/ 115197 w 482727"/>
              <a:gd name="connsiteY0" fmla="*/ 427871 h 427871"/>
              <a:gd name="connsiteX1" fmla="*/ 106968 w 482727"/>
              <a:gd name="connsiteY1" fmla="*/ 425128 h 427871"/>
              <a:gd name="connsiteX2" fmla="*/ 93254 w 482727"/>
              <a:gd name="connsiteY2" fmla="*/ 408671 h 427871"/>
              <a:gd name="connsiteX3" fmla="*/ 85026 w 482727"/>
              <a:gd name="connsiteY3" fmla="*/ 367530 h 427871"/>
              <a:gd name="connsiteX4" fmla="*/ 52112 w 482727"/>
              <a:gd name="connsiteY4" fmla="*/ 367530 h 427871"/>
              <a:gd name="connsiteX5" fmla="*/ 0 w 482727"/>
              <a:gd name="connsiteY5" fmla="*/ 315418 h 427871"/>
              <a:gd name="connsiteX6" fmla="*/ 0 w 482727"/>
              <a:gd name="connsiteY6" fmla="*/ 52112 h 427871"/>
              <a:gd name="connsiteX7" fmla="*/ 52112 w 482727"/>
              <a:gd name="connsiteY7" fmla="*/ 0 h 427871"/>
              <a:gd name="connsiteX8" fmla="*/ 430615 w 482727"/>
              <a:gd name="connsiteY8" fmla="*/ 0 h 427871"/>
              <a:gd name="connsiteX9" fmla="*/ 482727 w 482727"/>
              <a:gd name="connsiteY9" fmla="*/ 52112 h 427871"/>
              <a:gd name="connsiteX10" fmla="*/ 482727 w 482727"/>
              <a:gd name="connsiteY10" fmla="*/ 315418 h 427871"/>
              <a:gd name="connsiteX11" fmla="*/ 430615 w 482727"/>
              <a:gd name="connsiteY11" fmla="*/ 367530 h 427871"/>
              <a:gd name="connsiteX12" fmla="*/ 202965 w 482727"/>
              <a:gd name="connsiteY12" fmla="*/ 367530 h 427871"/>
              <a:gd name="connsiteX13" fmla="*/ 126167 w 482727"/>
              <a:gd name="connsiteY13" fmla="*/ 422385 h 427871"/>
              <a:gd name="connsiteX14" fmla="*/ 115197 w 482727"/>
              <a:gd name="connsiteY14" fmla="*/ 427871 h 427871"/>
              <a:gd name="connsiteX15" fmla="*/ 115197 w 482727"/>
              <a:gd name="connsiteY15" fmla="*/ 427871 h 427871"/>
              <a:gd name="connsiteX16" fmla="*/ 52112 w 482727"/>
              <a:gd name="connsiteY16" fmla="*/ 43884 h 427871"/>
              <a:gd name="connsiteX17" fmla="*/ 43884 w 482727"/>
              <a:gd name="connsiteY17" fmla="*/ 52112 h 427871"/>
              <a:gd name="connsiteX18" fmla="*/ 43884 w 482727"/>
              <a:gd name="connsiteY18" fmla="*/ 315418 h 427871"/>
              <a:gd name="connsiteX19" fmla="*/ 52112 w 482727"/>
              <a:gd name="connsiteY19" fmla="*/ 323646 h 427871"/>
              <a:gd name="connsiteX20" fmla="*/ 104226 w 482727"/>
              <a:gd name="connsiteY20" fmla="*/ 323646 h 427871"/>
              <a:gd name="connsiteX21" fmla="*/ 126167 w 482727"/>
              <a:gd name="connsiteY21" fmla="*/ 342845 h 427871"/>
              <a:gd name="connsiteX22" fmla="*/ 131653 w 482727"/>
              <a:gd name="connsiteY22" fmla="*/ 367530 h 427871"/>
              <a:gd name="connsiteX23" fmla="*/ 183766 w 482727"/>
              <a:gd name="connsiteY23" fmla="*/ 329131 h 427871"/>
              <a:gd name="connsiteX24" fmla="*/ 197480 w 482727"/>
              <a:gd name="connsiteY24" fmla="*/ 323646 h 427871"/>
              <a:gd name="connsiteX25" fmla="*/ 433358 w 482727"/>
              <a:gd name="connsiteY25" fmla="*/ 323646 h 427871"/>
              <a:gd name="connsiteX26" fmla="*/ 441586 w 482727"/>
              <a:gd name="connsiteY26" fmla="*/ 315418 h 427871"/>
              <a:gd name="connsiteX27" fmla="*/ 441586 w 482727"/>
              <a:gd name="connsiteY27" fmla="*/ 52112 h 427871"/>
              <a:gd name="connsiteX28" fmla="*/ 433358 w 482727"/>
              <a:gd name="connsiteY28" fmla="*/ 43884 h 427871"/>
              <a:gd name="connsiteX29" fmla="*/ 52112 w 482727"/>
              <a:gd name="connsiteY29" fmla="*/ 43884 h 42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2727" h="427871">
                <a:moveTo>
                  <a:pt x="115197" y="427871"/>
                </a:moveTo>
                <a:cubicBezTo>
                  <a:pt x="112454" y="427871"/>
                  <a:pt x="109711" y="427871"/>
                  <a:pt x="106968" y="425128"/>
                </a:cubicBezTo>
                <a:cubicBezTo>
                  <a:pt x="98740" y="422385"/>
                  <a:pt x="95997" y="416899"/>
                  <a:pt x="93254" y="408671"/>
                </a:cubicBezTo>
                <a:lnTo>
                  <a:pt x="85026" y="367530"/>
                </a:lnTo>
                <a:lnTo>
                  <a:pt x="52112" y="367530"/>
                </a:lnTo>
                <a:cubicBezTo>
                  <a:pt x="24685" y="367530"/>
                  <a:pt x="0" y="342845"/>
                  <a:pt x="0" y="315418"/>
                </a:cubicBezTo>
                <a:lnTo>
                  <a:pt x="0" y="52112"/>
                </a:lnTo>
                <a:cubicBezTo>
                  <a:pt x="0" y="24685"/>
                  <a:pt x="24685" y="0"/>
                  <a:pt x="52112" y="0"/>
                </a:cubicBezTo>
                <a:lnTo>
                  <a:pt x="430615" y="0"/>
                </a:lnTo>
                <a:cubicBezTo>
                  <a:pt x="458042" y="0"/>
                  <a:pt x="482727" y="24685"/>
                  <a:pt x="482727" y="52112"/>
                </a:cubicBezTo>
                <a:lnTo>
                  <a:pt x="482727" y="315418"/>
                </a:lnTo>
                <a:cubicBezTo>
                  <a:pt x="482727" y="342845"/>
                  <a:pt x="458042" y="367530"/>
                  <a:pt x="430615" y="367530"/>
                </a:cubicBezTo>
                <a:lnTo>
                  <a:pt x="202965" y="367530"/>
                </a:lnTo>
                <a:lnTo>
                  <a:pt x="126167" y="422385"/>
                </a:lnTo>
                <a:cubicBezTo>
                  <a:pt x="123425" y="425128"/>
                  <a:pt x="120682" y="427871"/>
                  <a:pt x="115197" y="427871"/>
                </a:cubicBezTo>
                <a:lnTo>
                  <a:pt x="115197" y="427871"/>
                </a:lnTo>
                <a:close/>
                <a:moveTo>
                  <a:pt x="52112" y="43884"/>
                </a:moveTo>
                <a:cubicBezTo>
                  <a:pt x="46627" y="43884"/>
                  <a:pt x="43884" y="46626"/>
                  <a:pt x="43884" y="52112"/>
                </a:cubicBezTo>
                <a:lnTo>
                  <a:pt x="43884" y="315418"/>
                </a:lnTo>
                <a:cubicBezTo>
                  <a:pt x="43884" y="320903"/>
                  <a:pt x="46627" y="323646"/>
                  <a:pt x="52112" y="323646"/>
                </a:cubicBezTo>
                <a:lnTo>
                  <a:pt x="104226" y="323646"/>
                </a:lnTo>
                <a:cubicBezTo>
                  <a:pt x="115197" y="323646"/>
                  <a:pt x="123425" y="331874"/>
                  <a:pt x="126167" y="342845"/>
                </a:cubicBezTo>
                <a:lnTo>
                  <a:pt x="131653" y="367530"/>
                </a:lnTo>
                <a:lnTo>
                  <a:pt x="183766" y="329131"/>
                </a:lnTo>
                <a:cubicBezTo>
                  <a:pt x="186509" y="326389"/>
                  <a:pt x="191994" y="323646"/>
                  <a:pt x="197480" y="323646"/>
                </a:cubicBezTo>
                <a:lnTo>
                  <a:pt x="433358" y="323646"/>
                </a:lnTo>
                <a:cubicBezTo>
                  <a:pt x="438843" y="323646"/>
                  <a:pt x="441586" y="320903"/>
                  <a:pt x="441586" y="315418"/>
                </a:cubicBezTo>
                <a:lnTo>
                  <a:pt x="441586" y="52112"/>
                </a:lnTo>
                <a:cubicBezTo>
                  <a:pt x="441586" y="46626"/>
                  <a:pt x="438843" y="43884"/>
                  <a:pt x="433358" y="43884"/>
                </a:cubicBezTo>
                <a:lnTo>
                  <a:pt x="52112" y="43884"/>
                </a:lnTo>
                <a:close/>
              </a:path>
            </a:pathLst>
          </a:custGeom>
          <a:solidFill>
            <a:srgbClr val="092E4B"/>
          </a:solidFill>
          <a:ln w="27426" cap="flat">
            <a:noFill/>
            <a:prstDash val="solid"/>
            <a:miter/>
          </a:ln>
        </p:spPr>
        <p:txBody>
          <a:bodyPr rtlCol="0" anchor="ctr"/>
          <a:lstStyle/>
          <a:p>
            <a:endParaRPr lang="en-US"/>
          </a:p>
        </p:txBody>
      </p:sp>
      <p:sp>
        <p:nvSpPr>
          <p:cNvPr id="26" name="Freeform 1273">
            <a:extLst>
              <a:ext uri="{FF2B5EF4-FFF2-40B4-BE49-F238E27FC236}">
                <a16:creationId xmlns:a16="http://schemas.microsoft.com/office/drawing/2014/main" id="{003B436F-E6A2-7CCB-4785-F410D68E72C5}"/>
              </a:ext>
            </a:extLst>
          </p:cNvPr>
          <p:cNvSpPr/>
          <p:nvPr/>
        </p:nvSpPr>
        <p:spPr>
          <a:xfrm>
            <a:off x="9851534" y="2644898"/>
            <a:ext cx="397701" cy="323645"/>
          </a:xfrm>
          <a:custGeom>
            <a:avLst/>
            <a:gdLst>
              <a:gd name="connsiteX0" fmla="*/ 8229 w 397701"/>
              <a:gd name="connsiteY0" fmla="*/ 0 h 323645"/>
              <a:gd name="connsiteX1" fmla="*/ 0 w 397701"/>
              <a:gd name="connsiteY1" fmla="*/ 8228 h 323645"/>
              <a:gd name="connsiteX2" fmla="*/ 0 w 397701"/>
              <a:gd name="connsiteY2" fmla="*/ 271533 h 323645"/>
              <a:gd name="connsiteX3" fmla="*/ 8229 w 397701"/>
              <a:gd name="connsiteY3" fmla="*/ 279761 h 323645"/>
              <a:gd name="connsiteX4" fmla="*/ 60341 w 397701"/>
              <a:gd name="connsiteY4" fmla="*/ 279761 h 323645"/>
              <a:gd name="connsiteX5" fmla="*/ 82283 w 397701"/>
              <a:gd name="connsiteY5" fmla="*/ 298961 h 323645"/>
              <a:gd name="connsiteX6" fmla="*/ 87769 w 397701"/>
              <a:gd name="connsiteY6" fmla="*/ 323646 h 323645"/>
              <a:gd name="connsiteX7" fmla="*/ 139881 w 397701"/>
              <a:gd name="connsiteY7" fmla="*/ 285247 h 323645"/>
              <a:gd name="connsiteX8" fmla="*/ 153595 w 397701"/>
              <a:gd name="connsiteY8" fmla="*/ 279761 h 323645"/>
              <a:gd name="connsiteX9" fmla="*/ 389473 w 397701"/>
              <a:gd name="connsiteY9" fmla="*/ 279761 h 323645"/>
              <a:gd name="connsiteX10" fmla="*/ 397701 w 397701"/>
              <a:gd name="connsiteY10" fmla="*/ 271533 h 323645"/>
              <a:gd name="connsiteX11" fmla="*/ 397701 w 397701"/>
              <a:gd name="connsiteY11" fmla="*/ 8228 h 323645"/>
              <a:gd name="connsiteX12" fmla="*/ 389473 w 397701"/>
              <a:gd name="connsiteY12" fmla="*/ 0 h 323645"/>
              <a:gd name="connsiteX13" fmla="*/ 8229 w 397701"/>
              <a:gd name="connsiteY13" fmla="*/ 0 h 32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701" h="323645">
                <a:moveTo>
                  <a:pt x="8229" y="0"/>
                </a:moveTo>
                <a:cubicBezTo>
                  <a:pt x="2743" y="0"/>
                  <a:pt x="0" y="2743"/>
                  <a:pt x="0" y="8228"/>
                </a:cubicBezTo>
                <a:lnTo>
                  <a:pt x="0" y="271533"/>
                </a:lnTo>
                <a:cubicBezTo>
                  <a:pt x="0" y="277019"/>
                  <a:pt x="2743" y="279761"/>
                  <a:pt x="8229" y="279761"/>
                </a:cubicBezTo>
                <a:lnTo>
                  <a:pt x="60341" y="279761"/>
                </a:lnTo>
                <a:cubicBezTo>
                  <a:pt x="71312" y="279761"/>
                  <a:pt x="79541" y="287990"/>
                  <a:pt x="82283" y="298961"/>
                </a:cubicBezTo>
                <a:lnTo>
                  <a:pt x="87769" y="323646"/>
                </a:lnTo>
                <a:lnTo>
                  <a:pt x="139881" y="285247"/>
                </a:lnTo>
                <a:cubicBezTo>
                  <a:pt x="142624" y="282504"/>
                  <a:pt x="148110" y="279761"/>
                  <a:pt x="153595" y="279761"/>
                </a:cubicBezTo>
                <a:lnTo>
                  <a:pt x="389473" y="279761"/>
                </a:lnTo>
                <a:cubicBezTo>
                  <a:pt x="394959" y="279761"/>
                  <a:pt x="397701" y="277019"/>
                  <a:pt x="397701" y="271533"/>
                </a:cubicBezTo>
                <a:lnTo>
                  <a:pt x="397701" y="8228"/>
                </a:lnTo>
                <a:cubicBezTo>
                  <a:pt x="397701" y="2743"/>
                  <a:pt x="394959" y="0"/>
                  <a:pt x="389473" y="0"/>
                </a:cubicBezTo>
                <a:lnTo>
                  <a:pt x="8229" y="0"/>
                </a:lnTo>
                <a:close/>
              </a:path>
            </a:pathLst>
          </a:custGeom>
          <a:solidFill>
            <a:srgbClr val="24BAA2"/>
          </a:solidFill>
          <a:ln w="27426" cap="flat">
            <a:noFill/>
            <a:prstDash val="solid"/>
            <a:miter/>
          </a:ln>
        </p:spPr>
        <p:txBody>
          <a:bodyPr rtlCol="0" anchor="ctr"/>
          <a:lstStyle/>
          <a:p>
            <a:endParaRPr lang="en-US"/>
          </a:p>
        </p:txBody>
      </p:sp>
      <p:sp>
        <p:nvSpPr>
          <p:cNvPr id="28" name="Freeform 1277">
            <a:extLst>
              <a:ext uri="{FF2B5EF4-FFF2-40B4-BE49-F238E27FC236}">
                <a16:creationId xmlns:a16="http://schemas.microsoft.com/office/drawing/2014/main" id="{A83B5C7C-D62B-74C5-AEA6-FC0B99B90A43}"/>
              </a:ext>
            </a:extLst>
          </p:cNvPr>
          <p:cNvSpPr/>
          <p:nvPr/>
        </p:nvSpPr>
        <p:spPr>
          <a:xfrm>
            <a:off x="9426536" y="3358437"/>
            <a:ext cx="287990" cy="43884"/>
          </a:xfrm>
          <a:custGeom>
            <a:avLst/>
            <a:gdLst>
              <a:gd name="connsiteX0" fmla="*/ 266049 w 287990"/>
              <a:gd name="connsiteY0" fmla="*/ 43884 h 43884"/>
              <a:gd name="connsiteX1" fmla="*/ 21943 w 287990"/>
              <a:gd name="connsiteY1" fmla="*/ 43884 h 43884"/>
              <a:gd name="connsiteX2" fmla="*/ 0 w 287990"/>
              <a:gd name="connsiteY2" fmla="*/ 21943 h 43884"/>
              <a:gd name="connsiteX3" fmla="*/ 21943 w 287990"/>
              <a:gd name="connsiteY3" fmla="*/ 0 h 43884"/>
              <a:gd name="connsiteX4" fmla="*/ 266049 w 287990"/>
              <a:gd name="connsiteY4" fmla="*/ 0 h 43884"/>
              <a:gd name="connsiteX5" fmla="*/ 287991 w 287990"/>
              <a:gd name="connsiteY5" fmla="*/ 21943 h 43884"/>
              <a:gd name="connsiteX6" fmla="*/ 266049 w 287990"/>
              <a:gd name="connsiteY6" fmla="*/ 43884 h 43884"/>
              <a:gd name="connsiteX7" fmla="*/ 266049 w 287990"/>
              <a:gd name="connsiteY7" fmla="*/ 43884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990" h="43884">
                <a:moveTo>
                  <a:pt x="266049" y="43884"/>
                </a:moveTo>
                <a:lnTo>
                  <a:pt x="21943" y="43884"/>
                </a:lnTo>
                <a:cubicBezTo>
                  <a:pt x="10971" y="43884"/>
                  <a:pt x="0" y="32913"/>
                  <a:pt x="0" y="21943"/>
                </a:cubicBezTo>
                <a:cubicBezTo>
                  <a:pt x="0" y="10972"/>
                  <a:pt x="10971" y="0"/>
                  <a:pt x="21943" y="0"/>
                </a:cubicBezTo>
                <a:lnTo>
                  <a:pt x="266049" y="0"/>
                </a:lnTo>
                <a:cubicBezTo>
                  <a:pt x="277020" y="0"/>
                  <a:pt x="287991" y="10972"/>
                  <a:pt x="287991" y="21943"/>
                </a:cubicBezTo>
                <a:cubicBezTo>
                  <a:pt x="287991" y="32913"/>
                  <a:pt x="279763" y="43884"/>
                  <a:pt x="266049" y="43884"/>
                </a:cubicBezTo>
                <a:lnTo>
                  <a:pt x="266049" y="43884"/>
                </a:lnTo>
                <a:close/>
              </a:path>
            </a:pathLst>
          </a:custGeom>
          <a:solidFill>
            <a:srgbClr val="000000"/>
          </a:solidFill>
          <a:ln w="27426" cap="flat">
            <a:noFill/>
            <a:prstDash val="solid"/>
            <a:miter/>
          </a:ln>
        </p:spPr>
        <p:txBody>
          <a:bodyPr rtlCol="0" anchor="ctr"/>
          <a:lstStyle/>
          <a:p>
            <a:endParaRPr lang="en-US"/>
          </a:p>
        </p:txBody>
      </p:sp>
      <p:sp>
        <p:nvSpPr>
          <p:cNvPr id="29" name="Freeform 1277">
            <a:extLst>
              <a:ext uri="{FF2B5EF4-FFF2-40B4-BE49-F238E27FC236}">
                <a16:creationId xmlns:a16="http://schemas.microsoft.com/office/drawing/2014/main" id="{8983E1D2-B712-51FF-AECD-6DED35A90746}"/>
              </a:ext>
            </a:extLst>
          </p:cNvPr>
          <p:cNvSpPr/>
          <p:nvPr/>
        </p:nvSpPr>
        <p:spPr>
          <a:xfrm>
            <a:off x="9402497" y="3251224"/>
            <a:ext cx="287990" cy="43884"/>
          </a:xfrm>
          <a:custGeom>
            <a:avLst/>
            <a:gdLst>
              <a:gd name="connsiteX0" fmla="*/ 266049 w 287990"/>
              <a:gd name="connsiteY0" fmla="*/ 43884 h 43884"/>
              <a:gd name="connsiteX1" fmla="*/ 21943 w 287990"/>
              <a:gd name="connsiteY1" fmla="*/ 43884 h 43884"/>
              <a:gd name="connsiteX2" fmla="*/ 0 w 287990"/>
              <a:gd name="connsiteY2" fmla="*/ 21943 h 43884"/>
              <a:gd name="connsiteX3" fmla="*/ 21943 w 287990"/>
              <a:gd name="connsiteY3" fmla="*/ 0 h 43884"/>
              <a:gd name="connsiteX4" fmla="*/ 266049 w 287990"/>
              <a:gd name="connsiteY4" fmla="*/ 0 h 43884"/>
              <a:gd name="connsiteX5" fmla="*/ 287991 w 287990"/>
              <a:gd name="connsiteY5" fmla="*/ 21943 h 43884"/>
              <a:gd name="connsiteX6" fmla="*/ 266049 w 287990"/>
              <a:gd name="connsiteY6" fmla="*/ 43884 h 43884"/>
              <a:gd name="connsiteX7" fmla="*/ 266049 w 287990"/>
              <a:gd name="connsiteY7" fmla="*/ 43884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990" h="43884">
                <a:moveTo>
                  <a:pt x="266049" y="43884"/>
                </a:moveTo>
                <a:lnTo>
                  <a:pt x="21943" y="43884"/>
                </a:lnTo>
                <a:cubicBezTo>
                  <a:pt x="10971" y="43884"/>
                  <a:pt x="0" y="32913"/>
                  <a:pt x="0" y="21943"/>
                </a:cubicBezTo>
                <a:cubicBezTo>
                  <a:pt x="0" y="10972"/>
                  <a:pt x="10971" y="0"/>
                  <a:pt x="21943" y="0"/>
                </a:cubicBezTo>
                <a:lnTo>
                  <a:pt x="266049" y="0"/>
                </a:lnTo>
                <a:cubicBezTo>
                  <a:pt x="277020" y="0"/>
                  <a:pt x="287991" y="10972"/>
                  <a:pt x="287991" y="21943"/>
                </a:cubicBezTo>
                <a:cubicBezTo>
                  <a:pt x="287991" y="32913"/>
                  <a:pt x="279763" y="43884"/>
                  <a:pt x="266049" y="43884"/>
                </a:cubicBezTo>
                <a:lnTo>
                  <a:pt x="266049" y="43884"/>
                </a:lnTo>
                <a:close/>
              </a:path>
            </a:pathLst>
          </a:custGeom>
          <a:solidFill>
            <a:srgbClr val="000000"/>
          </a:solidFill>
          <a:ln w="27426" cap="flat">
            <a:noFill/>
            <a:prstDash val="solid"/>
            <a:miter/>
          </a:ln>
        </p:spPr>
        <p:txBody>
          <a:bodyPr rtlCol="0" anchor="ctr"/>
          <a:lstStyle/>
          <a:p>
            <a:endParaRPr lang="en-US"/>
          </a:p>
        </p:txBody>
      </p:sp>
    </p:spTree>
    <p:extLst>
      <p:ext uri="{BB962C8B-B14F-4D97-AF65-F5344CB8AC3E}">
        <p14:creationId xmlns:p14="http://schemas.microsoft.com/office/powerpoint/2010/main" val="2397574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a:xfrm>
            <a:off x="1503336" y="1962073"/>
            <a:ext cx="9778140" cy="4895927"/>
          </a:xfrm>
        </p:spPr>
        <p:txBody>
          <a:bodyPr/>
          <a:lstStyle/>
          <a:p>
            <a:r>
              <a:rPr lang="en-US" dirty="0"/>
              <a:t>My friends are busy or the same as me, we don’t meet as often.</a:t>
            </a:r>
          </a:p>
          <a:p>
            <a:endParaRPr lang="en-US" dirty="0"/>
          </a:p>
          <a:p>
            <a:pPr marL="342900" indent="-342900">
              <a:buFont typeface="Arial" panose="020B0604020202020204" pitchFamily="34" charset="0"/>
              <a:buChar char="•"/>
            </a:pPr>
            <a:r>
              <a:rPr lang="en-US" dirty="0"/>
              <a:t>Group Skype session – with a webcam </a:t>
            </a:r>
          </a:p>
          <a:p>
            <a:pPr marL="342900" indent="-342900">
              <a:buFont typeface="Arial" panose="020B0604020202020204" pitchFamily="34" charset="0"/>
              <a:buChar char="•"/>
            </a:pPr>
            <a:r>
              <a:rPr lang="en-US" dirty="0"/>
              <a:t>WhatsApp group</a:t>
            </a:r>
          </a:p>
          <a:p>
            <a:pPr marL="342900" indent="-342900">
              <a:buFont typeface="Arial" panose="020B0604020202020204" pitchFamily="34" charset="0"/>
              <a:buChar char="•"/>
            </a:pPr>
            <a:r>
              <a:rPr lang="en-US" dirty="0"/>
              <a:t>Sharing information on mutual interests</a:t>
            </a:r>
          </a:p>
          <a:p>
            <a:pPr marL="342900" indent="-342900">
              <a:buFont typeface="Arial" panose="020B0604020202020204" pitchFamily="34" charset="0"/>
              <a:buChar char="•"/>
            </a:pPr>
            <a:r>
              <a:rPr lang="en-US" dirty="0"/>
              <a:t>Do virtual walks</a:t>
            </a:r>
          </a:p>
          <a:p>
            <a:pPr marL="342900" indent="-342900">
              <a:buFont typeface="Arial" panose="020B0604020202020204" pitchFamily="34" charset="0"/>
              <a:buChar char="•"/>
            </a:pPr>
            <a:r>
              <a:rPr lang="en-US" dirty="0"/>
              <a:t>Facebook group </a:t>
            </a:r>
          </a:p>
          <a:p>
            <a:endParaRPr lang="en-IE" dirty="0"/>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p:txBody>
          <a:bodyPr/>
          <a:lstStyle/>
          <a:p>
            <a:r>
              <a:rPr lang="en-IE" dirty="0"/>
              <a:t>Friends</a:t>
            </a:r>
          </a:p>
        </p:txBody>
      </p:sp>
      <p:grpSp>
        <p:nvGrpSpPr>
          <p:cNvPr id="4" name="Group 3">
            <a:extLst>
              <a:ext uri="{FF2B5EF4-FFF2-40B4-BE49-F238E27FC236}">
                <a16:creationId xmlns:a16="http://schemas.microsoft.com/office/drawing/2014/main" id="{856E65DC-E1A3-7F5C-BDE0-B56E91070138}"/>
              </a:ext>
            </a:extLst>
          </p:cNvPr>
          <p:cNvGrpSpPr/>
          <p:nvPr/>
        </p:nvGrpSpPr>
        <p:grpSpPr>
          <a:xfrm>
            <a:off x="8750172" y="2995449"/>
            <a:ext cx="1297717" cy="1414588"/>
            <a:chOff x="7190753" y="5365577"/>
            <a:chExt cx="745522" cy="754273"/>
          </a:xfrm>
          <a:solidFill>
            <a:srgbClr val="092E4B"/>
          </a:solidFill>
        </p:grpSpPr>
        <p:grpSp>
          <p:nvGrpSpPr>
            <p:cNvPr id="5" name="Graphic 2">
              <a:extLst>
                <a:ext uri="{FF2B5EF4-FFF2-40B4-BE49-F238E27FC236}">
                  <a16:creationId xmlns:a16="http://schemas.microsoft.com/office/drawing/2014/main" id="{EF9EE97E-0456-0B61-B479-A065D0564241}"/>
                </a:ext>
              </a:extLst>
            </p:cNvPr>
            <p:cNvGrpSpPr/>
            <p:nvPr/>
          </p:nvGrpSpPr>
          <p:grpSpPr>
            <a:xfrm>
              <a:off x="7353351" y="5647412"/>
              <a:ext cx="420044" cy="75879"/>
              <a:chOff x="7353351" y="5647412"/>
              <a:chExt cx="420044" cy="75879"/>
            </a:xfrm>
            <a:grpFill/>
          </p:grpSpPr>
          <p:sp>
            <p:nvSpPr>
              <p:cNvPr id="16" name="Freeform 385">
                <a:extLst>
                  <a:ext uri="{FF2B5EF4-FFF2-40B4-BE49-F238E27FC236}">
                    <a16:creationId xmlns:a16="http://schemas.microsoft.com/office/drawing/2014/main" id="{823793F1-2243-A3E2-FBAD-85A71148B405}"/>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7F3494"/>
              </a:solidFill>
              <a:ln w="9028" cap="flat">
                <a:noFill/>
                <a:prstDash val="solid"/>
                <a:miter/>
              </a:ln>
            </p:spPr>
            <p:txBody>
              <a:bodyPr rtlCol="0" anchor="ctr"/>
              <a:lstStyle/>
              <a:p>
                <a:endParaRPr lang="en-US"/>
              </a:p>
            </p:txBody>
          </p:sp>
          <p:sp>
            <p:nvSpPr>
              <p:cNvPr id="17" name="Freeform 386">
                <a:extLst>
                  <a:ext uri="{FF2B5EF4-FFF2-40B4-BE49-F238E27FC236}">
                    <a16:creationId xmlns:a16="http://schemas.microsoft.com/office/drawing/2014/main" id="{80DB8F92-F99E-26E0-B4EC-CC524109BE47}"/>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7F3494"/>
              </a:solidFill>
              <a:ln w="9028"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248797D2-4872-1B6A-E4B8-C3B812EBE17E}"/>
                </a:ext>
              </a:extLst>
            </p:cNvPr>
            <p:cNvGrpSpPr/>
            <p:nvPr/>
          </p:nvGrpSpPr>
          <p:grpSpPr>
            <a:xfrm>
              <a:off x="7190753" y="5365577"/>
              <a:ext cx="745522" cy="754273"/>
              <a:chOff x="7190753" y="5365577"/>
              <a:chExt cx="745522" cy="754273"/>
            </a:xfrm>
            <a:grpFill/>
          </p:grpSpPr>
          <p:sp>
            <p:nvSpPr>
              <p:cNvPr id="7" name="Freeform 376">
                <a:extLst>
                  <a:ext uri="{FF2B5EF4-FFF2-40B4-BE49-F238E27FC236}">
                    <a16:creationId xmlns:a16="http://schemas.microsoft.com/office/drawing/2014/main" id="{BBAAB9EF-EA82-CF68-C2BB-634C6D92ADC8}"/>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p>
            </p:txBody>
          </p:sp>
          <p:sp>
            <p:nvSpPr>
              <p:cNvPr id="8" name="Freeform 377">
                <a:extLst>
                  <a:ext uri="{FF2B5EF4-FFF2-40B4-BE49-F238E27FC236}">
                    <a16:creationId xmlns:a16="http://schemas.microsoft.com/office/drawing/2014/main" id="{02A3E0D0-297F-AB09-BAF1-6A46AA8C6F86}"/>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p>
            </p:txBody>
          </p:sp>
          <p:sp>
            <p:nvSpPr>
              <p:cNvPr id="9" name="Freeform 378">
                <a:extLst>
                  <a:ext uri="{FF2B5EF4-FFF2-40B4-BE49-F238E27FC236}">
                    <a16:creationId xmlns:a16="http://schemas.microsoft.com/office/drawing/2014/main" id="{6A6AC366-45DA-9693-1343-C072490683E5}"/>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p>
            </p:txBody>
          </p:sp>
          <p:sp>
            <p:nvSpPr>
              <p:cNvPr id="10" name="Freeform 379">
                <a:extLst>
                  <a:ext uri="{FF2B5EF4-FFF2-40B4-BE49-F238E27FC236}">
                    <a16:creationId xmlns:a16="http://schemas.microsoft.com/office/drawing/2014/main" id="{0D6FE5A0-EB09-F72E-EE15-3A6B6D33FA43}"/>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p>
            </p:txBody>
          </p:sp>
          <p:sp>
            <p:nvSpPr>
              <p:cNvPr id="11" name="Freeform 380">
                <a:extLst>
                  <a:ext uri="{FF2B5EF4-FFF2-40B4-BE49-F238E27FC236}">
                    <a16:creationId xmlns:a16="http://schemas.microsoft.com/office/drawing/2014/main" id="{C1855ECF-FB17-28D1-E5A3-CBAED11E0A93}"/>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p>
            </p:txBody>
          </p:sp>
          <p:sp>
            <p:nvSpPr>
              <p:cNvPr id="12" name="Freeform 381">
                <a:extLst>
                  <a:ext uri="{FF2B5EF4-FFF2-40B4-BE49-F238E27FC236}">
                    <a16:creationId xmlns:a16="http://schemas.microsoft.com/office/drawing/2014/main" id="{A945E15E-23CB-C7CA-0848-8FAE13C7028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p>
            </p:txBody>
          </p:sp>
          <p:sp>
            <p:nvSpPr>
              <p:cNvPr id="13" name="Freeform 382">
                <a:extLst>
                  <a:ext uri="{FF2B5EF4-FFF2-40B4-BE49-F238E27FC236}">
                    <a16:creationId xmlns:a16="http://schemas.microsoft.com/office/drawing/2014/main" id="{8A3BBB51-7C83-25DE-AEFE-7A8FF9BE57FC}"/>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p>
            </p:txBody>
          </p:sp>
          <p:sp>
            <p:nvSpPr>
              <p:cNvPr id="14" name="Freeform 383">
                <a:extLst>
                  <a:ext uri="{FF2B5EF4-FFF2-40B4-BE49-F238E27FC236}">
                    <a16:creationId xmlns:a16="http://schemas.microsoft.com/office/drawing/2014/main" id="{67C41974-BF51-B11B-663D-E1A68416F97D}"/>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p>
            </p:txBody>
          </p:sp>
          <p:sp>
            <p:nvSpPr>
              <p:cNvPr id="15" name="Freeform 384">
                <a:extLst>
                  <a:ext uri="{FF2B5EF4-FFF2-40B4-BE49-F238E27FC236}">
                    <a16:creationId xmlns:a16="http://schemas.microsoft.com/office/drawing/2014/main" id="{08B868C2-7104-9A8C-3FD5-C59BC9851BA9}"/>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26694903"/>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2418</TotalTime>
  <Words>951</Words>
  <Application>Microsoft Office PowerPoint</Application>
  <PresentationFormat>Widescreen</PresentationFormat>
  <Paragraphs>128</Paragraphs>
  <Slides>18</Slides>
  <Notes>4</Notes>
  <HiddenSlides>0</HiddenSlides>
  <MMClips>0</MMClips>
  <ScaleCrop>false</ScaleCrop>
  <HeadingPairs>
    <vt:vector size="4" baseType="variant">
      <vt:variant>
        <vt:lpstr>Tema</vt:lpstr>
      </vt:variant>
      <vt:variant>
        <vt:i4>1</vt:i4>
      </vt:variant>
      <vt:variant>
        <vt:lpstr>Slidetitler</vt:lpstr>
      </vt:variant>
      <vt:variant>
        <vt:i4>18</vt:i4>
      </vt:variant>
    </vt:vector>
  </HeadingPairs>
  <TitlesOfParts>
    <vt:vector size="19" baseType="lpstr">
      <vt:lpstr>Office Theme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273</cp:revision>
  <dcterms:created xsi:type="dcterms:W3CDTF">2020-10-14T13:32:04Z</dcterms:created>
  <dcterms:modified xsi:type="dcterms:W3CDTF">2023-08-25T10:10:01Z</dcterms:modified>
</cp:coreProperties>
</file>