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17"/>
  </p:notesMasterIdLst>
  <p:sldIdLst>
    <p:sldId id="4286" r:id="rId2"/>
    <p:sldId id="4322" r:id="rId3"/>
    <p:sldId id="4346" r:id="rId4"/>
    <p:sldId id="4347" r:id="rId5"/>
    <p:sldId id="4348" r:id="rId6"/>
    <p:sldId id="4349" r:id="rId7"/>
    <p:sldId id="4350" r:id="rId8"/>
    <p:sldId id="4351" r:id="rId9"/>
    <p:sldId id="4352" r:id="rId10"/>
    <p:sldId id="4353" r:id="rId11"/>
    <p:sldId id="4354" r:id="rId12"/>
    <p:sldId id="4355" r:id="rId13"/>
    <p:sldId id="4356" r:id="rId14"/>
    <p:sldId id="4338" r:id="rId15"/>
    <p:sldId id="4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BAA2"/>
    <a:srgbClr val="C080D2"/>
    <a:srgbClr val="092E4B"/>
    <a:srgbClr val="7F3494"/>
    <a:srgbClr val="187A6A"/>
    <a:srgbClr val="F79037"/>
    <a:srgbClr val="142D92"/>
    <a:srgbClr val="DD1470"/>
    <a:srgbClr val="EF543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82F8E-F17C-E478-9D01-004AFC41AFE8}" v="1577" dt="2023-08-25T11:14:33.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21"/>
    <p:restoredTop sz="86430"/>
  </p:normalViewPr>
  <p:slideViewPr>
    <p:cSldViewPr snapToGrid="0" snapToObjects="1">
      <p:cViewPr varScale="1">
        <p:scale>
          <a:sx n="91" d="100"/>
          <a:sy n="91" d="100"/>
        </p:scale>
        <p:origin x="55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beth Marcussen (LIMA | OJ)" userId="S::ojlima@sosuoj.dk::888574db-57ee-48cd-93c5-0c4f5a318406" providerId="AD" clId="Web-{67182F8E-F17C-E478-9D01-004AFC41AFE8}"/>
    <pc:docChg chg="modSld">
      <pc:chgData name="Lisbeth Marcussen (LIMA | OJ)" userId="S::ojlima@sosuoj.dk::888574db-57ee-48cd-93c5-0c4f5a318406" providerId="AD" clId="Web-{67182F8E-F17C-E478-9D01-004AFC41AFE8}" dt="2023-08-25T11:14:27.515" v="1588" actId="20577"/>
      <pc:docMkLst>
        <pc:docMk/>
      </pc:docMkLst>
      <pc:sldChg chg="modSp">
        <pc:chgData name="Lisbeth Marcussen (LIMA | OJ)" userId="S::ojlima@sosuoj.dk::888574db-57ee-48cd-93c5-0c4f5a318406" providerId="AD" clId="Web-{67182F8E-F17C-E478-9D01-004AFC41AFE8}" dt="2023-08-25T11:13:24.404" v="1566" actId="20577"/>
        <pc:sldMkLst>
          <pc:docMk/>
          <pc:sldMk cId="4169825511" sldId="4263"/>
        </pc:sldMkLst>
        <pc:spChg chg="mod">
          <ac:chgData name="Lisbeth Marcussen (LIMA | OJ)" userId="S::ojlima@sosuoj.dk::888574db-57ee-48cd-93c5-0c4f5a318406" providerId="AD" clId="Web-{67182F8E-F17C-E478-9D01-004AFC41AFE8}" dt="2023-08-25T11:13:16.841" v="1564" actId="20577"/>
          <ac:spMkLst>
            <pc:docMk/>
            <pc:sldMk cId="4169825511" sldId="4263"/>
            <ac:spMk id="4" creationId="{BDA8FD4D-042B-0F12-E75A-5F442E943E56}"/>
          </ac:spMkLst>
        </pc:spChg>
        <pc:spChg chg="mod">
          <ac:chgData name="Lisbeth Marcussen (LIMA | OJ)" userId="S::ojlima@sosuoj.dk::888574db-57ee-48cd-93c5-0c4f5a318406" providerId="AD" clId="Web-{67182F8E-F17C-E478-9D01-004AFC41AFE8}" dt="2023-08-25T11:13:24.404" v="1566" actId="20577"/>
          <ac:spMkLst>
            <pc:docMk/>
            <pc:sldMk cId="4169825511" sldId="4263"/>
            <ac:spMk id="20" creationId="{5328264C-32A9-A14B-88CE-E920BC4BEE14}"/>
          </ac:spMkLst>
        </pc:spChg>
      </pc:sldChg>
      <pc:sldChg chg="modSp">
        <pc:chgData name="Lisbeth Marcussen (LIMA | OJ)" userId="S::ojlima@sosuoj.dk::888574db-57ee-48cd-93c5-0c4f5a318406" providerId="AD" clId="Web-{67182F8E-F17C-E478-9D01-004AFC41AFE8}" dt="2023-08-25T10:45:01.040" v="3" actId="20577"/>
        <pc:sldMkLst>
          <pc:docMk/>
          <pc:sldMk cId="2288239601" sldId="4286"/>
        </pc:sldMkLst>
        <pc:spChg chg="mod">
          <ac:chgData name="Lisbeth Marcussen (LIMA | OJ)" userId="S::ojlima@sosuoj.dk::888574db-57ee-48cd-93c5-0c4f5a318406" providerId="AD" clId="Web-{67182F8E-F17C-E478-9D01-004AFC41AFE8}" dt="2023-08-25T10:45:01.040" v="3" actId="20577"/>
          <ac:spMkLst>
            <pc:docMk/>
            <pc:sldMk cId="2288239601" sldId="4286"/>
            <ac:spMk id="10" creationId="{8515BACC-5A66-CC72-8AF2-36FAEA85221A}"/>
          </ac:spMkLst>
        </pc:spChg>
        <pc:spChg chg="mod">
          <ac:chgData name="Lisbeth Marcussen (LIMA | OJ)" userId="S::ojlima@sosuoj.dk::888574db-57ee-48cd-93c5-0c4f5a318406" providerId="AD" clId="Web-{67182F8E-F17C-E478-9D01-004AFC41AFE8}" dt="2023-08-25T10:44:51.086" v="0" actId="20577"/>
          <ac:spMkLst>
            <pc:docMk/>
            <pc:sldMk cId="2288239601" sldId="4286"/>
            <ac:spMk id="11" creationId="{9E1D823A-6141-4754-72FE-E068384A8CC1}"/>
          </ac:spMkLst>
        </pc:spChg>
      </pc:sldChg>
      <pc:sldChg chg="modSp">
        <pc:chgData name="Lisbeth Marcussen (LIMA | OJ)" userId="S::ojlima@sosuoj.dk::888574db-57ee-48cd-93c5-0c4f5a318406" providerId="AD" clId="Web-{67182F8E-F17C-E478-9D01-004AFC41AFE8}" dt="2023-08-25T10:49:30.126" v="382" actId="20577"/>
        <pc:sldMkLst>
          <pc:docMk/>
          <pc:sldMk cId="3933563620" sldId="4322"/>
        </pc:sldMkLst>
        <pc:spChg chg="mod">
          <ac:chgData name="Lisbeth Marcussen (LIMA | OJ)" userId="S::ojlima@sosuoj.dk::888574db-57ee-48cd-93c5-0c4f5a318406" providerId="AD" clId="Web-{67182F8E-F17C-E478-9D01-004AFC41AFE8}" dt="2023-08-25T10:45:55.572" v="24" actId="20577"/>
          <ac:spMkLst>
            <pc:docMk/>
            <pc:sldMk cId="3933563620" sldId="4322"/>
            <ac:spMk id="4" creationId="{9E0FD84C-0DB0-A747-9C28-9505FE9A7E00}"/>
          </ac:spMkLst>
        </pc:spChg>
        <pc:spChg chg="mod">
          <ac:chgData name="Lisbeth Marcussen (LIMA | OJ)" userId="S::ojlima@sosuoj.dk::888574db-57ee-48cd-93c5-0c4f5a318406" providerId="AD" clId="Web-{67182F8E-F17C-E478-9D01-004AFC41AFE8}" dt="2023-08-25T10:49:30.126" v="382" actId="20577"/>
          <ac:spMkLst>
            <pc:docMk/>
            <pc:sldMk cId="3933563620" sldId="4322"/>
            <ac:spMk id="5" creationId="{596AF18B-65BF-DB48-9E25-AFA12E81586C}"/>
          </ac:spMkLst>
        </pc:spChg>
      </pc:sldChg>
      <pc:sldChg chg="modSp">
        <pc:chgData name="Lisbeth Marcussen (LIMA | OJ)" userId="S::ojlima@sosuoj.dk::888574db-57ee-48cd-93c5-0c4f5a318406" providerId="AD" clId="Web-{67182F8E-F17C-E478-9D01-004AFC41AFE8}" dt="2023-08-25T10:54:51.042" v="459" actId="20577"/>
        <pc:sldMkLst>
          <pc:docMk/>
          <pc:sldMk cId="3092734108" sldId="4346"/>
        </pc:sldMkLst>
        <pc:spChg chg="mod">
          <ac:chgData name="Lisbeth Marcussen (LIMA | OJ)" userId="S::ojlima@sosuoj.dk::888574db-57ee-48cd-93c5-0c4f5a318406" providerId="AD" clId="Web-{67182F8E-F17C-E478-9D01-004AFC41AFE8}" dt="2023-08-25T10:54:51.042" v="459" actId="20577"/>
          <ac:spMkLst>
            <pc:docMk/>
            <pc:sldMk cId="3092734108" sldId="4346"/>
            <ac:spMk id="2" creationId="{9ED6712F-67FD-113F-3270-F07004D30947}"/>
          </ac:spMkLst>
        </pc:spChg>
        <pc:spChg chg="mod">
          <ac:chgData name="Lisbeth Marcussen (LIMA | OJ)" userId="S::ojlima@sosuoj.dk::888574db-57ee-48cd-93c5-0c4f5a318406" providerId="AD" clId="Web-{67182F8E-F17C-E478-9D01-004AFC41AFE8}" dt="2023-08-25T10:50:18.737" v="394" actId="20577"/>
          <ac:spMkLst>
            <pc:docMk/>
            <pc:sldMk cId="3092734108" sldId="4346"/>
            <ac:spMk id="3" creationId="{9E1EFBAC-75CA-5879-8407-70E976C471A4}"/>
          </ac:spMkLst>
        </pc:spChg>
        <pc:spChg chg="mod">
          <ac:chgData name="Lisbeth Marcussen (LIMA | OJ)" userId="S::ojlima@sosuoj.dk::888574db-57ee-48cd-93c5-0c4f5a318406" providerId="AD" clId="Web-{67182F8E-F17C-E478-9D01-004AFC41AFE8}" dt="2023-08-25T10:54:35.573" v="455" actId="14100"/>
          <ac:spMkLst>
            <pc:docMk/>
            <pc:sldMk cId="3092734108" sldId="4346"/>
            <ac:spMk id="4" creationId="{B456EE1E-73EB-C57B-1967-F98A244DE14B}"/>
          </ac:spMkLst>
        </pc:spChg>
        <pc:spChg chg="mod">
          <ac:chgData name="Lisbeth Marcussen (LIMA | OJ)" userId="S::ojlima@sosuoj.dk::888574db-57ee-48cd-93c5-0c4f5a318406" providerId="AD" clId="Web-{67182F8E-F17C-E478-9D01-004AFC41AFE8}" dt="2023-08-25T10:51:12.488" v="422" actId="20577"/>
          <ac:spMkLst>
            <pc:docMk/>
            <pc:sldMk cId="3092734108" sldId="4346"/>
            <ac:spMk id="5" creationId="{B8537C7B-3D28-1E92-1BEB-9A58CAC6C74D}"/>
          </ac:spMkLst>
        </pc:spChg>
        <pc:spChg chg="mod">
          <ac:chgData name="Lisbeth Marcussen (LIMA | OJ)" userId="S::ojlima@sosuoj.dk::888574db-57ee-48cd-93c5-0c4f5a318406" providerId="AD" clId="Web-{67182F8E-F17C-E478-9D01-004AFC41AFE8}" dt="2023-08-25T10:54:02.056" v="447" actId="14100"/>
          <ac:spMkLst>
            <pc:docMk/>
            <pc:sldMk cId="3092734108" sldId="4346"/>
            <ac:spMk id="6" creationId="{12BAC628-9297-4692-94EC-B09A41C679E0}"/>
          </ac:spMkLst>
        </pc:spChg>
        <pc:spChg chg="mod">
          <ac:chgData name="Lisbeth Marcussen (LIMA | OJ)" userId="S::ojlima@sosuoj.dk::888574db-57ee-48cd-93c5-0c4f5a318406" providerId="AD" clId="Web-{67182F8E-F17C-E478-9D01-004AFC41AFE8}" dt="2023-08-25T10:54:13.150" v="450" actId="14100"/>
          <ac:spMkLst>
            <pc:docMk/>
            <pc:sldMk cId="3092734108" sldId="4346"/>
            <ac:spMk id="7" creationId="{1BB621AA-435C-D63D-CAA2-8E0FFF5B835E}"/>
          </ac:spMkLst>
        </pc:spChg>
        <pc:spChg chg="mod">
          <ac:chgData name="Lisbeth Marcussen (LIMA | OJ)" userId="S::ojlima@sosuoj.dk::888574db-57ee-48cd-93c5-0c4f5a318406" providerId="AD" clId="Web-{67182F8E-F17C-E478-9D01-004AFC41AFE8}" dt="2023-08-25T10:53:16.883" v="440" actId="20577"/>
          <ac:spMkLst>
            <pc:docMk/>
            <pc:sldMk cId="3092734108" sldId="4346"/>
            <ac:spMk id="8" creationId="{95A7CC1E-0B9D-3D35-5D1E-5CBA4B990861}"/>
          </ac:spMkLst>
        </pc:spChg>
        <pc:spChg chg="mod">
          <ac:chgData name="Lisbeth Marcussen (LIMA | OJ)" userId="S::ojlima@sosuoj.dk::888574db-57ee-48cd-93c5-0c4f5a318406" providerId="AD" clId="Web-{67182F8E-F17C-E478-9D01-004AFC41AFE8}" dt="2023-08-25T10:54:44.323" v="457" actId="20577"/>
          <ac:spMkLst>
            <pc:docMk/>
            <pc:sldMk cId="3092734108" sldId="4346"/>
            <ac:spMk id="13" creationId="{1EEB14B7-E41E-1F47-3AA1-5CC46B448D75}"/>
          </ac:spMkLst>
        </pc:spChg>
      </pc:sldChg>
      <pc:sldChg chg="modSp">
        <pc:chgData name="Lisbeth Marcussen (LIMA | OJ)" userId="S::ojlima@sosuoj.dk::888574db-57ee-48cd-93c5-0c4f5a318406" providerId="AD" clId="Web-{67182F8E-F17C-E478-9D01-004AFC41AFE8}" dt="2023-08-25T10:56:23.060" v="523" actId="20577"/>
        <pc:sldMkLst>
          <pc:docMk/>
          <pc:sldMk cId="1890258107" sldId="4347"/>
        </pc:sldMkLst>
        <pc:spChg chg="mod">
          <ac:chgData name="Lisbeth Marcussen (LIMA | OJ)" userId="S::ojlima@sosuoj.dk::888574db-57ee-48cd-93c5-0c4f5a318406" providerId="AD" clId="Web-{67182F8E-F17C-E478-9D01-004AFC41AFE8}" dt="2023-08-25T10:56:23.060" v="523" actId="20577"/>
          <ac:spMkLst>
            <pc:docMk/>
            <pc:sldMk cId="1890258107" sldId="4347"/>
            <ac:spMk id="2" creationId="{C629F4ED-308B-2A4D-109B-A0D6DC1DC188}"/>
          </ac:spMkLst>
        </pc:spChg>
        <pc:spChg chg="mod">
          <ac:chgData name="Lisbeth Marcussen (LIMA | OJ)" userId="S::ojlima@sosuoj.dk::888574db-57ee-48cd-93c5-0c4f5a318406" providerId="AD" clId="Web-{67182F8E-F17C-E478-9D01-004AFC41AFE8}" dt="2023-08-25T10:50:22.971" v="395" actId="20577"/>
          <ac:spMkLst>
            <pc:docMk/>
            <pc:sldMk cId="1890258107" sldId="4347"/>
            <ac:spMk id="4" creationId="{DEF6E97A-7339-E4F8-43F1-7BCFB8E35478}"/>
          </ac:spMkLst>
        </pc:spChg>
      </pc:sldChg>
      <pc:sldChg chg="modSp">
        <pc:chgData name="Lisbeth Marcussen (LIMA | OJ)" userId="S::ojlima@sosuoj.dk::888574db-57ee-48cd-93c5-0c4f5a318406" providerId="AD" clId="Web-{67182F8E-F17C-E478-9D01-004AFC41AFE8}" dt="2023-08-25T10:58:19.314" v="566" actId="20577"/>
        <pc:sldMkLst>
          <pc:docMk/>
          <pc:sldMk cId="754785925" sldId="4348"/>
        </pc:sldMkLst>
        <pc:spChg chg="mod">
          <ac:chgData name="Lisbeth Marcussen (LIMA | OJ)" userId="S::ojlima@sosuoj.dk::888574db-57ee-48cd-93c5-0c4f5a318406" providerId="AD" clId="Web-{67182F8E-F17C-E478-9D01-004AFC41AFE8}" dt="2023-08-25T10:58:19.314" v="566" actId="20577"/>
          <ac:spMkLst>
            <pc:docMk/>
            <pc:sldMk cId="754785925" sldId="4348"/>
            <ac:spMk id="2" creationId="{C629F4ED-308B-2A4D-109B-A0D6DC1DC188}"/>
          </ac:spMkLst>
        </pc:spChg>
        <pc:spChg chg="mod">
          <ac:chgData name="Lisbeth Marcussen (LIMA | OJ)" userId="S::ojlima@sosuoj.dk::888574db-57ee-48cd-93c5-0c4f5a318406" providerId="AD" clId="Web-{67182F8E-F17C-E478-9D01-004AFC41AFE8}" dt="2023-08-25T10:50:26.893" v="396" actId="20577"/>
          <ac:spMkLst>
            <pc:docMk/>
            <pc:sldMk cId="754785925" sldId="4348"/>
            <ac:spMk id="4" creationId="{DEF6E97A-7339-E4F8-43F1-7BCFB8E35478}"/>
          </ac:spMkLst>
        </pc:spChg>
      </pc:sldChg>
      <pc:sldChg chg="modSp">
        <pc:chgData name="Lisbeth Marcussen (LIMA | OJ)" userId="S::ojlima@sosuoj.dk::888574db-57ee-48cd-93c5-0c4f5a318406" providerId="AD" clId="Web-{67182F8E-F17C-E478-9D01-004AFC41AFE8}" dt="2023-08-25T10:59:27.785" v="577" actId="20577"/>
        <pc:sldMkLst>
          <pc:docMk/>
          <pc:sldMk cId="4215349515" sldId="4349"/>
        </pc:sldMkLst>
        <pc:spChg chg="mod">
          <ac:chgData name="Lisbeth Marcussen (LIMA | OJ)" userId="S::ojlima@sosuoj.dk::888574db-57ee-48cd-93c5-0c4f5a318406" providerId="AD" clId="Web-{67182F8E-F17C-E478-9D01-004AFC41AFE8}" dt="2023-08-25T10:59:27.785" v="577" actId="20577"/>
          <ac:spMkLst>
            <pc:docMk/>
            <pc:sldMk cId="4215349515" sldId="4349"/>
            <ac:spMk id="2" creationId="{C629F4ED-308B-2A4D-109B-A0D6DC1DC188}"/>
          </ac:spMkLst>
        </pc:spChg>
        <pc:spChg chg="mod">
          <ac:chgData name="Lisbeth Marcussen (LIMA | OJ)" userId="S::ojlima@sosuoj.dk::888574db-57ee-48cd-93c5-0c4f5a318406" providerId="AD" clId="Web-{67182F8E-F17C-E478-9D01-004AFC41AFE8}" dt="2023-08-25T10:50:30.378" v="397" actId="20577"/>
          <ac:spMkLst>
            <pc:docMk/>
            <pc:sldMk cId="4215349515" sldId="4349"/>
            <ac:spMk id="4" creationId="{DEF6E97A-7339-E4F8-43F1-7BCFB8E35478}"/>
          </ac:spMkLst>
        </pc:spChg>
      </pc:sldChg>
      <pc:sldChg chg="modSp">
        <pc:chgData name="Lisbeth Marcussen (LIMA | OJ)" userId="S::ojlima@sosuoj.dk::888574db-57ee-48cd-93c5-0c4f5a318406" providerId="AD" clId="Web-{67182F8E-F17C-E478-9D01-004AFC41AFE8}" dt="2023-08-25T11:00:40.365" v="607" actId="20577"/>
        <pc:sldMkLst>
          <pc:docMk/>
          <pc:sldMk cId="3842644924" sldId="4350"/>
        </pc:sldMkLst>
        <pc:spChg chg="mod">
          <ac:chgData name="Lisbeth Marcussen (LIMA | OJ)" userId="S::ojlima@sosuoj.dk::888574db-57ee-48cd-93c5-0c4f5a318406" providerId="AD" clId="Web-{67182F8E-F17C-E478-9D01-004AFC41AFE8}" dt="2023-08-25T11:00:40.365" v="607" actId="20577"/>
          <ac:spMkLst>
            <pc:docMk/>
            <pc:sldMk cId="3842644924" sldId="4350"/>
            <ac:spMk id="2" creationId="{C629F4ED-308B-2A4D-109B-A0D6DC1DC188}"/>
          </ac:spMkLst>
        </pc:spChg>
        <pc:spChg chg="mod">
          <ac:chgData name="Lisbeth Marcussen (LIMA | OJ)" userId="S::ojlima@sosuoj.dk::888574db-57ee-48cd-93c5-0c4f5a318406" providerId="AD" clId="Web-{67182F8E-F17C-E478-9D01-004AFC41AFE8}" dt="2023-08-25T10:50:35.815" v="398" actId="20577"/>
          <ac:spMkLst>
            <pc:docMk/>
            <pc:sldMk cId="3842644924" sldId="4350"/>
            <ac:spMk id="4" creationId="{DEF6E97A-7339-E4F8-43F1-7BCFB8E35478}"/>
          </ac:spMkLst>
        </pc:spChg>
      </pc:sldChg>
      <pc:sldChg chg="modSp">
        <pc:chgData name="Lisbeth Marcussen (LIMA | OJ)" userId="S::ojlima@sosuoj.dk::888574db-57ee-48cd-93c5-0c4f5a318406" providerId="AD" clId="Web-{67182F8E-F17C-E478-9D01-004AFC41AFE8}" dt="2023-08-25T11:01:49.524" v="681" actId="20577"/>
        <pc:sldMkLst>
          <pc:docMk/>
          <pc:sldMk cId="3802067080" sldId="4351"/>
        </pc:sldMkLst>
        <pc:spChg chg="mod">
          <ac:chgData name="Lisbeth Marcussen (LIMA | OJ)" userId="S::ojlima@sosuoj.dk::888574db-57ee-48cd-93c5-0c4f5a318406" providerId="AD" clId="Web-{67182F8E-F17C-E478-9D01-004AFC41AFE8}" dt="2023-08-25T11:01:49.524" v="681" actId="20577"/>
          <ac:spMkLst>
            <pc:docMk/>
            <pc:sldMk cId="3802067080" sldId="4351"/>
            <ac:spMk id="3" creationId="{C1D89439-C7F5-F0FA-8268-4748EC6F0E22}"/>
          </ac:spMkLst>
        </pc:spChg>
        <pc:graphicFrameChg chg="modGraphic">
          <ac:chgData name="Lisbeth Marcussen (LIMA | OJ)" userId="S::ojlima@sosuoj.dk::888574db-57ee-48cd-93c5-0c4f5a318406" providerId="AD" clId="Web-{67182F8E-F17C-E478-9D01-004AFC41AFE8}" dt="2023-08-25T11:01:43.258" v="680" actId="20577"/>
          <ac:graphicFrameMkLst>
            <pc:docMk/>
            <pc:sldMk cId="3802067080" sldId="4351"/>
            <ac:graphicFrameMk id="4" creationId="{A5A8D97F-B878-EF9A-FBEF-346F22E3C21A}"/>
          </ac:graphicFrameMkLst>
        </pc:graphicFrameChg>
      </pc:sldChg>
      <pc:sldChg chg="modSp">
        <pc:chgData name="Lisbeth Marcussen (LIMA | OJ)" userId="S::ojlima@sosuoj.dk::888574db-57ee-48cd-93c5-0c4f5a318406" providerId="AD" clId="Web-{67182F8E-F17C-E478-9D01-004AFC41AFE8}" dt="2023-08-25T11:14:09.437" v="1580" actId="20577"/>
        <pc:sldMkLst>
          <pc:docMk/>
          <pc:sldMk cId="1187983504" sldId="4352"/>
        </pc:sldMkLst>
        <pc:spChg chg="mod">
          <ac:chgData name="Lisbeth Marcussen (LIMA | OJ)" userId="S::ojlima@sosuoj.dk::888574db-57ee-48cd-93c5-0c4f5a318406" providerId="AD" clId="Web-{67182F8E-F17C-E478-9D01-004AFC41AFE8}" dt="2023-08-25T11:03:03.776" v="719" actId="20577"/>
          <ac:spMkLst>
            <pc:docMk/>
            <pc:sldMk cId="1187983504" sldId="4352"/>
            <ac:spMk id="2" creationId="{B5EF6D94-2F6B-1647-C776-92DF53648029}"/>
          </ac:spMkLst>
        </pc:spChg>
        <pc:spChg chg="mod">
          <ac:chgData name="Lisbeth Marcussen (LIMA | OJ)" userId="S::ojlima@sosuoj.dk::888574db-57ee-48cd-93c5-0c4f5a318406" providerId="AD" clId="Web-{67182F8E-F17C-E478-9D01-004AFC41AFE8}" dt="2023-08-25T11:14:09.437" v="1580" actId="20577"/>
          <ac:spMkLst>
            <pc:docMk/>
            <pc:sldMk cId="1187983504" sldId="4352"/>
            <ac:spMk id="3" creationId="{6AD058E8-988D-8937-98EF-69C564E1D281}"/>
          </ac:spMkLst>
        </pc:spChg>
      </pc:sldChg>
      <pc:sldChg chg="modSp">
        <pc:chgData name="Lisbeth Marcussen (LIMA | OJ)" userId="S::ojlima@sosuoj.dk::888574db-57ee-48cd-93c5-0c4f5a318406" providerId="AD" clId="Web-{67182F8E-F17C-E478-9D01-004AFC41AFE8}" dt="2023-08-25T11:14:17.703" v="1585" actId="20577"/>
        <pc:sldMkLst>
          <pc:docMk/>
          <pc:sldMk cId="1098308431" sldId="4353"/>
        </pc:sldMkLst>
        <pc:spChg chg="mod">
          <ac:chgData name="Lisbeth Marcussen (LIMA | OJ)" userId="S::ojlima@sosuoj.dk::888574db-57ee-48cd-93c5-0c4f5a318406" providerId="AD" clId="Web-{67182F8E-F17C-E478-9D01-004AFC41AFE8}" dt="2023-08-25T11:07:11.940" v="935" actId="20577"/>
          <ac:spMkLst>
            <pc:docMk/>
            <pc:sldMk cId="1098308431" sldId="4353"/>
            <ac:spMk id="2" creationId="{B5EF6D94-2F6B-1647-C776-92DF53648029}"/>
          </ac:spMkLst>
        </pc:spChg>
        <pc:spChg chg="mod">
          <ac:chgData name="Lisbeth Marcussen (LIMA | OJ)" userId="S::ojlima@sosuoj.dk::888574db-57ee-48cd-93c5-0c4f5a318406" providerId="AD" clId="Web-{67182F8E-F17C-E478-9D01-004AFC41AFE8}" dt="2023-08-25T11:14:17.703" v="1585" actId="20577"/>
          <ac:spMkLst>
            <pc:docMk/>
            <pc:sldMk cId="1098308431" sldId="4353"/>
            <ac:spMk id="3" creationId="{6AD058E8-988D-8937-98EF-69C564E1D281}"/>
          </ac:spMkLst>
        </pc:spChg>
      </pc:sldChg>
      <pc:sldChg chg="modSp">
        <pc:chgData name="Lisbeth Marcussen (LIMA | OJ)" userId="S::ojlima@sosuoj.dk::888574db-57ee-48cd-93c5-0c4f5a318406" providerId="AD" clId="Web-{67182F8E-F17C-E478-9D01-004AFC41AFE8}" dt="2023-08-25T11:14:20.859" v="1586" actId="20577"/>
        <pc:sldMkLst>
          <pc:docMk/>
          <pc:sldMk cId="1008655954" sldId="4354"/>
        </pc:sldMkLst>
        <pc:spChg chg="mod">
          <ac:chgData name="Lisbeth Marcussen (LIMA | OJ)" userId="S::ojlima@sosuoj.dk::888574db-57ee-48cd-93c5-0c4f5a318406" providerId="AD" clId="Web-{67182F8E-F17C-E478-9D01-004AFC41AFE8}" dt="2023-08-25T11:08:59.755" v="1155" actId="20577"/>
          <ac:spMkLst>
            <pc:docMk/>
            <pc:sldMk cId="1008655954" sldId="4354"/>
            <ac:spMk id="2" creationId="{B5EF6D94-2F6B-1647-C776-92DF53648029}"/>
          </ac:spMkLst>
        </pc:spChg>
        <pc:spChg chg="mod">
          <ac:chgData name="Lisbeth Marcussen (LIMA | OJ)" userId="S::ojlima@sosuoj.dk::888574db-57ee-48cd-93c5-0c4f5a318406" providerId="AD" clId="Web-{67182F8E-F17C-E478-9D01-004AFC41AFE8}" dt="2023-08-25T11:14:20.859" v="1586" actId="20577"/>
          <ac:spMkLst>
            <pc:docMk/>
            <pc:sldMk cId="1008655954" sldId="4354"/>
            <ac:spMk id="3" creationId="{6AD058E8-988D-8937-98EF-69C564E1D281}"/>
          </ac:spMkLst>
        </pc:spChg>
      </pc:sldChg>
      <pc:sldChg chg="modSp">
        <pc:chgData name="Lisbeth Marcussen (LIMA | OJ)" userId="S::ojlima@sosuoj.dk::888574db-57ee-48cd-93c5-0c4f5a318406" providerId="AD" clId="Web-{67182F8E-F17C-E478-9D01-004AFC41AFE8}" dt="2023-08-25T11:14:24.453" v="1587" actId="20577"/>
        <pc:sldMkLst>
          <pc:docMk/>
          <pc:sldMk cId="2175163318" sldId="4355"/>
        </pc:sldMkLst>
        <pc:spChg chg="mod">
          <ac:chgData name="Lisbeth Marcussen (LIMA | OJ)" userId="S::ojlima@sosuoj.dk::888574db-57ee-48cd-93c5-0c4f5a318406" providerId="AD" clId="Web-{67182F8E-F17C-E478-9D01-004AFC41AFE8}" dt="2023-08-25T11:10:42.930" v="1355" actId="20577"/>
          <ac:spMkLst>
            <pc:docMk/>
            <pc:sldMk cId="2175163318" sldId="4355"/>
            <ac:spMk id="2" creationId="{B5EF6D94-2F6B-1647-C776-92DF53648029}"/>
          </ac:spMkLst>
        </pc:spChg>
        <pc:spChg chg="mod">
          <ac:chgData name="Lisbeth Marcussen (LIMA | OJ)" userId="S::ojlima@sosuoj.dk::888574db-57ee-48cd-93c5-0c4f5a318406" providerId="AD" clId="Web-{67182F8E-F17C-E478-9D01-004AFC41AFE8}" dt="2023-08-25T11:14:24.453" v="1587" actId="20577"/>
          <ac:spMkLst>
            <pc:docMk/>
            <pc:sldMk cId="2175163318" sldId="4355"/>
            <ac:spMk id="3" creationId="{6AD058E8-988D-8937-98EF-69C564E1D281}"/>
          </ac:spMkLst>
        </pc:spChg>
      </pc:sldChg>
      <pc:sldChg chg="modSp">
        <pc:chgData name="Lisbeth Marcussen (LIMA | OJ)" userId="S::ojlima@sosuoj.dk::888574db-57ee-48cd-93c5-0c4f5a318406" providerId="AD" clId="Web-{67182F8E-F17C-E478-9D01-004AFC41AFE8}" dt="2023-08-25T11:14:27.515" v="1588" actId="20577"/>
        <pc:sldMkLst>
          <pc:docMk/>
          <pc:sldMk cId="2042829717" sldId="4356"/>
        </pc:sldMkLst>
        <pc:spChg chg="mod">
          <ac:chgData name="Lisbeth Marcussen (LIMA | OJ)" userId="S::ojlima@sosuoj.dk::888574db-57ee-48cd-93c5-0c4f5a318406" providerId="AD" clId="Web-{67182F8E-F17C-E478-9D01-004AFC41AFE8}" dt="2023-08-25T11:12:36.293" v="1541" actId="20577"/>
          <ac:spMkLst>
            <pc:docMk/>
            <pc:sldMk cId="2042829717" sldId="4356"/>
            <ac:spMk id="2" creationId="{B5EF6D94-2F6B-1647-C776-92DF53648029}"/>
          </ac:spMkLst>
        </pc:spChg>
        <pc:spChg chg="mod">
          <ac:chgData name="Lisbeth Marcussen (LIMA | OJ)" userId="S::ojlima@sosuoj.dk::888574db-57ee-48cd-93c5-0c4f5a318406" providerId="AD" clId="Web-{67182F8E-F17C-E478-9D01-004AFC41AFE8}" dt="2023-08-25T11:14:27.515" v="1588" actId="20577"/>
          <ac:spMkLst>
            <pc:docMk/>
            <pc:sldMk cId="2042829717" sldId="4356"/>
            <ac:spMk id="3" creationId="{6AD058E8-988D-8937-98EF-69C564E1D28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338E5-B25C-4E97-8710-0DF5F56BAB7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a-DK"/>
        </a:p>
      </dgm:t>
    </dgm:pt>
    <dgm:pt modelId="{8CC4C321-7E9F-4ABE-88EE-551B530AD009}">
      <dgm:prSet phldrT="[Tekst]"/>
      <dgm:spPr>
        <a:solidFill>
          <a:srgbClr val="7030A0"/>
        </a:solidFill>
      </dgm:spPr>
      <dgm:t>
        <a:bodyPr/>
        <a:lstStyle/>
        <a:p>
          <a:pPr algn="ctr" rtl="0"/>
          <a:r>
            <a:rPr lang="da-DK" b="1" dirty="0">
              <a:latin typeface="Calibri Light" panose="020F0302020204030204"/>
            </a:rPr>
            <a:t>SØGE EFTER INFORMATION</a:t>
          </a:r>
          <a:endParaRPr lang="da-DK" b="1" dirty="0"/>
        </a:p>
      </dgm:t>
    </dgm:pt>
    <dgm:pt modelId="{16A5B2A6-2229-45EB-A948-DB223765789E}" type="parTrans" cxnId="{F2595821-A6EF-46F5-8191-12A1BA506ABC}">
      <dgm:prSet/>
      <dgm:spPr/>
      <dgm:t>
        <a:bodyPr/>
        <a:lstStyle/>
        <a:p>
          <a:pPr algn="ctr"/>
          <a:endParaRPr lang="da-DK"/>
        </a:p>
      </dgm:t>
    </dgm:pt>
    <dgm:pt modelId="{74E1C72A-6D31-4164-B0C3-9A0C125F9B04}" type="sibTrans" cxnId="{F2595821-A6EF-46F5-8191-12A1BA506ABC}">
      <dgm:prSet/>
      <dgm:spPr/>
      <dgm:t>
        <a:bodyPr/>
        <a:lstStyle/>
        <a:p>
          <a:pPr algn="ctr"/>
          <a:endParaRPr lang="da-DK"/>
        </a:p>
      </dgm:t>
    </dgm:pt>
    <dgm:pt modelId="{473A0227-8A12-49A8-8A0C-61DDA951796D}">
      <dgm:prSet phldrT="[Tekst]" phldr="0"/>
      <dgm:spPr>
        <a:solidFill>
          <a:srgbClr val="7030A0"/>
        </a:solidFill>
      </dgm:spPr>
      <dgm:t>
        <a:bodyPr/>
        <a:lstStyle/>
        <a:p>
          <a:pPr algn="ctr"/>
          <a:r>
            <a:rPr lang="da-DK" b="1" dirty="0">
              <a:latin typeface="Calibri Light" panose="020F0302020204030204"/>
            </a:rPr>
            <a:t>KOMMUNIKATION</a:t>
          </a:r>
          <a:endParaRPr lang="da-DK" b="1" dirty="0"/>
        </a:p>
      </dgm:t>
    </dgm:pt>
    <dgm:pt modelId="{5A0FDD80-0C0E-4F19-8833-654A712ABA7E}" type="parTrans" cxnId="{9705933B-9CAB-4278-8CD6-D715811C1EA2}">
      <dgm:prSet/>
      <dgm:spPr/>
      <dgm:t>
        <a:bodyPr/>
        <a:lstStyle/>
        <a:p>
          <a:pPr algn="ctr"/>
          <a:endParaRPr lang="da-DK"/>
        </a:p>
      </dgm:t>
    </dgm:pt>
    <dgm:pt modelId="{49FE3C99-1BA0-462A-A411-DDE30F8909AF}" type="sibTrans" cxnId="{9705933B-9CAB-4278-8CD6-D715811C1EA2}">
      <dgm:prSet/>
      <dgm:spPr/>
      <dgm:t>
        <a:bodyPr/>
        <a:lstStyle/>
        <a:p>
          <a:pPr algn="ctr"/>
          <a:endParaRPr lang="da-DK"/>
        </a:p>
      </dgm:t>
    </dgm:pt>
    <dgm:pt modelId="{E7D6421B-E54F-4C27-ADEF-4B938190E1A4}">
      <dgm:prSet phldrT="[Tekst]"/>
      <dgm:spPr>
        <a:solidFill>
          <a:srgbClr val="7030A0"/>
        </a:solidFill>
      </dgm:spPr>
      <dgm:t>
        <a:bodyPr/>
        <a:lstStyle/>
        <a:p>
          <a:pPr algn="ctr" rtl="0"/>
          <a:r>
            <a:rPr lang="da-DK" b="1" dirty="0">
              <a:latin typeface="Calibri Light" panose="020F0302020204030204"/>
            </a:rPr>
            <a:t>SOCIALE NETVÆRK</a:t>
          </a:r>
          <a:endParaRPr lang="da-DK" b="1" dirty="0"/>
        </a:p>
      </dgm:t>
    </dgm:pt>
    <dgm:pt modelId="{6D45EC2A-7617-4CDB-B369-86F174C24996}" type="parTrans" cxnId="{374FF3F9-C18F-486F-9B97-37F4EAAA6C8B}">
      <dgm:prSet/>
      <dgm:spPr/>
      <dgm:t>
        <a:bodyPr/>
        <a:lstStyle/>
        <a:p>
          <a:pPr algn="ctr"/>
          <a:endParaRPr lang="da-DK"/>
        </a:p>
      </dgm:t>
    </dgm:pt>
    <dgm:pt modelId="{03B0ABEC-763D-4973-8F28-28C6A482A291}" type="sibTrans" cxnId="{374FF3F9-C18F-486F-9B97-37F4EAAA6C8B}">
      <dgm:prSet/>
      <dgm:spPr/>
      <dgm:t>
        <a:bodyPr/>
        <a:lstStyle/>
        <a:p>
          <a:pPr algn="ctr"/>
          <a:endParaRPr lang="da-DK"/>
        </a:p>
      </dgm:t>
    </dgm:pt>
    <dgm:pt modelId="{9DC54A4B-59E5-42B6-9B47-2BD947B09CE5}">
      <dgm:prSet phldrT="[Tekst]"/>
      <dgm:spPr>
        <a:solidFill>
          <a:srgbClr val="7030A0"/>
        </a:solidFill>
      </dgm:spPr>
      <dgm:t>
        <a:bodyPr/>
        <a:lstStyle/>
        <a:p>
          <a:pPr algn="ctr" rtl="0"/>
          <a:r>
            <a:rPr lang="da-DK" b="1" dirty="0">
              <a:latin typeface="Calibri Light" panose="020F0302020204030204"/>
            </a:rPr>
            <a:t>ETIK ONLINE</a:t>
          </a:r>
          <a:endParaRPr lang="da-DK" b="1" dirty="0"/>
        </a:p>
      </dgm:t>
    </dgm:pt>
    <dgm:pt modelId="{87610E88-2445-4D40-B0CC-080163AA3C48}" type="parTrans" cxnId="{26F22AD5-1FDB-4376-8B25-6A01287B3863}">
      <dgm:prSet/>
      <dgm:spPr/>
      <dgm:t>
        <a:bodyPr/>
        <a:lstStyle/>
        <a:p>
          <a:pPr algn="ctr"/>
          <a:endParaRPr lang="da-DK"/>
        </a:p>
      </dgm:t>
    </dgm:pt>
    <dgm:pt modelId="{B7F3E3A1-8D99-4E66-A18F-593A9FE1EC4E}" type="sibTrans" cxnId="{26F22AD5-1FDB-4376-8B25-6A01287B3863}">
      <dgm:prSet/>
      <dgm:spPr/>
      <dgm:t>
        <a:bodyPr/>
        <a:lstStyle/>
        <a:p>
          <a:pPr algn="ctr"/>
          <a:endParaRPr lang="da-DK"/>
        </a:p>
      </dgm:t>
    </dgm:pt>
    <dgm:pt modelId="{8363671D-AADA-4CDD-B509-F4C271AFDEDE}">
      <dgm:prSet phldrT="[Tekst]" phldr="0"/>
      <dgm:spPr>
        <a:solidFill>
          <a:srgbClr val="7030A0"/>
        </a:solidFill>
      </dgm:spPr>
      <dgm:t>
        <a:bodyPr/>
        <a:lstStyle/>
        <a:p>
          <a:pPr algn="ctr" rtl="0"/>
          <a:r>
            <a:rPr lang="da-DK" b="1" dirty="0">
              <a:latin typeface="Calibri Light" panose="020F0302020204030204"/>
            </a:rPr>
            <a:t>HVOR DU KAN FÅ HJÆLP</a:t>
          </a:r>
          <a:endParaRPr lang="da-DK" b="1" dirty="0"/>
        </a:p>
      </dgm:t>
    </dgm:pt>
    <dgm:pt modelId="{70DAF8C3-EABE-49C3-8250-D52306D04351}" type="parTrans" cxnId="{183F59AE-E7F4-4F35-B463-76E031E47BB5}">
      <dgm:prSet/>
      <dgm:spPr/>
      <dgm:t>
        <a:bodyPr/>
        <a:lstStyle/>
        <a:p>
          <a:pPr algn="ctr"/>
          <a:endParaRPr lang="da-DK"/>
        </a:p>
      </dgm:t>
    </dgm:pt>
    <dgm:pt modelId="{1CCA8AE9-B7BE-48BE-B0F4-EBAB81ED2988}" type="sibTrans" cxnId="{183F59AE-E7F4-4F35-B463-76E031E47BB5}">
      <dgm:prSet/>
      <dgm:spPr/>
      <dgm:t>
        <a:bodyPr/>
        <a:lstStyle/>
        <a:p>
          <a:pPr algn="ctr"/>
          <a:endParaRPr lang="da-DK"/>
        </a:p>
      </dgm:t>
    </dgm:pt>
    <dgm:pt modelId="{EF511CBD-6611-4E4A-B577-6C3D0CEB1EEF}" type="pres">
      <dgm:prSet presAssocID="{91E338E5-B25C-4E97-8710-0DF5F56BAB73}" presName="cycle" presStyleCnt="0">
        <dgm:presLayoutVars>
          <dgm:dir/>
          <dgm:resizeHandles val="exact"/>
        </dgm:presLayoutVars>
      </dgm:prSet>
      <dgm:spPr/>
    </dgm:pt>
    <dgm:pt modelId="{B96B92F1-8E2E-4CCB-881C-1056A0DE7E4C}" type="pres">
      <dgm:prSet presAssocID="{8CC4C321-7E9F-4ABE-88EE-551B530AD009}" presName="node" presStyleLbl="node1" presStyleIdx="0" presStyleCnt="5" custScaleX="134098" custScaleY="136896">
        <dgm:presLayoutVars>
          <dgm:bulletEnabled val="1"/>
        </dgm:presLayoutVars>
      </dgm:prSet>
      <dgm:spPr/>
    </dgm:pt>
    <dgm:pt modelId="{C811204A-E797-4F12-8C5A-570C2EA5DC10}" type="pres">
      <dgm:prSet presAssocID="{74E1C72A-6D31-4164-B0C3-9A0C125F9B04}" presName="sibTrans" presStyleLbl="sibTrans2D1" presStyleIdx="0" presStyleCnt="5" custScaleX="194852" custLinFactNeighborX="69676" custLinFactNeighborY="-43932"/>
      <dgm:spPr/>
    </dgm:pt>
    <dgm:pt modelId="{6D895BDF-80E0-49BA-B35A-70DC31C315ED}" type="pres">
      <dgm:prSet presAssocID="{74E1C72A-6D31-4164-B0C3-9A0C125F9B04}" presName="connectorText" presStyleLbl="sibTrans2D1" presStyleIdx="0" presStyleCnt="5"/>
      <dgm:spPr/>
    </dgm:pt>
    <dgm:pt modelId="{852D4D8A-FE5E-4286-9E3B-DF0DE559D3E0}" type="pres">
      <dgm:prSet presAssocID="{473A0227-8A12-49A8-8A0C-61DDA951796D}" presName="node" presStyleLbl="node1" presStyleIdx="1" presStyleCnt="5" custScaleX="136425" custScaleY="136362" custRadScaleRad="117869" custRadScaleInc="7781">
        <dgm:presLayoutVars>
          <dgm:bulletEnabled val="1"/>
        </dgm:presLayoutVars>
      </dgm:prSet>
      <dgm:spPr/>
    </dgm:pt>
    <dgm:pt modelId="{AC381DA3-FCFE-4E11-845D-EED3FE9FFE1B}" type="pres">
      <dgm:prSet presAssocID="{49FE3C99-1BA0-462A-A411-DDE30F8909AF}" presName="sibTrans" presStyleLbl="sibTrans2D1" presStyleIdx="1" presStyleCnt="5" custScaleX="275630" custLinFactX="100000" custLinFactNeighborX="194973" custLinFactNeighborY="49389"/>
      <dgm:spPr/>
    </dgm:pt>
    <dgm:pt modelId="{FCFB108E-91EB-4B89-835A-2CBBB64FAF2B}" type="pres">
      <dgm:prSet presAssocID="{49FE3C99-1BA0-462A-A411-DDE30F8909AF}" presName="connectorText" presStyleLbl="sibTrans2D1" presStyleIdx="1" presStyleCnt="5"/>
      <dgm:spPr/>
    </dgm:pt>
    <dgm:pt modelId="{180E9970-2169-492A-9D93-AA02B6F03EA1}" type="pres">
      <dgm:prSet presAssocID="{E7D6421B-E54F-4C27-ADEF-4B938190E1A4}" presName="node" presStyleLbl="node1" presStyleIdx="2" presStyleCnt="5" custScaleX="136744" custScaleY="139415" custRadScaleRad="109965" custRadScaleInc="1580">
        <dgm:presLayoutVars>
          <dgm:bulletEnabled val="1"/>
        </dgm:presLayoutVars>
      </dgm:prSet>
      <dgm:spPr/>
    </dgm:pt>
    <dgm:pt modelId="{73BB2ECC-D364-4E36-AE53-025B53D94F26}" type="pres">
      <dgm:prSet presAssocID="{03B0ABEC-763D-4973-8F28-28C6A482A291}" presName="sibTrans" presStyleLbl="sibTrans2D1" presStyleIdx="2" presStyleCnt="5" custScaleX="161035" custLinFactNeighborX="-12115" custLinFactNeighborY="37629"/>
      <dgm:spPr/>
    </dgm:pt>
    <dgm:pt modelId="{3CD49FD3-4011-4F32-9E1E-A33400F52E0A}" type="pres">
      <dgm:prSet presAssocID="{03B0ABEC-763D-4973-8F28-28C6A482A291}" presName="connectorText" presStyleLbl="sibTrans2D1" presStyleIdx="2" presStyleCnt="5"/>
      <dgm:spPr/>
    </dgm:pt>
    <dgm:pt modelId="{7D7EB576-07F8-47BC-88EB-DA3E1DD3C8E0}" type="pres">
      <dgm:prSet presAssocID="{9DC54A4B-59E5-42B6-9B47-2BD947B09CE5}" presName="node" presStyleLbl="node1" presStyleIdx="3" presStyleCnt="5" custScaleX="137053" custScaleY="139762" custRadScaleRad="113783" custRadScaleInc="9856">
        <dgm:presLayoutVars>
          <dgm:bulletEnabled val="1"/>
        </dgm:presLayoutVars>
      </dgm:prSet>
      <dgm:spPr/>
    </dgm:pt>
    <dgm:pt modelId="{AED379E4-2CBE-439A-85AC-B8C5FA475CC5}" type="pres">
      <dgm:prSet presAssocID="{B7F3E3A1-8D99-4E66-A18F-593A9FE1EC4E}" presName="sibTrans" presStyleLbl="sibTrans2D1" presStyleIdx="3" presStyleCnt="5" custScaleX="220503" custLinFactX="-73935" custLinFactNeighborX="-100000" custLinFactNeighborY="25870"/>
      <dgm:spPr/>
    </dgm:pt>
    <dgm:pt modelId="{08838B3F-F155-4C24-8E2E-51162ED73FDB}" type="pres">
      <dgm:prSet presAssocID="{B7F3E3A1-8D99-4E66-A18F-593A9FE1EC4E}" presName="connectorText" presStyleLbl="sibTrans2D1" presStyleIdx="3" presStyleCnt="5"/>
      <dgm:spPr/>
    </dgm:pt>
    <dgm:pt modelId="{BC94E954-32D0-4F58-8A31-119B0A8EC2B7}" type="pres">
      <dgm:prSet presAssocID="{8363671D-AADA-4CDD-B509-F4C271AFDEDE}" presName="node" presStyleLbl="node1" presStyleIdx="4" presStyleCnt="5" custScaleX="134087" custScaleY="130998" custRadScaleRad="120040" custRadScaleInc="1765">
        <dgm:presLayoutVars>
          <dgm:bulletEnabled val="1"/>
        </dgm:presLayoutVars>
      </dgm:prSet>
      <dgm:spPr/>
    </dgm:pt>
    <dgm:pt modelId="{CD6BC1D7-066B-4AD0-97CC-98D5723F1C42}" type="pres">
      <dgm:prSet presAssocID="{1CCA8AE9-B7BE-48BE-B0F4-EBAB81ED2988}" presName="sibTrans" presStyleLbl="sibTrans2D1" presStyleIdx="4" presStyleCnt="5" custScaleX="206561" custLinFactNeighborX="-57552" custLinFactNeighborY="-70555"/>
      <dgm:spPr/>
    </dgm:pt>
    <dgm:pt modelId="{A8544936-C987-4C17-8A83-6B6558BD241B}" type="pres">
      <dgm:prSet presAssocID="{1CCA8AE9-B7BE-48BE-B0F4-EBAB81ED2988}" presName="connectorText" presStyleLbl="sibTrans2D1" presStyleIdx="4" presStyleCnt="5"/>
      <dgm:spPr/>
    </dgm:pt>
  </dgm:ptLst>
  <dgm:cxnLst>
    <dgm:cxn modelId="{5C52680D-1CC4-4642-A61B-063FEED994E8}" type="presOf" srcId="{473A0227-8A12-49A8-8A0C-61DDA951796D}" destId="{852D4D8A-FE5E-4286-9E3B-DF0DE559D3E0}" srcOrd="0" destOrd="0" presId="urn:microsoft.com/office/officeart/2005/8/layout/cycle2"/>
    <dgm:cxn modelId="{EC88B91B-32E9-4FE3-BF33-494C4A68F2F9}" type="presOf" srcId="{8CC4C321-7E9F-4ABE-88EE-551B530AD009}" destId="{B96B92F1-8E2E-4CCB-881C-1056A0DE7E4C}" srcOrd="0" destOrd="0" presId="urn:microsoft.com/office/officeart/2005/8/layout/cycle2"/>
    <dgm:cxn modelId="{19FEBA1E-551D-4D60-921A-271E3AEEC2BC}" type="presOf" srcId="{1CCA8AE9-B7BE-48BE-B0F4-EBAB81ED2988}" destId="{CD6BC1D7-066B-4AD0-97CC-98D5723F1C42}" srcOrd="0" destOrd="0" presId="urn:microsoft.com/office/officeart/2005/8/layout/cycle2"/>
    <dgm:cxn modelId="{17086320-0DA7-4FC5-8C90-F9A58040072B}" type="presOf" srcId="{03B0ABEC-763D-4973-8F28-28C6A482A291}" destId="{3CD49FD3-4011-4F32-9E1E-A33400F52E0A}" srcOrd="1" destOrd="0" presId="urn:microsoft.com/office/officeart/2005/8/layout/cycle2"/>
    <dgm:cxn modelId="{F2595821-A6EF-46F5-8191-12A1BA506ABC}" srcId="{91E338E5-B25C-4E97-8710-0DF5F56BAB73}" destId="{8CC4C321-7E9F-4ABE-88EE-551B530AD009}" srcOrd="0" destOrd="0" parTransId="{16A5B2A6-2229-45EB-A948-DB223765789E}" sibTransId="{74E1C72A-6D31-4164-B0C3-9A0C125F9B04}"/>
    <dgm:cxn modelId="{5D4A3E31-8A80-437C-BC3A-3A1912648DD0}" type="presOf" srcId="{9DC54A4B-59E5-42B6-9B47-2BD947B09CE5}" destId="{7D7EB576-07F8-47BC-88EB-DA3E1DD3C8E0}" srcOrd="0" destOrd="0" presId="urn:microsoft.com/office/officeart/2005/8/layout/cycle2"/>
    <dgm:cxn modelId="{20842738-E857-4C9D-864B-96A1157641AA}" type="presOf" srcId="{74E1C72A-6D31-4164-B0C3-9A0C125F9B04}" destId="{C811204A-E797-4F12-8C5A-570C2EA5DC10}" srcOrd="0" destOrd="0" presId="urn:microsoft.com/office/officeart/2005/8/layout/cycle2"/>
    <dgm:cxn modelId="{9705933B-9CAB-4278-8CD6-D715811C1EA2}" srcId="{91E338E5-B25C-4E97-8710-0DF5F56BAB73}" destId="{473A0227-8A12-49A8-8A0C-61DDA951796D}" srcOrd="1" destOrd="0" parTransId="{5A0FDD80-0C0E-4F19-8833-654A712ABA7E}" sibTransId="{49FE3C99-1BA0-462A-A411-DDE30F8909AF}"/>
    <dgm:cxn modelId="{461C6940-69EC-4385-A75C-4C019CDA2078}" type="presOf" srcId="{91E338E5-B25C-4E97-8710-0DF5F56BAB73}" destId="{EF511CBD-6611-4E4A-B577-6C3D0CEB1EEF}" srcOrd="0" destOrd="0" presId="urn:microsoft.com/office/officeart/2005/8/layout/cycle2"/>
    <dgm:cxn modelId="{0ED12047-B739-4226-BB27-74DD76726FD9}" type="presOf" srcId="{8363671D-AADA-4CDD-B509-F4C271AFDEDE}" destId="{BC94E954-32D0-4F58-8A31-119B0A8EC2B7}" srcOrd="0" destOrd="0" presId="urn:microsoft.com/office/officeart/2005/8/layout/cycle2"/>
    <dgm:cxn modelId="{9873947F-F059-4675-940C-03412ACC555F}" type="presOf" srcId="{03B0ABEC-763D-4973-8F28-28C6A482A291}" destId="{73BB2ECC-D364-4E36-AE53-025B53D94F26}" srcOrd="0" destOrd="0" presId="urn:microsoft.com/office/officeart/2005/8/layout/cycle2"/>
    <dgm:cxn modelId="{EB66E18A-723F-4D57-B82F-D88301EDB1DF}" type="presOf" srcId="{B7F3E3A1-8D99-4E66-A18F-593A9FE1EC4E}" destId="{08838B3F-F155-4C24-8E2E-51162ED73FDB}" srcOrd="1" destOrd="0" presId="urn:microsoft.com/office/officeart/2005/8/layout/cycle2"/>
    <dgm:cxn modelId="{EBE8918B-51EE-4BDA-8140-B7FF09A160CD}" type="presOf" srcId="{74E1C72A-6D31-4164-B0C3-9A0C125F9B04}" destId="{6D895BDF-80E0-49BA-B35A-70DC31C315ED}" srcOrd="1" destOrd="0" presId="urn:microsoft.com/office/officeart/2005/8/layout/cycle2"/>
    <dgm:cxn modelId="{39703F8E-75A4-4461-AD85-972A4DE1EDD8}" type="presOf" srcId="{49FE3C99-1BA0-462A-A411-DDE30F8909AF}" destId="{FCFB108E-91EB-4B89-835A-2CBBB64FAF2B}" srcOrd="1" destOrd="0" presId="urn:microsoft.com/office/officeart/2005/8/layout/cycle2"/>
    <dgm:cxn modelId="{E28BE997-409F-40DA-B741-DB6B7714B9C9}" type="presOf" srcId="{49FE3C99-1BA0-462A-A411-DDE30F8909AF}" destId="{AC381DA3-FCFE-4E11-845D-EED3FE9FFE1B}" srcOrd="0" destOrd="0" presId="urn:microsoft.com/office/officeart/2005/8/layout/cycle2"/>
    <dgm:cxn modelId="{183F59AE-E7F4-4F35-B463-76E031E47BB5}" srcId="{91E338E5-B25C-4E97-8710-0DF5F56BAB73}" destId="{8363671D-AADA-4CDD-B509-F4C271AFDEDE}" srcOrd="4" destOrd="0" parTransId="{70DAF8C3-EABE-49C3-8250-D52306D04351}" sibTransId="{1CCA8AE9-B7BE-48BE-B0F4-EBAB81ED2988}"/>
    <dgm:cxn modelId="{A0B3D1B1-3CE3-4565-85F7-990CCF0231CC}" type="presOf" srcId="{E7D6421B-E54F-4C27-ADEF-4B938190E1A4}" destId="{180E9970-2169-492A-9D93-AA02B6F03EA1}" srcOrd="0" destOrd="0" presId="urn:microsoft.com/office/officeart/2005/8/layout/cycle2"/>
    <dgm:cxn modelId="{26F22AD5-1FDB-4376-8B25-6A01287B3863}" srcId="{91E338E5-B25C-4E97-8710-0DF5F56BAB73}" destId="{9DC54A4B-59E5-42B6-9B47-2BD947B09CE5}" srcOrd="3" destOrd="0" parTransId="{87610E88-2445-4D40-B0CC-080163AA3C48}" sibTransId="{B7F3E3A1-8D99-4E66-A18F-593A9FE1EC4E}"/>
    <dgm:cxn modelId="{C74D6DF5-82F7-4EC8-B92C-2CAB89863F12}" type="presOf" srcId="{1CCA8AE9-B7BE-48BE-B0F4-EBAB81ED2988}" destId="{A8544936-C987-4C17-8A83-6B6558BD241B}" srcOrd="1" destOrd="0" presId="urn:microsoft.com/office/officeart/2005/8/layout/cycle2"/>
    <dgm:cxn modelId="{490EABF6-4207-48D5-B61A-80C5015CC1F4}" type="presOf" srcId="{B7F3E3A1-8D99-4E66-A18F-593A9FE1EC4E}" destId="{AED379E4-2CBE-439A-85AC-B8C5FA475CC5}" srcOrd="0" destOrd="0" presId="urn:microsoft.com/office/officeart/2005/8/layout/cycle2"/>
    <dgm:cxn modelId="{374FF3F9-C18F-486F-9B97-37F4EAAA6C8B}" srcId="{91E338E5-B25C-4E97-8710-0DF5F56BAB73}" destId="{E7D6421B-E54F-4C27-ADEF-4B938190E1A4}" srcOrd="2" destOrd="0" parTransId="{6D45EC2A-7617-4CDB-B369-86F174C24996}" sibTransId="{03B0ABEC-763D-4973-8F28-28C6A482A291}"/>
    <dgm:cxn modelId="{99AA2555-AAB2-4E8F-905D-D57E7F20C667}" type="presParOf" srcId="{EF511CBD-6611-4E4A-B577-6C3D0CEB1EEF}" destId="{B96B92F1-8E2E-4CCB-881C-1056A0DE7E4C}" srcOrd="0" destOrd="0" presId="urn:microsoft.com/office/officeart/2005/8/layout/cycle2"/>
    <dgm:cxn modelId="{9FDFF0B0-3614-4B21-A2A6-AD2247FF7635}" type="presParOf" srcId="{EF511CBD-6611-4E4A-B577-6C3D0CEB1EEF}" destId="{C811204A-E797-4F12-8C5A-570C2EA5DC10}" srcOrd="1" destOrd="0" presId="urn:microsoft.com/office/officeart/2005/8/layout/cycle2"/>
    <dgm:cxn modelId="{AF9196D3-6D0F-4864-BB02-05E8ACBB5F15}" type="presParOf" srcId="{C811204A-E797-4F12-8C5A-570C2EA5DC10}" destId="{6D895BDF-80E0-49BA-B35A-70DC31C315ED}" srcOrd="0" destOrd="0" presId="urn:microsoft.com/office/officeart/2005/8/layout/cycle2"/>
    <dgm:cxn modelId="{93AF9ED2-7507-46AE-9C35-0B268255A377}" type="presParOf" srcId="{EF511CBD-6611-4E4A-B577-6C3D0CEB1EEF}" destId="{852D4D8A-FE5E-4286-9E3B-DF0DE559D3E0}" srcOrd="2" destOrd="0" presId="urn:microsoft.com/office/officeart/2005/8/layout/cycle2"/>
    <dgm:cxn modelId="{45BA378E-D47A-4E1C-9893-220B80230684}" type="presParOf" srcId="{EF511CBD-6611-4E4A-B577-6C3D0CEB1EEF}" destId="{AC381DA3-FCFE-4E11-845D-EED3FE9FFE1B}" srcOrd="3" destOrd="0" presId="urn:microsoft.com/office/officeart/2005/8/layout/cycle2"/>
    <dgm:cxn modelId="{C287E595-6909-4DE0-9110-FB85988A011A}" type="presParOf" srcId="{AC381DA3-FCFE-4E11-845D-EED3FE9FFE1B}" destId="{FCFB108E-91EB-4B89-835A-2CBBB64FAF2B}" srcOrd="0" destOrd="0" presId="urn:microsoft.com/office/officeart/2005/8/layout/cycle2"/>
    <dgm:cxn modelId="{24D8342F-6467-404D-A1EA-582A9473288E}" type="presParOf" srcId="{EF511CBD-6611-4E4A-B577-6C3D0CEB1EEF}" destId="{180E9970-2169-492A-9D93-AA02B6F03EA1}" srcOrd="4" destOrd="0" presId="urn:microsoft.com/office/officeart/2005/8/layout/cycle2"/>
    <dgm:cxn modelId="{612BF9DF-2983-44F7-B0FB-8A9786B85A4F}" type="presParOf" srcId="{EF511CBD-6611-4E4A-B577-6C3D0CEB1EEF}" destId="{73BB2ECC-D364-4E36-AE53-025B53D94F26}" srcOrd="5" destOrd="0" presId="urn:microsoft.com/office/officeart/2005/8/layout/cycle2"/>
    <dgm:cxn modelId="{FD68E8AD-5B3C-4DFA-B325-609D22840F7D}" type="presParOf" srcId="{73BB2ECC-D364-4E36-AE53-025B53D94F26}" destId="{3CD49FD3-4011-4F32-9E1E-A33400F52E0A}" srcOrd="0" destOrd="0" presId="urn:microsoft.com/office/officeart/2005/8/layout/cycle2"/>
    <dgm:cxn modelId="{CA6A1208-9B0F-451C-901F-1A2232F1E4FD}" type="presParOf" srcId="{EF511CBD-6611-4E4A-B577-6C3D0CEB1EEF}" destId="{7D7EB576-07F8-47BC-88EB-DA3E1DD3C8E0}" srcOrd="6" destOrd="0" presId="urn:microsoft.com/office/officeart/2005/8/layout/cycle2"/>
    <dgm:cxn modelId="{E3E5B248-B6F6-4450-8CD3-05BF9BDB7938}" type="presParOf" srcId="{EF511CBD-6611-4E4A-B577-6C3D0CEB1EEF}" destId="{AED379E4-2CBE-439A-85AC-B8C5FA475CC5}" srcOrd="7" destOrd="0" presId="urn:microsoft.com/office/officeart/2005/8/layout/cycle2"/>
    <dgm:cxn modelId="{B0008459-7250-4436-AC40-C4BA74013402}" type="presParOf" srcId="{AED379E4-2CBE-439A-85AC-B8C5FA475CC5}" destId="{08838B3F-F155-4C24-8E2E-51162ED73FDB}" srcOrd="0" destOrd="0" presId="urn:microsoft.com/office/officeart/2005/8/layout/cycle2"/>
    <dgm:cxn modelId="{662672BF-E45E-4A89-9FD9-A495343A555A}" type="presParOf" srcId="{EF511CBD-6611-4E4A-B577-6C3D0CEB1EEF}" destId="{BC94E954-32D0-4F58-8A31-119B0A8EC2B7}" srcOrd="8" destOrd="0" presId="urn:microsoft.com/office/officeart/2005/8/layout/cycle2"/>
    <dgm:cxn modelId="{F44BD7C7-6FD3-49F3-91A5-E402FAED03E8}" type="presParOf" srcId="{EF511CBD-6611-4E4A-B577-6C3D0CEB1EEF}" destId="{CD6BC1D7-066B-4AD0-97CC-98D5723F1C42}" srcOrd="9" destOrd="0" presId="urn:microsoft.com/office/officeart/2005/8/layout/cycle2"/>
    <dgm:cxn modelId="{4C83973F-D166-44BC-928A-8C709D636226}" type="presParOf" srcId="{CD6BC1D7-066B-4AD0-97CC-98D5723F1C42}" destId="{A8544936-C987-4C17-8A83-6B6558BD241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92F1-8E2E-4CCB-881C-1056A0DE7E4C}">
      <dsp:nvSpPr>
        <dsp:cNvPr id="0" name=""/>
        <dsp:cNvSpPr/>
      </dsp:nvSpPr>
      <dsp:spPr>
        <a:xfrm>
          <a:off x="3724313" y="-252036"/>
          <a:ext cx="1775668" cy="181271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da-DK" sz="1300" b="1" kern="1200" dirty="0">
              <a:latin typeface="Calibri Light" panose="020F0302020204030204"/>
            </a:rPr>
            <a:t>SØGE EFTER INFORMATION</a:t>
          </a:r>
          <a:endParaRPr lang="da-DK" sz="1300" b="1" kern="1200" dirty="0"/>
        </a:p>
      </dsp:txBody>
      <dsp:txXfrm>
        <a:off x="3984354" y="13430"/>
        <a:ext cx="1255586" cy="1281786"/>
      </dsp:txXfrm>
    </dsp:sp>
    <dsp:sp modelId="{C811204A-E797-4F12-8C5A-570C2EA5DC10}">
      <dsp:nvSpPr>
        <dsp:cNvPr id="0" name=""/>
        <dsp:cNvSpPr/>
      </dsp:nvSpPr>
      <dsp:spPr>
        <a:xfrm rot="1876666">
          <a:off x="5496903" y="812694"/>
          <a:ext cx="470289"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a:off x="5506646" y="867271"/>
        <a:ext cx="336218" cy="268141"/>
      </dsp:txXfrm>
    </dsp:sp>
    <dsp:sp modelId="{852D4D8A-FE5E-4286-9E3B-DF0DE559D3E0}">
      <dsp:nvSpPr>
        <dsp:cNvPr id="0" name=""/>
        <dsp:cNvSpPr/>
      </dsp:nvSpPr>
      <dsp:spPr>
        <a:xfrm>
          <a:off x="5632947" y="920311"/>
          <a:ext cx="1806481" cy="180564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a-DK" sz="1300" b="1" kern="1200" dirty="0">
              <a:latin typeface="Calibri Light" panose="020F0302020204030204"/>
            </a:rPr>
            <a:t>KOMMUNIKATION</a:t>
          </a:r>
          <a:endParaRPr lang="da-DK" sz="1300" b="1" kern="1200" dirty="0"/>
        </a:p>
      </dsp:txBody>
      <dsp:txXfrm>
        <a:off x="5897500" y="1184742"/>
        <a:ext cx="1277375" cy="1276785"/>
      </dsp:txXfrm>
    </dsp:sp>
    <dsp:sp modelId="{AC381DA3-FCFE-4E11-845D-EED3FE9FFE1B}">
      <dsp:nvSpPr>
        <dsp:cNvPr id="0" name=""/>
        <dsp:cNvSpPr/>
      </dsp:nvSpPr>
      <dsp:spPr>
        <a:xfrm rot="6845606">
          <a:off x="6325546" y="2754771"/>
          <a:ext cx="363381"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rot="10800000">
        <a:off x="6402304" y="2794394"/>
        <a:ext cx="254367" cy="268141"/>
      </dsp:txXfrm>
    </dsp:sp>
    <dsp:sp modelId="{180E9970-2169-492A-9D93-AA02B6F03EA1}">
      <dsp:nvSpPr>
        <dsp:cNvPr id="0" name=""/>
        <dsp:cNvSpPr/>
      </dsp:nvSpPr>
      <dsp:spPr>
        <a:xfrm>
          <a:off x="4785130" y="2791276"/>
          <a:ext cx="1810705" cy="1846073"/>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da-DK" sz="1300" b="1" kern="1200" dirty="0">
              <a:latin typeface="Calibri Light" panose="020F0302020204030204"/>
            </a:rPr>
            <a:t>SOCIALE NETVÆRK</a:t>
          </a:r>
          <a:endParaRPr lang="da-DK" sz="1300" b="1" kern="1200" dirty="0"/>
        </a:p>
      </dsp:txBody>
      <dsp:txXfrm>
        <a:off x="5050302" y="3061627"/>
        <a:ext cx="1280361" cy="1305371"/>
      </dsp:txXfrm>
    </dsp:sp>
    <dsp:sp modelId="{73BB2ECC-D364-4E36-AE53-025B53D94F26}">
      <dsp:nvSpPr>
        <dsp:cNvPr id="0" name=""/>
        <dsp:cNvSpPr/>
      </dsp:nvSpPr>
      <dsp:spPr>
        <a:xfrm rot="10800000">
          <a:off x="4305870" y="3659027"/>
          <a:ext cx="419120"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rot="10800000">
        <a:off x="4431606" y="3748408"/>
        <a:ext cx="293384" cy="268141"/>
      </dsp:txXfrm>
    </dsp:sp>
    <dsp:sp modelId="{7D7EB576-07F8-47BC-88EB-DA3E1DD3C8E0}">
      <dsp:nvSpPr>
        <dsp:cNvPr id="0" name=""/>
        <dsp:cNvSpPr/>
      </dsp:nvSpPr>
      <dsp:spPr>
        <a:xfrm>
          <a:off x="2479264" y="2788979"/>
          <a:ext cx="1814796" cy="185066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da-DK" sz="1300" b="1" kern="1200" dirty="0">
              <a:latin typeface="Calibri Light" panose="020F0302020204030204"/>
            </a:rPr>
            <a:t>ETIK ONLINE</a:t>
          </a:r>
          <a:endParaRPr lang="da-DK" sz="1300" b="1" kern="1200" dirty="0"/>
        </a:p>
      </dsp:txBody>
      <dsp:txXfrm>
        <a:off x="2745035" y="3060003"/>
        <a:ext cx="1283254" cy="1308620"/>
      </dsp:txXfrm>
    </dsp:sp>
    <dsp:sp modelId="{AED379E4-2CBE-439A-85AC-B8C5FA475CC5}">
      <dsp:nvSpPr>
        <dsp:cNvPr id="0" name=""/>
        <dsp:cNvSpPr/>
      </dsp:nvSpPr>
      <dsp:spPr>
        <a:xfrm rot="15053991">
          <a:off x="2515063" y="2577190"/>
          <a:ext cx="399728"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rot="10800000">
        <a:off x="2594642" y="2723229"/>
        <a:ext cx="279810" cy="268141"/>
      </dsp:txXfrm>
    </dsp:sp>
    <dsp:sp modelId="{BC94E954-32D0-4F58-8A31-119B0A8EC2B7}">
      <dsp:nvSpPr>
        <dsp:cNvPr id="0" name=""/>
        <dsp:cNvSpPr/>
      </dsp:nvSpPr>
      <dsp:spPr>
        <a:xfrm>
          <a:off x="1800340" y="829697"/>
          <a:ext cx="1775522" cy="1734619"/>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da-DK" sz="1300" b="1" kern="1200" dirty="0">
              <a:latin typeface="Calibri Light" panose="020F0302020204030204"/>
            </a:rPr>
            <a:t>HVOR DU KAN FÅ HJÆLP</a:t>
          </a:r>
          <a:endParaRPr lang="da-DK" sz="1300" b="1" kern="1200" dirty="0"/>
        </a:p>
      </dsp:txBody>
      <dsp:txXfrm>
        <a:off x="2060359" y="1083726"/>
        <a:ext cx="1255484" cy="1226561"/>
      </dsp:txXfrm>
    </dsp:sp>
    <dsp:sp modelId="{CD6BC1D7-066B-4AD0-97CC-98D5723F1C42}">
      <dsp:nvSpPr>
        <dsp:cNvPr id="0" name=""/>
        <dsp:cNvSpPr/>
      </dsp:nvSpPr>
      <dsp:spPr>
        <a:xfrm rot="19892742">
          <a:off x="3288282" y="641987"/>
          <a:ext cx="452666"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a:off x="3296380" y="763308"/>
        <a:ext cx="318595" cy="26814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‹nr.›</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49603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Housing Care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1553583" y="1623405"/>
            <a:ext cx="9778140" cy="4895927"/>
          </a:xfrm>
          <a:prstGeom prst="rect">
            <a:avLst/>
          </a:prstGeom>
        </p:spPr>
        <p:txBody>
          <a:bodyPr/>
          <a:lstStyle>
            <a:lvl1pPr algn="l">
              <a:buNone/>
              <a:defRPr sz="2400" b="0" i="0" spc="0">
                <a:solidFill>
                  <a:srgbClr val="092E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1503336" y="604434"/>
            <a:ext cx="9886397" cy="1018971"/>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sp>
        <p:nvSpPr>
          <p:cNvPr id="2" name="Rectangle 1">
            <a:extLst>
              <a:ext uri="{FF2B5EF4-FFF2-40B4-BE49-F238E27FC236}">
                <a16:creationId xmlns:a16="http://schemas.microsoft.com/office/drawing/2014/main" id="{C07CE72E-371D-1D4A-A68D-68550F825E9D}"/>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5C4F2AE5-2D21-BF44-A948-0655B2EA75D8}"/>
              </a:ext>
            </a:extLst>
          </p:cNvPr>
          <p:cNvSpPr/>
          <p:nvPr/>
        </p:nvSpPr>
        <p:spPr>
          <a:xfrm>
            <a:off x="8591" y="5357970"/>
            <a:ext cx="1359904" cy="964190"/>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w="949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C56CA0E-B8A9-7A41-919E-33B5E4315BEC}"/>
              </a:ext>
            </a:extLst>
          </p:cNvPr>
          <p:cNvSpPr/>
          <p:nvPr userDrawn="1"/>
        </p:nvSpPr>
        <p:spPr>
          <a:xfrm>
            <a:off x="0" y="4717164"/>
            <a:ext cx="871051" cy="1802168"/>
          </a:xfrm>
          <a:custGeom>
            <a:avLst/>
            <a:gdLst>
              <a:gd name="connsiteX0" fmla="*/ 550688 w 871051"/>
              <a:gd name="connsiteY0" fmla="*/ 1635332 h 1802168"/>
              <a:gd name="connsiteX1" fmla="*/ 515819 w 871051"/>
              <a:gd name="connsiteY1" fmla="*/ 1648331 h 1802168"/>
              <a:gd name="connsiteX2" fmla="*/ 502742 w 871051"/>
              <a:gd name="connsiteY2" fmla="*/ 1682999 h 1802168"/>
              <a:gd name="connsiteX3" fmla="*/ 515819 w 871051"/>
              <a:gd name="connsiteY3" fmla="*/ 1717667 h 1802168"/>
              <a:gd name="connsiteX4" fmla="*/ 550688 w 871051"/>
              <a:gd name="connsiteY4" fmla="*/ 1730666 h 1802168"/>
              <a:gd name="connsiteX5" fmla="*/ 585557 w 871051"/>
              <a:gd name="connsiteY5" fmla="*/ 1717667 h 1802168"/>
              <a:gd name="connsiteX6" fmla="*/ 598634 w 871051"/>
              <a:gd name="connsiteY6" fmla="*/ 1682999 h 1802168"/>
              <a:gd name="connsiteX7" fmla="*/ 585557 w 871051"/>
              <a:gd name="connsiteY7" fmla="*/ 1648331 h 1802168"/>
              <a:gd name="connsiteX8" fmla="*/ 550688 w 871051"/>
              <a:gd name="connsiteY8" fmla="*/ 1635332 h 1802168"/>
              <a:gd name="connsiteX9" fmla="*/ 5037 w 871051"/>
              <a:gd name="connsiteY9" fmla="*/ 0 h 1802168"/>
              <a:gd name="connsiteX10" fmla="*/ 29826 w 871051"/>
              <a:gd name="connsiteY10" fmla="*/ 8124 h 1802168"/>
              <a:gd name="connsiteX11" fmla="*/ 847078 w 871051"/>
              <a:gd name="connsiteY11" fmla="*/ 601805 h 1802168"/>
              <a:gd name="connsiteX12" fmla="*/ 871051 w 871051"/>
              <a:gd name="connsiteY12" fmla="*/ 636473 h 1802168"/>
              <a:gd name="connsiteX13" fmla="*/ 829642 w 871051"/>
              <a:gd name="connsiteY13" fmla="*/ 677641 h 1802168"/>
              <a:gd name="connsiteX14" fmla="*/ 596453 w 871051"/>
              <a:gd name="connsiteY14" fmla="*/ 677641 h 1802168"/>
              <a:gd name="connsiteX15" fmla="*/ 596453 w 871051"/>
              <a:gd name="connsiteY15" fmla="*/ 1149986 h 1802168"/>
              <a:gd name="connsiteX16" fmla="*/ 596453 w 871051"/>
              <a:gd name="connsiteY16" fmla="*/ 1273489 h 1802168"/>
              <a:gd name="connsiteX17" fmla="*/ 596453 w 871051"/>
              <a:gd name="connsiteY17" fmla="*/ 1366658 h 1802168"/>
              <a:gd name="connsiteX18" fmla="*/ 596453 w 871051"/>
              <a:gd name="connsiteY18" fmla="*/ 1379659 h 1802168"/>
              <a:gd name="connsiteX19" fmla="*/ 596453 w 871051"/>
              <a:gd name="connsiteY19" fmla="*/ 1572495 h 1802168"/>
              <a:gd name="connsiteX20" fmla="*/ 596453 w 871051"/>
              <a:gd name="connsiteY20" fmla="*/ 1576829 h 1802168"/>
              <a:gd name="connsiteX21" fmla="*/ 637862 w 871051"/>
              <a:gd name="connsiteY21" fmla="*/ 1602831 h 1802168"/>
              <a:gd name="connsiteX22" fmla="*/ 672732 w 871051"/>
              <a:gd name="connsiteY22" fmla="*/ 1685166 h 1802168"/>
              <a:gd name="connsiteX23" fmla="*/ 637862 w 871051"/>
              <a:gd name="connsiteY23" fmla="*/ 1767500 h 1802168"/>
              <a:gd name="connsiteX24" fmla="*/ 555047 w 871051"/>
              <a:gd name="connsiteY24" fmla="*/ 1802168 h 1802168"/>
              <a:gd name="connsiteX25" fmla="*/ 472231 w 871051"/>
              <a:gd name="connsiteY25" fmla="*/ 1767500 h 1802168"/>
              <a:gd name="connsiteX26" fmla="*/ 437362 w 871051"/>
              <a:gd name="connsiteY26" fmla="*/ 1685166 h 1802168"/>
              <a:gd name="connsiteX27" fmla="*/ 472231 w 871051"/>
              <a:gd name="connsiteY27" fmla="*/ 1602831 h 1802168"/>
              <a:gd name="connsiteX28" fmla="*/ 513640 w 871051"/>
              <a:gd name="connsiteY28" fmla="*/ 1576829 h 1802168"/>
              <a:gd name="connsiteX29" fmla="*/ 513640 w 871051"/>
              <a:gd name="connsiteY29" fmla="*/ 1572495 h 1802168"/>
              <a:gd name="connsiteX30" fmla="*/ 513640 w 871051"/>
              <a:gd name="connsiteY30" fmla="*/ 1273489 h 1802168"/>
              <a:gd name="connsiteX31" fmla="*/ 513640 w 871051"/>
              <a:gd name="connsiteY31" fmla="*/ 1149986 h 1802168"/>
              <a:gd name="connsiteX32" fmla="*/ 513640 w 871051"/>
              <a:gd name="connsiteY32" fmla="*/ 636473 h 1802168"/>
              <a:gd name="connsiteX33" fmla="*/ 555047 w 871051"/>
              <a:gd name="connsiteY33" fmla="*/ 595307 h 1802168"/>
              <a:gd name="connsiteX34" fmla="*/ 703242 w 871051"/>
              <a:gd name="connsiteY34" fmla="*/ 595307 h 1802168"/>
              <a:gd name="connsiteX35" fmla="*/ 8034 w 871051"/>
              <a:gd name="connsiteY35" fmla="*/ 90461 h 1802168"/>
              <a:gd name="connsiteX36" fmla="*/ 0 w 871051"/>
              <a:gd name="connsiteY36" fmla="*/ 96295 h 1802168"/>
              <a:gd name="connsiteX37" fmla="*/ 0 w 871051"/>
              <a:gd name="connsiteY37" fmla="*/ 1767 h 180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1051" h="1802168">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w="9493"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999945" y="3509336"/>
            <a:ext cx="6010480" cy="2253043"/>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91654" y="2003728"/>
            <a:ext cx="2066906" cy="582221"/>
          </a:xfrm>
          <a:prstGeom prst="rect">
            <a:avLst/>
          </a:prstGeom>
        </p:spPr>
        <p:txBody>
          <a:bodyPr>
            <a:noAutofit/>
          </a:bodyPr>
          <a:lstStyle>
            <a:lvl1pPr marL="0" indent="0" algn="l">
              <a:buNone/>
              <a:defRPr sz="13000" b="0" i="0">
                <a:solidFill>
                  <a:srgbClr val="24BAA2"/>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0" y="3875787"/>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24BAA2"/>
          </a:solidFill>
          <a:ln w="3060" cap="flat">
            <a:solidFill>
              <a:srgbClr val="24BAA2"/>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857CC51-5EEF-AB43-9809-7243009D7081}"/>
              </a:ext>
            </a:extLst>
          </p:cNvPr>
          <p:cNvSpPr>
            <a:spLocks noChangeAspect="1"/>
          </p:cNvSpPr>
          <p:nvPr userDrawn="1"/>
        </p:nvSpPr>
        <p:spPr>
          <a:xfrm>
            <a:off x="5040000" y="3812439"/>
            <a:ext cx="394105" cy="198697"/>
          </a:xfrm>
          <a:custGeom>
            <a:avLst/>
            <a:gdLst>
              <a:gd name="connsiteX0" fmla="*/ 185530 w 200753"/>
              <a:gd name="connsiteY0" fmla="*/ 15135 h 101214"/>
              <a:gd name="connsiteX1" fmla="*/ 185530 w 200753"/>
              <a:gd name="connsiteY1" fmla="*/ 15135 h 101214"/>
              <a:gd name="connsiteX2" fmla="*/ 185530 w 200753"/>
              <a:gd name="connsiteY2" fmla="*/ 15135 h 101214"/>
              <a:gd name="connsiteX3" fmla="*/ 149376 w 200753"/>
              <a:gd name="connsiteY3" fmla="*/ 0 h 101214"/>
              <a:gd name="connsiteX4" fmla="*/ 113221 w 200753"/>
              <a:gd name="connsiteY4" fmla="*/ 15135 h 101214"/>
              <a:gd name="connsiteX5" fmla="*/ 113221 w 200753"/>
              <a:gd name="connsiteY5" fmla="*/ 15135 h 101214"/>
              <a:gd name="connsiteX6" fmla="*/ 113221 w 200753"/>
              <a:gd name="connsiteY6" fmla="*/ 15135 h 101214"/>
              <a:gd name="connsiteX7" fmla="*/ 101804 w 200753"/>
              <a:gd name="connsiteY7" fmla="*/ 32162 h 101214"/>
              <a:gd name="connsiteX8" fmla="*/ 951 w 200753"/>
              <a:gd name="connsiteY8" fmla="*/ 32162 h 101214"/>
              <a:gd name="connsiteX9" fmla="*/ 0 w 200753"/>
              <a:gd name="connsiteY9" fmla="*/ 70945 h 101214"/>
              <a:gd name="connsiteX10" fmla="*/ 102755 w 200753"/>
              <a:gd name="connsiteY10" fmla="*/ 70945 h 101214"/>
              <a:gd name="connsiteX11" fmla="*/ 113221 w 200753"/>
              <a:gd name="connsiteY11" fmla="*/ 86080 h 101214"/>
              <a:gd name="connsiteX12" fmla="*/ 113221 w 200753"/>
              <a:gd name="connsiteY12" fmla="*/ 86080 h 101214"/>
              <a:gd name="connsiteX13" fmla="*/ 113221 w 200753"/>
              <a:gd name="connsiteY13" fmla="*/ 86080 h 101214"/>
              <a:gd name="connsiteX14" fmla="*/ 149376 w 200753"/>
              <a:gd name="connsiteY14" fmla="*/ 101215 h 101214"/>
              <a:gd name="connsiteX15" fmla="*/ 185530 w 200753"/>
              <a:gd name="connsiteY15" fmla="*/ 86080 h 101214"/>
              <a:gd name="connsiteX16" fmla="*/ 185530 w 200753"/>
              <a:gd name="connsiteY16" fmla="*/ 86080 h 101214"/>
              <a:gd name="connsiteX17" fmla="*/ 185530 w 200753"/>
              <a:gd name="connsiteY17" fmla="*/ 86080 h 101214"/>
              <a:gd name="connsiteX18" fmla="*/ 200753 w 200753"/>
              <a:gd name="connsiteY18" fmla="*/ 50134 h 101214"/>
              <a:gd name="connsiteX19" fmla="*/ 185530 w 200753"/>
              <a:gd name="connsiteY19" fmla="*/ 15135 h 101214"/>
              <a:gd name="connsiteX20" fmla="*/ 163647 w 200753"/>
              <a:gd name="connsiteY20" fmla="*/ 66215 h 101214"/>
              <a:gd name="connsiteX21" fmla="*/ 163647 w 200753"/>
              <a:gd name="connsiteY21" fmla="*/ 66215 h 101214"/>
              <a:gd name="connsiteX22" fmla="*/ 148424 w 200753"/>
              <a:gd name="connsiteY22" fmla="*/ 71891 h 101214"/>
              <a:gd name="connsiteX23" fmla="*/ 133201 w 200753"/>
              <a:gd name="connsiteY23" fmla="*/ 66215 h 101214"/>
              <a:gd name="connsiteX24" fmla="*/ 133201 w 200753"/>
              <a:gd name="connsiteY24" fmla="*/ 66215 h 101214"/>
              <a:gd name="connsiteX25" fmla="*/ 127493 w 200753"/>
              <a:gd name="connsiteY25" fmla="*/ 51080 h 101214"/>
              <a:gd name="connsiteX26" fmla="*/ 133201 w 200753"/>
              <a:gd name="connsiteY26" fmla="*/ 35945 h 101214"/>
              <a:gd name="connsiteX27" fmla="*/ 133201 w 200753"/>
              <a:gd name="connsiteY27" fmla="*/ 35945 h 101214"/>
              <a:gd name="connsiteX28" fmla="*/ 148424 w 200753"/>
              <a:gd name="connsiteY28" fmla="*/ 30270 h 101214"/>
              <a:gd name="connsiteX29" fmla="*/ 163647 w 200753"/>
              <a:gd name="connsiteY29" fmla="*/ 35945 h 101214"/>
              <a:gd name="connsiteX30" fmla="*/ 163647 w 200753"/>
              <a:gd name="connsiteY30" fmla="*/ 35945 h 101214"/>
              <a:gd name="connsiteX31" fmla="*/ 169356 w 200753"/>
              <a:gd name="connsiteY31" fmla="*/ 51080 h 101214"/>
              <a:gd name="connsiteX32" fmla="*/ 163647 w 200753"/>
              <a:gd name="connsiteY32" fmla="*/ 66215 h 10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753" h="101214">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w="9493" cap="flat">
            <a:noFill/>
            <a:prstDash val="solid"/>
            <a:miter/>
          </a:ln>
        </p:spPr>
        <p:txBody>
          <a:bodyPr rtlCol="0" anchor="ctr"/>
          <a:lstStyle/>
          <a:p>
            <a:endParaRPr lang="en-US"/>
          </a:p>
        </p:txBody>
      </p:sp>
      <p:grpSp>
        <p:nvGrpSpPr>
          <p:cNvPr id="29" name="Group 28">
            <a:extLst>
              <a:ext uri="{FF2B5EF4-FFF2-40B4-BE49-F238E27FC236}">
                <a16:creationId xmlns:a16="http://schemas.microsoft.com/office/drawing/2014/main" id="{49AF03A4-B0B2-DC43-89FC-2AEDACFC8E40}"/>
              </a:ext>
            </a:extLst>
          </p:cNvPr>
          <p:cNvGrpSpPr/>
          <p:nvPr userDrawn="1"/>
        </p:nvGrpSpPr>
        <p:grpSpPr>
          <a:xfrm>
            <a:off x="9005185" y="0"/>
            <a:ext cx="3525984" cy="2857223"/>
            <a:chOff x="1659400" y="1572038"/>
            <a:chExt cx="970931" cy="786778"/>
          </a:xfrm>
          <a:solidFill>
            <a:schemeClr val="bg1">
              <a:alpha val="13293"/>
            </a:schemeClr>
          </a:solidFill>
        </p:grpSpPr>
        <p:sp>
          <p:nvSpPr>
            <p:cNvPr id="30" name="Freeform 29">
              <a:extLst>
                <a:ext uri="{FF2B5EF4-FFF2-40B4-BE49-F238E27FC236}">
                  <a16:creationId xmlns:a16="http://schemas.microsoft.com/office/drawing/2014/main" id="{B13854F3-2D2D-6447-83E2-B6218477759F}"/>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FDCB28A-BE8A-A248-9232-471AC652CADA}"/>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5757C479-C257-C247-8E86-AED0A2B9F127}"/>
              </a:ext>
            </a:extLst>
          </p:cNvPr>
          <p:cNvSpPr/>
          <p:nvPr userDrawn="1"/>
        </p:nvSpPr>
        <p:spPr>
          <a:xfrm>
            <a:off x="4605868" y="1"/>
            <a:ext cx="6891866"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16" name="Text Placeholder 17">
            <a:extLst>
              <a:ext uri="{FF2B5EF4-FFF2-40B4-BE49-F238E27FC236}">
                <a16:creationId xmlns:a16="http://schemas.microsoft.com/office/drawing/2014/main" id="{A29AA7C0-E80F-9940-A7DE-B7B4733D7F3D}"/>
              </a:ext>
            </a:extLst>
          </p:cNvPr>
          <p:cNvSpPr>
            <a:spLocks noGrp="1"/>
          </p:cNvSpPr>
          <p:nvPr>
            <p:ph type="body" sz="quarter" idx="18" hasCustomPrompt="1"/>
          </p:nvPr>
        </p:nvSpPr>
        <p:spPr>
          <a:xfrm>
            <a:off x="5943600" y="2076098"/>
            <a:ext cx="4867011" cy="391318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F13E4322-43A6-A642-9B00-7405BE2B70DA}"/>
              </a:ext>
            </a:extLst>
          </p:cNvPr>
          <p:cNvSpPr>
            <a:spLocks noGrp="1"/>
          </p:cNvSpPr>
          <p:nvPr>
            <p:ph type="body" sz="quarter" idx="16" hasCustomPrompt="1"/>
          </p:nvPr>
        </p:nvSpPr>
        <p:spPr>
          <a:xfrm>
            <a:off x="5943601" y="647039"/>
            <a:ext cx="4990998" cy="992652"/>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pic>
        <p:nvPicPr>
          <p:cNvPr id="25" name="Picture 24">
            <a:extLst>
              <a:ext uri="{FF2B5EF4-FFF2-40B4-BE49-F238E27FC236}">
                <a16:creationId xmlns:a16="http://schemas.microsoft.com/office/drawing/2014/main" id="{8E11CE39-CB23-374D-9A35-432479915623}"/>
              </a:ext>
            </a:extLst>
          </p:cNvPr>
          <p:cNvPicPr>
            <a:picLocks noChangeAspect="1"/>
          </p:cNvPicPr>
          <p:nvPr userDrawn="1"/>
        </p:nvPicPr>
        <p:blipFill rotWithShape="1">
          <a:blip r:embed="rId2"/>
          <a:srcRect l="-18315" t="15976" r="29196" b="11083"/>
          <a:stretch/>
        </p:blipFill>
        <p:spPr>
          <a:xfrm flipH="1">
            <a:off x="0" y="1639691"/>
            <a:ext cx="8439100" cy="5375657"/>
          </a:xfrm>
          <a:prstGeom prst="rect">
            <a:avLst/>
          </a:prstGeom>
        </p:spPr>
      </p:pic>
      <p:sp>
        <p:nvSpPr>
          <p:cNvPr id="26" name="Picture Placeholder 17">
            <a:extLst>
              <a:ext uri="{FF2B5EF4-FFF2-40B4-BE49-F238E27FC236}">
                <a16:creationId xmlns:a16="http://schemas.microsoft.com/office/drawing/2014/main" id="{99DF676B-CC80-6441-A3FF-F3427936356B}"/>
              </a:ext>
            </a:extLst>
          </p:cNvPr>
          <p:cNvSpPr>
            <a:spLocks noGrp="1"/>
          </p:cNvSpPr>
          <p:nvPr>
            <p:ph type="pic" sz="quarter" idx="10"/>
          </p:nvPr>
        </p:nvSpPr>
        <p:spPr>
          <a:xfrm>
            <a:off x="0" y="186678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2637B4-C090-664B-9518-5B50FEB1AD29}"/>
              </a:ext>
            </a:extLst>
          </p:cNvPr>
          <p:cNvSpPr/>
          <p:nvPr userDrawn="1"/>
        </p:nvSpPr>
        <p:spPr>
          <a:xfrm>
            <a:off x="0" y="882027"/>
            <a:ext cx="12192000" cy="143727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727702"/>
            <a:ext cx="7178174" cy="3311641"/>
          </a:xfrm>
          <a:prstGeom prst="rect">
            <a:avLst/>
          </a:prstGeom>
        </p:spPr>
        <p:txBody>
          <a:bodyPr/>
          <a:lstStyle>
            <a:lvl1pPr algn="l">
              <a:buNone/>
              <a:defRPr sz="2400" b="0" i="0" spc="0">
                <a:solidFill>
                  <a:srgbClr val="092E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7"/>
            <a:ext cx="7178174" cy="1031625"/>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pic>
        <p:nvPicPr>
          <p:cNvPr id="17" name="Picture 16" descr="iPhone6_mockup_front_white.png">
            <a:extLst>
              <a:ext uri="{FF2B5EF4-FFF2-40B4-BE49-F238E27FC236}">
                <a16:creationId xmlns:a16="http://schemas.microsoft.com/office/drawing/2014/main" id="{E4E01626-D8FB-DA4D-8D60-ADB5CDC507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850" y="226918"/>
            <a:ext cx="4094254" cy="6404164"/>
          </a:xfrm>
          <a:prstGeom prst="rect">
            <a:avLst/>
          </a:prstGeom>
        </p:spPr>
      </p:pic>
      <p:sp>
        <p:nvSpPr>
          <p:cNvPr id="18" name="Picture Placeholder 17">
            <a:extLst>
              <a:ext uri="{FF2B5EF4-FFF2-40B4-BE49-F238E27FC236}">
                <a16:creationId xmlns:a16="http://schemas.microsoft.com/office/drawing/2014/main" id="{2C88D513-C68B-0445-BEAD-F3AA97638FA7}"/>
              </a:ext>
            </a:extLst>
          </p:cNvPr>
          <p:cNvSpPr>
            <a:spLocks noGrp="1"/>
          </p:cNvSpPr>
          <p:nvPr>
            <p:ph type="pic" sz="quarter" idx="10"/>
          </p:nvPr>
        </p:nvSpPr>
        <p:spPr>
          <a:xfrm>
            <a:off x="8583306"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4" name="Freeform 133">
            <a:extLst>
              <a:ext uri="{FF2B5EF4-FFF2-40B4-BE49-F238E27FC236}">
                <a16:creationId xmlns:a16="http://schemas.microsoft.com/office/drawing/2014/main" id="{235E0D95-4783-9F46-82FE-2993AB58F1EA}"/>
              </a:ext>
            </a:extLst>
          </p:cNvPr>
          <p:cNvSpPr/>
          <p:nvPr userDrawn="1"/>
        </p:nvSpPr>
        <p:spPr>
          <a:xfrm>
            <a:off x="-32399" y="3350405"/>
            <a:ext cx="12194195" cy="241562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690953" y="4549217"/>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690953" y="3739641"/>
            <a:ext cx="3195485" cy="837258"/>
          </a:xfrm>
          <a:prstGeom prst="rect">
            <a:avLst/>
          </a:prstGeom>
        </p:spPr>
        <p:txBody>
          <a:bodyPr anchor="ctr">
            <a:normAutofit/>
          </a:bodyPr>
          <a:lstStyle>
            <a:lvl1pPr marL="0" indent="0" algn="l">
              <a:buNone/>
              <a:defRPr sz="5000" b="1" baseline="0">
                <a:solidFill>
                  <a:srgbClr val="24BAA2"/>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36354" y="5927698"/>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89" name="Picture 88">
            <a:extLst>
              <a:ext uri="{FF2B5EF4-FFF2-40B4-BE49-F238E27FC236}">
                <a16:creationId xmlns:a16="http://schemas.microsoft.com/office/drawing/2014/main" id="{E84CEF45-922C-A649-816D-0F940702DF91}"/>
              </a:ext>
            </a:extLst>
          </p:cNvPr>
          <p:cNvPicPr>
            <a:picLocks noChangeAspect="1"/>
          </p:cNvPicPr>
          <p:nvPr userDrawn="1"/>
        </p:nvPicPr>
        <p:blipFill>
          <a:blip r:embed="rId3"/>
          <a:stretch>
            <a:fillRect/>
          </a:stretch>
        </p:blipFill>
        <p:spPr>
          <a:xfrm>
            <a:off x="336354" y="587665"/>
            <a:ext cx="5189566" cy="1979955"/>
          </a:xfrm>
          <a:prstGeom prst="rect">
            <a:avLst/>
          </a:prstGeom>
        </p:spPr>
      </p:pic>
      <p:grpSp>
        <p:nvGrpSpPr>
          <p:cNvPr id="90" name="Group 89">
            <a:extLst>
              <a:ext uri="{FF2B5EF4-FFF2-40B4-BE49-F238E27FC236}">
                <a16:creationId xmlns:a16="http://schemas.microsoft.com/office/drawing/2014/main" id="{7EFE6FB4-83AF-2B4D-B270-9C04315753E7}"/>
              </a:ext>
            </a:extLst>
          </p:cNvPr>
          <p:cNvGrpSpPr/>
          <p:nvPr userDrawn="1"/>
        </p:nvGrpSpPr>
        <p:grpSpPr>
          <a:xfrm>
            <a:off x="9565775" y="3574321"/>
            <a:ext cx="3525984" cy="2857223"/>
            <a:chOff x="1659400" y="1572038"/>
            <a:chExt cx="970931" cy="786778"/>
          </a:xfrm>
          <a:solidFill>
            <a:schemeClr val="bg1">
              <a:alpha val="13293"/>
            </a:schemeClr>
          </a:solidFill>
        </p:grpSpPr>
        <p:sp>
          <p:nvSpPr>
            <p:cNvPr id="91" name="Freeform 90">
              <a:extLst>
                <a:ext uri="{FF2B5EF4-FFF2-40B4-BE49-F238E27FC236}">
                  <a16:creationId xmlns:a16="http://schemas.microsoft.com/office/drawing/2014/main" id="{72944696-B4BB-6449-AD90-455D9A9DFAB0}"/>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52616E-7792-8345-BA87-2BB1C2E249F9}"/>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
        <p:nvSpPr>
          <p:cNvPr id="93" name="Freeform 92">
            <a:extLst>
              <a:ext uri="{FF2B5EF4-FFF2-40B4-BE49-F238E27FC236}">
                <a16:creationId xmlns:a16="http://schemas.microsoft.com/office/drawing/2014/main" id="{4629E1FC-CD7B-FB4A-9EBE-6E602571A90E}"/>
              </a:ext>
            </a:extLst>
          </p:cNvPr>
          <p:cNvSpPr/>
          <p:nvPr userDrawn="1"/>
        </p:nvSpPr>
        <p:spPr>
          <a:xfrm>
            <a:off x="6903719" y="5585903"/>
            <a:ext cx="5257377"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4BAA2"/>
          </a:solidFill>
          <a:ln w="30808" cap="flat">
            <a:noFill/>
            <a:prstDash val="solid"/>
            <a:miter/>
          </a:ln>
        </p:spPr>
        <p:txBody>
          <a:bodyPr rtlCol="0" anchor="ctr"/>
          <a:lstStyle/>
          <a:p>
            <a:endParaRPr lang="en-US" sz="2069"/>
          </a:p>
        </p:txBody>
      </p:sp>
      <p:sp>
        <p:nvSpPr>
          <p:cNvPr id="15" name="Text Placeholder 23">
            <a:extLst>
              <a:ext uri="{FF2B5EF4-FFF2-40B4-BE49-F238E27FC236}">
                <a16:creationId xmlns:a16="http://schemas.microsoft.com/office/drawing/2014/main" id="{9D8830B7-3F1C-4BD8-82D9-F5C5E4D01BF5}"/>
              </a:ext>
            </a:extLst>
          </p:cNvPr>
          <p:cNvSpPr>
            <a:spLocks noGrp="1"/>
          </p:cNvSpPr>
          <p:nvPr>
            <p:ph type="body" sz="quarter" idx="45" hasCustomPrompt="1"/>
          </p:nvPr>
        </p:nvSpPr>
        <p:spPr>
          <a:xfrm>
            <a:off x="8064230" y="5611394"/>
            <a:ext cx="3476589" cy="731140"/>
          </a:xfrm>
          <a:prstGeom prst="rect">
            <a:avLst/>
          </a:prstGeom>
        </p:spPr>
        <p:txBody>
          <a:bodyPr anchor="ctr">
            <a:normAutofit/>
          </a:bodyPr>
          <a:lstStyle>
            <a:lvl1pPr marL="0" indent="0" algn="r">
              <a:buNone/>
              <a:defRPr sz="2800" baseline="0">
                <a:solidFill>
                  <a:schemeClr val="bg1"/>
                </a:solidFill>
                <a:latin typeface="+mn-lt"/>
              </a:defRPr>
            </a:lvl1pPr>
          </a:lstStyle>
          <a:p>
            <a:r>
              <a:rPr lang="en-US" dirty="0"/>
              <a:t>﻿www.housingcare.net</a:t>
            </a: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2454512"/>
            <a:ext cx="12172692" cy="3432703"/>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F3494"/>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Housing Care</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283" name="Group 282">
            <a:extLst>
              <a:ext uri="{FF2B5EF4-FFF2-40B4-BE49-F238E27FC236}">
                <a16:creationId xmlns:a16="http://schemas.microsoft.com/office/drawing/2014/main" id="{C1036C75-4D48-4C45-AFC3-8D59AD2A30F8}"/>
              </a:ext>
            </a:extLst>
          </p:cNvPr>
          <p:cNvGrpSpPr/>
          <p:nvPr userDrawn="1"/>
        </p:nvGrpSpPr>
        <p:grpSpPr>
          <a:xfrm>
            <a:off x="162193" y="6091871"/>
            <a:ext cx="2471731" cy="613729"/>
            <a:chOff x="0" y="0"/>
            <a:chExt cx="2301694" cy="571500"/>
          </a:xfrm>
        </p:grpSpPr>
        <p:sp>
          <p:nvSpPr>
            <p:cNvPr id="284" name="Rectangle 283">
              <a:extLst>
                <a:ext uri="{FF2B5EF4-FFF2-40B4-BE49-F238E27FC236}">
                  <a16:creationId xmlns:a16="http://schemas.microsoft.com/office/drawing/2014/main" id="{7FDC6DC0-2C2E-714E-AD04-F0B2F89EC052}"/>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85" name="Picture 284">
              <a:extLst>
                <a:ext uri="{FF2B5EF4-FFF2-40B4-BE49-F238E27FC236}">
                  <a16:creationId xmlns:a16="http://schemas.microsoft.com/office/drawing/2014/main" id="{84C8360A-3BE2-5B4F-89AD-CA8C6376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grpSp>
        <p:nvGrpSpPr>
          <p:cNvPr id="81" name="Group 80">
            <a:extLst>
              <a:ext uri="{FF2B5EF4-FFF2-40B4-BE49-F238E27FC236}">
                <a16:creationId xmlns:a16="http://schemas.microsoft.com/office/drawing/2014/main" id="{25E5282A-FFA6-3341-8D0E-F43E1F0CB6F8}"/>
              </a:ext>
            </a:extLst>
          </p:cNvPr>
          <p:cNvGrpSpPr/>
          <p:nvPr userDrawn="1"/>
        </p:nvGrpSpPr>
        <p:grpSpPr>
          <a:xfrm>
            <a:off x="9565775" y="3574321"/>
            <a:ext cx="3525984" cy="2857223"/>
            <a:chOff x="1659400" y="1572038"/>
            <a:chExt cx="970931" cy="786778"/>
          </a:xfrm>
          <a:solidFill>
            <a:schemeClr val="bg1">
              <a:alpha val="13293"/>
            </a:schemeClr>
          </a:solidFill>
        </p:grpSpPr>
        <p:sp>
          <p:nvSpPr>
            <p:cNvPr id="82" name="Freeform 81">
              <a:extLst>
                <a:ext uri="{FF2B5EF4-FFF2-40B4-BE49-F238E27FC236}">
                  <a16:creationId xmlns:a16="http://schemas.microsoft.com/office/drawing/2014/main" id="{182B2918-D1E7-F746-947F-7BA6B0BF16C1}"/>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2272CAF-95A2-AD47-83C8-B7BCB7C8D799}"/>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
        <p:nvSpPr>
          <p:cNvPr id="84" name="Picture Placeholder 62">
            <a:extLst>
              <a:ext uri="{FF2B5EF4-FFF2-40B4-BE49-F238E27FC236}">
                <a16:creationId xmlns:a16="http://schemas.microsoft.com/office/drawing/2014/main" id="{4896E015-F0A6-674A-9878-5249934841B5}"/>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86" name="Freeform 85">
            <a:extLst>
              <a:ext uri="{FF2B5EF4-FFF2-40B4-BE49-F238E27FC236}">
                <a16:creationId xmlns:a16="http://schemas.microsoft.com/office/drawing/2014/main" id="{6A11F79F-713E-E345-9C80-877BA9BBE40E}"/>
              </a:ext>
            </a:extLst>
          </p:cNvPr>
          <p:cNvSpPr/>
          <p:nvPr userDrawn="1"/>
        </p:nvSpPr>
        <p:spPr>
          <a:xfrm>
            <a:off x="6903719" y="5585903"/>
            <a:ext cx="5257377"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4BAA2"/>
          </a:solidFill>
          <a:ln w="30808" cap="flat">
            <a:noFill/>
            <a:prstDash val="solid"/>
            <a:miter/>
          </a:ln>
        </p:spPr>
        <p:txBody>
          <a:bodyPr rtlCol="0" anchor="ctr"/>
          <a:lstStyle/>
          <a:p>
            <a:endParaRPr lang="en-US" sz="2069"/>
          </a:p>
        </p:txBody>
      </p:sp>
      <p:sp>
        <p:nvSpPr>
          <p:cNvPr id="87" name="Text Placeholder 23">
            <a:extLst>
              <a:ext uri="{FF2B5EF4-FFF2-40B4-BE49-F238E27FC236}">
                <a16:creationId xmlns:a16="http://schemas.microsoft.com/office/drawing/2014/main" id="{7B083E97-1B7E-AA43-8396-3B3FA19E84FC}"/>
              </a:ext>
            </a:extLst>
          </p:cNvPr>
          <p:cNvSpPr>
            <a:spLocks noGrp="1"/>
          </p:cNvSpPr>
          <p:nvPr>
            <p:ph type="body" sz="quarter" idx="45" hasCustomPrompt="1"/>
          </p:nvPr>
        </p:nvSpPr>
        <p:spPr>
          <a:xfrm>
            <a:off x="8064230" y="5611394"/>
            <a:ext cx="3476589" cy="731140"/>
          </a:xfrm>
          <a:prstGeom prst="rect">
            <a:avLst/>
          </a:prstGeom>
        </p:spPr>
        <p:txBody>
          <a:bodyPr anchor="ctr">
            <a:normAutofit/>
          </a:bodyPr>
          <a:lstStyle>
            <a:lvl1pPr marL="0" indent="0" algn="r">
              <a:buNone/>
              <a:defRPr sz="2800" baseline="0">
                <a:solidFill>
                  <a:schemeClr val="bg1"/>
                </a:solidFill>
                <a:latin typeface="+mn-lt"/>
              </a:defRPr>
            </a:lvl1pPr>
          </a:lstStyle>
          <a:p>
            <a:r>
              <a:rPr lang="en-US" dirty="0"/>
              <a:t>﻿www.housingcare.net</a:t>
            </a:r>
          </a:p>
        </p:txBody>
      </p:sp>
      <p:pic>
        <p:nvPicPr>
          <p:cNvPr id="88" name="Picture 87">
            <a:extLst>
              <a:ext uri="{FF2B5EF4-FFF2-40B4-BE49-F238E27FC236}">
                <a16:creationId xmlns:a16="http://schemas.microsoft.com/office/drawing/2014/main" id="{DFFB3EFA-94FC-124D-8093-2A21EDAD39CE}"/>
              </a:ext>
            </a:extLst>
          </p:cNvPr>
          <p:cNvPicPr>
            <a:picLocks noChangeAspect="1"/>
          </p:cNvPicPr>
          <p:nvPr userDrawn="1"/>
        </p:nvPicPr>
        <p:blipFill>
          <a:blip r:embed="rId3"/>
          <a:stretch>
            <a:fillRect/>
          </a:stretch>
        </p:blipFill>
        <p:spPr>
          <a:xfrm>
            <a:off x="431403" y="569217"/>
            <a:ext cx="4405042" cy="1680639"/>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65673" y="2544495"/>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400970" y="2544495"/>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65673" y="3256285"/>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400970" y="3256285"/>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65673" y="3968072"/>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400970" y="3968072"/>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65673" y="4679864"/>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400970" y="4679864"/>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65673" y="5374717"/>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400970" y="5374717"/>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8947682" y="2543260"/>
            <a:ext cx="2531288" cy="122341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92E4B"/>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2799" y="5622"/>
            <a:ext cx="12189954" cy="1762217"/>
          </a:xfrm>
          <a:prstGeom prst="rect">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565673" y="659662"/>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grpSp>
        <p:nvGrpSpPr>
          <p:cNvPr id="52" name="Group 51">
            <a:extLst>
              <a:ext uri="{FF2B5EF4-FFF2-40B4-BE49-F238E27FC236}">
                <a16:creationId xmlns:a16="http://schemas.microsoft.com/office/drawing/2014/main" id="{1A2EAEF9-1BBC-B342-831C-62CC1D5C1962}"/>
              </a:ext>
            </a:extLst>
          </p:cNvPr>
          <p:cNvGrpSpPr/>
          <p:nvPr userDrawn="1"/>
        </p:nvGrpSpPr>
        <p:grpSpPr>
          <a:xfrm>
            <a:off x="8744224" y="-356297"/>
            <a:ext cx="3525984" cy="2857223"/>
            <a:chOff x="1659400" y="1572038"/>
            <a:chExt cx="970931" cy="786778"/>
          </a:xfrm>
          <a:solidFill>
            <a:schemeClr val="bg1">
              <a:alpha val="13293"/>
            </a:schemeClr>
          </a:solidFill>
        </p:grpSpPr>
        <p:sp>
          <p:nvSpPr>
            <p:cNvPr id="53" name="Freeform 52">
              <a:extLst>
                <a:ext uri="{FF2B5EF4-FFF2-40B4-BE49-F238E27FC236}">
                  <a16:creationId xmlns:a16="http://schemas.microsoft.com/office/drawing/2014/main" id="{23DFB17E-29C0-354B-80EA-9CB727E19C00}"/>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4CD38DF-537F-F74B-9CEB-58E97A7D7E0E}"/>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CA3403D-C192-5644-849C-32E644D5A7C0}"/>
              </a:ext>
            </a:extLst>
          </p:cNvPr>
          <p:cNvSpPr/>
          <p:nvPr userDrawn="1"/>
        </p:nvSpPr>
        <p:spPr>
          <a:xfrm>
            <a:off x="4884044"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6096001" y="593579"/>
            <a:ext cx="4724400" cy="560402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grpSp>
        <p:nvGrpSpPr>
          <p:cNvPr id="26" name="Group 25">
            <a:extLst>
              <a:ext uri="{FF2B5EF4-FFF2-40B4-BE49-F238E27FC236}">
                <a16:creationId xmlns:a16="http://schemas.microsoft.com/office/drawing/2014/main" id="{42DFB01B-26CE-B442-86AF-519657426DE2}"/>
              </a:ext>
            </a:extLst>
          </p:cNvPr>
          <p:cNvGrpSpPr/>
          <p:nvPr userDrawn="1"/>
        </p:nvGrpSpPr>
        <p:grpSpPr>
          <a:xfrm>
            <a:off x="4884044" y="3946789"/>
            <a:ext cx="3525984" cy="2857223"/>
            <a:chOff x="1659400" y="1572038"/>
            <a:chExt cx="970931" cy="786778"/>
          </a:xfrm>
          <a:solidFill>
            <a:schemeClr val="bg1">
              <a:alpha val="13293"/>
            </a:schemeClr>
          </a:solidFill>
        </p:grpSpPr>
        <p:sp>
          <p:nvSpPr>
            <p:cNvPr id="27" name="Freeform 26">
              <a:extLst>
                <a:ext uri="{FF2B5EF4-FFF2-40B4-BE49-F238E27FC236}">
                  <a16:creationId xmlns:a16="http://schemas.microsoft.com/office/drawing/2014/main" id="{5A6C6FBB-426E-5540-AB68-458BE6BDDDFB}"/>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4D65A39-23FA-3D4E-9326-EBFCF2AEA8BA}"/>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
        <p:nvSpPr>
          <p:cNvPr id="29" name="Picture Placeholder 62">
            <a:extLst>
              <a:ext uri="{FF2B5EF4-FFF2-40B4-BE49-F238E27FC236}">
                <a16:creationId xmlns:a16="http://schemas.microsoft.com/office/drawing/2014/main" id="{3E46B060-2435-4F41-B777-A9817ABCB150}"/>
              </a:ext>
            </a:extLst>
          </p:cNvPr>
          <p:cNvSpPr>
            <a:spLocks noGrp="1"/>
          </p:cNvSpPr>
          <p:nvPr>
            <p:ph type="pic" sz="quarter" idx="44" hasCustomPrompt="1"/>
          </p:nvPr>
        </p:nvSpPr>
        <p:spPr>
          <a:xfrm>
            <a:off x="414116" y="352414"/>
            <a:ext cx="5497412" cy="6099184"/>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61B6070F-794F-F449-83D1-E1387DDD2B9B}"/>
              </a:ext>
            </a:extLst>
          </p:cNvPr>
          <p:cNvSpPr/>
          <p:nvPr userDrawn="1"/>
        </p:nvSpPr>
        <p:spPr>
          <a:xfrm>
            <a:off x="0" y="1352385"/>
            <a:ext cx="6096000" cy="438801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0C4F02F-B685-C24A-A1A4-1694530C252C}"/>
              </a:ext>
            </a:extLst>
          </p:cNvPr>
          <p:cNvSpPr>
            <a:spLocks noGrp="1"/>
          </p:cNvSpPr>
          <p:nvPr>
            <p:ph type="pic" sz="quarter" idx="4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740405 h 6858000"/>
              <a:gd name="connsiteX5" fmla="*/ 6096007 w 12192000"/>
              <a:gd name="connsiteY5" fmla="*/ 5740405 h 6858000"/>
              <a:gd name="connsiteX6" fmla="*/ 6096007 w 12192000"/>
              <a:gd name="connsiteY6" fmla="*/ 1352385 h 6858000"/>
              <a:gd name="connsiteX7" fmla="*/ 0 w 12192000"/>
              <a:gd name="connsiteY7" fmla="*/ 13523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740405"/>
                </a:lnTo>
                <a:lnTo>
                  <a:pt x="6096007" y="5740405"/>
                </a:lnTo>
                <a:lnTo>
                  <a:pt x="6096007" y="1352385"/>
                </a:lnTo>
                <a:lnTo>
                  <a:pt x="0" y="135238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747126"/>
            <a:ext cx="5126463" cy="356565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grpSp>
        <p:nvGrpSpPr>
          <p:cNvPr id="31" name="Group 30">
            <a:extLst>
              <a:ext uri="{FF2B5EF4-FFF2-40B4-BE49-F238E27FC236}">
                <a16:creationId xmlns:a16="http://schemas.microsoft.com/office/drawing/2014/main" id="{4B1390FC-6CE0-F846-AE99-A76F29978142}"/>
              </a:ext>
            </a:extLst>
          </p:cNvPr>
          <p:cNvGrpSpPr/>
          <p:nvPr userDrawn="1"/>
        </p:nvGrpSpPr>
        <p:grpSpPr>
          <a:xfrm>
            <a:off x="-1877189" y="2648392"/>
            <a:ext cx="3525984" cy="2857223"/>
            <a:chOff x="1659400" y="1572038"/>
            <a:chExt cx="970931" cy="786778"/>
          </a:xfrm>
          <a:solidFill>
            <a:schemeClr val="bg1">
              <a:alpha val="13293"/>
            </a:schemeClr>
          </a:solidFill>
        </p:grpSpPr>
        <p:sp>
          <p:nvSpPr>
            <p:cNvPr id="32" name="Freeform 31">
              <a:extLst>
                <a:ext uri="{FF2B5EF4-FFF2-40B4-BE49-F238E27FC236}">
                  <a16:creationId xmlns:a16="http://schemas.microsoft.com/office/drawing/2014/main" id="{7E0BE165-4D0B-B243-B656-3DB8BD3D17E2}"/>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C33D332-6BB7-6540-835A-91F47C41F676}"/>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8A54412-A33F-8E4B-9ACC-A7AC67276BD7}"/>
              </a:ext>
            </a:extLst>
          </p:cNvPr>
          <p:cNvSpPr/>
          <p:nvPr userDrawn="1"/>
        </p:nvSpPr>
        <p:spPr>
          <a:xfrm>
            <a:off x="-110112" y="-776"/>
            <a:ext cx="4885857" cy="6858776"/>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24BAA2"/>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92E4B"/>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431555" y="986640"/>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126342" y="0"/>
            <a:ext cx="3669321" cy="685800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24BAA2"/>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92E4B"/>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431554" y="2940769"/>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24BAA2"/>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92E4B"/>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447052" y="4804566"/>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A6B076-9BFA-2346-A8EF-0964DD60C975}"/>
              </a:ext>
            </a:extLst>
          </p:cNvPr>
          <p:cNvSpPr/>
          <p:nvPr userDrawn="1"/>
        </p:nvSpPr>
        <p:spPr>
          <a:xfrm>
            <a:off x="0"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8" y="2107770"/>
            <a:ext cx="4639192" cy="437769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757375" cy="992652"/>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sp>
        <p:nvSpPr>
          <p:cNvPr id="26" name="Picture Placeholder 62">
            <a:extLst>
              <a:ext uri="{FF2B5EF4-FFF2-40B4-BE49-F238E27FC236}">
                <a16:creationId xmlns:a16="http://schemas.microsoft.com/office/drawing/2014/main" id="{6F2FA5C4-F5A3-1D40-9151-447AF9FD00A2}"/>
              </a:ext>
            </a:extLst>
          </p:cNvPr>
          <p:cNvSpPr>
            <a:spLocks noGrp="1"/>
          </p:cNvSpPr>
          <p:nvPr>
            <p:ph type="pic" sz="quarter" idx="44" hasCustomPrompt="1"/>
          </p:nvPr>
        </p:nvSpPr>
        <p:spPr>
          <a:xfrm>
            <a:off x="5888002" y="439730"/>
            <a:ext cx="5660531" cy="6045736"/>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grpSp>
        <p:nvGrpSpPr>
          <p:cNvPr id="27" name="Group 26">
            <a:extLst>
              <a:ext uri="{FF2B5EF4-FFF2-40B4-BE49-F238E27FC236}">
                <a16:creationId xmlns:a16="http://schemas.microsoft.com/office/drawing/2014/main" id="{6FBA5203-6B9A-9442-83BF-89D8EC79F020}"/>
              </a:ext>
            </a:extLst>
          </p:cNvPr>
          <p:cNvGrpSpPr/>
          <p:nvPr userDrawn="1"/>
        </p:nvGrpSpPr>
        <p:grpSpPr>
          <a:xfrm>
            <a:off x="-2012374" y="3808246"/>
            <a:ext cx="3525984" cy="2857223"/>
            <a:chOff x="1659400" y="1572038"/>
            <a:chExt cx="970931" cy="786778"/>
          </a:xfrm>
          <a:solidFill>
            <a:schemeClr val="bg1">
              <a:alpha val="13293"/>
            </a:schemeClr>
          </a:solidFill>
        </p:grpSpPr>
        <p:sp>
          <p:nvSpPr>
            <p:cNvPr id="28" name="Freeform 27">
              <a:extLst>
                <a:ext uri="{FF2B5EF4-FFF2-40B4-BE49-F238E27FC236}">
                  <a16:creationId xmlns:a16="http://schemas.microsoft.com/office/drawing/2014/main" id="{B7278E3C-2122-C543-9BB7-369F1EA02F90}"/>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CFBE8C5-CBF8-7240-9E50-6BBD69B845CA}"/>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B928CA-9E39-DD41-B891-C20ADE4C2336}"/>
              </a:ext>
            </a:extLst>
          </p:cNvPr>
          <p:cNvSpPr>
            <a:spLocks noChangeAspect="1"/>
          </p:cNvSpPr>
          <p:nvPr userDrawn="1"/>
        </p:nvSpPr>
        <p:spPr>
          <a:xfrm>
            <a:off x="370688" y="323520"/>
            <a:ext cx="11450624" cy="6210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092E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sp>
        <p:nvSpPr>
          <p:cNvPr id="23" name="Rectangle 22">
            <a:extLst>
              <a:ext uri="{FF2B5EF4-FFF2-40B4-BE49-F238E27FC236}">
                <a16:creationId xmlns:a16="http://schemas.microsoft.com/office/drawing/2014/main" id="{67351284-75C4-E847-BB44-907672E8A8BA}"/>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910C4A-ED8D-4F49-B46F-1F84D7816F69}"/>
              </a:ext>
            </a:extLst>
          </p:cNvPr>
          <p:cNvSpPr/>
          <p:nvPr userDrawn="1"/>
        </p:nvSpPr>
        <p:spPr>
          <a:xfrm rot="16200000">
            <a:off x="10313073" y="4835824"/>
            <a:ext cx="3173496" cy="246221"/>
          </a:xfrm>
          <a:prstGeom prst="rect">
            <a:avLst/>
          </a:prstGeom>
        </p:spPr>
        <p:txBody>
          <a:bodyPr wrap="square">
            <a:spAutoFit/>
          </a:bodyPr>
          <a:lstStyle/>
          <a:p>
            <a:r>
              <a:rPr lang="en-US" sz="1000" b="0" i="0" dirty="0">
                <a:solidFill>
                  <a:srgbClr val="092E4B"/>
                </a:solidFill>
                <a:effectLst/>
                <a:latin typeface="Calibri" panose="020F0502020204030204" pitchFamily="34" charset="0"/>
                <a:ea typeface="Open Sans" panose="020B0606030504020204" pitchFamily="34" charset="0"/>
                <a:cs typeface="Calibri" panose="020F0502020204030204" pitchFamily="34" charset="0"/>
              </a:rPr>
              <a:t>Reframing Skills for Senior </a:t>
            </a:r>
            <a:r>
              <a:rPr lang="en-US" sz="1000" b="0" i="0" dirty="0" err="1">
                <a:solidFill>
                  <a:srgbClr val="092E4B"/>
                </a:solidFill>
                <a:effectLst/>
                <a:latin typeface="Calibri" panose="020F0502020204030204" pitchFamily="34" charset="0"/>
                <a:ea typeface="Open Sans" panose="020B0606030504020204" pitchFamily="34" charset="0"/>
                <a:cs typeface="Calibri" panose="020F0502020204030204" pitchFamily="34" charset="0"/>
              </a:rPr>
              <a:t>Carers</a:t>
            </a:r>
            <a:endParaRPr lang="en-US" sz="1000" b="0" i="0" dirty="0">
              <a:solidFill>
                <a:srgbClr val="092E4B"/>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4797FF0D-DACD-E343-AAC4-7335CAE89C12}"/>
              </a:ext>
            </a:extLst>
          </p:cNvPr>
          <p:cNvCxnSpPr>
            <a:cxnSpLocks/>
          </p:cNvCxnSpPr>
          <p:nvPr userDrawn="1"/>
        </p:nvCxnSpPr>
        <p:spPr>
          <a:xfrm flipH="1">
            <a:off x="11791088" y="6608548"/>
            <a:ext cx="224149" cy="0"/>
          </a:xfrm>
          <a:prstGeom prst="line">
            <a:avLst/>
          </a:prstGeom>
          <a:noFill/>
          <a:ln w="9525" cap="flat">
            <a:solidFill>
              <a:srgbClr val="24BA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33" r:id="rId12"/>
    <p:sldLayoutId id="2147483847" r:id="rId13"/>
    <p:sldLayoutId id="214748385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FFA5851-E3DD-D14B-B8DE-42294F278C2D}"/>
              </a:ext>
            </a:extLst>
          </p:cNvPr>
          <p:cNvPicPr>
            <a:picLocks noGrp="1" noChangeAspect="1"/>
          </p:cNvPicPr>
          <p:nvPr>
            <p:ph type="pic" sz="quarter" idx="44"/>
          </p:nvPr>
        </p:nvPicPr>
        <p:blipFill>
          <a:blip r:embed="rId3"/>
          <a:srcRect l="6180" r="6180"/>
          <a:stretch>
            <a:fillRect/>
          </a:stretch>
        </p:blipFill>
        <p:spPr/>
      </p:pic>
      <p:sp>
        <p:nvSpPr>
          <p:cNvPr id="3" name="Text Placeholder 2">
            <a:extLst>
              <a:ext uri="{FF2B5EF4-FFF2-40B4-BE49-F238E27FC236}">
                <a16:creationId xmlns:a16="http://schemas.microsoft.com/office/drawing/2014/main" id="{65B15D0B-CBC7-E04A-B025-FE49C1E6B0D5}"/>
              </a:ext>
            </a:extLst>
          </p:cNvPr>
          <p:cNvSpPr>
            <a:spLocks noGrp="1"/>
          </p:cNvSpPr>
          <p:nvPr>
            <p:ph type="body" sz="quarter" idx="45"/>
          </p:nvPr>
        </p:nvSpPr>
        <p:spPr>
          <a:xfrm>
            <a:off x="7918315" y="5611394"/>
            <a:ext cx="3622504" cy="731140"/>
          </a:xfrm>
        </p:spPr>
        <p:txBody>
          <a:bodyPr>
            <a:normAutofit/>
          </a:bodyPr>
          <a:lstStyle/>
          <a:p>
            <a:r>
              <a:rPr lang="en-US" dirty="0"/>
              <a:t>﻿www.housingcare.net</a:t>
            </a:r>
          </a:p>
        </p:txBody>
      </p:sp>
      <p:sp>
        <p:nvSpPr>
          <p:cNvPr id="10" name="Text Placeholder 6">
            <a:extLst>
              <a:ext uri="{FF2B5EF4-FFF2-40B4-BE49-F238E27FC236}">
                <a16:creationId xmlns:a16="http://schemas.microsoft.com/office/drawing/2014/main" id="{8515BACC-5A66-CC72-8AF2-36FAEA85221A}"/>
              </a:ext>
            </a:extLst>
          </p:cNvPr>
          <p:cNvSpPr>
            <a:spLocks noGrp="1"/>
          </p:cNvSpPr>
          <p:nvPr>
            <p:ph type="body" sz="quarter" idx="16"/>
          </p:nvPr>
        </p:nvSpPr>
        <p:spPr>
          <a:xfrm>
            <a:off x="575887" y="3922846"/>
            <a:ext cx="3716414" cy="1008397"/>
          </a:xfrm>
          <a:prstGeom prst="rect">
            <a:avLst/>
          </a:prstGeom>
        </p:spPr>
        <p:txBody>
          <a:bodyPr lIns="91440" tIns="45720" rIns="91440" bIns="45720" anchor="t">
            <a:noAutofit/>
          </a:bodyPr>
          <a:lstStyle/>
          <a:p>
            <a:r>
              <a:rPr lang="da-DK" sz="3600" b="0" dirty="0">
                <a:latin typeface="Calibri"/>
                <a:ea typeface="Open Sans"/>
                <a:cs typeface="Calibri"/>
              </a:rPr>
              <a:t>Digital </a:t>
            </a:r>
            <a:r>
              <a:rPr lang="da-DK" sz="3600" dirty="0">
                <a:latin typeface="Calibri"/>
                <a:ea typeface="Open Sans"/>
                <a:cs typeface="Calibri"/>
              </a:rPr>
              <a:t>Sikkerhed</a:t>
            </a:r>
            <a:endParaRPr lang="da-DK" sz="3600" b="0" dirty="0">
              <a:latin typeface="Calibri"/>
              <a:ea typeface="Open Sans"/>
              <a:cs typeface="Calibri"/>
            </a:endParaRPr>
          </a:p>
        </p:txBody>
      </p:sp>
      <p:sp>
        <p:nvSpPr>
          <p:cNvPr id="11" name="Text Placeholder 8">
            <a:extLst>
              <a:ext uri="{FF2B5EF4-FFF2-40B4-BE49-F238E27FC236}">
                <a16:creationId xmlns:a16="http://schemas.microsoft.com/office/drawing/2014/main" id="{9E1D823A-6141-4754-72FE-E068384A8CC1}"/>
              </a:ext>
            </a:extLst>
          </p:cNvPr>
          <p:cNvSpPr txBox="1">
            <a:spLocks/>
          </p:cNvSpPr>
          <p:nvPr/>
        </p:nvSpPr>
        <p:spPr>
          <a:xfrm>
            <a:off x="618011" y="2935154"/>
            <a:ext cx="4352021" cy="830417"/>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panose="020B0604020202020204" pitchFamily="34" charset="0"/>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panose="020B0604020202020204" pitchFamily="34" charset="0"/>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panose="020B0604020202020204" pitchFamily="34" charset="0"/>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panose="020B0604020202020204" pitchFamily="34" charset="0"/>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latin typeface="Calibri"/>
                <a:ea typeface="Open Sans"/>
                <a:cs typeface="Calibri"/>
              </a:rPr>
              <a:t>WBL – MODUL 3</a:t>
            </a:r>
          </a:p>
        </p:txBody>
      </p:sp>
      <p:sp>
        <p:nvSpPr>
          <p:cNvPr id="12" name="Rectangle 11">
            <a:extLst>
              <a:ext uri="{FF2B5EF4-FFF2-40B4-BE49-F238E27FC236}">
                <a16:creationId xmlns:a16="http://schemas.microsoft.com/office/drawing/2014/main" id="{DD8B34F9-4F1C-4185-4E9B-379152849546}"/>
              </a:ext>
            </a:extLst>
          </p:cNvPr>
          <p:cNvSpPr/>
          <p:nvPr/>
        </p:nvSpPr>
        <p:spPr>
          <a:xfrm>
            <a:off x="2473496" y="6019368"/>
            <a:ext cx="3622504" cy="6463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92E4B"/>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lIns="91440" tIns="45720" rIns="91440" bIns="45720" anchor="t"/>
          <a:lstStyle/>
          <a:p>
            <a:pPr marL="457200" indent="-457200">
              <a:buFont typeface="+mj-lt"/>
              <a:buAutoNum type="arabicPeriod" startAt="2"/>
            </a:pPr>
            <a:r>
              <a:rPr lang="da-DK" b="1" dirty="0"/>
              <a:t>Sociale Netværk</a:t>
            </a:r>
            <a:endParaRPr lang="da-DK" b="1" dirty="0">
              <a:cs typeface="Calibri"/>
            </a:endParaRPr>
          </a:p>
          <a:p>
            <a:pPr marL="0" indent="0"/>
            <a:r>
              <a:rPr lang="da-DK" dirty="0"/>
              <a:t>Grundlæggende trin: </a:t>
            </a:r>
            <a:endParaRPr lang="da-DK" dirty="0">
              <a:cs typeface="Calibri"/>
            </a:endParaRPr>
          </a:p>
          <a:p>
            <a:pPr marL="342900" indent="-342900">
              <a:buFont typeface="Arial" panose="020B0604020202020204" pitchFamily="34" charset="0"/>
              <a:buChar char="•"/>
            </a:pPr>
            <a:r>
              <a:rPr lang="da-DK" dirty="0"/>
              <a:t>Forklar formålet med sociale netværk.</a:t>
            </a:r>
            <a:endParaRPr lang="da-DK" dirty="0">
              <a:cs typeface="Calibri"/>
            </a:endParaRPr>
          </a:p>
          <a:p>
            <a:pPr marL="342900" indent="-342900">
              <a:buFont typeface="Arial" panose="020B0604020202020204" pitchFamily="34" charset="0"/>
              <a:buChar char="•"/>
            </a:pPr>
            <a:r>
              <a:rPr lang="da-DK" dirty="0">
                <a:cs typeface="Calibri"/>
              </a:rPr>
              <a:t>Forklar det grundlæggende inden der oprettes en konto.</a:t>
            </a:r>
          </a:p>
          <a:p>
            <a:pPr marL="342900" indent="-342900">
              <a:buFont typeface="Arial" panose="020B0604020202020204" pitchFamily="34" charset="0"/>
              <a:buChar char="•"/>
            </a:pPr>
            <a:r>
              <a:rPr lang="da-DK" dirty="0"/>
              <a:t>Forklar privatlivspolitikken. </a:t>
            </a:r>
            <a:endParaRPr lang="da-DK" dirty="0">
              <a:cs typeface="Calibri"/>
            </a:endParaRPr>
          </a:p>
          <a:p>
            <a:pPr marL="342900" indent="-342900">
              <a:buFont typeface="Arial" panose="020B0604020202020204" pitchFamily="34" charset="0"/>
              <a:buChar char="•"/>
            </a:pPr>
            <a:r>
              <a:rPr lang="da-DK" dirty="0">
                <a:cs typeface="Calibri"/>
              </a:rPr>
              <a:t>Hjælp dem med at oprette deres egen konto.</a:t>
            </a:r>
          </a:p>
          <a:p>
            <a:pPr marL="342900" indent="-342900">
              <a:buFont typeface="Arial" panose="020B0604020202020204" pitchFamily="34" charset="0"/>
              <a:buChar char="•"/>
            </a:pPr>
            <a:r>
              <a:rPr lang="da-DK" dirty="0">
                <a:cs typeface="Calibri"/>
              </a:rPr>
              <a:t>Vis dem hvordan man tilføjer information til sin profil.</a:t>
            </a:r>
          </a:p>
          <a:p>
            <a:pPr marL="342900" indent="-342900">
              <a:buFont typeface="Arial" panose="020B0604020202020204" pitchFamily="34" charset="0"/>
              <a:buChar char="•"/>
            </a:pPr>
            <a:r>
              <a:rPr lang="da-DK" dirty="0">
                <a:cs typeface="Calibri"/>
              </a:rPr>
              <a:t>Hjælp dem med at deltage i grupper på sociale medier.</a:t>
            </a:r>
          </a:p>
          <a:p>
            <a:endParaRPr lang="da-DK" b="1" dirty="0">
              <a:cs typeface="Calibri"/>
            </a:endParaRPr>
          </a:p>
          <a:p>
            <a:pPr algn="ctr"/>
            <a:r>
              <a:rPr lang="da-DK" b="1" dirty="0">
                <a:cs typeface="Calibri"/>
              </a:rPr>
              <a:t>Læs</a:t>
            </a:r>
            <a:r>
              <a:rPr lang="da-DK" b="1" dirty="0"/>
              <a:t> mere i den tekniske guide</a:t>
            </a:r>
            <a:endParaRPr lang="da-DK" dirty="0">
              <a:cs typeface="Calibri"/>
            </a:endParaRPr>
          </a:p>
          <a:p>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lIns="91440" tIns="45720" rIns="91440" bIns="45720" anchor="t">
            <a:noAutofit/>
          </a:bodyPr>
          <a:lstStyle/>
          <a:p>
            <a:r>
              <a:rPr lang="da-DK" dirty="0"/>
              <a:t>Hvad man bør lære</a:t>
            </a:r>
          </a:p>
        </p:txBody>
      </p:sp>
      <p:grpSp>
        <p:nvGrpSpPr>
          <p:cNvPr id="8" name="Graphic 2">
            <a:extLst>
              <a:ext uri="{FF2B5EF4-FFF2-40B4-BE49-F238E27FC236}">
                <a16:creationId xmlns:a16="http://schemas.microsoft.com/office/drawing/2014/main" id="{5DE117F6-B82F-CBCD-5BDD-7105807C97BB}"/>
              </a:ext>
            </a:extLst>
          </p:cNvPr>
          <p:cNvGrpSpPr/>
          <p:nvPr/>
        </p:nvGrpSpPr>
        <p:grpSpPr>
          <a:xfrm>
            <a:off x="8933794" y="1513491"/>
            <a:ext cx="1553790" cy="1320421"/>
            <a:chOff x="3917433" y="5498364"/>
            <a:chExt cx="884636" cy="740723"/>
          </a:xfrm>
          <a:solidFill>
            <a:srgbClr val="092E4B"/>
          </a:solidFill>
        </p:grpSpPr>
        <p:sp>
          <p:nvSpPr>
            <p:cNvPr id="9" name="Freeform 355">
              <a:extLst>
                <a:ext uri="{FF2B5EF4-FFF2-40B4-BE49-F238E27FC236}">
                  <a16:creationId xmlns:a16="http://schemas.microsoft.com/office/drawing/2014/main" id="{A3C0D087-05CE-5EDE-72BA-262D5CB97B55}"/>
                </a:ext>
              </a:extLst>
            </p:cNvPr>
            <p:cNvSpPr/>
            <p:nvPr/>
          </p:nvSpPr>
          <p:spPr>
            <a:xfrm>
              <a:off x="4170046" y="5655543"/>
              <a:ext cx="476083" cy="539283"/>
            </a:xfrm>
            <a:custGeom>
              <a:avLst/>
              <a:gdLst>
                <a:gd name="connsiteX0" fmla="*/ 348682 w 476083"/>
                <a:gd name="connsiteY0" fmla="*/ 420044 h 539283"/>
                <a:gd name="connsiteX1" fmla="*/ 345972 w 476083"/>
                <a:gd name="connsiteY1" fmla="*/ 421852 h 539283"/>
                <a:gd name="connsiteX2" fmla="*/ 236670 w 476083"/>
                <a:gd name="connsiteY2" fmla="*/ 539284 h 539283"/>
                <a:gd name="connsiteX3" fmla="*/ 236670 w 476083"/>
                <a:gd name="connsiteY3" fmla="*/ 485084 h 539283"/>
                <a:gd name="connsiteX4" fmla="*/ 221314 w 476083"/>
                <a:gd name="connsiteY4" fmla="*/ 470630 h 539283"/>
                <a:gd name="connsiteX5" fmla="*/ 219507 w 476083"/>
                <a:gd name="connsiteY5" fmla="*/ 470630 h 539283"/>
                <a:gd name="connsiteX6" fmla="*/ 206861 w 476083"/>
                <a:gd name="connsiteY6" fmla="*/ 472438 h 539283"/>
                <a:gd name="connsiteX7" fmla="*/ 147241 w 476083"/>
                <a:gd name="connsiteY7" fmla="*/ 472438 h 539283"/>
                <a:gd name="connsiteX8" fmla="*/ 0 w 476083"/>
                <a:gd name="connsiteY8" fmla="*/ 415528 h 539283"/>
                <a:gd name="connsiteX9" fmla="*/ 418238 w 476083"/>
                <a:gd name="connsiteY9" fmla="*/ 0 h 539283"/>
                <a:gd name="connsiteX10" fmla="*/ 427271 w 476083"/>
                <a:gd name="connsiteY10" fmla="*/ 13550 h 539283"/>
                <a:gd name="connsiteX11" fmla="*/ 348682 w 476083"/>
                <a:gd name="connsiteY11" fmla="*/ 420044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3" h="539283">
                  <a:moveTo>
                    <a:pt x="348682" y="420044"/>
                  </a:moveTo>
                  <a:cubicBezTo>
                    <a:pt x="347779" y="420948"/>
                    <a:pt x="346875" y="420948"/>
                    <a:pt x="345972" y="421852"/>
                  </a:cubicBezTo>
                  <a:lnTo>
                    <a:pt x="236670" y="539284"/>
                  </a:lnTo>
                  <a:lnTo>
                    <a:pt x="236670" y="485084"/>
                  </a:lnTo>
                  <a:cubicBezTo>
                    <a:pt x="236670" y="476954"/>
                    <a:pt x="230347" y="470630"/>
                    <a:pt x="221314" y="470630"/>
                  </a:cubicBezTo>
                  <a:cubicBezTo>
                    <a:pt x="220410" y="470630"/>
                    <a:pt x="219507" y="470630"/>
                    <a:pt x="219507" y="470630"/>
                  </a:cubicBezTo>
                  <a:cubicBezTo>
                    <a:pt x="214990" y="471534"/>
                    <a:pt x="210474" y="471534"/>
                    <a:pt x="206861" y="472438"/>
                  </a:cubicBezTo>
                  <a:cubicBezTo>
                    <a:pt x="186988" y="474244"/>
                    <a:pt x="167114" y="474244"/>
                    <a:pt x="147241" y="472438"/>
                  </a:cubicBezTo>
                  <a:cubicBezTo>
                    <a:pt x="93945" y="467018"/>
                    <a:pt x="42456" y="448047"/>
                    <a:pt x="0" y="415528"/>
                  </a:cubicBezTo>
                  <a:lnTo>
                    <a:pt x="418238" y="0"/>
                  </a:lnTo>
                  <a:cubicBezTo>
                    <a:pt x="421851" y="4517"/>
                    <a:pt x="424561" y="9033"/>
                    <a:pt x="427271" y="13550"/>
                  </a:cubicBezTo>
                  <a:cubicBezTo>
                    <a:pt x="515797" y="148145"/>
                    <a:pt x="480567" y="327906"/>
                    <a:pt x="348682" y="420044"/>
                  </a:cubicBezTo>
                  <a:close/>
                </a:path>
              </a:pathLst>
            </a:custGeom>
            <a:solidFill>
              <a:srgbClr val="7F3494"/>
            </a:solidFill>
            <a:ln w="9028" cap="flat">
              <a:noFill/>
              <a:prstDash val="solid"/>
              <a:miter/>
            </a:ln>
          </p:spPr>
          <p:txBody>
            <a:bodyPr rtlCol="0" anchor="ctr"/>
            <a:lstStyle/>
            <a:p>
              <a:endParaRPr lang="en-US"/>
            </a:p>
          </p:txBody>
        </p:sp>
        <p:sp>
          <p:nvSpPr>
            <p:cNvPr id="10" name="Freeform 356">
              <a:extLst>
                <a:ext uri="{FF2B5EF4-FFF2-40B4-BE49-F238E27FC236}">
                  <a16:creationId xmlns:a16="http://schemas.microsoft.com/office/drawing/2014/main" id="{1726D8A1-B531-52A4-9C94-A95994D6AA34}"/>
                </a:ext>
              </a:extLst>
            </p:cNvPr>
            <p:cNvSpPr/>
            <p:nvPr/>
          </p:nvSpPr>
          <p:spPr>
            <a:xfrm>
              <a:off x="4038373" y="5498364"/>
              <a:ext cx="532748" cy="539283"/>
            </a:xfrm>
            <a:custGeom>
              <a:avLst/>
              <a:gdLst>
                <a:gd name="connsiteX0" fmla="*/ 448739 w 532748"/>
                <a:gd name="connsiteY0" fmla="*/ 135498 h 539283"/>
                <a:gd name="connsiteX1" fmla="*/ 390023 w 532748"/>
                <a:gd name="connsiteY1" fmla="*/ 37940 h 539283"/>
                <a:gd name="connsiteX2" fmla="*/ 495712 w 532748"/>
                <a:gd name="connsiteY2" fmla="*/ 87623 h 539283"/>
                <a:gd name="connsiteX3" fmla="*/ 448739 w 532748"/>
                <a:gd name="connsiteY3" fmla="*/ 135498 h 539283"/>
                <a:gd name="connsiteX4" fmla="*/ 85604 w 532748"/>
                <a:gd name="connsiteY4" fmla="*/ 503151 h 539283"/>
                <a:gd name="connsiteX5" fmla="*/ 28695 w 532748"/>
                <a:gd name="connsiteY5" fmla="*/ 342359 h 539283"/>
                <a:gd name="connsiteX6" fmla="*/ 154256 w 532748"/>
                <a:gd name="connsiteY6" fmla="*/ 342359 h 539283"/>
                <a:gd name="connsiteX7" fmla="*/ 164193 w 532748"/>
                <a:gd name="connsiteY7" fmla="*/ 423658 h 539283"/>
                <a:gd name="connsiteX8" fmla="*/ 85604 w 532748"/>
                <a:gd name="connsiteY8" fmla="*/ 503151 h 539283"/>
                <a:gd name="connsiteX9" fmla="*/ 253622 w 532748"/>
                <a:gd name="connsiteY9" fmla="*/ 38843 h 539283"/>
                <a:gd name="connsiteX10" fmla="*/ 182259 w 532748"/>
                <a:gd name="connsiteY10" fmla="*/ 168019 h 539283"/>
                <a:gd name="connsiteX11" fmla="*/ 88314 w 532748"/>
                <a:gd name="connsiteY11" fmla="*/ 148145 h 539283"/>
                <a:gd name="connsiteX12" fmla="*/ 253622 w 532748"/>
                <a:gd name="connsiteY12" fmla="*/ 38843 h 539283"/>
                <a:gd name="connsiteX13" fmla="*/ 410800 w 532748"/>
                <a:gd name="connsiteY13" fmla="*/ 174341 h 539283"/>
                <a:gd name="connsiteX14" fmla="*/ 336727 w 532748"/>
                <a:gd name="connsiteY14" fmla="*/ 178858 h 539283"/>
                <a:gd name="connsiteX15" fmla="*/ 336727 w 532748"/>
                <a:gd name="connsiteY15" fmla="*/ 30713 h 539283"/>
                <a:gd name="connsiteX16" fmla="*/ 345761 w 532748"/>
                <a:gd name="connsiteY16" fmla="*/ 31616 h 539283"/>
                <a:gd name="connsiteX17" fmla="*/ 426156 w 532748"/>
                <a:gd name="connsiteY17" fmla="*/ 158985 h 539283"/>
                <a:gd name="connsiteX18" fmla="*/ 410800 w 532748"/>
                <a:gd name="connsiteY18" fmla="*/ 174341 h 539283"/>
                <a:gd name="connsiteX19" fmla="*/ 336727 w 532748"/>
                <a:gd name="connsiteY19" fmla="*/ 207764 h 539283"/>
                <a:gd name="connsiteX20" fmla="*/ 379183 w 532748"/>
                <a:gd name="connsiteY20" fmla="*/ 205958 h 539283"/>
                <a:gd name="connsiteX21" fmla="*/ 336727 w 532748"/>
                <a:gd name="connsiteY21" fmla="*/ 248413 h 539283"/>
                <a:gd name="connsiteX22" fmla="*/ 336727 w 532748"/>
                <a:gd name="connsiteY22" fmla="*/ 207764 h 539283"/>
                <a:gd name="connsiteX23" fmla="*/ 245492 w 532748"/>
                <a:gd name="connsiteY23" fmla="*/ 341456 h 539283"/>
                <a:gd name="connsiteX24" fmla="*/ 190389 w 532748"/>
                <a:gd name="connsiteY24" fmla="*/ 397461 h 539283"/>
                <a:gd name="connsiteX25" fmla="*/ 184969 w 532748"/>
                <a:gd name="connsiteY25" fmla="*/ 341456 h 539283"/>
                <a:gd name="connsiteX26" fmla="*/ 245492 w 532748"/>
                <a:gd name="connsiteY26" fmla="*/ 341456 h 539283"/>
                <a:gd name="connsiteX27" fmla="*/ 297885 w 532748"/>
                <a:gd name="connsiteY27" fmla="*/ 31616 h 539283"/>
                <a:gd name="connsiteX28" fmla="*/ 306918 w 532748"/>
                <a:gd name="connsiteY28" fmla="*/ 30713 h 539283"/>
                <a:gd name="connsiteX29" fmla="*/ 306918 w 532748"/>
                <a:gd name="connsiteY29" fmla="*/ 178858 h 539283"/>
                <a:gd name="connsiteX30" fmla="*/ 212069 w 532748"/>
                <a:gd name="connsiteY30" fmla="*/ 172535 h 539283"/>
                <a:gd name="connsiteX31" fmla="*/ 297885 w 532748"/>
                <a:gd name="connsiteY31" fmla="*/ 31616 h 539283"/>
                <a:gd name="connsiteX32" fmla="*/ 28695 w 532748"/>
                <a:gd name="connsiteY32" fmla="*/ 312550 h 539283"/>
                <a:gd name="connsiteX33" fmla="*/ 70248 w 532748"/>
                <a:gd name="connsiteY33" fmla="*/ 173438 h 539283"/>
                <a:gd name="connsiteX34" fmla="*/ 172323 w 532748"/>
                <a:gd name="connsiteY34" fmla="*/ 196021 h 539283"/>
                <a:gd name="connsiteX35" fmla="*/ 154256 w 532748"/>
                <a:gd name="connsiteY35" fmla="*/ 311646 h 539283"/>
                <a:gd name="connsiteX36" fmla="*/ 28695 w 532748"/>
                <a:gd name="connsiteY36" fmla="*/ 312550 h 539283"/>
                <a:gd name="connsiteX37" fmla="*/ 28695 w 532748"/>
                <a:gd name="connsiteY37" fmla="*/ 312550 h 539283"/>
                <a:gd name="connsiteX38" fmla="*/ 274398 w 532748"/>
                <a:gd name="connsiteY38" fmla="*/ 312550 h 539283"/>
                <a:gd name="connsiteX39" fmla="*/ 184066 w 532748"/>
                <a:gd name="connsiteY39" fmla="*/ 312550 h 539283"/>
                <a:gd name="connsiteX40" fmla="*/ 202132 w 532748"/>
                <a:gd name="connsiteY40" fmla="*/ 200538 h 539283"/>
                <a:gd name="connsiteX41" fmla="*/ 306918 w 532748"/>
                <a:gd name="connsiteY41" fmla="*/ 208668 h 539283"/>
                <a:gd name="connsiteX42" fmla="*/ 306918 w 532748"/>
                <a:gd name="connsiteY42" fmla="*/ 279127 h 539283"/>
                <a:gd name="connsiteX43" fmla="*/ 274398 w 532748"/>
                <a:gd name="connsiteY43" fmla="*/ 312550 h 539283"/>
                <a:gd name="connsiteX44" fmla="*/ 532748 w 532748"/>
                <a:gd name="connsiteY44" fmla="*/ 85816 h 539283"/>
                <a:gd name="connsiteX45" fmla="*/ 527328 w 532748"/>
                <a:gd name="connsiteY45" fmla="*/ 74976 h 539283"/>
                <a:gd name="connsiteX46" fmla="*/ 353890 w 532748"/>
                <a:gd name="connsiteY46" fmla="*/ 1807 h 539283"/>
                <a:gd name="connsiteX47" fmla="*/ 322274 w 532748"/>
                <a:gd name="connsiteY47" fmla="*/ 0 h 539283"/>
                <a:gd name="connsiteX48" fmla="*/ 322274 w 532748"/>
                <a:gd name="connsiteY48" fmla="*/ 0 h 539283"/>
                <a:gd name="connsiteX49" fmla="*/ 322274 w 532748"/>
                <a:gd name="connsiteY49" fmla="*/ 0 h 539283"/>
                <a:gd name="connsiteX50" fmla="*/ 290658 w 532748"/>
                <a:gd name="connsiteY50" fmla="*/ 1807 h 539283"/>
                <a:gd name="connsiteX51" fmla="*/ 53084 w 532748"/>
                <a:gd name="connsiteY51" fmla="*/ 147242 h 539283"/>
                <a:gd name="connsiteX52" fmla="*/ 53084 w 532748"/>
                <a:gd name="connsiteY52" fmla="*/ 147242 h 539283"/>
                <a:gd name="connsiteX53" fmla="*/ 73861 w 532748"/>
                <a:gd name="connsiteY53" fmla="*/ 533864 h 539283"/>
                <a:gd name="connsiteX54" fmla="*/ 84701 w 532748"/>
                <a:gd name="connsiteY54" fmla="*/ 539284 h 539283"/>
                <a:gd name="connsiteX55" fmla="*/ 85604 w 532748"/>
                <a:gd name="connsiteY55" fmla="*/ 539284 h 539283"/>
                <a:gd name="connsiteX56" fmla="*/ 96444 w 532748"/>
                <a:gd name="connsiteY56" fmla="*/ 534767 h 539283"/>
                <a:gd name="connsiteX57" fmla="*/ 530038 w 532748"/>
                <a:gd name="connsiteY57" fmla="*/ 96656 h 539283"/>
                <a:gd name="connsiteX58" fmla="*/ 532748 w 532748"/>
                <a:gd name="connsiteY58" fmla="*/ 85816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748" h="539283">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grpFill/>
            <a:ln w="9028" cap="flat">
              <a:noFill/>
              <a:prstDash val="solid"/>
              <a:miter/>
            </a:ln>
          </p:spPr>
          <p:txBody>
            <a:bodyPr rtlCol="0" anchor="ctr"/>
            <a:lstStyle/>
            <a:p>
              <a:endParaRPr lang="en-US"/>
            </a:p>
          </p:txBody>
        </p:sp>
        <p:sp>
          <p:nvSpPr>
            <p:cNvPr id="11" name="Freeform 357">
              <a:extLst>
                <a:ext uri="{FF2B5EF4-FFF2-40B4-BE49-F238E27FC236}">
                  <a16:creationId xmlns:a16="http://schemas.microsoft.com/office/drawing/2014/main" id="{022674A7-334A-FCAB-EE3A-BEAF5174E75B}"/>
                </a:ext>
              </a:extLst>
            </p:cNvPr>
            <p:cNvSpPr/>
            <p:nvPr/>
          </p:nvSpPr>
          <p:spPr>
            <a:xfrm>
              <a:off x="4151528" y="5611334"/>
              <a:ext cx="538397" cy="627753"/>
            </a:xfrm>
            <a:custGeom>
              <a:avLst/>
              <a:gdLst>
                <a:gd name="connsiteX0" fmla="*/ 382557 w 538397"/>
                <a:gd name="connsiteY0" fmla="*/ 456123 h 627753"/>
                <a:gd name="connsiteX1" fmla="*/ 379847 w 538397"/>
                <a:gd name="connsiteY1" fmla="*/ 457930 h 627753"/>
                <a:gd name="connsiteX2" fmla="*/ 271448 w 538397"/>
                <a:gd name="connsiteY2" fmla="*/ 575362 h 627753"/>
                <a:gd name="connsiteX3" fmla="*/ 271448 w 538397"/>
                <a:gd name="connsiteY3" fmla="*/ 521162 h 627753"/>
                <a:gd name="connsiteX4" fmla="*/ 256995 w 538397"/>
                <a:gd name="connsiteY4" fmla="*/ 506709 h 627753"/>
                <a:gd name="connsiteX5" fmla="*/ 255188 w 538397"/>
                <a:gd name="connsiteY5" fmla="*/ 506709 h 627753"/>
                <a:gd name="connsiteX6" fmla="*/ 242542 w 538397"/>
                <a:gd name="connsiteY6" fmla="*/ 508516 h 627753"/>
                <a:gd name="connsiteX7" fmla="*/ 182923 w 538397"/>
                <a:gd name="connsiteY7" fmla="*/ 508516 h 627753"/>
                <a:gd name="connsiteX8" fmla="*/ 36585 w 538397"/>
                <a:gd name="connsiteY8" fmla="*/ 452510 h 627753"/>
                <a:gd name="connsiteX9" fmla="*/ 451209 w 538397"/>
                <a:gd name="connsiteY9" fmla="*/ 38788 h 627753"/>
                <a:gd name="connsiteX10" fmla="*/ 460242 w 538397"/>
                <a:gd name="connsiteY10" fmla="*/ 52338 h 627753"/>
                <a:gd name="connsiteX11" fmla="*/ 382557 w 538397"/>
                <a:gd name="connsiteY11" fmla="*/ 456123 h 627753"/>
                <a:gd name="connsiteX12" fmla="*/ 484632 w 538397"/>
                <a:gd name="connsiteY12" fmla="*/ 34272 h 627753"/>
                <a:gd name="connsiteX13" fmla="*/ 463856 w 538397"/>
                <a:gd name="connsiteY13" fmla="*/ 5366 h 627753"/>
                <a:gd name="connsiteX14" fmla="*/ 443079 w 538397"/>
                <a:gd name="connsiteY14" fmla="*/ 3559 h 627753"/>
                <a:gd name="connsiteX15" fmla="*/ 442176 w 538397"/>
                <a:gd name="connsiteY15" fmla="*/ 4462 h 627753"/>
                <a:gd name="connsiteX16" fmla="*/ 4065 w 538397"/>
                <a:gd name="connsiteY16" fmla="*/ 442573 h 627753"/>
                <a:gd name="connsiteX17" fmla="*/ 4065 w 538397"/>
                <a:gd name="connsiteY17" fmla="*/ 463350 h 627753"/>
                <a:gd name="connsiteX18" fmla="*/ 4968 w 538397"/>
                <a:gd name="connsiteY18" fmla="*/ 464253 h 627753"/>
                <a:gd name="connsiteX19" fmla="*/ 180213 w 538397"/>
                <a:gd name="connsiteY19" fmla="*/ 537421 h 627753"/>
                <a:gd name="connsiteX20" fmla="*/ 242542 w 538397"/>
                <a:gd name="connsiteY20" fmla="*/ 537421 h 627753"/>
                <a:gd name="connsiteX21" fmla="*/ 242542 w 538397"/>
                <a:gd name="connsiteY21" fmla="*/ 613301 h 627753"/>
                <a:gd name="connsiteX22" fmla="*/ 256995 w 538397"/>
                <a:gd name="connsiteY22" fmla="*/ 627754 h 627753"/>
                <a:gd name="connsiteX23" fmla="*/ 267835 w 538397"/>
                <a:gd name="connsiteY23" fmla="*/ 623237 h 627753"/>
                <a:gd name="connsiteX24" fmla="*/ 400623 w 538397"/>
                <a:gd name="connsiteY24" fmla="*/ 479610 h 627753"/>
                <a:gd name="connsiteX25" fmla="*/ 484632 w 538397"/>
                <a:gd name="connsiteY25" fmla="*/ 34272 h 62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397" h="627753">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grpFill/>
            <a:ln w="9028" cap="flat">
              <a:noFill/>
              <a:prstDash val="solid"/>
              <a:miter/>
            </a:ln>
          </p:spPr>
          <p:txBody>
            <a:bodyPr rtlCol="0" anchor="ctr"/>
            <a:lstStyle/>
            <a:p>
              <a:endParaRPr lang="en-US"/>
            </a:p>
          </p:txBody>
        </p:sp>
        <p:sp>
          <p:nvSpPr>
            <p:cNvPr id="12" name="Freeform 358">
              <a:extLst>
                <a:ext uri="{FF2B5EF4-FFF2-40B4-BE49-F238E27FC236}">
                  <a16:creationId xmlns:a16="http://schemas.microsoft.com/office/drawing/2014/main" id="{1FF6D69B-2532-BCCC-B346-A058DA3758BF}"/>
                </a:ext>
              </a:extLst>
            </p:cNvPr>
            <p:cNvSpPr/>
            <p:nvPr/>
          </p:nvSpPr>
          <p:spPr>
            <a:xfrm>
              <a:off x="4332644" y="5944605"/>
              <a:ext cx="56005" cy="56006"/>
            </a:xfrm>
            <a:custGeom>
              <a:avLst/>
              <a:gdLst>
                <a:gd name="connsiteX0" fmla="*/ 56006 w 56005"/>
                <a:gd name="connsiteY0" fmla="*/ 28003 h 56006"/>
                <a:gd name="connsiteX1" fmla="*/ 28003 w 56005"/>
                <a:gd name="connsiteY1" fmla="*/ 56007 h 56006"/>
                <a:gd name="connsiteX2" fmla="*/ 0 w 56005"/>
                <a:gd name="connsiteY2" fmla="*/ 28003 h 56006"/>
                <a:gd name="connsiteX3" fmla="*/ 28003 w 56005"/>
                <a:gd name="connsiteY3" fmla="*/ 0 h 56006"/>
                <a:gd name="connsiteX4" fmla="*/ 56006 w 56005"/>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5" h="56006">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grpFill/>
            <a:ln w="9028" cap="flat">
              <a:noFill/>
              <a:prstDash val="solid"/>
              <a:miter/>
            </a:ln>
          </p:spPr>
          <p:txBody>
            <a:bodyPr rtlCol="0" anchor="ctr"/>
            <a:lstStyle/>
            <a:p>
              <a:endParaRPr lang="en-US"/>
            </a:p>
          </p:txBody>
        </p:sp>
        <p:sp>
          <p:nvSpPr>
            <p:cNvPr id="13" name="Freeform 359">
              <a:extLst>
                <a:ext uri="{FF2B5EF4-FFF2-40B4-BE49-F238E27FC236}">
                  <a16:creationId xmlns:a16="http://schemas.microsoft.com/office/drawing/2014/main" id="{0B1EB885-9195-AD3C-3A8E-E8554236FC9B}"/>
                </a:ext>
              </a:extLst>
            </p:cNvPr>
            <p:cNvSpPr/>
            <p:nvPr/>
          </p:nvSpPr>
          <p:spPr>
            <a:xfrm>
              <a:off x="4421170" y="5944605"/>
              <a:ext cx="56006" cy="56006"/>
            </a:xfrm>
            <a:custGeom>
              <a:avLst/>
              <a:gdLst>
                <a:gd name="connsiteX0" fmla="*/ 56006 w 56006"/>
                <a:gd name="connsiteY0" fmla="*/ 28003 h 56006"/>
                <a:gd name="connsiteX1" fmla="*/ 28003 w 56006"/>
                <a:gd name="connsiteY1" fmla="*/ 56007 h 56006"/>
                <a:gd name="connsiteX2" fmla="*/ 0 w 56006"/>
                <a:gd name="connsiteY2" fmla="*/ 28003 h 56006"/>
                <a:gd name="connsiteX3" fmla="*/ 28003 w 56006"/>
                <a:gd name="connsiteY3" fmla="*/ 0 h 56006"/>
                <a:gd name="connsiteX4" fmla="*/ 56006 w 56006"/>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6" h="56006">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grpFill/>
            <a:ln w="9028" cap="flat">
              <a:noFill/>
              <a:prstDash val="solid"/>
              <a:miter/>
            </a:ln>
          </p:spPr>
          <p:txBody>
            <a:bodyPr rtlCol="0" anchor="ctr"/>
            <a:lstStyle/>
            <a:p>
              <a:endParaRPr lang="en-US"/>
            </a:p>
          </p:txBody>
        </p:sp>
        <p:sp>
          <p:nvSpPr>
            <p:cNvPr id="14" name="Freeform 360">
              <a:extLst>
                <a:ext uri="{FF2B5EF4-FFF2-40B4-BE49-F238E27FC236}">
                  <a16:creationId xmlns:a16="http://schemas.microsoft.com/office/drawing/2014/main" id="{8D27B832-5127-7C60-8F80-DEEEED756479}"/>
                </a:ext>
              </a:extLst>
            </p:cNvPr>
            <p:cNvSpPr/>
            <p:nvPr/>
          </p:nvSpPr>
          <p:spPr>
            <a:xfrm>
              <a:off x="4507889" y="5944605"/>
              <a:ext cx="63232" cy="56006"/>
            </a:xfrm>
            <a:custGeom>
              <a:avLst/>
              <a:gdLst>
                <a:gd name="connsiteX0" fmla="*/ 63233 w 63232"/>
                <a:gd name="connsiteY0" fmla="*/ 28003 h 56006"/>
                <a:gd name="connsiteX1" fmla="*/ 31616 w 63232"/>
                <a:gd name="connsiteY1" fmla="*/ 56007 h 56006"/>
                <a:gd name="connsiteX2" fmla="*/ 0 w 63232"/>
                <a:gd name="connsiteY2" fmla="*/ 28003 h 56006"/>
                <a:gd name="connsiteX3" fmla="*/ 31616 w 63232"/>
                <a:gd name="connsiteY3" fmla="*/ 0 h 56006"/>
                <a:gd name="connsiteX4" fmla="*/ 63233 w 63232"/>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2" h="56006">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grpFill/>
            <a:ln w="9028" cap="flat">
              <a:noFill/>
              <a:prstDash val="solid"/>
              <a:miter/>
            </a:ln>
          </p:spPr>
          <p:txBody>
            <a:bodyPr rtlCol="0" anchor="ctr"/>
            <a:lstStyle/>
            <a:p>
              <a:endParaRPr lang="en-US"/>
            </a:p>
          </p:txBody>
        </p:sp>
        <p:sp>
          <p:nvSpPr>
            <p:cNvPr id="15" name="Freeform 361">
              <a:extLst>
                <a:ext uri="{FF2B5EF4-FFF2-40B4-BE49-F238E27FC236}">
                  <a16:creationId xmlns:a16="http://schemas.microsoft.com/office/drawing/2014/main" id="{7763266B-0913-FBD1-23C1-7FD4D4F6B6F9}"/>
                </a:ext>
              </a:extLst>
            </p:cNvPr>
            <p:cNvSpPr/>
            <p:nvPr/>
          </p:nvSpPr>
          <p:spPr>
            <a:xfrm>
              <a:off x="3917433" y="5523765"/>
              <a:ext cx="144665" cy="571794"/>
            </a:xfrm>
            <a:custGeom>
              <a:avLst/>
              <a:gdLst>
                <a:gd name="connsiteX0" fmla="*/ 116211 w 144665"/>
                <a:gd name="connsiteY0" fmla="*/ 497623 h 571794"/>
                <a:gd name="connsiteX1" fmla="*/ 99951 w 144665"/>
                <a:gd name="connsiteY1" fmla="*/ 510270 h 571794"/>
                <a:gd name="connsiteX2" fmla="*/ 99048 w 144665"/>
                <a:gd name="connsiteY2" fmla="*/ 520206 h 571794"/>
                <a:gd name="connsiteX3" fmla="*/ 140601 w 144665"/>
                <a:gd name="connsiteY3" fmla="*/ 25187 h 571794"/>
                <a:gd name="connsiteX4" fmla="*/ 140601 w 144665"/>
                <a:gd name="connsiteY4" fmla="*/ 4410 h 571794"/>
                <a:gd name="connsiteX5" fmla="*/ 119825 w 144665"/>
                <a:gd name="connsiteY5" fmla="*/ 4410 h 571794"/>
                <a:gd name="connsiteX6" fmla="*/ 73755 w 144665"/>
                <a:gd name="connsiteY6" fmla="*/ 536467 h 571794"/>
                <a:gd name="connsiteX7" fmla="*/ 61109 w 144665"/>
                <a:gd name="connsiteY7" fmla="*/ 534659 h 571794"/>
                <a:gd name="connsiteX8" fmla="*/ 44849 w 144665"/>
                <a:gd name="connsiteY8" fmla="*/ 547306 h 571794"/>
                <a:gd name="connsiteX9" fmla="*/ 56592 w 144665"/>
                <a:gd name="connsiteY9" fmla="*/ 564469 h 571794"/>
                <a:gd name="connsiteX10" fmla="*/ 105371 w 144665"/>
                <a:gd name="connsiteY10" fmla="*/ 571696 h 571794"/>
                <a:gd name="connsiteX11" fmla="*/ 121631 w 144665"/>
                <a:gd name="connsiteY11" fmla="*/ 559050 h 571794"/>
                <a:gd name="connsiteX12" fmla="*/ 121631 w 144665"/>
                <a:gd name="connsiteY12" fmla="*/ 559050 h 571794"/>
                <a:gd name="connsiteX13" fmla="*/ 127051 w 144665"/>
                <a:gd name="connsiteY13" fmla="*/ 514787 h 571794"/>
                <a:gd name="connsiteX14" fmla="*/ 116211 w 144665"/>
                <a:gd name="connsiteY14" fmla="*/ 497623 h 57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65" h="571794">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grpFill/>
            <a:ln w="9028" cap="flat">
              <a:noFill/>
              <a:prstDash val="solid"/>
              <a:miter/>
            </a:ln>
          </p:spPr>
          <p:txBody>
            <a:bodyPr rtlCol="0" anchor="ctr"/>
            <a:lstStyle/>
            <a:p>
              <a:endParaRPr lang="en-US"/>
            </a:p>
          </p:txBody>
        </p:sp>
        <p:sp>
          <p:nvSpPr>
            <p:cNvPr id="16" name="Freeform 362">
              <a:extLst>
                <a:ext uri="{FF2B5EF4-FFF2-40B4-BE49-F238E27FC236}">
                  <a16:creationId xmlns:a16="http://schemas.microsoft.com/office/drawing/2014/main" id="{30B5E118-4F2B-C29C-3E50-DD8824160740}"/>
                </a:ext>
              </a:extLst>
            </p:cNvPr>
            <p:cNvSpPr/>
            <p:nvPr/>
          </p:nvSpPr>
          <p:spPr>
            <a:xfrm>
              <a:off x="4658292" y="5543530"/>
              <a:ext cx="143778" cy="576770"/>
            </a:xfrm>
            <a:custGeom>
              <a:avLst/>
              <a:gdLst>
                <a:gd name="connsiteX0" fmla="*/ 70911 w 143778"/>
                <a:gd name="connsiteY0" fmla="*/ 28907 h 576770"/>
                <a:gd name="connsiteX1" fmla="*/ 85364 w 143778"/>
                <a:gd name="connsiteY1" fmla="*/ 14454 h 576770"/>
                <a:gd name="connsiteX2" fmla="*/ 70911 w 143778"/>
                <a:gd name="connsiteY2" fmla="*/ 0 h 576770"/>
                <a:gd name="connsiteX3" fmla="*/ 26648 w 143778"/>
                <a:gd name="connsiteY3" fmla="*/ 0 h 576770"/>
                <a:gd name="connsiteX4" fmla="*/ 12195 w 143778"/>
                <a:gd name="connsiteY4" fmla="*/ 14454 h 576770"/>
                <a:gd name="connsiteX5" fmla="*/ 12195 w 143778"/>
                <a:gd name="connsiteY5" fmla="*/ 58716 h 576770"/>
                <a:gd name="connsiteX6" fmla="*/ 26648 w 143778"/>
                <a:gd name="connsiteY6" fmla="*/ 73170 h 576770"/>
                <a:gd name="connsiteX7" fmla="*/ 41101 w 143778"/>
                <a:gd name="connsiteY7" fmla="*/ 58716 h 576770"/>
                <a:gd name="connsiteX8" fmla="*/ 41101 w 143778"/>
                <a:gd name="connsiteY8" fmla="*/ 54199 h 576770"/>
                <a:gd name="connsiteX9" fmla="*/ 4065 w 143778"/>
                <a:gd name="connsiteY9" fmla="*/ 551930 h 576770"/>
                <a:gd name="connsiteX10" fmla="*/ 4065 w 143778"/>
                <a:gd name="connsiteY10" fmla="*/ 572706 h 576770"/>
                <a:gd name="connsiteX11" fmla="*/ 24841 w 143778"/>
                <a:gd name="connsiteY11" fmla="*/ 572706 h 576770"/>
                <a:gd name="connsiteX12" fmla="*/ 59168 w 143778"/>
                <a:gd name="connsiteY12" fmla="*/ 29810 h 576770"/>
                <a:gd name="connsiteX13" fmla="*/ 70911 w 143778"/>
                <a:gd name="connsiteY13" fmla="*/ 29810 h 57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778" h="576770">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grp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109830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lIns="91440" tIns="45720" rIns="91440" bIns="45720" anchor="t"/>
          <a:lstStyle/>
          <a:p>
            <a:pPr marL="457200" indent="-457200">
              <a:buFont typeface="+mj-lt"/>
              <a:buAutoNum type="arabicPeriod" startAt="3"/>
            </a:pPr>
            <a:r>
              <a:rPr lang="da-DK" b="1" dirty="0">
                <a:cs typeface="Calibri"/>
              </a:rPr>
              <a:t>Kommunikation</a:t>
            </a:r>
          </a:p>
          <a:p>
            <a:pPr marL="0" indent="0"/>
            <a:endParaRPr lang="da-DK" b="1" dirty="0">
              <a:cs typeface="Calibri"/>
            </a:endParaRPr>
          </a:p>
          <a:p>
            <a:pPr marL="342900" indent="-342900">
              <a:buFont typeface="Arial" panose="020B0604020202020204" pitchFamily="34" charset="0"/>
              <a:buChar char="•"/>
            </a:pPr>
            <a:r>
              <a:rPr lang="da-DK" dirty="0"/>
              <a:t>Lær dem hvordan man sender en SMS, bruger Messenger eller andre relevante platforme.</a:t>
            </a:r>
            <a:endParaRPr lang="da-DK">
              <a:cs typeface="Calibri"/>
            </a:endParaRPr>
          </a:p>
          <a:p>
            <a:pPr marL="342900" indent="-342900">
              <a:buFont typeface="Arial" panose="020B0604020202020204" pitchFamily="34" charset="0"/>
              <a:buChar char="•"/>
            </a:pPr>
            <a:r>
              <a:rPr lang="da-DK" dirty="0"/>
              <a:t>Lær dem at bruge emojis og hvordan man kan bruge dem I stedet for ord eller sætninger.</a:t>
            </a:r>
            <a:endParaRPr lang="da-DK">
              <a:cs typeface="Calibri"/>
            </a:endParaRPr>
          </a:p>
          <a:p>
            <a:pPr marL="342900" indent="-342900">
              <a:buFont typeface="Arial" panose="020B0604020202020204" pitchFamily="34" charset="0"/>
              <a:buChar char="•"/>
            </a:pPr>
            <a:r>
              <a:rPr lang="da-DK" dirty="0">
                <a:cs typeface="Calibri"/>
              </a:rPr>
              <a:t>Lær dem at oprette en e-mail konto og hvordan man vedhæfter dokumenter og fotos til e-mails.</a:t>
            </a:r>
          </a:p>
          <a:p>
            <a:pPr marL="342900" indent="-342900">
              <a:buFont typeface="Arial" panose="020B0604020202020204" pitchFamily="34" charset="0"/>
              <a:buChar char="•"/>
            </a:pPr>
            <a:r>
              <a:rPr lang="da-DK" dirty="0">
                <a:cs typeface="Calibri"/>
              </a:rPr>
              <a:t>Lyt efter hvilke behov plejepersonalet har.</a:t>
            </a:r>
          </a:p>
          <a:p>
            <a:endParaRPr lang="da-DK" dirty="0">
              <a:cs typeface="Calibri"/>
            </a:endParaRPr>
          </a:p>
          <a:p>
            <a:pPr algn="ctr"/>
            <a:r>
              <a:rPr lang="da-DK" b="1" dirty="0"/>
              <a:t>Læs mere i den tekniske guide</a:t>
            </a:r>
            <a:endParaRPr lang="da-DK" dirty="0"/>
          </a:p>
          <a:p>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lIns="91440" tIns="45720" rIns="91440" bIns="45720" anchor="t">
            <a:noAutofit/>
          </a:bodyPr>
          <a:lstStyle/>
          <a:p>
            <a:r>
              <a:rPr lang="da-DK" dirty="0"/>
              <a:t>Hvad man bør lære</a:t>
            </a:r>
          </a:p>
        </p:txBody>
      </p:sp>
      <p:grpSp>
        <p:nvGrpSpPr>
          <p:cNvPr id="4" name="Graphic 2">
            <a:extLst>
              <a:ext uri="{FF2B5EF4-FFF2-40B4-BE49-F238E27FC236}">
                <a16:creationId xmlns:a16="http://schemas.microsoft.com/office/drawing/2014/main" id="{B7DBD13D-24D7-683C-7E47-A113F9C580F6}"/>
              </a:ext>
            </a:extLst>
          </p:cNvPr>
          <p:cNvGrpSpPr/>
          <p:nvPr/>
        </p:nvGrpSpPr>
        <p:grpSpPr>
          <a:xfrm>
            <a:off x="9207062" y="1286780"/>
            <a:ext cx="1200847" cy="1355595"/>
            <a:chOff x="3918554" y="774528"/>
            <a:chExt cx="868197" cy="924466"/>
          </a:xfrm>
          <a:solidFill>
            <a:srgbClr val="092E4B"/>
          </a:solidFill>
        </p:grpSpPr>
        <p:grpSp>
          <p:nvGrpSpPr>
            <p:cNvPr id="5" name="Graphic 2">
              <a:extLst>
                <a:ext uri="{FF2B5EF4-FFF2-40B4-BE49-F238E27FC236}">
                  <a16:creationId xmlns:a16="http://schemas.microsoft.com/office/drawing/2014/main" id="{6512E148-B3D1-E3F2-2ABB-D36CD7E12ACA}"/>
                </a:ext>
              </a:extLst>
            </p:cNvPr>
            <p:cNvGrpSpPr/>
            <p:nvPr/>
          </p:nvGrpSpPr>
          <p:grpSpPr>
            <a:xfrm>
              <a:off x="3918554" y="774528"/>
              <a:ext cx="868197" cy="924466"/>
              <a:chOff x="3918554" y="774528"/>
              <a:chExt cx="868197" cy="924466"/>
            </a:xfrm>
            <a:grpFill/>
          </p:grpSpPr>
          <p:sp>
            <p:nvSpPr>
              <p:cNvPr id="18" name="Freeform 300">
                <a:extLst>
                  <a:ext uri="{FF2B5EF4-FFF2-40B4-BE49-F238E27FC236}">
                    <a16:creationId xmlns:a16="http://schemas.microsoft.com/office/drawing/2014/main" id="{BBF2B29C-D6E5-F981-5C6E-BF6C0C2194F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p>
            </p:txBody>
          </p:sp>
          <p:sp>
            <p:nvSpPr>
              <p:cNvPr id="19" name="Freeform 301">
                <a:extLst>
                  <a:ext uri="{FF2B5EF4-FFF2-40B4-BE49-F238E27FC236}">
                    <a16:creationId xmlns:a16="http://schemas.microsoft.com/office/drawing/2014/main" id="{E2060573-B3E8-EECD-E9AE-BF6006E8834D}"/>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36F8493-90C9-D97F-4659-AAD0818675BE}"/>
                </a:ext>
              </a:extLst>
            </p:cNvPr>
            <p:cNvGrpSpPr/>
            <p:nvPr/>
          </p:nvGrpSpPr>
          <p:grpSpPr>
            <a:xfrm>
              <a:off x="3958353" y="890522"/>
              <a:ext cx="708520" cy="605461"/>
              <a:chOff x="3958353" y="890522"/>
              <a:chExt cx="708520" cy="605461"/>
            </a:xfrm>
            <a:grpFill/>
          </p:grpSpPr>
          <p:sp>
            <p:nvSpPr>
              <p:cNvPr id="7" name="Freeform 298">
                <a:extLst>
                  <a:ext uri="{FF2B5EF4-FFF2-40B4-BE49-F238E27FC236}">
                    <a16:creationId xmlns:a16="http://schemas.microsoft.com/office/drawing/2014/main" id="{DA78EB83-1573-0E18-2195-363B122ACDF8}"/>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24BAA2"/>
              </a:solidFill>
              <a:ln w="9028" cap="flat">
                <a:noFill/>
                <a:prstDash val="solid"/>
                <a:miter/>
              </a:ln>
            </p:spPr>
            <p:txBody>
              <a:bodyPr rtlCol="0" anchor="ctr"/>
              <a:lstStyle/>
              <a:p>
                <a:endParaRPr lang="en-US"/>
              </a:p>
            </p:txBody>
          </p:sp>
          <p:sp>
            <p:nvSpPr>
              <p:cNvPr id="17" name="Freeform 299">
                <a:extLst>
                  <a:ext uri="{FF2B5EF4-FFF2-40B4-BE49-F238E27FC236}">
                    <a16:creationId xmlns:a16="http://schemas.microsoft.com/office/drawing/2014/main" id="{DDC67975-D80A-99EB-3D0A-D991F6FB1E89}"/>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24BAA2"/>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0865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lIns="91440" tIns="45720" rIns="91440" bIns="45720" anchor="t"/>
          <a:lstStyle/>
          <a:p>
            <a:pPr marL="457200" indent="-457200">
              <a:buFont typeface="+mj-lt"/>
              <a:buAutoNum type="arabicPeriod" startAt="4"/>
            </a:pPr>
            <a:r>
              <a:rPr lang="da-DK" b="1" dirty="0"/>
              <a:t>Etik online</a:t>
            </a:r>
            <a:endParaRPr lang="da-DK" b="1" dirty="0">
              <a:cs typeface="Calibri"/>
            </a:endParaRPr>
          </a:p>
          <a:p>
            <a:pPr marL="0" indent="0"/>
            <a:endParaRPr lang="da-DK" dirty="0">
              <a:cs typeface="Calibri"/>
            </a:endParaRPr>
          </a:p>
          <a:p>
            <a:pPr marL="342900" indent="-342900">
              <a:buFont typeface="Arial" panose="020B0604020202020204" pitchFamily="34" charset="0"/>
              <a:buChar char="•"/>
            </a:pPr>
            <a:r>
              <a:rPr lang="da-DK" dirty="0">
                <a:cs typeface="Calibri"/>
              </a:rPr>
              <a:t>Hvad sker der med de interpersonelle relationer og etikken, når vi mødes digitalt?</a:t>
            </a:r>
          </a:p>
          <a:p>
            <a:pPr marL="342900" indent="-342900">
              <a:buFont typeface="Arial" panose="020B0604020202020204" pitchFamily="34" charset="0"/>
              <a:buChar char="•"/>
            </a:pPr>
            <a:r>
              <a:rPr lang="da-DK" dirty="0">
                <a:cs typeface="Calibri"/>
              </a:rPr>
              <a:t>Diskuter deltagernes forståelse af konceptet etik.</a:t>
            </a:r>
          </a:p>
          <a:p>
            <a:pPr marL="342900" indent="-342900">
              <a:buFont typeface="Arial" panose="020B0604020202020204" pitchFamily="34" charset="0"/>
              <a:buChar char="•"/>
            </a:pPr>
            <a:r>
              <a:rPr lang="da-DK" dirty="0">
                <a:cs typeface="Calibri"/>
              </a:rPr>
              <a:t>Sprogbrug online (vis eksempler)</a:t>
            </a:r>
          </a:p>
          <a:p>
            <a:pPr marL="342900" indent="-342900">
              <a:buFont typeface="Arial" panose="020B0604020202020204" pitchFamily="34" charset="0"/>
              <a:buChar char="•"/>
            </a:pPr>
            <a:r>
              <a:rPr lang="da-DK" dirty="0">
                <a:cs typeface="Calibri"/>
              </a:rPr>
              <a:t>Gemme sig bag falske profiler</a:t>
            </a:r>
          </a:p>
          <a:p>
            <a:pPr marL="342900" indent="-342900">
              <a:buFont typeface="Arial" panose="020B0604020202020204" pitchFamily="34" charset="0"/>
              <a:buChar char="•"/>
            </a:pPr>
            <a:r>
              <a:rPr lang="da-DK" dirty="0">
                <a:cs typeface="Calibri"/>
              </a:rPr>
              <a:t>Det vilde vesten online (vis eksempler)</a:t>
            </a:r>
          </a:p>
          <a:p>
            <a:pPr marL="342900" indent="-342900">
              <a:buFont typeface="Arial" panose="020B0604020202020204" pitchFamily="34" charset="0"/>
              <a:buChar char="•"/>
            </a:pPr>
            <a:r>
              <a:rPr lang="da-DK" dirty="0">
                <a:cs typeface="Calibri"/>
              </a:rPr>
              <a:t>Råd de bør følge (lav dem sammen)</a:t>
            </a:r>
          </a:p>
          <a:p>
            <a:endParaRPr lang="da-DK" dirty="0">
              <a:cs typeface="Calibri"/>
            </a:endParaRPr>
          </a:p>
          <a:p>
            <a:pPr algn="ctr"/>
            <a:r>
              <a:rPr lang="da-DK" b="1" dirty="0"/>
              <a:t>Læs mere i den tekniske guide</a:t>
            </a:r>
            <a:endParaRPr lang="da-DK" dirty="0"/>
          </a:p>
          <a:p>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lIns="91440" tIns="45720" rIns="91440" bIns="45720" anchor="t">
            <a:noAutofit/>
          </a:bodyPr>
          <a:lstStyle/>
          <a:p>
            <a:r>
              <a:rPr lang="da-DK" dirty="0"/>
              <a:t>Hvad man bør lære</a:t>
            </a:r>
          </a:p>
        </p:txBody>
      </p:sp>
      <p:grpSp>
        <p:nvGrpSpPr>
          <p:cNvPr id="8" name="Group 7">
            <a:extLst>
              <a:ext uri="{FF2B5EF4-FFF2-40B4-BE49-F238E27FC236}">
                <a16:creationId xmlns:a16="http://schemas.microsoft.com/office/drawing/2014/main" id="{848EA0D0-4CA5-92FD-C7E7-644ED95F61FA}"/>
              </a:ext>
            </a:extLst>
          </p:cNvPr>
          <p:cNvGrpSpPr/>
          <p:nvPr/>
        </p:nvGrpSpPr>
        <p:grpSpPr>
          <a:xfrm>
            <a:off x="9021301" y="1066430"/>
            <a:ext cx="1667363" cy="1433854"/>
            <a:chOff x="7284496" y="2127428"/>
            <a:chExt cx="2245645" cy="2249982"/>
          </a:xfrm>
          <a:solidFill>
            <a:srgbClr val="092E4B"/>
          </a:solidFill>
        </p:grpSpPr>
        <p:grpSp>
          <p:nvGrpSpPr>
            <p:cNvPr id="9" name="Graphic 3">
              <a:extLst>
                <a:ext uri="{FF2B5EF4-FFF2-40B4-BE49-F238E27FC236}">
                  <a16:creationId xmlns:a16="http://schemas.microsoft.com/office/drawing/2014/main" id="{2963D3B7-14B3-86F3-23E0-B79185C11B5F}"/>
                </a:ext>
              </a:extLst>
            </p:cNvPr>
            <p:cNvGrpSpPr/>
            <p:nvPr/>
          </p:nvGrpSpPr>
          <p:grpSpPr>
            <a:xfrm>
              <a:off x="7284496" y="2127428"/>
              <a:ext cx="2245645" cy="2249982"/>
              <a:chOff x="5098317" y="2100784"/>
              <a:chExt cx="2245645" cy="2249982"/>
            </a:xfrm>
            <a:grpFill/>
          </p:grpSpPr>
          <p:sp>
            <p:nvSpPr>
              <p:cNvPr id="13" name="Freeform 8">
                <a:extLst>
                  <a:ext uri="{FF2B5EF4-FFF2-40B4-BE49-F238E27FC236}">
                    <a16:creationId xmlns:a16="http://schemas.microsoft.com/office/drawing/2014/main" id="{8EE8E9B8-3B91-D458-BFF9-FE0D176FE6FB}"/>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14" name="Freeform 9">
                <a:extLst>
                  <a:ext uri="{FF2B5EF4-FFF2-40B4-BE49-F238E27FC236}">
                    <a16:creationId xmlns:a16="http://schemas.microsoft.com/office/drawing/2014/main" id="{06D92387-8438-EF5E-1AC5-14BB6317730A}"/>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15" name="Freeform 10">
                <a:extLst>
                  <a:ext uri="{FF2B5EF4-FFF2-40B4-BE49-F238E27FC236}">
                    <a16:creationId xmlns:a16="http://schemas.microsoft.com/office/drawing/2014/main" id="{2B5D033D-202D-EFBA-601D-793306C011FF}"/>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16" name="Freeform 11">
                <a:extLst>
                  <a:ext uri="{FF2B5EF4-FFF2-40B4-BE49-F238E27FC236}">
                    <a16:creationId xmlns:a16="http://schemas.microsoft.com/office/drawing/2014/main" id="{DCBBE098-42D4-1D73-B7DD-622168377FF2}"/>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0" name="Freeform 12">
                <a:extLst>
                  <a:ext uri="{FF2B5EF4-FFF2-40B4-BE49-F238E27FC236}">
                    <a16:creationId xmlns:a16="http://schemas.microsoft.com/office/drawing/2014/main" id="{74365A31-1A83-BB33-4C10-74778AB66C2A}"/>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1" name="Freeform 13">
                <a:extLst>
                  <a:ext uri="{FF2B5EF4-FFF2-40B4-BE49-F238E27FC236}">
                    <a16:creationId xmlns:a16="http://schemas.microsoft.com/office/drawing/2014/main" id="{4EF4C41F-50A3-56C0-41D5-CD1E312A02F3}"/>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10" name="Graphic 3">
              <a:extLst>
                <a:ext uri="{FF2B5EF4-FFF2-40B4-BE49-F238E27FC236}">
                  <a16:creationId xmlns:a16="http://schemas.microsoft.com/office/drawing/2014/main" id="{E914274D-FBCE-11E6-E462-633C228B2F31}"/>
                </a:ext>
              </a:extLst>
            </p:cNvPr>
            <p:cNvGrpSpPr/>
            <p:nvPr/>
          </p:nvGrpSpPr>
          <p:grpSpPr>
            <a:xfrm>
              <a:off x="8878245" y="2200268"/>
              <a:ext cx="144167" cy="725714"/>
              <a:chOff x="6692066" y="2173624"/>
              <a:chExt cx="144167" cy="725714"/>
            </a:xfrm>
            <a:grpFill/>
          </p:grpSpPr>
          <p:sp>
            <p:nvSpPr>
              <p:cNvPr id="11" name="Freeform 15">
                <a:extLst>
                  <a:ext uri="{FF2B5EF4-FFF2-40B4-BE49-F238E27FC236}">
                    <a16:creationId xmlns:a16="http://schemas.microsoft.com/office/drawing/2014/main" id="{E5FF3AEB-246E-AF2D-55A1-637FE74F9C96}"/>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24BAA2"/>
              </a:solidFill>
              <a:ln w="6040" cap="flat">
                <a:noFill/>
                <a:prstDash val="solid"/>
                <a:miter/>
              </a:ln>
            </p:spPr>
            <p:txBody>
              <a:bodyPr rtlCol="0" anchor="ctr"/>
              <a:lstStyle/>
              <a:p>
                <a:endParaRPr lang="en-US"/>
              </a:p>
            </p:txBody>
          </p:sp>
          <p:sp>
            <p:nvSpPr>
              <p:cNvPr id="12" name="Freeform 16">
                <a:extLst>
                  <a:ext uri="{FF2B5EF4-FFF2-40B4-BE49-F238E27FC236}">
                    <a16:creationId xmlns:a16="http://schemas.microsoft.com/office/drawing/2014/main" id="{FD2F11A5-B542-050F-0885-107D2933915C}"/>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24BAA2"/>
              </a:solid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7516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lIns="91440" tIns="45720" rIns="91440" bIns="45720" anchor="t"/>
          <a:lstStyle/>
          <a:p>
            <a:pPr marL="457200" indent="-457200">
              <a:buFont typeface="+mj-lt"/>
              <a:buAutoNum type="arabicPeriod" startAt="5"/>
            </a:pPr>
            <a:r>
              <a:rPr lang="da-DK" b="1" dirty="0"/>
              <a:t>Hvor man kan få hjælp</a:t>
            </a:r>
            <a:endParaRPr lang="da-DK" b="1" dirty="0">
              <a:cs typeface="Calibri"/>
            </a:endParaRPr>
          </a:p>
          <a:p>
            <a:pPr marL="0" indent="0"/>
            <a:endParaRPr lang="da-DK" dirty="0">
              <a:cs typeface="Calibri"/>
            </a:endParaRPr>
          </a:p>
          <a:p>
            <a:pPr marL="342900" indent="-342900">
              <a:buFont typeface="Arial" panose="020B0604020202020204" pitchFamily="34" charset="0"/>
              <a:buChar char="•"/>
            </a:pPr>
            <a:r>
              <a:rPr lang="da-DK" dirty="0"/>
              <a:t>Der er formentligt familie eller venner som kan hjælpe når der opstår problemer.</a:t>
            </a:r>
            <a:endParaRPr lang="da-DK" dirty="0">
              <a:cs typeface="Calibri"/>
            </a:endParaRPr>
          </a:p>
          <a:p>
            <a:pPr marL="342900" indent="-342900">
              <a:buFont typeface="Arial" panose="020B0604020202020204" pitchFamily="34" charset="0"/>
              <a:buChar char="•"/>
            </a:pPr>
            <a:r>
              <a:rPr lang="da-DK" dirty="0">
                <a:cs typeface="Calibri"/>
              </a:rPr>
              <a:t>Der er private IT virksomheder der kan hjælpe mod betaling.</a:t>
            </a:r>
          </a:p>
          <a:p>
            <a:pPr marL="342900" indent="-342900">
              <a:buFont typeface="Arial" panose="020B0604020202020204" pitchFamily="34" charset="0"/>
              <a:buChar char="•"/>
            </a:pPr>
            <a:r>
              <a:rPr lang="da-DK" dirty="0">
                <a:cs typeface="Calibri"/>
              </a:rPr>
              <a:t>Du kan få hjælp hos f.eks. Ældresagen.</a:t>
            </a:r>
          </a:p>
          <a:p>
            <a:pPr marL="342900" indent="-342900">
              <a:buFont typeface="Arial" panose="020B0604020202020204" pitchFamily="34" charset="0"/>
              <a:buChar char="•"/>
            </a:pPr>
            <a:r>
              <a:rPr lang="da-DK" dirty="0"/>
              <a:t>Det vigtigste er at bede om hjælp når man har brug for det.</a:t>
            </a:r>
            <a:endParaRPr lang="da-DK" dirty="0">
              <a:cs typeface="Calibri"/>
            </a:endParaRPr>
          </a:p>
          <a:p>
            <a:pPr marL="0" indent="0"/>
            <a:endParaRPr lang="da-DK" dirty="0">
              <a:cs typeface="Calibri"/>
            </a:endParaRPr>
          </a:p>
          <a:p>
            <a:pPr algn="ctr"/>
            <a:r>
              <a:rPr lang="da-DK" b="1" dirty="0"/>
              <a:t>Læs mere i den tekniske guide</a:t>
            </a:r>
            <a:endParaRPr lang="da-DK" dirty="0"/>
          </a:p>
          <a:p>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lIns="91440" tIns="45720" rIns="91440" bIns="45720" anchor="t">
            <a:noAutofit/>
          </a:bodyPr>
          <a:lstStyle/>
          <a:p>
            <a:r>
              <a:rPr lang="da-DK" dirty="0"/>
              <a:t>Hvad man bør lære</a:t>
            </a:r>
          </a:p>
        </p:txBody>
      </p:sp>
      <p:grpSp>
        <p:nvGrpSpPr>
          <p:cNvPr id="4" name="Group 3">
            <a:extLst>
              <a:ext uri="{FF2B5EF4-FFF2-40B4-BE49-F238E27FC236}">
                <a16:creationId xmlns:a16="http://schemas.microsoft.com/office/drawing/2014/main" id="{085D1B97-E81B-4876-DC73-0EEFBF527315}"/>
              </a:ext>
            </a:extLst>
          </p:cNvPr>
          <p:cNvGrpSpPr/>
          <p:nvPr/>
        </p:nvGrpSpPr>
        <p:grpSpPr>
          <a:xfrm>
            <a:off x="9565118" y="1019503"/>
            <a:ext cx="1478851" cy="1419092"/>
            <a:chOff x="5846399" y="5075944"/>
            <a:chExt cx="910779" cy="912108"/>
          </a:xfrm>
          <a:solidFill>
            <a:srgbClr val="092E4B"/>
          </a:solidFill>
        </p:grpSpPr>
        <p:grpSp>
          <p:nvGrpSpPr>
            <p:cNvPr id="5" name="Graphic 2">
              <a:extLst>
                <a:ext uri="{FF2B5EF4-FFF2-40B4-BE49-F238E27FC236}">
                  <a16:creationId xmlns:a16="http://schemas.microsoft.com/office/drawing/2014/main" id="{EF360D6B-EDD7-BE12-E54C-284A517105CB}"/>
                </a:ext>
              </a:extLst>
            </p:cNvPr>
            <p:cNvGrpSpPr/>
            <p:nvPr userDrawn="1"/>
          </p:nvGrpSpPr>
          <p:grpSpPr>
            <a:xfrm>
              <a:off x="6118625" y="5123402"/>
              <a:ext cx="376897" cy="533617"/>
              <a:chOff x="2711364" y="4936062"/>
              <a:chExt cx="376897" cy="533617"/>
            </a:xfrm>
            <a:grpFill/>
          </p:grpSpPr>
          <p:sp>
            <p:nvSpPr>
              <p:cNvPr id="28" name="Freeform 281">
                <a:extLst>
                  <a:ext uri="{FF2B5EF4-FFF2-40B4-BE49-F238E27FC236}">
                    <a16:creationId xmlns:a16="http://schemas.microsoft.com/office/drawing/2014/main" id="{D0A8223A-55B6-3AF4-CDB7-4D5842B72670}"/>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C080D2"/>
              </a:solidFill>
              <a:ln w="3834" cap="flat">
                <a:noFill/>
                <a:prstDash val="solid"/>
                <a:miter/>
              </a:ln>
            </p:spPr>
            <p:txBody>
              <a:bodyPr rtlCol="0" anchor="ctr"/>
              <a:lstStyle/>
              <a:p>
                <a:endParaRPr lang="en-US"/>
              </a:p>
            </p:txBody>
          </p:sp>
          <p:sp>
            <p:nvSpPr>
              <p:cNvPr id="29" name="Freeform 282">
                <a:extLst>
                  <a:ext uri="{FF2B5EF4-FFF2-40B4-BE49-F238E27FC236}">
                    <a16:creationId xmlns:a16="http://schemas.microsoft.com/office/drawing/2014/main" id="{071746B7-504A-7657-8CD1-139A9FFF3CA6}"/>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grpFill/>
              <a:ln w="3834" cap="flat">
                <a:noFill/>
                <a:prstDash val="solid"/>
                <a:miter/>
              </a:ln>
            </p:spPr>
            <p:txBody>
              <a:bodyPr rtlCol="0" anchor="ctr"/>
              <a:lstStyle/>
              <a:p>
                <a:endParaRPr lang="en-US"/>
              </a:p>
            </p:txBody>
          </p:sp>
          <p:sp>
            <p:nvSpPr>
              <p:cNvPr id="30" name="Freeform 283">
                <a:extLst>
                  <a:ext uri="{FF2B5EF4-FFF2-40B4-BE49-F238E27FC236}">
                    <a16:creationId xmlns:a16="http://schemas.microsoft.com/office/drawing/2014/main" id="{ABCD7C1C-D92A-7EE8-7721-FD0E9E057A3E}"/>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31" name="Freeform 284">
                <a:extLst>
                  <a:ext uri="{FF2B5EF4-FFF2-40B4-BE49-F238E27FC236}">
                    <a16:creationId xmlns:a16="http://schemas.microsoft.com/office/drawing/2014/main" id="{59E685E2-A878-9EDA-F497-47A7AB2B7040}"/>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32" name="Freeform 285">
                <a:extLst>
                  <a:ext uri="{FF2B5EF4-FFF2-40B4-BE49-F238E27FC236}">
                    <a16:creationId xmlns:a16="http://schemas.microsoft.com/office/drawing/2014/main" id="{C99BDD11-70A7-9B4A-F997-730FEEBBBAA9}"/>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33" name="Freeform 286">
                <a:extLst>
                  <a:ext uri="{FF2B5EF4-FFF2-40B4-BE49-F238E27FC236}">
                    <a16:creationId xmlns:a16="http://schemas.microsoft.com/office/drawing/2014/main" id="{7C5DA2AC-D3B5-3A99-28F9-00AED444D694}"/>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CA11542B-58BE-6FD6-FD2A-7540C919D151}"/>
                </a:ext>
              </a:extLst>
            </p:cNvPr>
            <p:cNvGrpSpPr/>
            <p:nvPr userDrawn="1"/>
          </p:nvGrpSpPr>
          <p:grpSpPr>
            <a:xfrm>
              <a:off x="5846399" y="5075944"/>
              <a:ext cx="910779" cy="912108"/>
              <a:chOff x="2444246" y="4903928"/>
              <a:chExt cx="910779" cy="912108"/>
            </a:xfrm>
            <a:grpFill/>
          </p:grpSpPr>
          <p:sp>
            <p:nvSpPr>
              <p:cNvPr id="7" name="Freeform 271">
                <a:extLst>
                  <a:ext uri="{FF2B5EF4-FFF2-40B4-BE49-F238E27FC236}">
                    <a16:creationId xmlns:a16="http://schemas.microsoft.com/office/drawing/2014/main" id="{29984EF4-4EB6-55FB-383E-6F4EA71195A6}"/>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17" name="Freeform 272">
                <a:extLst>
                  <a:ext uri="{FF2B5EF4-FFF2-40B4-BE49-F238E27FC236}">
                    <a16:creationId xmlns:a16="http://schemas.microsoft.com/office/drawing/2014/main" id="{6E373D53-AF23-DABC-6939-9342851BDEC0}"/>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18" name="Freeform 273">
                <a:extLst>
                  <a:ext uri="{FF2B5EF4-FFF2-40B4-BE49-F238E27FC236}">
                    <a16:creationId xmlns:a16="http://schemas.microsoft.com/office/drawing/2014/main" id="{09848545-BF9F-3AAA-9954-8A5A64CCE927}"/>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9" name="Freeform 274">
                <a:extLst>
                  <a:ext uri="{FF2B5EF4-FFF2-40B4-BE49-F238E27FC236}">
                    <a16:creationId xmlns:a16="http://schemas.microsoft.com/office/drawing/2014/main" id="{060B652C-1A11-D286-A4F4-DD8627F16706}"/>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22" name="Freeform 275">
                <a:extLst>
                  <a:ext uri="{FF2B5EF4-FFF2-40B4-BE49-F238E27FC236}">
                    <a16:creationId xmlns:a16="http://schemas.microsoft.com/office/drawing/2014/main" id="{FF046A59-E0E5-0A28-97C6-02718A6EF511}"/>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23" name="Freeform 276">
                <a:extLst>
                  <a:ext uri="{FF2B5EF4-FFF2-40B4-BE49-F238E27FC236}">
                    <a16:creationId xmlns:a16="http://schemas.microsoft.com/office/drawing/2014/main" id="{2774EB51-051A-0A92-BAF2-D27F7CB70251}"/>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24" name="Freeform 277">
                <a:extLst>
                  <a:ext uri="{FF2B5EF4-FFF2-40B4-BE49-F238E27FC236}">
                    <a16:creationId xmlns:a16="http://schemas.microsoft.com/office/drawing/2014/main" id="{74062315-6DFE-FF53-1BDB-CF2340AF6D4B}"/>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25" name="Freeform 278">
                <a:extLst>
                  <a:ext uri="{FF2B5EF4-FFF2-40B4-BE49-F238E27FC236}">
                    <a16:creationId xmlns:a16="http://schemas.microsoft.com/office/drawing/2014/main" id="{9912616A-BEC4-7BBB-FE26-8889775D58FC}"/>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26" name="Freeform 279">
                <a:extLst>
                  <a:ext uri="{FF2B5EF4-FFF2-40B4-BE49-F238E27FC236}">
                    <a16:creationId xmlns:a16="http://schemas.microsoft.com/office/drawing/2014/main" id="{FC96E07E-C1F8-76B0-BC1E-61845276B8B3}"/>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27" name="Freeform 280">
                <a:extLst>
                  <a:ext uri="{FF2B5EF4-FFF2-40B4-BE49-F238E27FC236}">
                    <a16:creationId xmlns:a16="http://schemas.microsoft.com/office/drawing/2014/main" id="{2E497E5C-9030-6EBC-DBFA-A2BF1E4F3F63}"/>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4282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8"/>
          </p:nvPr>
        </p:nvSpPr>
        <p:spPr>
          <a:xfrm>
            <a:off x="5943600" y="1550581"/>
            <a:ext cx="4867011" cy="3913188"/>
          </a:xfrm>
          <a:prstGeom prst="rect">
            <a:avLst/>
          </a:prstGeom>
        </p:spPr>
        <p:txBody>
          <a:bodyPr/>
          <a:lstStyle/>
          <a:p>
            <a:r>
              <a:rPr lang="en-US" dirty="0"/>
              <a:t>Information Security is as simple as:</a:t>
            </a:r>
          </a:p>
          <a:p>
            <a:pPr algn="ctr"/>
            <a:r>
              <a:rPr lang="en-US" sz="9600" dirty="0"/>
              <a:t>A B C</a:t>
            </a:r>
          </a:p>
          <a:p>
            <a:pPr lvl="3"/>
            <a:r>
              <a:rPr lang="en-US" sz="3600" dirty="0">
                <a:solidFill>
                  <a:srgbClr val="24BAA2"/>
                </a:solidFill>
                <a:latin typeface="+mn-lt"/>
              </a:rPr>
              <a:t>ALWAYS</a:t>
            </a:r>
          </a:p>
          <a:p>
            <a:pPr lvl="3"/>
            <a:r>
              <a:rPr lang="en-US" sz="3600" dirty="0">
                <a:solidFill>
                  <a:srgbClr val="24BAA2"/>
                </a:solidFill>
                <a:latin typeface="+mn-lt"/>
              </a:rPr>
              <a:t>BE </a:t>
            </a:r>
          </a:p>
          <a:p>
            <a:pPr lvl="3"/>
            <a:r>
              <a:rPr lang="en-US" sz="3600" dirty="0">
                <a:solidFill>
                  <a:srgbClr val="24BAA2"/>
                </a:solidFill>
                <a:latin typeface="+mn-lt"/>
              </a:rPr>
              <a:t>CAREFUL</a:t>
            </a:r>
          </a:p>
        </p:txBody>
      </p:sp>
      <p:pic>
        <p:nvPicPr>
          <p:cNvPr id="8" name="Picture Placeholder 7">
            <a:extLst>
              <a:ext uri="{FF2B5EF4-FFF2-40B4-BE49-F238E27FC236}">
                <a16:creationId xmlns:a16="http://schemas.microsoft.com/office/drawing/2014/main" id="{A25BBEEA-F052-CE44-9644-F640FF14E941}"/>
              </a:ext>
            </a:extLst>
          </p:cNvPr>
          <p:cNvPicPr>
            <a:picLocks noGrp="1" noChangeAspect="1"/>
          </p:cNvPicPr>
          <p:nvPr>
            <p:ph type="pic" sz="quarter" idx="10"/>
          </p:nvPr>
        </p:nvPicPr>
        <p:blipFill>
          <a:blip r:embed="rId3"/>
          <a:srcRect l="6187" r="6187"/>
          <a:stretch>
            <a:fillRect/>
          </a:stretch>
        </p:blipFill>
        <p:spPr/>
      </p:pic>
    </p:spTree>
    <p:extLst>
      <p:ext uri="{BB962C8B-B14F-4D97-AF65-F5344CB8AC3E}">
        <p14:creationId xmlns:p14="http://schemas.microsoft.com/office/powerpoint/2010/main" val="215573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p:txBody>
          <a:bodyPr lIns="91440" tIns="45720" rIns="91440" bIns="45720" anchor="ctr">
            <a:normAutofit/>
          </a:bodyPr>
          <a:lstStyle/>
          <a:p>
            <a:r>
              <a:rPr lang="da-DK" dirty="0"/>
              <a:t>Tak!</a:t>
            </a:r>
          </a:p>
        </p:txBody>
      </p:sp>
      <p:sp>
        <p:nvSpPr>
          <p:cNvPr id="2" name="Text Placeholder 1">
            <a:extLst>
              <a:ext uri="{FF2B5EF4-FFF2-40B4-BE49-F238E27FC236}">
                <a16:creationId xmlns:a16="http://schemas.microsoft.com/office/drawing/2014/main" id="{D87329F1-1306-7B46-8DBA-BE11725FA73E}"/>
              </a:ext>
            </a:extLst>
          </p:cNvPr>
          <p:cNvSpPr>
            <a:spLocks noGrp="1"/>
          </p:cNvSpPr>
          <p:nvPr>
            <p:ph type="body" sz="quarter" idx="4294967295"/>
          </p:nvPr>
        </p:nvSpPr>
        <p:spPr>
          <a:xfrm>
            <a:off x="7665396" y="5611394"/>
            <a:ext cx="3875423" cy="731140"/>
          </a:xfrm>
          <a:prstGeom prst="rect">
            <a:avLst/>
          </a:prstGeom>
        </p:spPr>
        <p:txBody>
          <a:bodyPr anchor="ctr">
            <a:normAutofit/>
          </a:bodyPr>
          <a:lstStyle/>
          <a:p>
            <a:pPr marL="0" indent="0">
              <a:buNone/>
            </a:pPr>
            <a:r>
              <a:rPr lang="en-US" b="1" dirty="0">
                <a:solidFill>
                  <a:schemeClr val="bg1"/>
                </a:solidFill>
              </a:rPr>
              <a:t>www.housingcare.net</a:t>
            </a:r>
          </a:p>
        </p:txBody>
      </p:sp>
      <p:grpSp>
        <p:nvGrpSpPr>
          <p:cNvPr id="45" name="Graphic 3">
            <a:extLst>
              <a:ext uri="{FF2B5EF4-FFF2-40B4-BE49-F238E27FC236}">
                <a16:creationId xmlns:a16="http://schemas.microsoft.com/office/drawing/2014/main" id="{70DEAB5D-93C9-5D48-A98A-33ACD68A2E71}"/>
              </a:ext>
            </a:extLst>
          </p:cNvPr>
          <p:cNvGrpSpPr/>
          <p:nvPr/>
        </p:nvGrpSpPr>
        <p:grpSpPr>
          <a:xfrm>
            <a:off x="10362363" y="2625849"/>
            <a:ext cx="280634" cy="280634"/>
            <a:chOff x="-147782" y="2499889"/>
            <a:chExt cx="850463" cy="850463"/>
          </a:xfrm>
        </p:grpSpPr>
        <p:sp>
          <p:nvSpPr>
            <p:cNvPr id="46" name="Freeform 45">
              <a:extLst>
                <a:ext uri="{FF2B5EF4-FFF2-40B4-BE49-F238E27FC236}">
                  <a16:creationId xmlns:a16="http://schemas.microsoft.com/office/drawing/2014/main" id="{4EA6D3B6-B723-3E42-BAEB-4C7D6EC296E6}"/>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F1A27D03-475C-0349-903E-E1C758EAD6B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1" name="Graphic 3">
            <a:extLst>
              <a:ext uri="{FF2B5EF4-FFF2-40B4-BE49-F238E27FC236}">
                <a16:creationId xmlns:a16="http://schemas.microsoft.com/office/drawing/2014/main" id="{238554F3-F08D-D147-80F9-D72FE776777B}"/>
              </a:ext>
            </a:extLst>
          </p:cNvPr>
          <p:cNvGrpSpPr/>
          <p:nvPr/>
        </p:nvGrpSpPr>
        <p:grpSpPr>
          <a:xfrm>
            <a:off x="10016456" y="2625849"/>
            <a:ext cx="280634" cy="280842"/>
            <a:chOff x="-1196056" y="2499889"/>
            <a:chExt cx="850463" cy="851093"/>
          </a:xfrm>
        </p:grpSpPr>
        <p:sp>
          <p:nvSpPr>
            <p:cNvPr id="52" name="Freeform 51">
              <a:extLst>
                <a:ext uri="{FF2B5EF4-FFF2-40B4-BE49-F238E27FC236}">
                  <a16:creationId xmlns:a16="http://schemas.microsoft.com/office/drawing/2014/main" id="{1A57444E-551B-664B-B83C-F40BDB74E0C2}"/>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31D8258C-B64E-3943-9A23-5F349D5F705C}"/>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54" name="Freeform 53">
            <a:extLst>
              <a:ext uri="{FF2B5EF4-FFF2-40B4-BE49-F238E27FC236}">
                <a16:creationId xmlns:a16="http://schemas.microsoft.com/office/drawing/2014/main" id="{CC46FAA4-A2CE-6C42-97FE-0767E123A406}"/>
              </a:ext>
            </a:extLst>
          </p:cNvPr>
          <p:cNvSpPr/>
          <p:nvPr/>
        </p:nvSpPr>
        <p:spPr>
          <a:xfrm>
            <a:off x="10708479" y="2625849"/>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55" name="Graphic 54" descr="World with solid fill">
            <a:extLst>
              <a:ext uri="{FF2B5EF4-FFF2-40B4-BE49-F238E27FC236}">
                <a16:creationId xmlns:a16="http://schemas.microsoft.com/office/drawing/2014/main" id="{479481F5-DA61-1044-9094-949AFB3A55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27019" y="2639589"/>
            <a:ext cx="246077" cy="246077"/>
          </a:xfrm>
          <a:prstGeom prst="rect">
            <a:avLst/>
          </a:prstGeom>
        </p:spPr>
      </p:pic>
      <p:sp>
        <p:nvSpPr>
          <p:cNvPr id="4" name="Text Placeholder 3">
            <a:extLst>
              <a:ext uri="{FF2B5EF4-FFF2-40B4-BE49-F238E27FC236}">
                <a16:creationId xmlns:a16="http://schemas.microsoft.com/office/drawing/2014/main" id="{BDA8FD4D-042B-0F12-E75A-5F442E943E56}"/>
              </a:ext>
            </a:extLst>
          </p:cNvPr>
          <p:cNvSpPr>
            <a:spLocks noGrp="1"/>
          </p:cNvSpPr>
          <p:nvPr>
            <p:ph type="body" sz="quarter" idx="19"/>
          </p:nvPr>
        </p:nvSpPr>
        <p:spPr/>
        <p:txBody>
          <a:bodyPr lIns="91440" tIns="45720" rIns="91440" bIns="45720" anchor="ctr">
            <a:normAutofit/>
          </a:bodyPr>
          <a:lstStyle/>
          <a:p>
            <a:r>
              <a:rPr lang="da-DK" dirty="0">
                <a:cs typeface="Calibri"/>
              </a:rPr>
              <a:t>Nogle spørgsmål?</a:t>
            </a:r>
            <a:endParaRPr lang="da-DK" dirty="0"/>
          </a:p>
        </p:txBody>
      </p:sp>
    </p:spTree>
    <p:extLst>
      <p:ext uri="{BB962C8B-B14F-4D97-AF65-F5344CB8AC3E}">
        <p14:creationId xmlns:p14="http://schemas.microsoft.com/office/powerpoint/2010/main" val="416982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lIns="91440" tIns="45720" rIns="91440" bIns="45720" anchor="t"/>
          <a:lstStyle/>
          <a:p>
            <a:pPr indent="0"/>
            <a:r>
              <a:rPr lang="da-DK" dirty="0">
                <a:cs typeface="Calibri"/>
              </a:rPr>
              <a:t>Det bliver mere og mere vanskeligt at forblive sikker online. Hver dag modtager folk invitationer, SMS, eller e-mail fra hackere eller kriminelle som vil have adgang til personlige data.</a:t>
            </a:r>
          </a:p>
          <a:p>
            <a:pPr indent="0"/>
            <a:endParaRPr lang="da-DK" dirty="0">
              <a:cs typeface="Calibri"/>
            </a:endParaRPr>
          </a:p>
          <a:p>
            <a:pPr indent="0"/>
            <a:r>
              <a:rPr lang="da-DK" dirty="0"/>
              <a:t>Giv ALDRIG dine bankinformation eller CPR-nummer til nogle som du ikke kender. Politiet eller banken vil aldrig ringe og bede dig om disse information.</a:t>
            </a:r>
            <a:endParaRPr lang="da-DK" dirty="0">
              <a:cs typeface="Calibri"/>
            </a:endParaRPr>
          </a:p>
          <a:p>
            <a:pPr indent="0" algn="ctr"/>
            <a:endParaRPr lang="da-DK" b="1" dirty="0">
              <a:cs typeface="Calibri"/>
            </a:endParaRPr>
          </a:p>
          <a:p>
            <a:pPr indent="0" algn="ctr"/>
            <a:r>
              <a:rPr lang="da-DK" b="1" dirty="0"/>
              <a:t>Læs mere i den tekniske guide</a:t>
            </a:r>
            <a:endParaRPr lang="da-DK" b="1" dirty="0">
              <a:cs typeface="Calibri"/>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lIns="91440" tIns="45720" rIns="91440" bIns="45720" anchor="t">
            <a:noAutofit/>
          </a:bodyPr>
          <a:lstStyle/>
          <a:p>
            <a:r>
              <a:rPr lang="da-DK" dirty="0"/>
              <a:t>Onlinesikkerhed – at være sikker online</a:t>
            </a:r>
          </a:p>
        </p:txBody>
      </p:sp>
      <p:sp>
        <p:nvSpPr>
          <p:cNvPr id="2" name="Google Shape;621;p39">
            <a:extLst>
              <a:ext uri="{FF2B5EF4-FFF2-40B4-BE49-F238E27FC236}">
                <a16:creationId xmlns:a16="http://schemas.microsoft.com/office/drawing/2014/main" id="{73C23DFC-ED0D-7AE2-B9CA-336B952F3354}"/>
              </a:ext>
            </a:extLst>
          </p:cNvPr>
          <p:cNvSpPr/>
          <p:nvPr/>
        </p:nvSpPr>
        <p:spPr>
          <a:xfrm>
            <a:off x="9810229" y="663308"/>
            <a:ext cx="681134" cy="1000243"/>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solidFill>
            <a:schemeClr val="tx1"/>
          </a:solidFill>
          <a:ln w="28575" cap="rnd" cmpd="sng">
            <a:solidFill>
              <a:srgbClr val="092E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356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712F-67FD-113F-3270-F07004D30947}"/>
              </a:ext>
            </a:extLst>
          </p:cNvPr>
          <p:cNvSpPr>
            <a:spLocks noGrp="1"/>
          </p:cNvSpPr>
          <p:nvPr>
            <p:ph type="body" sz="quarter" idx="18"/>
          </p:nvPr>
        </p:nvSpPr>
        <p:spPr>
          <a:xfrm>
            <a:off x="1091127" y="1315832"/>
            <a:ext cx="9778140" cy="4895927"/>
          </a:xfrm>
        </p:spPr>
        <p:txBody>
          <a:bodyPr lIns="91440" tIns="45720" rIns="91440" bIns="45720" anchor="t"/>
          <a:lstStyle/>
          <a:p>
            <a:r>
              <a:rPr lang="da-DK" dirty="0"/>
              <a:t>Vis og lær</a:t>
            </a:r>
            <a:endParaRPr lang="da-DK" dirty="0">
              <a:cs typeface="Calibri"/>
            </a:endParaRPr>
          </a:p>
        </p:txBody>
      </p:sp>
      <p:sp>
        <p:nvSpPr>
          <p:cNvPr id="3" name="Text Placeholder 2">
            <a:extLst>
              <a:ext uri="{FF2B5EF4-FFF2-40B4-BE49-F238E27FC236}">
                <a16:creationId xmlns:a16="http://schemas.microsoft.com/office/drawing/2014/main" id="{9E1EFBAC-75CA-5879-8407-70E976C471A4}"/>
              </a:ext>
            </a:extLst>
          </p:cNvPr>
          <p:cNvSpPr>
            <a:spLocks noGrp="1"/>
          </p:cNvSpPr>
          <p:nvPr>
            <p:ph type="body" sz="quarter" idx="16"/>
          </p:nvPr>
        </p:nvSpPr>
        <p:spPr/>
        <p:txBody>
          <a:bodyPr lIns="91440" tIns="45720" rIns="91440" bIns="45720" anchor="t">
            <a:noAutofit/>
          </a:bodyPr>
          <a:lstStyle/>
          <a:p>
            <a:r>
              <a:rPr lang="da-DK" dirty="0"/>
              <a:t>Forbliv sikker online – nogle grundlæggende trin</a:t>
            </a:r>
            <a:r>
              <a:rPr lang="en-US" dirty="0"/>
              <a:t> </a:t>
            </a:r>
            <a:endParaRPr lang="en-IE" dirty="0"/>
          </a:p>
        </p:txBody>
      </p:sp>
      <p:sp>
        <p:nvSpPr>
          <p:cNvPr id="4" name="Ellipse 3">
            <a:extLst>
              <a:ext uri="{FF2B5EF4-FFF2-40B4-BE49-F238E27FC236}">
                <a16:creationId xmlns:a16="http://schemas.microsoft.com/office/drawing/2014/main" id="{B456EE1E-73EB-C57B-1967-F98A244DE14B}"/>
              </a:ext>
            </a:extLst>
          </p:cNvPr>
          <p:cNvSpPr/>
          <p:nvPr/>
        </p:nvSpPr>
        <p:spPr>
          <a:xfrm>
            <a:off x="4430171" y="2337573"/>
            <a:ext cx="3207732" cy="2639328"/>
          </a:xfrm>
          <a:prstGeom prst="ellipse">
            <a:avLst/>
          </a:prstGeom>
          <a:solidFill>
            <a:srgbClr val="092E4B"/>
          </a:solidFill>
          <a:ln w="12700" cap="flat" cmpd="sng" algn="ctr">
            <a:solidFill>
              <a:srgbClr val="4472C4">
                <a:shade val="50000"/>
              </a:srgbClr>
            </a:solidFill>
            <a:prstDash val="solid"/>
            <a:miter lim="800000"/>
          </a:ln>
          <a:effectLst/>
        </p:spPr>
        <p:txBody>
          <a:bodyPr lIns="91440" tIns="45720" rIns="91440" bIns="45720" rtlCol="0" anchor="ctr"/>
          <a:lstStyle/>
          <a:p>
            <a:pPr algn="ctr">
              <a:defRPr/>
            </a:pPr>
            <a:r>
              <a:rPr lang="da-DK" sz="2400" b="1" kern="0" dirty="0">
                <a:solidFill>
                  <a:schemeClr val="bg1"/>
                </a:solidFill>
                <a:latin typeface="Calibri" panose="020F0502020204030204"/>
              </a:rPr>
              <a:t>Grundlæggende trin</a:t>
            </a:r>
            <a:endParaRPr kumimoji="0" lang="da-DK" sz="2400" b="1"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B8537C7B-3D28-1E92-1BEB-9A58CAC6C74D}"/>
              </a:ext>
            </a:extLst>
          </p:cNvPr>
          <p:cNvSpPr/>
          <p:nvPr/>
        </p:nvSpPr>
        <p:spPr>
          <a:xfrm>
            <a:off x="4977080" y="1564041"/>
            <a:ext cx="2164362" cy="1249961"/>
          </a:xfrm>
          <a:prstGeom prst="ellipse">
            <a:avLst/>
          </a:prstGeom>
          <a:solidFill>
            <a:srgbClr val="187A6A"/>
          </a:solidFill>
          <a:ln w="12700" cap="flat" cmpd="sng" algn="ctr">
            <a:solidFill>
              <a:srgbClr val="092E4B"/>
            </a:solidFill>
            <a:prstDash val="solid"/>
            <a:miter lim="800000"/>
          </a:ln>
          <a:effectLst/>
        </p:spPr>
        <p:txBody>
          <a:bodyPr lIns="91440" tIns="45720" rIns="91440" bIns="45720" rtlCol="0" anchor="ctr"/>
          <a:lstStyle/>
          <a:p>
            <a:pPr algn="ctr">
              <a:defRPr/>
            </a:pPr>
            <a:r>
              <a:rPr kumimoji="0" lang="da-DK" sz="2000" b="1" i="0" u="none" strike="noStrike" kern="0" cap="none" spc="0" normalizeH="0" baseline="0" noProof="0" dirty="0">
                <a:ln>
                  <a:noFill/>
                </a:ln>
                <a:solidFill>
                  <a:schemeClr val="bg1"/>
                </a:solidFill>
                <a:effectLst/>
                <a:uLnTx/>
                <a:uFillTx/>
                <a:latin typeface="Calibri" panose="020F0502020204030204"/>
                <a:ea typeface="+mn-ea"/>
                <a:cs typeface="+mn-cs"/>
              </a:rPr>
              <a:t>Online </a:t>
            </a:r>
            <a:r>
              <a:rPr lang="da-DK" sz="2000" b="1" kern="0" dirty="0">
                <a:solidFill>
                  <a:schemeClr val="bg1"/>
                </a:solidFill>
                <a:latin typeface="Calibri" panose="020F0502020204030204"/>
              </a:rPr>
              <a:t>sikkerhed, hvad er det</a:t>
            </a:r>
            <a:r>
              <a:rPr kumimoji="0" lang="da-DK" sz="2000" b="1" i="0" u="none" strike="noStrike" kern="0" cap="none" spc="0" normalizeH="0" baseline="0" noProof="0" dirty="0">
                <a:ln>
                  <a:noFill/>
                </a:ln>
                <a:solidFill>
                  <a:schemeClr val="bg1"/>
                </a:solidFill>
                <a:effectLst/>
                <a:uLnTx/>
                <a:uFillTx/>
                <a:latin typeface="Calibri" panose="020F0502020204030204"/>
                <a:ea typeface="+mn-ea"/>
                <a:cs typeface="+mn-cs"/>
              </a:rPr>
              <a:t>?</a:t>
            </a:r>
            <a:r>
              <a:rPr lang="da-DK" sz="2000" b="1" kern="0" dirty="0">
                <a:solidFill>
                  <a:schemeClr val="bg1"/>
                </a:solidFill>
                <a:latin typeface="Calibri" panose="020F0502020204030204"/>
              </a:rPr>
              <a:t> </a:t>
            </a:r>
            <a:endParaRPr kumimoji="0" lang="da-DK" sz="2000" b="1"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6" name="Ellipse 5">
            <a:extLst>
              <a:ext uri="{FF2B5EF4-FFF2-40B4-BE49-F238E27FC236}">
                <a16:creationId xmlns:a16="http://schemas.microsoft.com/office/drawing/2014/main" id="{12BAC628-9297-4692-94EC-B09A41C679E0}"/>
              </a:ext>
            </a:extLst>
          </p:cNvPr>
          <p:cNvSpPr/>
          <p:nvPr/>
        </p:nvSpPr>
        <p:spPr>
          <a:xfrm>
            <a:off x="2452292" y="3000304"/>
            <a:ext cx="2672995" cy="1540841"/>
          </a:xfrm>
          <a:prstGeom prst="ellipse">
            <a:avLst/>
          </a:prstGeom>
          <a:solidFill>
            <a:srgbClr val="7F3494"/>
          </a:solidFill>
          <a:ln w="12700" cap="flat" cmpd="sng" algn="ctr">
            <a:solidFill>
              <a:srgbClr val="092E4B"/>
            </a:solidFill>
            <a:prstDash val="solid"/>
            <a:miter lim="800000"/>
          </a:ln>
          <a:effectLst/>
        </p:spPr>
        <p:txBody>
          <a:bodyPr lIns="91440" tIns="45720" rIns="91440" bIns="45720" rtlCol="0" anchor="ctr"/>
          <a:lstStyle/>
          <a:p>
            <a:pPr algn="ctr">
              <a:defRPr/>
            </a:pPr>
            <a:r>
              <a:rPr lang="da-DK" sz="2000" b="1" kern="0" dirty="0">
                <a:solidFill>
                  <a:schemeClr val="bg1"/>
                </a:solidFill>
                <a:ea typeface="+mn-lt"/>
                <a:cs typeface="+mn-lt"/>
              </a:rPr>
              <a:t>Hvordan fungerer </a:t>
            </a:r>
            <a:r>
              <a:rPr kumimoji="0" lang="da-DK" sz="2000" b="1" i="0" u="none" strike="noStrike" kern="0" cap="none" spc="0" normalizeH="0" baseline="0" noProof="0" dirty="0">
                <a:ln>
                  <a:noFill/>
                </a:ln>
                <a:solidFill>
                  <a:schemeClr val="bg1"/>
                </a:solidFill>
                <a:effectLst/>
                <a:uLnTx/>
                <a:uFillTx/>
                <a:ea typeface="+mn-lt"/>
                <a:cs typeface="+mn-lt"/>
              </a:rPr>
              <a:t>simple </a:t>
            </a:r>
            <a:r>
              <a:rPr lang="da-DK" sz="2000" b="1" kern="0" dirty="0">
                <a:solidFill>
                  <a:schemeClr val="bg1"/>
                </a:solidFill>
                <a:ea typeface="+mn-lt"/>
                <a:cs typeface="+mn-lt"/>
              </a:rPr>
              <a:t>sikkerheds-funktioner</a:t>
            </a:r>
            <a:r>
              <a:rPr kumimoji="0" lang="da-DK" sz="2000" b="1" i="0" u="none" strike="noStrike" kern="0" cap="none" spc="0" normalizeH="0" baseline="0" noProof="0" dirty="0">
                <a:ln>
                  <a:noFill/>
                </a:ln>
                <a:solidFill>
                  <a:schemeClr val="bg1"/>
                </a:solidFill>
                <a:effectLst/>
                <a:uLnTx/>
                <a:uFillTx/>
                <a:ea typeface="+mn-lt"/>
                <a:cs typeface="+mn-lt"/>
              </a:rPr>
              <a:t>?</a:t>
            </a:r>
            <a:endParaRPr lang="da-DK" b="1" dirty="0">
              <a:solidFill>
                <a:schemeClr val="bg1"/>
              </a:solidFill>
              <a:ea typeface="+mn-lt"/>
              <a:cs typeface="+mn-lt"/>
            </a:endParaRPr>
          </a:p>
        </p:txBody>
      </p:sp>
      <p:sp>
        <p:nvSpPr>
          <p:cNvPr id="7" name="Ellipse 6">
            <a:extLst>
              <a:ext uri="{FF2B5EF4-FFF2-40B4-BE49-F238E27FC236}">
                <a16:creationId xmlns:a16="http://schemas.microsoft.com/office/drawing/2014/main" id="{1BB621AA-435C-D63D-CAA2-8E0FFF5B835E}"/>
              </a:ext>
            </a:extLst>
          </p:cNvPr>
          <p:cNvSpPr/>
          <p:nvPr/>
        </p:nvSpPr>
        <p:spPr>
          <a:xfrm>
            <a:off x="7067724" y="2858253"/>
            <a:ext cx="2839861" cy="1685340"/>
          </a:xfrm>
          <a:prstGeom prst="ellipse">
            <a:avLst/>
          </a:prstGeom>
          <a:solidFill>
            <a:srgbClr val="24BAA2"/>
          </a:solidFill>
          <a:ln w="12700" cap="flat" cmpd="sng" algn="ctr">
            <a:solidFill>
              <a:srgbClr val="092E4B"/>
            </a:solidFill>
            <a:prstDash val="solid"/>
            <a:miter lim="800000"/>
          </a:ln>
          <a:effectLst/>
        </p:spPr>
        <p:txBody>
          <a:bodyPr lIns="91440" tIns="45720" rIns="91440" bIns="45720" rtlCol="0" anchor="ctr"/>
          <a:lstStyle/>
          <a:p>
            <a:pPr algn="ctr">
              <a:defRPr/>
            </a:pPr>
            <a:r>
              <a:rPr lang="da-DK" sz="2000" b="1" kern="0" dirty="0">
                <a:solidFill>
                  <a:schemeClr val="bg1"/>
                </a:solidFill>
                <a:ea typeface="+mn-lt"/>
                <a:cs typeface="+mn-lt"/>
              </a:rPr>
              <a:t>Hvordan kan vi blive kompromitteret</a:t>
            </a:r>
            <a:r>
              <a:rPr kumimoji="0" lang="da-DK" sz="2000" b="1" i="0" u="none" strike="noStrike" kern="0" cap="none" spc="0" normalizeH="0" baseline="0" noProof="0" dirty="0">
                <a:ln>
                  <a:noFill/>
                </a:ln>
                <a:solidFill>
                  <a:schemeClr val="bg1"/>
                </a:solidFill>
                <a:effectLst/>
                <a:uLnTx/>
                <a:uFillTx/>
                <a:ea typeface="+mn-lt"/>
                <a:cs typeface="+mn-lt"/>
              </a:rPr>
              <a:t>?</a:t>
            </a:r>
            <a:endParaRPr lang="da-DK" b="1" dirty="0">
              <a:solidFill>
                <a:schemeClr val="bg1"/>
              </a:solidFill>
              <a:ea typeface="+mn-lt"/>
              <a:cs typeface="+mn-lt"/>
            </a:endParaRPr>
          </a:p>
        </p:txBody>
      </p:sp>
      <p:sp>
        <p:nvSpPr>
          <p:cNvPr id="8" name="Ellipse 7">
            <a:extLst>
              <a:ext uri="{FF2B5EF4-FFF2-40B4-BE49-F238E27FC236}">
                <a16:creationId xmlns:a16="http://schemas.microsoft.com/office/drawing/2014/main" id="{95A7CC1E-0B9D-3D35-5D1E-5CBA4B990861}"/>
              </a:ext>
            </a:extLst>
          </p:cNvPr>
          <p:cNvSpPr/>
          <p:nvPr/>
        </p:nvSpPr>
        <p:spPr>
          <a:xfrm>
            <a:off x="4977080" y="4510323"/>
            <a:ext cx="2339179" cy="1031845"/>
          </a:xfrm>
          <a:prstGeom prst="ellipse">
            <a:avLst/>
          </a:prstGeom>
          <a:solidFill>
            <a:srgbClr val="C080D2"/>
          </a:solidFill>
          <a:ln w="12700" cap="flat" cmpd="sng" algn="ctr">
            <a:solidFill>
              <a:srgbClr val="092E4B"/>
            </a:solidFill>
            <a:prstDash val="solid"/>
            <a:miter lim="800000"/>
          </a:ln>
          <a:effectLst/>
        </p:spPr>
        <p:txBody>
          <a:bodyPr lIns="91440" tIns="45720" rIns="91440" bIns="45720" rtlCol="0" anchor="ctr"/>
          <a:lstStyle/>
          <a:p>
            <a:pPr algn="ctr">
              <a:defRPr/>
            </a:pPr>
            <a:r>
              <a:rPr lang="da-DK" sz="2000" b="1" kern="0" dirty="0">
                <a:solidFill>
                  <a:schemeClr val="bg1"/>
                </a:solidFill>
                <a:ea typeface="+mn-lt"/>
                <a:cs typeface="+mn-lt"/>
              </a:rPr>
              <a:t>Hvordan man er på vagt?</a:t>
            </a:r>
            <a:endParaRPr lang="da-DK" b="1" dirty="0">
              <a:solidFill>
                <a:schemeClr val="bg1"/>
              </a:solidFill>
              <a:ea typeface="+mn-ea"/>
              <a:cs typeface="+mn-cs"/>
            </a:endParaRPr>
          </a:p>
        </p:txBody>
      </p:sp>
      <p:sp>
        <p:nvSpPr>
          <p:cNvPr id="13" name="TextBox 12">
            <a:extLst>
              <a:ext uri="{FF2B5EF4-FFF2-40B4-BE49-F238E27FC236}">
                <a16:creationId xmlns:a16="http://schemas.microsoft.com/office/drawing/2014/main" id="{1EEB14B7-E41E-1F47-3AA1-5CC46B448D75}"/>
              </a:ext>
            </a:extLst>
          </p:cNvPr>
          <p:cNvSpPr txBox="1"/>
          <p:nvPr/>
        </p:nvSpPr>
        <p:spPr>
          <a:xfrm>
            <a:off x="5352393" y="6094600"/>
            <a:ext cx="6689834" cy="424732"/>
          </a:xfrm>
          <a:prstGeom prst="rect">
            <a:avLst/>
          </a:prstGeom>
          <a:noFill/>
        </p:spPr>
        <p:txBody>
          <a:bodyPr wrap="square" lIns="91440" tIns="45720" rIns="91440" bIns="45720" anchor="t">
            <a:spAutoFit/>
          </a:bodyPr>
          <a:lstStyle/>
          <a:p>
            <a:pPr marL="228600" algn="ctr">
              <a:lnSpc>
                <a:spcPct val="90000"/>
              </a:lnSpc>
              <a:spcBef>
                <a:spcPts val="1000"/>
              </a:spcBef>
              <a:defRPr/>
            </a:pPr>
            <a:r>
              <a:rPr lang="en-US" sz="2400" b="1" dirty="0" err="1">
                <a:solidFill>
                  <a:srgbClr val="092E4B"/>
                </a:solidFill>
                <a:latin typeface="Calibri" panose="020F0502020204030204"/>
              </a:rPr>
              <a:t>Læs</a:t>
            </a:r>
            <a:r>
              <a:rPr lang="en-US" sz="2400" b="1" dirty="0">
                <a:solidFill>
                  <a:srgbClr val="092E4B"/>
                </a:solidFill>
                <a:latin typeface="Calibri" panose="020F0502020204030204"/>
              </a:rPr>
              <a:t> mere </a:t>
            </a:r>
            <a:r>
              <a:rPr lang="en-US" sz="2400" b="1" dirty="0" err="1">
                <a:solidFill>
                  <a:srgbClr val="092E4B"/>
                </a:solidFill>
                <a:latin typeface="Calibri" panose="020F0502020204030204"/>
              </a:rPr>
              <a:t>i</a:t>
            </a:r>
            <a:r>
              <a:rPr lang="en-US" sz="2400" b="1" dirty="0">
                <a:solidFill>
                  <a:srgbClr val="092E4B"/>
                </a:solidFill>
                <a:latin typeface="Calibri" panose="020F0502020204030204"/>
              </a:rPr>
              <a:t> den </a:t>
            </a:r>
            <a:r>
              <a:rPr lang="en-US" sz="2400" b="1" dirty="0" err="1">
                <a:solidFill>
                  <a:srgbClr val="092E4B"/>
                </a:solidFill>
                <a:latin typeface="Calibri" panose="020F0502020204030204"/>
              </a:rPr>
              <a:t>tekniske</a:t>
            </a:r>
            <a:r>
              <a:rPr kumimoji="0" lang="en-US" sz="2400" b="1" i="0" u="none" strike="noStrike" kern="1200" cap="none" spc="0" normalizeH="0" baseline="0" noProof="0" dirty="0">
                <a:ln>
                  <a:noFill/>
                </a:ln>
                <a:solidFill>
                  <a:srgbClr val="092E4B"/>
                </a:solidFill>
                <a:effectLst/>
                <a:uLnTx/>
                <a:uFillTx/>
                <a:latin typeface="Calibri" panose="020F0502020204030204"/>
                <a:ea typeface="+mn-ea"/>
                <a:cs typeface="+mn-cs"/>
              </a:rPr>
              <a:t> guide</a:t>
            </a:r>
          </a:p>
        </p:txBody>
      </p:sp>
    </p:spTree>
    <p:extLst>
      <p:ext uri="{BB962C8B-B14F-4D97-AF65-F5344CB8AC3E}">
        <p14:creationId xmlns:p14="http://schemas.microsoft.com/office/powerpoint/2010/main" val="309273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9F4ED-308B-2A4D-109B-A0D6DC1DC188}"/>
              </a:ext>
            </a:extLst>
          </p:cNvPr>
          <p:cNvSpPr>
            <a:spLocks noGrp="1"/>
          </p:cNvSpPr>
          <p:nvPr>
            <p:ph type="body" sz="quarter" idx="18"/>
          </p:nvPr>
        </p:nvSpPr>
        <p:spPr/>
        <p:txBody>
          <a:bodyPr lIns="91440" tIns="45720" rIns="91440" bIns="45720" anchor="t"/>
          <a:lstStyle/>
          <a:p>
            <a:r>
              <a:rPr lang="da-DK" dirty="0">
                <a:solidFill>
                  <a:schemeClr val="bg1"/>
                </a:solidFill>
                <a:highlight>
                  <a:srgbClr val="187A6A"/>
                </a:highlight>
              </a:rPr>
              <a:t>Forklar, hvad online informationssikkerhed er, på deres eget sprog (ingen slang)</a:t>
            </a:r>
            <a:endParaRPr lang="da-DK" dirty="0">
              <a:solidFill>
                <a:schemeClr val="bg1"/>
              </a:solidFill>
            </a:endParaRPr>
          </a:p>
          <a:p>
            <a:r>
              <a:rPr lang="da-DK" dirty="0">
                <a:ea typeface="+mn-lt"/>
                <a:cs typeface="+mn-lt"/>
              </a:rPr>
              <a:t>Digitale aktiver (bankkonto, personlige oplysninger osv.) har brug for lige så meget beskyttelse som de fysiske (hus, bil, pung osv.), bortset fra at digitale ejendele for det meste ikke kan forsikres, så oplysningerne skal håndteres med omhu. </a:t>
            </a:r>
            <a:endParaRPr lang="da-DK" dirty="0"/>
          </a:p>
          <a:p>
            <a:r>
              <a:rPr lang="da-DK" dirty="0">
                <a:ea typeface="+mn-lt"/>
                <a:cs typeface="+mn-lt"/>
              </a:rPr>
              <a:t>Konsekvenserne af online handlinger har lige så stor indflydelse som i det virkelige liv. Vi kan blive påvirket af </a:t>
            </a:r>
            <a:r>
              <a:rPr lang="da-DK" dirty="0" err="1">
                <a:ea typeface="+mn-lt"/>
                <a:cs typeface="+mn-lt"/>
              </a:rPr>
              <a:t>cyber</a:t>
            </a:r>
            <a:r>
              <a:rPr lang="da-DK" dirty="0">
                <a:ea typeface="+mn-lt"/>
                <a:cs typeface="+mn-lt"/>
              </a:rPr>
              <a:t>-kriminelle, hackere går ikke kun efter bestemte kategorier af internetbrugere, men udvider effekten af deres ondsindede taktik til så mange mennesker, som de kan nå.</a:t>
            </a:r>
            <a:endParaRPr lang="da-DK" dirty="0"/>
          </a:p>
          <a:p>
            <a:pPr algn="ctr"/>
            <a:endParaRPr lang="da-DK" b="1" dirty="0">
              <a:cs typeface="Calibri"/>
            </a:endParaRPr>
          </a:p>
          <a:p>
            <a:pPr algn="ctr"/>
            <a:r>
              <a:rPr lang="da-DK" b="1" dirty="0">
                <a:cs typeface="Calibri"/>
              </a:rPr>
              <a:t>Læs mere i den tekniske guide</a:t>
            </a:r>
          </a:p>
          <a:p>
            <a:endParaRPr lang="en-IE" dirty="0"/>
          </a:p>
        </p:txBody>
      </p:sp>
      <p:sp>
        <p:nvSpPr>
          <p:cNvPr id="4" name="Text Placeholder 2">
            <a:extLst>
              <a:ext uri="{FF2B5EF4-FFF2-40B4-BE49-F238E27FC236}">
                <a16:creationId xmlns:a16="http://schemas.microsoft.com/office/drawing/2014/main" id="{DEF6E97A-7339-E4F8-43F1-7BCFB8E35478}"/>
              </a:ext>
            </a:extLst>
          </p:cNvPr>
          <p:cNvSpPr>
            <a:spLocks noGrp="1"/>
          </p:cNvSpPr>
          <p:nvPr>
            <p:ph type="body" sz="quarter" idx="16"/>
          </p:nvPr>
        </p:nvSpPr>
        <p:spPr>
          <a:xfrm>
            <a:off x="798513" y="762000"/>
            <a:ext cx="10594975" cy="803275"/>
          </a:xfrm>
        </p:spPr>
        <p:txBody>
          <a:bodyPr lIns="91440" tIns="45720" rIns="91440" bIns="45720" anchor="t">
            <a:noAutofit/>
          </a:bodyPr>
          <a:lstStyle/>
          <a:p>
            <a:r>
              <a:rPr lang="da-DK" dirty="0"/>
              <a:t>Forbliv sikker online – nogle grundlæggende trin</a:t>
            </a:r>
          </a:p>
        </p:txBody>
      </p:sp>
    </p:spTree>
    <p:extLst>
      <p:ext uri="{BB962C8B-B14F-4D97-AF65-F5344CB8AC3E}">
        <p14:creationId xmlns:p14="http://schemas.microsoft.com/office/powerpoint/2010/main" val="189025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9F4ED-308B-2A4D-109B-A0D6DC1DC188}"/>
              </a:ext>
            </a:extLst>
          </p:cNvPr>
          <p:cNvSpPr>
            <a:spLocks noGrp="1"/>
          </p:cNvSpPr>
          <p:nvPr>
            <p:ph type="body" sz="quarter" idx="18"/>
          </p:nvPr>
        </p:nvSpPr>
        <p:spPr/>
        <p:txBody>
          <a:bodyPr lIns="91440" tIns="45720" rIns="91440" bIns="45720" anchor="t"/>
          <a:lstStyle/>
          <a:p>
            <a:r>
              <a:rPr lang="da-DK" dirty="0">
                <a:highlight>
                  <a:srgbClr val="24BAA2"/>
                </a:highlight>
              </a:rPr>
              <a:t>Hvordan du kan blive kompromitteret</a:t>
            </a:r>
            <a:endParaRPr lang="da-DK" dirty="0"/>
          </a:p>
          <a:p>
            <a:r>
              <a:rPr lang="da-DK" dirty="0">
                <a:ea typeface="+mn-lt"/>
                <a:cs typeface="+mn-lt"/>
              </a:rPr>
              <a:t>Giv dem nogle overbevisende eksempler, så de får et bedre billede af, hvordan deres computer kan blive inficeret, og hvordan deres penge kan blive stjålet.</a:t>
            </a:r>
            <a:endParaRPr lang="da-DK" dirty="0">
              <a:cs typeface="Calibri" panose="020F0502020204030204"/>
            </a:endParaRPr>
          </a:p>
          <a:p>
            <a:pPr marL="342900" indent="-342900">
              <a:buChar char="•"/>
            </a:pPr>
            <a:r>
              <a:rPr lang="da-DK" dirty="0">
                <a:ea typeface="+mn-lt"/>
                <a:cs typeface="+mn-lt"/>
              </a:rPr>
              <a:t>Vis dem, hvordan et klik på en ondsindet annonce kan inficere deres pc/bærbar.</a:t>
            </a:r>
            <a:endParaRPr lang="da-DK" dirty="0">
              <a:cs typeface="Calibri"/>
            </a:endParaRPr>
          </a:p>
          <a:p>
            <a:pPr marL="342900" indent="-342900">
              <a:buChar char="•"/>
            </a:pPr>
            <a:r>
              <a:rPr lang="da-DK" dirty="0">
                <a:ea typeface="+mn-lt"/>
                <a:cs typeface="+mn-lt"/>
              </a:rPr>
              <a:t>Lær dem om spam, og hvordan de organiserer deres indbakke.</a:t>
            </a:r>
            <a:endParaRPr lang="da-DK" dirty="0">
              <a:cs typeface="Calibri" panose="020F0502020204030204"/>
            </a:endParaRPr>
          </a:p>
          <a:p>
            <a:pPr marL="342900" indent="-342900">
              <a:buChar char="•"/>
            </a:pPr>
            <a:r>
              <a:rPr lang="da-DK" dirty="0">
                <a:ea typeface="+mn-lt"/>
                <a:cs typeface="+mn-lt"/>
              </a:rPr>
              <a:t>Råd dem til ikke at downloade noget mistænkeligt</a:t>
            </a:r>
            <a:endParaRPr lang="da-DK" dirty="0">
              <a:cs typeface="Calibri" panose="020F0502020204030204"/>
            </a:endParaRPr>
          </a:p>
          <a:p>
            <a:r>
              <a:rPr lang="da-DK" dirty="0">
                <a:ea typeface="+mn-lt"/>
                <a:cs typeface="+mn-lt"/>
              </a:rPr>
              <a:t>Advar dem mod at installere ny software på deres computer uden at rådføre sig med nogen, der ved noget om teknologi (deres børn, en ekspert osv.). </a:t>
            </a:r>
            <a:endParaRPr lang="da-DK" dirty="0">
              <a:cs typeface="Calibri"/>
            </a:endParaRPr>
          </a:p>
          <a:p>
            <a:pPr algn="ctr"/>
            <a:r>
              <a:rPr lang="da-DK" b="1" dirty="0"/>
              <a:t>Læs mere i den tekniske guide</a:t>
            </a:r>
            <a:endParaRPr lang="da-DK" b="1" dirty="0">
              <a:cs typeface="Calibri"/>
            </a:endParaRPr>
          </a:p>
          <a:p>
            <a:endParaRPr lang="en-IE" dirty="0"/>
          </a:p>
        </p:txBody>
      </p:sp>
      <p:sp>
        <p:nvSpPr>
          <p:cNvPr id="4" name="Text Placeholder 2">
            <a:extLst>
              <a:ext uri="{FF2B5EF4-FFF2-40B4-BE49-F238E27FC236}">
                <a16:creationId xmlns:a16="http://schemas.microsoft.com/office/drawing/2014/main" id="{DEF6E97A-7339-E4F8-43F1-7BCFB8E35478}"/>
              </a:ext>
            </a:extLst>
          </p:cNvPr>
          <p:cNvSpPr>
            <a:spLocks noGrp="1"/>
          </p:cNvSpPr>
          <p:nvPr>
            <p:ph type="body" sz="quarter" idx="16"/>
          </p:nvPr>
        </p:nvSpPr>
        <p:spPr>
          <a:xfrm>
            <a:off x="798513" y="762000"/>
            <a:ext cx="10594975" cy="803275"/>
          </a:xfrm>
        </p:spPr>
        <p:txBody>
          <a:bodyPr lIns="91440" tIns="45720" rIns="91440" bIns="45720" anchor="t">
            <a:noAutofit/>
          </a:bodyPr>
          <a:lstStyle/>
          <a:p>
            <a:r>
              <a:rPr lang="da-DK" dirty="0"/>
              <a:t>Forbliv sikker online – nogle grundlæggende trin</a:t>
            </a:r>
          </a:p>
        </p:txBody>
      </p:sp>
    </p:spTree>
    <p:extLst>
      <p:ext uri="{BB962C8B-B14F-4D97-AF65-F5344CB8AC3E}">
        <p14:creationId xmlns:p14="http://schemas.microsoft.com/office/powerpoint/2010/main" val="75478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9F4ED-308B-2A4D-109B-A0D6DC1DC188}"/>
              </a:ext>
            </a:extLst>
          </p:cNvPr>
          <p:cNvSpPr>
            <a:spLocks noGrp="1"/>
          </p:cNvSpPr>
          <p:nvPr>
            <p:ph type="body" sz="quarter" idx="18"/>
          </p:nvPr>
        </p:nvSpPr>
        <p:spPr/>
        <p:txBody>
          <a:bodyPr lIns="91440" tIns="45720" rIns="91440" bIns="45720" anchor="t"/>
          <a:lstStyle/>
          <a:p>
            <a:r>
              <a:rPr lang="da-DK" dirty="0">
                <a:highlight>
                  <a:srgbClr val="C080D2"/>
                </a:highlight>
                <a:cs typeface="Calibri"/>
              </a:rPr>
              <a:t>Vær på vagt</a:t>
            </a:r>
          </a:p>
          <a:p>
            <a:r>
              <a:rPr lang="da-DK" dirty="0">
                <a:ea typeface="+mn-lt"/>
                <a:cs typeface="+mn-lt"/>
              </a:rPr>
              <a:t>Vær åben og imødekommende over for spørgsmål. Det er vigtigt at være på vagt online og vide, hvordan man skal reagere på forskellige triggere, som </a:t>
            </a:r>
            <a:r>
              <a:rPr lang="da-DK" dirty="0" err="1">
                <a:ea typeface="+mn-lt"/>
                <a:cs typeface="+mn-lt"/>
              </a:rPr>
              <a:t>cyberkriminelle</a:t>
            </a:r>
            <a:r>
              <a:rPr lang="da-DK" dirty="0">
                <a:ea typeface="+mn-lt"/>
                <a:cs typeface="+mn-lt"/>
              </a:rPr>
              <a:t> kan bruge (bannere, links, spam osv.). </a:t>
            </a:r>
            <a:endParaRPr lang="da-DK" dirty="0">
              <a:cs typeface="Calibri"/>
            </a:endParaRPr>
          </a:p>
          <a:p>
            <a:r>
              <a:rPr lang="da-DK" dirty="0">
                <a:ea typeface="+mn-lt"/>
                <a:cs typeface="+mn-lt"/>
              </a:rPr>
              <a:t>Husk at fraråde dem at give personlige oplysninger i forbindelse med formularer eller indhold, de måtte støde på online. Du ønsker ikke at bekymre dem for meget, men nok til at være opmærksomme, mens de stadig nyder Wikipedia, Facebook eller andre hjemmesider.</a:t>
            </a:r>
          </a:p>
          <a:p>
            <a:pPr algn="ctr"/>
            <a:endParaRPr lang="da-DK" b="1" dirty="0">
              <a:cs typeface="Calibri"/>
            </a:endParaRPr>
          </a:p>
          <a:p>
            <a:pPr algn="ctr"/>
            <a:r>
              <a:rPr lang="da-DK" b="1" dirty="0"/>
              <a:t>Læs mere i den tekniske guide</a:t>
            </a:r>
            <a:endParaRPr lang="da-DK" b="1" dirty="0">
              <a:cs typeface="Calibri"/>
            </a:endParaRPr>
          </a:p>
          <a:p>
            <a:endParaRPr lang="en-IE" dirty="0"/>
          </a:p>
        </p:txBody>
      </p:sp>
      <p:sp>
        <p:nvSpPr>
          <p:cNvPr id="4" name="Text Placeholder 2">
            <a:extLst>
              <a:ext uri="{FF2B5EF4-FFF2-40B4-BE49-F238E27FC236}">
                <a16:creationId xmlns:a16="http://schemas.microsoft.com/office/drawing/2014/main" id="{DEF6E97A-7339-E4F8-43F1-7BCFB8E35478}"/>
              </a:ext>
            </a:extLst>
          </p:cNvPr>
          <p:cNvSpPr>
            <a:spLocks noGrp="1"/>
          </p:cNvSpPr>
          <p:nvPr>
            <p:ph type="body" sz="quarter" idx="16"/>
          </p:nvPr>
        </p:nvSpPr>
        <p:spPr>
          <a:xfrm>
            <a:off x="798513" y="762000"/>
            <a:ext cx="10594975" cy="803275"/>
          </a:xfrm>
        </p:spPr>
        <p:txBody>
          <a:bodyPr lIns="91440" tIns="45720" rIns="91440" bIns="45720" anchor="t">
            <a:noAutofit/>
          </a:bodyPr>
          <a:lstStyle/>
          <a:p>
            <a:r>
              <a:rPr lang="da-DK" dirty="0"/>
              <a:t>Forbliv sikker online – nogle grundlæggende trin</a:t>
            </a:r>
          </a:p>
        </p:txBody>
      </p:sp>
    </p:spTree>
    <p:extLst>
      <p:ext uri="{BB962C8B-B14F-4D97-AF65-F5344CB8AC3E}">
        <p14:creationId xmlns:p14="http://schemas.microsoft.com/office/powerpoint/2010/main" val="421534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9F4ED-308B-2A4D-109B-A0D6DC1DC188}"/>
              </a:ext>
            </a:extLst>
          </p:cNvPr>
          <p:cNvSpPr>
            <a:spLocks noGrp="1"/>
          </p:cNvSpPr>
          <p:nvPr>
            <p:ph type="body" sz="quarter" idx="18"/>
          </p:nvPr>
        </p:nvSpPr>
        <p:spPr/>
        <p:txBody>
          <a:bodyPr lIns="91440" tIns="45720" rIns="91440" bIns="45720" anchor="t"/>
          <a:lstStyle/>
          <a:p>
            <a:r>
              <a:rPr lang="da-DK" dirty="0">
                <a:solidFill>
                  <a:schemeClr val="bg1"/>
                </a:solidFill>
                <a:highlight>
                  <a:srgbClr val="7F3494"/>
                </a:highlight>
                <a:ea typeface="+mn-lt"/>
                <a:cs typeface="+mn-lt"/>
              </a:rPr>
              <a:t>Vis, hvordan enkle sikkerhedsfunktioner fungerer</a:t>
            </a:r>
            <a:endParaRPr lang="da-DK" dirty="0">
              <a:solidFill>
                <a:schemeClr val="bg1"/>
              </a:solidFill>
              <a:cs typeface="Calibri"/>
            </a:endParaRPr>
          </a:p>
          <a:p>
            <a:r>
              <a:rPr lang="da-DK" dirty="0">
                <a:ea typeface="+mn-lt"/>
                <a:cs typeface="+mn-lt"/>
              </a:rPr>
              <a:t>En god måde at lære om sikkerhedsfunktioner på en bærbar computer er at vise, hvordan man gemmer sine adgangskoder et sikkert sted og opretter en adgangskode til computeren.</a:t>
            </a:r>
          </a:p>
          <a:p>
            <a:r>
              <a:rPr lang="da-DK" dirty="0">
                <a:ea typeface="+mn-lt"/>
                <a:cs typeface="+mn-lt"/>
              </a:rPr>
              <a:t>Lær, hvilke advarsler man skal kigge efter, hvis antivirusprogrammet går i gang (installer det lige efter den første opsætning) eller efter tegn på malware-infektion.</a:t>
            </a:r>
          </a:p>
          <a:p>
            <a:r>
              <a:rPr lang="da-DK" dirty="0">
                <a:ea typeface="+mn-lt"/>
                <a:cs typeface="+mn-lt"/>
              </a:rPr>
              <a:t>Giv information om hotlinen</a:t>
            </a:r>
            <a:endParaRPr lang="da-DK" dirty="0">
              <a:cs typeface="Calibri"/>
            </a:endParaRPr>
          </a:p>
          <a:p>
            <a:pPr algn="ctr"/>
            <a:endParaRPr lang="da-DK" b="1" dirty="0">
              <a:cs typeface="Calibri"/>
            </a:endParaRPr>
          </a:p>
          <a:p>
            <a:pPr algn="ctr"/>
            <a:r>
              <a:rPr lang="da-DK" b="1" dirty="0"/>
              <a:t>Læs mere i den tekniske guide</a:t>
            </a:r>
            <a:endParaRPr lang="da-DK" b="1" dirty="0">
              <a:cs typeface="Calibri"/>
            </a:endParaRPr>
          </a:p>
          <a:p>
            <a:endParaRPr lang="en-IE" dirty="0"/>
          </a:p>
        </p:txBody>
      </p:sp>
      <p:sp>
        <p:nvSpPr>
          <p:cNvPr id="4" name="Text Placeholder 2">
            <a:extLst>
              <a:ext uri="{FF2B5EF4-FFF2-40B4-BE49-F238E27FC236}">
                <a16:creationId xmlns:a16="http://schemas.microsoft.com/office/drawing/2014/main" id="{DEF6E97A-7339-E4F8-43F1-7BCFB8E35478}"/>
              </a:ext>
            </a:extLst>
          </p:cNvPr>
          <p:cNvSpPr>
            <a:spLocks noGrp="1"/>
          </p:cNvSpPr>
          <p:nvPr>
            <p:ph type="body" sz="quarter" idx="16"/>
          </p:nvPr>
        </p:nvSpPr>
        <p:spPr>
          <a:xfrm>
            <a:off x="798513" y="762000"/>
            <a:ext cx="10594975" cy="803275"/>
          </a:xfrm>
        </p:spPr>
        <p:txBody>
          <a:bodyPr lIns="91440" tIns="45720" rIns="91440" bIns="45720" anchor="t">
            <a:noAutofit/>
          </a:bodyPr>
          <a:lstStyle/>
          <a:p>
            <a:r>
              <a:rPr lang="da-DK" dirty="0"/>
              <a:t>Forbliv sikker online – nogle grundlæggende trin</a:t>
            </a:r>
          </a:p>
        </p:txBody>
      </p:sp>
    </p:spTree>
    <p:extLst>
      <p:ext uri="{BB962C8B-B14F-4D97-AF65-F5344CB8AC3E}">
        <p14:creationId xmlns:p14="http://schemas.microsoft.com/office/powerpoint/2010/main" val="384264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D89439-C7F5-F0FA-8268-4748EC6F0E22}"/>
              </a:ext>
            </a:extLst>
          </p:cNvPr>
          <p:cNvSpPr>
            <a:spLocks noGrp="1"/>
          </p:cNvSpPr>
          <p:nvPr>
            <p:ph type="body" sz="quarter" idx="16"/>
          </p:nvPr>
        </p:nvSpPr>
        <p:spPr/>
        <p:txBody>
          <a:bodyPr lIns="91440" tIns="45720" rIns="91440" bIns="45720" anchor="t">
            <a:noAutofit/>
          </a:bodyPr>
          <a:lstStyle/>
          <a:p>
            <a:r>
              <a:rPr lang="da-DK" dirty="0"/>
              <a:t>Temaer for læring</a:t>
            </a:r>
          </a:p>
        </p:txBody>
      </p:sp>
      <p:graphicFrame>
        <p:nvGraphicFramePr>
          <p:cNvPr id="4" name="Pladsholder til indhold 3">
            <a:extLst>
              <a:ext uri="{FF2B5EF4-FFF2-40B4-BE49-F238E27FC236}">
                <a16:creationId xmlns:a16="http://schemas.microsoft.com/office/drawing/2014/main" id="{A5A8D97F-B878-EF9A-FBEF-346F22E3C21A}"/>
              </a:ext>
            </a:extLst>
          </p:cNvPr>
          <p:cNvGraphicFramePr>
            <a:graphicFrameLocks/>
          </p:cNvGraphicFramePr>
          <p:nvPr>
            <p:extLst>
              <p:ext uri="{D42A27DB-BD31-4B8C-83A1-F6EECF244321}">
                <p14:modId xmlns:p14="http://schemas.microsoft.com/office/powerpoint/2010/main" val="3275823183"/>
              </p:ext>
            </p:extLst>
          </p:nvPr>
        </p:nvGraphicFramePr>
        <p:xfrm>
          <a:off x="1476113" y="1865955"/>
          <a:ext cx="9239774" cy="438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06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BB3FA71-88FC-2902-01A0-46253D329C63}"/>
              </a:ext>
            </a:extLst>
          </p:cNvPr>
          <p:cNvSpPr/>
          <p:nvPr/>
        </p:nvSpPr>
        <p:spPr>
          <a:xfrm>
            <a:off x="9858703" y="1723697"/>
            <a:ext cx="1370607" cy="273269"/>
          </a:xfrm>
          <a:prstGeom prst="roundRect">
            <a:avLst/>
          </a:prstGeom>
          <a:solidFill>
            <a:srgbClr val="7F3494"/>
          </a:solidFill>
          <a:ln>
            <a:solidFill>
              <a:srgbClr val="7F3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lIns="91440" tIns="45720" rIns="91440" bIns="45720" anchor="t"/>
          <a:lstStyle/>
          <a:p>
            <a:pPr marL="457200" indent="-457200">
              <a:buFont typeface="+mj-lt"/>
              <a:buAutoNum type="arabicPeriod"/>
            </a:pPr>
            <a:r>
              <a:rPr lang="da-DK" b="1"/>
              <a:t>Søge information på internettet</a:t>
            </a:r>
            <a:endParaRPr lang="da-DK">
              <a:cs typeface="Calibri"/>
            </a:endParaRPr>
          </a:p>
          <a:p>
            <a:r>
              <a:rPr lang="da-DK" dirty="0">
                <a:ea typeface="+mn-lt"/>
                <a:cs typeface="+mn-lt"/>
              </a:rPr>
              <a:t>Søg efter et tema på internettet for at vise, hvordan det gøres. Hvordan og hvor man søger på internettet, er forskellen mellem en tilfredsstillende browseroplevelse og en verden af frustrationer. </a:t>
            </a:r>
          </a:p>
          <a:p>
            <a:pPr marL="342900" indent="-342900">
              <a:buChar char="•"/>
            </a:pPr>
            <a:r>
              <a:rPr lang="da-DK" dirty="0">
                <a:ea typeface="+mn-lt"/>
                <a:cs typeface="+mn-lt"/>
              </a:rPr>
              <a:t>Google er let at bruge og få adgang til, og det samme er Safari. </a:t>
            </a:r>
          </a:p>
          <a:p>
            <a:pPr marL="342900" indent="-342900">
              <a:buChar char="•"/>
            </a:pPr>
            <a:r>
              <a:rPr lang="da-DK" dirty="0">
                <a:ea typeface="+mn-lt"/>
                <a:cs typeface="+mn-lt"/>
              </a:rPr>
              <a:t>I kan udforske andre muligheder sammen.</a:t>
            </a:r>
            <a:endParaRPr lang="da-DK" dirty="0">
              <a:cs typeface="Calibri"/>
            </a:endParaRPr>
          </a:p>
          <a:p>
            <a:endParaRPr lang="da-DK" dirty="0">
              <a:cs typeface="Calibri"/>
            </a:endParaRPr>
          </a:p>
          <a:p>
            <a:endParaRPr lang="da-DK" dirty="0">
              <a:cs typeface="Calibri"/>
            </a:endParaRPr>
          </a:p>
          <a:p>
            <a:pPr algn="ctr"/>
            <a:r>
              <a:rPr lang="da-DK" b="1" dirty="0"/>
              <a:t>Læs mere i den tekniske guide</a:t>
            </a:r>
            <a:endParaRPr lang="da-DK" b="1" dirty="0">
              <a:cs typeface="Calibri"/>
            </a:endParaRPr>
          </a:p>
          <a:p>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lIns="91440" tIns="45720" rIns="91440" bIns="45720" anchor="t">
            <a:noAutofit/>
          </a:bodyPr>
          <a:lstStyle/>
          <a:p>
            <a:r>
              <a:rPr lang="da-DK" dirty="0"/>
              <a:t>Hvad man bør lære</a:t>
            </a:r>
            <a:endParaRPr lang="da-DK" dirty="0">
              <a:cs typeface="Calibri"/>
            </a:endParaRPr>
          </a:p>
        </p:txBody>
      </p:sp>
      <p:pic>
        <p:nvPicPr>
          <p:cNvPr id="4" name="Picture 3">
            <a:extLst>
              <a:ext uri="{FF2B5EF4-FFF2-40B4-BE49-F238E27FC236}">
                <a16:creationId xmlns:a16="http://schemas.microsoft.com/office/drawing/2014/main" id="{3C2357AA-1D64-B1D5-D0D4-B2B9C72D3B3F}"/>
              </a:ext>
            </a:extLst>
          </p:cNvPr>
          <p:cNvPicPr>
            <a:picLocks noChangeAspect="1"/>
          </p:cNvPicPr>
          <p:nvPr/>
        </p:nvPicPr>
        <p:blipFill>
          <a:blip r:embed="rId2"/>
          <a:stretch>
            <a:fillRect/>
          </a:stretch>
        </p:blipFill>
        <p:spPr>
          <a:xfrm flipH="1">
            <a:off x="9745857" y="1113919"/>
            <a:ext cx="1483453" cy="1483453"/>
          </a:xfrm>
          <a:prstGeom prst="rect">
            <a:avLst/>
          </a:prstGeom>
          <a:ln>
            <a:solidFill>
              <a:schemeClr val="bg1"/>
            </a:solidFill>
          </a:ln>
        </p:spPr>
      </p:pic>
    </p:spTree>
    <p:extLst>
      <p:ext uri="{BB962C8B-B14F-4D97-AF65-F5344CB8AC3E}">
        <p14:creationId xmlns:p14="http://schemas.microsoft.com/office/powerpoint/2010/main" val="118798350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2358</TotalTime>
  <Words>951</Words>
  <Application>Microsoft Office PowerPoint</Application>
  <PresentationFormat>Widescreen</PresentationFormat>
  <Paragraphs>109</Paragraphs>
  <Slides>15</Slides>
  <Notes>3</Notes>
  <HiddenSlides>0</HiddenSlides>
  <MMClips>0</MMClips>
  <ScaleCrop>false</ScaleCrop>
  <HeadingPairs>
    <vt:vector size="4" baseType="variant">
      <vt:variant>
        <vt:lpstr>Tema</vt:lpstr>
      </vt:variant>
      <vt:variant>
        <vt:i4>1</vt:i4>
      </vt:variant>
      <vt:variant>
        <vt:lpstr>Slidetitler</vt:lpstr>
      </vt:variant>
      <vt:variant>
        <vt:i4>15</vt:i4>
      </vt:variant>
    </vt:vector>
  </HeadingPairs>
  <TitlesOfParts>
    <vt:vector size="16" baseType="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387</cp:revision>
  <dcterms:created xsi:type="dcterms:W3CDTF">2020-10-14T13:32:04Z</dcterms:created>
  <dcterms:modified xsi:type="dcterms:W3CDTF">2023-08-25T11:14:37Z</dcterms:modified>
</cp:coreProperties>
</file>