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x="12192000" cy="6858000"/>
  <p:notesSz cx="6858000" cy="9144000"/>
  <p:embeddedFontLst>
    <p:embeddedFont>
      <p:font typeface="Calibri" panose="020F0502020204030204" pitchFamily="34" charset="0"/>
      <p:regular r:id="rId63"/>
      <p:bold r:id="rId64"/>
      <p:italic r:id="rId65"/>
      <p:boldItalic r:id="rId66"/>
    </p:embeddedFont>
    <p:embeddedFont>
      <p:font typeface="Montserrat" panose="020B0604020202020204" charset="0"/>
      <p:regular r:id="rId67"/>
      <p:bold r:id="rId68"/>
      <p:italic r:id="rId69"/>
      <p:boldItalic r:id="rId70"/>
    </p:embeddedFont>
    <p:embeddedFont>
      <p:font typeface="Montserrat Light"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hLeg5HxPXAE/ld3kPbQS0/Gp/NV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DF1BE7-4E20-4DE5-9270-6081F7D6E45C}">
  <a:tblStyle styleId="{72DF1BE7-4E20-4DE5-9270-6081F7D6E4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99D0-6B52-4078-9581-EA39284F441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7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beth Marcussen (LIMA | OJ)" userId="888574db-57ee-48cd-93c5-0c4f5a318406" providerId="ADAL" clId="{D0C7DBAA-D44F-41B7-BF09-7ECE27837E11}"/>
    <pc:docChg chg="undo custSel modSld">
      <pc:chgData name="Lisbeth Marcussen (LIMA | OJ)" userId="888574db-57ee-48cd-93c5-0c4f5a318406" providerId="ADAL" clId="{D0C7DBAA-D44F-41B7-BF09-7ECE27837E11}" dt="2023-09-01T08:32:05.261" v="537" actId="20577"/>
      <pc:docMkLst>
        <pc:docMk/>
      </pc:docMkLst>
      <pc:sldChg chg="modSp">
        <pc:chgData name="Lisbeth Marcussen (LIMA | OJ)" userId="888574db-57ee-48cd-93c5-0c4f5a318406" providerId="ADAL" clId="{D0C7DBAA-D44F-41B7-BF09-7ECE27837E11}" dt="2023-09-01T08:13:06.566" v="36" actId="20577"/>
        <pc:sldMkLst>
          <pc:docMk/>
          <pc:sldMk cId="0" sldId="256"/>
        </pc:sldMkLst>
        <pc:spChg chg="mod">
          <ac:chgData name="Lisbeth Marcussen (LIMA | OJ)" userId="888574db-57ee-48cd-93c5-0c4f5a318406" providerId="ADAL" clId="{D0C7DBAA-D44F-41B7-BF09-7ECE27837E11}" dt="2023-09-01T08:12:55.571" v="14" actId="20577"/>
          <ac:spMkLst>
            <pc:docMk/>
            <pc:sldMk cId="0" sldId="256"/>
            <ac:spMk id="158" creationId="{00000000-0000-0000-0000-000000000000}"/>
          </ac:spMkLst>
        </pc:spChg>
        <pc:spChg chg="mod">
          <ac:chgData name="Lisbeth Marcussen (LIMA | OJ)" userId="888574db-57ee-48cd-93c5-0c4f5a318406" providerId="ADAL" clId="{D0C7DBAA-D44F-41B7-BF09-7ECE27837E11}" dt="2023-09-01T08:13:06.566" v="36" actId="20577"/>
          <ac:spMkLst>
            <pc:docMk/>
            <pc:sldMk cId="0" sldId="256"/>
            <ac:spMk id="159" creationId="{00000000-0000-0000-0000-000000000000}"/>
          </ac:spMkLst>
        </pc:spChg>
      </pc:sldChg>
      <pc:sldChg chg="modSp">
        <pc:chgData name="Lisbeth Marcussen (LIMA | OJ)" userId="888574db-57ee-48cd-93c5-0c4f5a318406" providerId="ADAL" clId="{D0C7DBAA-D44F-41B7-BF09-7ECE27837E11}" dt="2023-09-01T08:16:41.926" v="180" actId="20577"/>
        <pc:sldMkLst>
          <pc:docMk/>
          <pc:sldMk cId="0" sldId="257"/>
        </pc:sldMkLst>
        <pc:spChg chg="mod">
          <ac:chgData name="Lisbeth Marcussen (LIMA | OJ)" userId="888574db-57ee-48cd-93c5-0c4f5a318406" providerId="ADAL" clId="{D0C7DBAA-D44F-41B7-BF09-7ECE27837E11}" dt="2023-09-01T08:13:40.063" v="44"/>
          <ac:spMkLst>
            <pc:docMk/>
            <pc:sldMk cId="0" sldId="257"/>
            <ac:spMk id="169" creationId="{00000000-0000-0000-0000-000000000000}"/>
          </ac:spMkLst>
        </pc:spChg>
        <pc:spChg chg="mod">
          <ac:chgData name="Lisbeth Marcussen (LIMA | OJ)" userId="888574db-57ee-48cd-93c5-0c4f5a318406" providerId="ADAL" clId="{D0C7DBAA-D44F-41B7-BF09-7ECE27837E11}" dt="2023-09-01T08:16:41.926" v="180" actId="20577"/>
          <ac:spMkLst>
            <pc:docMk/>
            <pc:sldMk cId="0" sldId="257"/>
            <ac:spMk id="171" creationId="{00000000-0000-0000-0000-000000000000}"/>
          </ac:spMkLst>
        </pc:spChg>
        <pc:spChg chg="mod">
          <ac:chgData name="Lisbeth Marcussen (LIMA | OJ)" userId="888574db-57ee-48cd-93c5-0c4f5a318406" providerId="ADAL" clId="{D0C7DBAA-D44F-41B7-BF09-7ECE27837E11}" dt="2023-09-01T08:14:04.475" v="79" actId="20577"/>
          <ac:spMkLst>
            <pc:docMk/>
            <pc:sldMk cId="0" sldId="257"/>
            <ac:spMk id="174" creationId="{00000000-0000-0000-0000-000000000000}"/>
          </ac:spMkLst>
        </pc:spChg>
        <pc:spChg chg="mod">
          <ac:chgData name="Lisbeth Marcussen (LIMA | OJ)" userId="888574db-57ee-48cd-93c5-0c4f5a318406" providerId="ADAL" clId="{D0C7DBAA-D44F-41B7-BF09-7ECE27837E11}" dt="2023-09-01T08:14:34.152" v="122" actId="20577"/>
          <ac:spMkLst>
            <pc:docMk/>
            <pc:sldMk cId="0" sldId="257"/>
            <ac:spMk id="176" creationId="{00000000-0000-0000-0000-000000000000}"/>
          </ac:spMkLst>
        </pc:spChg>
        <pc:spChg chg="mod">
          <ac:chgData name="Lisbeth Marcussen (LIMA | OJ)" userId="888574db-57ee-48cd-93c5-0c4f5a318406" providerId="ADAL" clId="{D0C7DBAA-D44F-41B7-BF09-7ECE27837E11}" dt="2023-09-01T08:13:19.436" v="43" actId="20577"/>
          <ac:spMkLst>
            <pc:docMk/>
            <pc:sldMk cId="0" sldId="257"/>
            <ac:spMk id="177" creationId="{00000000-0000-0000-0000-000000000000}"/>
          </ac:spMkLst>
        </pc:spChg>
        <pc:spChg chg="mod">
          <ac:chgData name="Lisbeth Marcussen (LIMA | OJ)" userId="888574db-57ee-48cd-93c5-0c4f5a318406" providerId="ADAL" clId="{D0C7DBAA-D44F-41B7-BF09-7ECE27837E11}" dt="2023-09-01T08:14:00.012" v="65" actId="20577"/>
          <ac:spMkLst>
            <pc:docMk/>
            <pc:sldMk cId="0" sldId="257"/>
            <ac:spMk id="178" creationId="{00000000-0000-0000-0000-000000000000}"/>
          </ac:spMkLst>
        </pc:spChg>
      </pc:sldChg>
      <pc:sldChg chg="modSp">
        <pc:chgData name="Lisbeth Marcussen (LIMA | OJ)" userId="888574db-57ee-48cd-93c5-0c4f5a318406" providerId="ADAL" clId="{D0C7DBAA-D44F-41B7-BF09-7ECE27837E11}" dt="2023-09-01T08:14:56.517" v="153" actId="20577"/>
        <pc:sldMkLst>
          <pc:docMk/>
          <pc:sldMk cId="0" sldId="258"/>
        </pc:sldMkLst>
        <pc:spChg chg="mod">
          <ac:chgData name="Lisbeth Marcussen (LIMA | OJ)" userId="888574db-57ee-48cd-93c5-0c4f5a318406" providerId="ADAL" clId="{D0C7DBAA-D44F-41B7-BF09-7ECE27837E11}" dt="2023-09-01T08:14:56.517" v="153" actId="20577"/>
          <ac:spMkLst>
            <pc:docMk/>
            <pc:sldMk cId="0" sldId="258"/>
            <ac:spMk id="184" creationId="{00000000-0000-0000-0000-000000000000}"/>
          </ac:spMkLst>
        </pc:spChg>
        <pc:spChg chg="mod">
          <ac:chgData name="Lisbeth Marcussen (LIMA | OJ)" userId="888574db-57ee-48cd-93c5-0c4f5a318406" providerId="ADAL" clId="{D0C7DBAA-D44F-41B7-BF09-7ECE27837E11}" dt="2023-09-01T08:14:46.111" v="125" actId="20577"/>
          <ac:spMkLst>
            <pc:docMk/>
            <pc:sldMk cId="0" sldId="258"/>
            <ac:spMk id="186" creationId="{00000000-0000-0000-0000-000000000000}"/>
          </ac:spMkLst>
        </pc:spChg>
      </pc:sldChg>
      <pc:sldChg chg="modSp">
        <pc:chgData name="Lisbeth Marcussen (LIMA | OJ)" userId="888574db-57ee-48cd-93c5-0c4f5a318406" providerId="ADAL" clId="{D0C7DBAA-D44F-41B7-BF09-7ECE27837E11}" dt="2023-09-01T08:16:15.938" v="161"/>
        <pc:sldMkLst>
          <pc:docMk/>
          <pc:sldMk cId="0" sldId="259"/>
        </pc:sldMkLst>
        <pc:spChg chg="mod">
          <ac:chgData name="Lisbeth Marcussen (LIMA | OJ)" userId="888574db-57ee-48cd-93c5-0c4f5a318406" providerId="ADAL" clId="{D0C7DBAA-D44F-41B7-BF09-7ECE27837E11}" dt="2023-09-01T08:16:15.938" v="161"/>
          <ac:spMkLst>
            <pc:docMk/>
            <pc:sldMk cId="0" sldId="259"/>
            <ac:spMk id="191" creationId="{00000000-0000-0000-0000-000000000000}"/>
          </ac:spMkLst>
        </pc:spChg>
        <pc:spChg chg="mod">
          <ac:chgData name="Lisbeth Marcussen (LIMA | OJ)" userId="888574db-57ee-48cd-93c5-0c4f5a318406" providerId="ADAL" clId="{D0C7DBAA-D44F-41B7-BF09-7ECE27837E11}" dt="2023-09-01T08:15:04.374" v="156" actId="20577"/>
          <ac:spMkLst>
            <pc:docMk/>
            <pc:sldMk cId="0" sldId="259"/>
            <ac:spMk id="192" creationId="{00000000-0000-0000-0000-000000000000}"/>
          </ac:spMkLst>
        </pc:spChg>
      </pc:sldChg>
      <pc:sldChg chg="modSp">
        <pc:chgData name="Lisbeth Marcussen (LIMA | OJ)" userId="888574db-57ee-48cd-93c5-0c4f5a318406" providerId="ADAL" clId="{D0C7DBAA-D44F-41B7-BF09-7ECE27837E11}" dt="2023-09-01T08:16:30.367" v="170" actId="20577"/>
        <pc:sldMkLst>
          <pc:docMk/>
          <pc:sldMk cId="0" sldId="260"/>
        </pc:sldMkLst>
        <pc:spChg chg="mod">
          <ac:chgData name="Lisbeth Marcussen (LIMA | OJ)" userId="888574db-57ee-48cd-93c5-0c4f5a318406" providerId="ADAL" clId="{D0C7DBAA-D44F-41B7-BF09-7ECE27837E11}" dt="2023-09-01T08:16:30.367" v="170" actId="20577"/>
          <ac:spMkLst>
            <pc:docMk/>
            <pc:sldMk cId="0" sldId="260"/>
            <ac:spMk id="200" creationId="{00000000-0000-0000-0000-000000000000}"/>
          </ac:spMkLst>
        </pc:spChg>
      </pc:sldChg>
      <pc:sldChg chg="addSp delSp modSp">
        <pc:chgData name="Lisbeth Marcussen (LIMA | OJ)" userId="888574db-57ee-48cd-93c5-0c4f5a318406" providerId="ADAL" clId="{D0C7DBAA-D44F-41B7-BF09-7ECE27837E11}" dt="2023-09-01T08:20:21.833" v="191" actId="1076"/>
        <pc:sldMkLst>
          <pc:docMk/>
          <pc:sldMk cId="0" sldId="261"/>
        </pc:sldMkLst>
        <pc:spChg chg="add del mod">
          <ac:chgData name="Lisbeth Marcussen (LIMA | OJ)" userId="888574db-57ee-48cd-93c5-0c4f5a318406" providerId="ADAL" clId="{D0C7DBAA-D44F-41B7-BF09-7ECE27837E11}" dt="2023-09-01T08:20:03.388" v="187" actId="478"/>
          <ac:spMkLst>
            <pc:docMk/>
            <pc:sldMk cId="0" sldId="261"/>
            <ac:spMk id="4" creationId="{738147E5-42A0-43DC-A42E-A98ECB04C3C9}"/>
          </ac:spMkLst>
        </pc:spChg>
        <pc:spChg chg="del">
          <ac:chgData name="Lisbeth Marcussen (LIMA | OJ)" userId="888574db-57ee-48cd-93c5-0c4f5a318406" providerId="ADAL" clId="{D0C7DBAA-D44F-41B7-BF09-7ECE27837E11}" dt="2023-09-01T08:20:01.339" v="186" actId="478"/>
          <ac:spMkLst>
            <pc:docMk/>
            <pc:sldMk cId="0" sldId="261"/>
            <ac:spMk id="206" creationId="{00000000-0000-0000-0000-000000000000}"/>
          </ac:spMkLst>
        </pc:spChg>
        <pc:spChg chg="del">
          <ac:chgData name="Lisbeth Marcussen (LIMA | OJ)" userId="888574db-57ee-48cd-93c5-0c4f5a318406" providerId="ADAL" clId="{D0C7DBAA-D44F-41B7-BF09-7ECE27837E11}" dt="2023-09-01T08:19:57.455" v="184" actId="478"/>
          <ac:spMkLst>
            <pc:docMk/>
            <pc:sldMk cId="0" sldId="261"/>
            <ac:spMk id="207" creationId="{00000000-0000-0000-0000-000000000000}"/>
          </ac:spMkLst>
        </pc:spChg>
        <pc:picChg chg="add mod">
          <ac:chgData name="Lisbeth Marcussen (LIMA | OJ)" userId="888574db-57ee-48cd-93c5-0c4f5a318406" providerId="ADAL" clId="{D0C7DBAA-D44F-41B7-BF09-7ECE27837E11}" dt="2023-09-01T08:20:21.833" v="191" actId="1076"/>
          <ac:picMkLst>
            <pc:docMk/>
            <pc:sldMk cId="0" sldId="261"/>
            <ac:picMk id="2" creationId="{47B10127-1243-451E-BA0B-0086BD1ECD5E}"/>
          </ac:picMkLst>
        </pc:picChg>
        <pc:picChg chg="del">
          <ac:chgData name="Lisbeth Marcussen (LIMA | OJ)" userId="888574db-57ee-48cd-93c5-0c4f5a318406" providerId="ADAL" clId="{D0C7DBAA-D44F-41B7-BF09-7ECE27837E11}" dt="2023-09-01T08:19:16.887" v="181" actId="478"/>
          <ac:picMkLst>
            <pc:docMk/>
            <pc:sldMk cId="0" sldId="261"/>
            <ac:picMk id="208" creationId="{00000000-0000-0000-0000-000000000000}"/>
          </ac:picMkLst>
        </pc:picChg>
      </pc:sldChg>
      <pc:sldChg chg="modSp">
        <pc:chgData name="Lisbeth Marcussen (LIMA | OJ)" userId="888574db-57ee-48cd-93c5-0c4f5a318406" providerId="ADAL" clId="{D0C7DBAA-D44F-41B7-BF09-7ECE27837E11}" dt="2023-09-01T08:21:12.705" v="198" actId="27636"/>
        <pc:sldMkLst>
          <pc:docMk/>
          <pc:sldMk cId="0" sldId="262"/>
        </pc:sldMkLst>
        <pc:spChg chg="mod">
          <ac:chgData name="Lisbeth Marcussen (LIMA | OJ)" userId="888574db-57ee-48cd-93c5-0c4f5a318406" providerId="ADAL" clId="{D0C7DBAA-D44F-41B7-BF09-7ECE27837E11}" dt="2023-09-01T08:21:12.705" v="198" actId="27636"/>
          <ac:spMkLst>
            <pc:docMk/>
            <pc:sldMk cId="0" sldId="262"/>
            <ac:spMk id="214" creationId="{00000000-0000-0000-0000-000000000000}"/>
          </ac:spMkLst>
        </pc:spChg>
        <pc:spChg chg="mod">
          <ac:chgData name="Lisbeth Marcussen (LIMA | OJ)" userId="888574db-57ee-48cd-93c5-0c4f5a318406" providerId="ADAL" clId="{D0C7DBAA-D44F-41B7-BF09-7ECE27837E11}" dt="2023-09-01T08:20:30.726" v="192" actId="6549"/>
          <ac:spMkLst>
            <pc:docMk/>
            <pc:sldMk cId="0" sldId="262"/>
            <ac:spMk id="215" creationId="{00000000-0000-0000-0000-000000000000}"/>
          </ac:spMkLst>
        </pc:spChg>
      </pc:sldChg>
      <pc:sldChg chg="modSp">
        <pc:chgData name="Lisbeth Marcussen (LIMA | OJ)" userId="888574db-57ee-48cd-93c5-0c4f5a318406" providerId="ADAL" clId="{D0C7DBAA-D44F-41B7-BF09-7ECE27837E11}" dt="2023-09-01T08:26:08.893" v="282" actId="20577"/>
        <pc:sldMkLst>
          <pc:docMk/>
          <pc:sldMk cId="0" sldId="263"/>
        </pc:sldMkLst>
        <pc:spChg chg="mod">
          <ac:chgData name="Lisbeth Marcussen (LIMA | OJ)" userId="888574db-57ee-48cd-93c5-0c4f5a318406" providerId="ADAL" clId="{D0C7DBAA-D44F-41B7-BF09-7ECE27837E11}" dt="2023-09-01T08:21:34.903" v="199"/>
          <ac:spMkLst>
            <pc:docMk/>
            <pc:sldMk cId="0" sldId="263"/>
            <ac:spMk id="221" creationId="{00000000-0000-0000-0000-000000000000}"/>
          </ac:spMkLst>
        </pc:spChg>
        <pc:spChg chg="mod">
          <ac:chgData name="Lisbeth Marcussen (LIMA | OJ)" userId="888574db-57ee-48cd-93c5-0c4f5a318406" providerId="ADAL" clId="{D0C7DBAA-D44F-41B7-BF09-7ECE27837E11}" dt="2023-09-01T08:22:02.948" v="201"/>
          <ac:spMkLst>
            <pc:docMk/>
            <pc:sldMk cId="0" sldId="263"/>
            <ac:spMk id="222" creationId="{00000000-0000-0000-0000-000000000000}"/>
          </ac:spMkLst>
        </pc:spChg>
        <pc:spChg chg="mod">
          <ac:chgData name="Lisbeth Marcussen (LIMA | OJ)" userId="888574db-57ee-48cd-93c5-0c4f5a318406" providerId="ADAL" clId="{D0C7DBAA-D44F-41B7-BF09-7ECE27837E11}" dt="2023-09-01T08:21:49.828" v="200"/>
          <ac:spMkLst>
            <pc:docMk/>
            <pc:sldMk cId="0" sldId="263"/>
            <ac:spMk id="223" creationId="{00000000-0000-0000-0000-000000000000}"/>
          </ac:spMkLst>
        </pc:spChg>
        <pc:spChg chg="mod">
          <ac:chgData name="Lisbeth Marcussen (LIMA | OJ)" userId="888574db-57ee-48cd-93c5-0c4f5a318406" providerId="ADAL" clId="{D0C7DBAA-D44F-41B7-BF09-7ECE27837E11}" dt="2023-09-01T08:22:40.086" v="217"/>
          <ac:spMkLst>
            <pc:docMk/>
            <pc:sldMk cId="0" sldId="263"/>
            <ac:spMk id="224" creationId="{00000000-0000-0000-0000-000000000000}"/>
          </ac:spMkLst>
        </pc:spChg>
        <pc:spChg chg="mod">
          <ac:chgData name="Lisbeth Marcussen (LIMA | OJ)" userId="888574db-57ee-48cd-93c5-0c4f5a318406" providerId="ADAL" clId="{D0C7DBAA-D44F-41B7-BF09-7ECE27837E11}" dt="2023-09-01T08:22:51.179" v="234" actId="20577"/>
          <ac:spMkLst>
            <pc:docMk/>
            <pc:sldMk cId="0" sldId="263"/>
            <ac:spMk id="225" creationId="{00000000-0000-0000-0000-000000000000}"/>
          </ac:spMkLst>
        </pc:spChg>
        <pc:spChg chg="mod">
          <ac:chgData name="Lisbeth Marcussen (LIMA | OJ)" userId="888574db-57ee-48cd-93c5-0c4f5a318406" providerId="ADAL" clId="{D0C7DBAA-D44F-41B7-BF09-7ECE27837E11}" dt="2023-09-01T08:22:19.443" v="202"/>
          <ac:spMkLst>
            <pc:docMk/>
            <pc:sldMk cId="0" sldId="263"/>
            <ac:spMk id="226" creationId="{00000000-0000-0000-0000-000000000000}"/>
          </ac:spMkLst>
        </pc:spChg>
        <pc:spChg chg="mod">
          <ac:chgData name="Lisbeth Marcussen (LIMA | OJ)" userId="888574db-57ee-48cd-93c5-0c4f5a318406" providerId="ADAL" clId="{D0C7DBAA-D44F-41B7-BF09-7ECE27837E11}" dt="2023-09-01T08:26:08.893" v="282" actId="20577"/>
          <ac:spMkLst>
            <pc:docMk/>
            <pc:sldMk cId="0" sldId="263"/>
            <ac:spMk id="227" creationId="{00000000-0000-0000-0000-000000000000}"/>
          </ac:spMkLst>
        </pc:spChg>
        <pc:spChg chg="mod">
          <ac:chgData name="Lisbeth Marcussen (LIMA | OJ)" userId="888574db-57ee-48cd-93c5-0c4f5a318406" providerId="ADAL" clId="{D0C7DBAA-D44F-41B7-BF09-7ECE27837E11}" dt="2023-09-01T08:22:25.764" v="216" actId="20577"/>
          <ac:spMkLst>
            <pc:docMk/>
            <pc:sldMk cId="0" sldId="263"/>
            <ac:spMk id="228" creationId="{00000000-0000-0000-0000-000000000000}"/>
          </ac:spMkLst>
        </pc:spChg>
      </pc:sldChg>
      <pc:sldChg chg="modSp">
        <pc:chgData name="Lisbeth Marcussen (LIMA | OJ)" userId="888574db-57ee-48cd-93c5-0c4f5a318406" providerId="ADAL" clId="{D0C7DBAA-D44F-41B7-BF09-7ECE27837E11}" dt="2023-09-01T08:27:05.181" v="337" actId="20577"/>
        <pc:sldMkLst>
          <pc:docMk/>
          <pc:sldMk cId="0" sldId="264"/>
        </pc:sldMkLst>
        <pc:spChg chg="mod">
          <ac:chgData name="Lisbeth Marcussen (LIMA | OJ)" userId="888574db-57ee-48cd-93c5-0c4f5a318406" providerId="ADAL" clId="{D0C7DBAA-D44F-41B7-BF09-7ECE27837E11}" dt="2023-09-01T08:23:50.189" v="236"/>
          <ac:spMkLst>
            <pc:docMk/>
            <pc:sldMk cId="0" sldId="264"/>
            <ac:spMk id="235" creationId="{00000000-0000-0000-0000-000000000000}"/>
          </ac:spMkLst>
        </pc:spChg>
        <pc:spChg chg="mod">
          <ac:chgData name="Lisbeth Marcussen (LIMA | OJ)" userId="888574db-57ee-48cd-93c5-0c4f5a318406" providerId="ADAL" clId="{D0C7DBAA-D44F-41B7-BF09-7ECE27837E11}" dt="2023-09-01T08:26:33.716" v="285" actId="113"/>
          <ac:spMkLst>
            <pc:docMk/>
            <pc:sldMk cId="0" sldId="264"/>
            <ac:spMk id="236" creationId="{00000000-0000-0000-0000-000000000000}"/>
          </ac:spMkLst>
        </pc:spChg>
        <pc:spChg chg="mod">
          <ac:chgData name="Lisbeth Marcussen (LIMA | OJ)" userId="888574db-57ee-48cd-93c5-0c4f5a318406" providerId="ADAL" clId="{D0C7DBAA-D44F-41B7-BF09-7ECE27837E11}" dt="2023-09-01T08:25:51.541" v="278" actId="14100"/>
          <ac:spMkLst>
            <pc:docMk/>
            <pc:sldMk cId="0" sldId="264"/>
            <ac:spMk id="237" creationId="{00000000-0000-0000-0000-000000000000}"/>
          </ac:spMkLst>
        </pc:spChg>
        <pc:spChg chg="mod">
          <ac:chgData name="Lisbeth Marcussen (LIMA | OJ)" userId="888574db-57ee-48cd-93c5-0c4f5a318406" providerId="ADAL" clId="{D0C7DBAA-D44F-41B7-BF09-7ECE27837E11}" dt="2023-09-01T08:26:46.793" v="286"/>
          <ac:spMkLst>
            <pc:docMk/>
            <pc:sldMk cId="0" sldId="264"/>
            <ac:spMk id="238" creationId="{00000000-0000-0000-0000-000000000000}"/>
          </ac:spMkLst>
        </pc:spChg>
        <pc:spChg chg="mod">
          <ac:chgData name="Lisbeth Marcussen (LIMA | OJ)" userId="888574db-57ee-48cd-93c5-0c4f5a318406" providerId="ADAL" clId="{D0C7DBAA-D44F-41B7-BF09-7ECE27837E11}" dt="2023-09-01T08:26:58.506" v="313" actId="20577"/>
          <ac:spMkLst>
            <pc:docMk/>
            <pc:sldMk cId="0" sldId="264"/>
            <ac:spMk id="239" creationId="{00000000-0000-0000-0000-000000000000}"/>
          </ac:spMkLst>
        </pc:spChg>
        <pc:spChg chg="mod">
          <ac:chgData name="Lisbeth Marcussen (LIMA | OJ)" userId="888574db-57ee-48cd-93c5-0c4f5a318406" providerId="ADAL" clId="{D0C7DBAA-D44F-41B7-BF09-7ECE27837E11}" dt="2023-09-01T08:25:13.276" v="270" actId="20577"/>
          <ac:spMkLst>
            <pc:docMk/>
            <pc:sldMk cId="0" sldId="264"/>
            <ac:spMk id="240" creationId="{00000000-0000-0000-0000-000000000000}"/>
          </ac:spMkLst>
        </pc:spChg>
        <pc:spChg chg="mod">
          <ac:chgData name="Lisbeth Marcussen (LIMA | OJ)" userId="888574db-57ee-48cd-93c5-0c4f5a318406" providerId="ADAL" clId="{D0C7DBAA-D44F-41B7-BF09-7ECE27837E11}" dt="2023-09-01T08:26:20.014" v="283"/>
          <ac:spMkLst>
            <pc:docMk/>
            <pc:sldMk cId="0" sldId="264"/>
            <ac:spMk id="241" creationId="{00000000-0000-0000-0000-000000000000}"/>
          </ac:spMkLst>
        </pc:spChg>
        <pc:spChg chg="mod">
          <ac:chgData name="Lisbeth Marcussen (LIMA | OJ)" userId="888574db-57ee-48cd-93c5-0c4f5a318406" providerId="ADAL" clId="{D0C7DBAA-D44F-41B7-BF09-7ECE27837E11}" dt="2023-09-01T08:27:05.181" v="337" actId="20577"/>
          <ac:spMkLst>
            <pc:docMk/>
            <pc:sldMk cId="0" sldId="264"/>
            <ac:spMk id="242" creationId="{00000000-0000-0000-0000-000000000000}"/>
          </ac:spMkLst>
        </pc:spChg>
        <pc:spChg chg="mod">
          <ac:chgData name="Lisbeth Marcussen (LIMA | OJ)" userId="888574db-57ee-48cd-93c5-0c4f5a318406" providerId="ADAL" clId="{D0C7DBAA-D44F-41B7-BF09-7ECE27837E11}" dt="2023-09-01T08:23:56.587" v="247" actId="20577"/>
          <ac:spMkLst>
            <pc:docMk/>
            <pc:sldMk cId="0" sldId="264"/>
            <ac:spMk id="246" creationId="{00000000-0000-0000-0000-000000000000}"/>
          </ac:spMkLst>
        </pc:spChg>
        <pc:spChg chg="mod">
          <ac:chgData name="Lisbeth Marcussen (LIMA | OJ)" userId="888574db-57ee-48cd-93c5-0c4f5a318406" providerId="ADAL" clId="{D0C7DBAA-D44F-41B7-BF09-7ECE27837E11}" dt="2023-09-01T08:24:01.677" v="261" actId="20577"/>
          <ac:spMkLst>
            <pc:docMk/>
            <pc:sldMk cId="0" sldId="264"/>
            <ac:spMk id="248" creationId="{00000000-0000-0000-0000-000000000000}"/>
          </ac:spMkLst>
        </pc:spChg>
      </pc:sldChg>
      <pc:sldChg chg="modSp">
        <pc:chgData name="Lisbeth Marcussen (LIMA | OJ)" userId="888574db-57ee-48cd-93c5-0c4f5a318406" providerId="ADAL" clId="{D0C7DBAA-D44F-41B7-BF09-7ECE27837E11}" dt="2023-09-01T08:27:18.866" v="339" actId="113"/>
        <pc:sldMkLst>
          <pc:docMk/>
          <pc:sldMk cId="0" sldId="265"/>
        </pc:sldMkLst>
        <pc:spChg chg="mod">
          <ac:chgData name="Lisbeth Marcussen (LIMA | OJ)" userId="888574db-57ee-48cd-93c5-0c4f5a318406" providerId="ADAL" clId="{D0C7DBAA-D44F-41B7-BF09-7ECE27837E11}" dt="2023-09-01T08:27:18.866" v="339" actId="113"/>
          <ac:spMkLst>
            <pc:docMk/>
            <pc:sldMk cId="0" sldId="265"/>
            <ac:spMk id="257" creationId="{00000000-0000-0000-0000-000000000000}"/>
          </ac:spMkLst>
        </pc:spChg>
      </pc:sldChg>
      <pc:sldChg chg="modSp">
        <pc:chgData name="Lisbeth Marcussen (LIMA | OJ)" userId="888574db-57ee-48cd-93c5-0c4f5a318406" providerId="ADAL" clId="{D0C7DBAA-D44F-41B7-BF09-7ECE27837E11}" dt="2023-09-01T08:31:48.468" v="519"/>
        <pc:sldMkLst>
          <pc:docMk/>
          <pc:sldMk cId="0" sldId="266"/>
        </pc:sldMkLst>
        <pc:spChg chg="mod">
          <ac:chgData name="Lisbeth Marcussen (LIMA | OJ)" userId="888574db-57ee-48cd-93c5-0c4f5a318406" providerId="ADAL" clId="{D0C7DBAA-D44F-41B7-BF09-7ECE27837E11}" dt="2023-09-01T08:28:23.502" v="433" actId="20577"/>
          <ac:spMkLst>
            <pc:docMk/>
            <pc:sldMk cId="0" sldId="266"/>
            <ac:spMk id="262" creationId="{00000000-0000-0000-0000-000000000000}"/>
          </ac:spMkLst>
        </pc:spChg>
        <pc:graphicFrameChg chg="mod modGraphic">
          <ac:chgData name="Lisbeth Marcussen (LIMA | OJ)" userId="888574db-57ee-48cd-93c5-0c4f5a318406" providerId="ADAL" clId="{D0C7DBAA-D44F-41B7-BF09-7ECE27837E11}" dt="2023-09-01T08:31:48.468" v="519"/>
          <ac:graphicFrameMkLst>
            <pc:docMk/>
            <pc:sldMk cId="0" sldId="266"/>
            <ac:graphicFrameMk id="263" creationId="{00000000-0000-0000-0000-000000000000}"/>
          </ac:graphicFrameMkLst>
        </pc:graphicFrameChg>
      </pc:sldChg>
      <pc:sldChg chg="modSp">
        <pc:chgData name="Lisbeth Marcussen (LIMA | OJ)" userId="888574db-57ee-48cd-93c5-0c4f5a318406" providerId="ADAL" clId="{D0C7DBAA-D44F-41B7-BF09-7ECE27837E11}" dt="2023-09-01T08:32:05.261" v="537" actId="20577"/>
        <pc:sldMkLst>
          <pc:docMk/>
          <pc:sldMk cId="0" sldId="267"/>
        </pc:sldMkLst>
        <pc:spChg chg="mod">
          <ac:chgData name="Lisbeth Marcussen (LIMA | OJ)" userId="888574db-57ee-48cd-93c5-0c4f5a318406" providerId="ADAL" clId="{D0C7DBAA-D44F-41B7-BF09-7ECE27837E11}" dt="2023-09-01T08:32:05.261" v="537" actId="20577"/>
          <ac:spMkLst>
            <pc:docMk/>
            <pc:sldMk cId="0" sldId="267"/>
            <ac:spMk id="268" creationId="{00000000-0000-0000-0000-000000000000}"/>
          </ac:spMkLst>
        </pc:spChg>
      </pc:sldChg>
    </pc:docChg>
  </pc:docChgLst>
  <pc:docChgLst>
    <pc:chgData name="Lisbeth Marcussen (LIMA | OJ)" userId="888574db-57ee-48cd-93c5-0c4f5a318406" providerId="ADAL" clId="{163FE3D6-0DBC-47DA-896F-CC0964C46A14}"/>
    <pc:docChg chg="undo custSel modSld">
      <pc:chgData name="Lisbeth Marcussen (LIMA | OJ)" userId="888574db-57ee-48cd-93c5-0c4f5a318406" providerId="ADAL" clId="{163FE3D6-0DBC-47DA-896F-CC0964C46A14}" dt="2023-09-04T08:30:32.579" v="1426" actId="6549"/>
      <pc:docMkLst>
        <pc:docMk/>
      </pc:docMkLst>
      <pc:sldChg chg="modSp">
        <pc:chgData name="Lisbeth Marcussen (LIMA | OJ)" userId="888574db-57ee-48cd-93c5-0c4f5a318406" providerId="ADAL" clId="{163FE3D6-0DBC-47DA-896F-CC0964C46A14}" dt="2023-09-04T06:36:29.043" v="4" actId="790"/>
        <pc:sldMkLst>
          <pc:docMk/>
          <pc:sldMk cId="0" sldId="257"/>
        </pc:sldMkLst>
        <pc:spChg chg="mod">
          <ac:chgData name="Lisbeth Marcussen (LIMA | OJ)" userId="888574db-57ee-48cd-93c5-0c4f5a318406" providerId="ADAL" clId="{163FE3D6-0DBC-47DA-896F-CC0964C46A14}" dt="2023-09-04T06:36:09.882" v="0" actId="790"/>
          <ac:spMkLst>
            <pc:docMk/>
            <pc:sldMk cId="0" sldId="257"/>
            <ac:spMk id="169" creationId="{00000000-0000-0000-0000-000000000000}"/>
          </ac:spMkLst>
        </pc:spChg>
        <pc:spChg chg="mod">
          <ac:chgData name="Lisbeth Marcussen (LIMA | OJ)" userId="888574db-57ee-48cd-93c5-0c4f5a318406" providerId="ADAL" clId="{163FE3D6-0DBC-47DA-896F-CC0964C46A14}" dt="2023-09-04T06:36:14.564" v="1" actId="790"/>
          <ac:spMkLst>
            <pc:docMk/>
            <pc:sldMk cId="0" sldId="257"/>
            <ac:spMk id="171" creationId="{00000000-0000-0000-0000-000000000000}"/>
          </ac:spMkLst>
        </pc:spChg>
        <pc:spChg chg="mod">
          <ac:chgData name="Lisbeth Marcussen (LIMA | OJ)" userId="888574db-57ee-48cd-93c5-0c4f5a318406" providerId="ADAL" clId="{163FE3D6-0DBC-47DA-896F-CC0964C46A14}" dt="2023-09-04T06:36:24.553" v="3" actId="790"/>
          <ac:spMkLst>
            <pc:docMk/>
            <pc:sldMk cId="0" sldId="257"/>
            <ac:spMk id="174" creationId="{00000000-0000-0000-0000-000000000000}"/>
          </ac:spMkLst>
        </pc:spChg>
        <pc:spChg chg="mod">
          <ac:chgData name="Lisbeth Marcussen (LIMA | OJ)" userId="888574db-57ee-48cd-93c5-0c4f5a318406" providerId="ADAL" clId="{163FE3D6-0DBC-47DA-896F-CC0964C46A14}" dt="2023-09-04T06:36:29.043" v="4" actId="790"/>
          <ac:spMkLst>
            <pc:docMk/>
            <pc:sldMk cId="0" sldId="257"/>
            <ac:spMk id="176" creationId="{00000000-0000-0000-0000-000000000000}"/>
          </ac:spMkLst>
        </pc:spChg>
        <pc:spChg chg="mod">
          <ac:chgData name="Lisbeth Marcussen (LIMA | OJ)" userId="888574db-57ee-48cd-93c5-0c4f5a318406" providerId="ADAL" clId="{163FE3D6-0DBC-47DA-896F-CC0964C46A14}" dt="2023-09-04T06:36:19.448" v="2" actId="790"/>
          <ac:spMkLst>
            <pc:docMk/>
            <pc:sldMk cId="0" sldId="257"/>
            <ac:spMk id="178" creationId="{00000000-0000-0000-0000-000000000000}"/>
          </ac:spMkLst>
        </pc:spChg>
      </pc:sldChg>
      <pc:sldChg chg="modSp">
        <pc:chgData name="Lisbeth Marcussen (LIMA | OJ)" userId="888574db-57ee-48cd-93c5-0c4f5a318406" providerId="ADAL" clId="{163FE3D6-0DBC-47DA-896F-CC0964C46A14}" dt="2023-09-04T06:36:54.394" v="8" actId="790"/>
        <pc:sldMkLst>
          <pc:docMk/>
          <pc:sldMk cId="0" sldId="258"/>
        </pc:sldMkLst>
        <pc:spChg chg="mod">
          <ac:chgData name="Lisbeth Marcussen (LIMA | OJ)" userId="888574db-57ee-48cd-93c5-0c4f5a318406" providerId="ADAL" clId="{163FE3D6-0DBC-47DA-896F-CC0964C46A14}" dt="2023-09-04T06:36:54.394" v="8" actId="790"/>
          <ac:spMkLst>
            <pc:docMk/>
            <pc:sldMk cId="0" sldId="258"/>
            <ac:spMk id="184" creationId="{00000000-0000-0000-0000-000000000000}"/>
          </ac:spMkLst>
        </pc:spChg>
        <pc:spChg chg="mod">
          <ac:chgData name="Lisbeth Marcussen (LIMA | OJ)" userId="888574db-57ee-48cd-93c5-0c4f5a318406" providerId="ADAL" clId="{163FE3D6-0DBC-47DA-896F-CC0964C46A14}" dt="2023-09-04T06:36:47.885" v="7" actId="790"/>
          <ac:spMkLst>
            <pc:docMk/>
            <pc:sldMk cId="0" sldId="258"/>
            <ac:spMk id="186" creationId="{00000000-0000-0000-0000-000000000000}"/>
          </ac:spMkLst>
        </pc:spChg>
      </pc:sldChg>
      <pc:sldChg chg="modSp">
        <pc:chgData name="Lisbeth Marcussen (LIMA | OJ)" userId="888574db-57ee-48cd-93c5-0c4f5a318406" providerId="ADAL" clId="{163FE3D6-0DBC-47DA-896F-CC0964C46A14}" dt="2023-09-04T06:37:01.954" v="9" actId="790"/>
        <pc:sldMkLst>
          <pc:docMk/>
          <pc:sldMk cId="0" sldId="259"/>
        </pc:sldMkLst>
        <pc:spChg chg="mod">
          <ac:chgData name="Lisbeth Marcussen (LIMA | OJ)" userId="888574db-57ee-48cd-93c5-0c4f5a318406" providerId="ADAL" clId="{163FE3D6-0DBC-47DA-896F-CC0964C46A14}" dt="2023-09-04T06:37:01.954" v="9" actId="790"/>
          <ac:spMkLst>
            <pc:docMk/>
            <pc:sldMk cId="0" sldId="259"/>
            <ac:spMk id="192" creationId="{00000000-0000-0000-0000-000000000000}"/>
          </ac:spMkLst>
        </pc:spChg>
      </pc:sldChg>
      <pc:sldChg chg="modSp">
        <pc:chgData name="Lisbeth Marcussen (LIMA | OJ)" userId="888574db-57ee-48cd-93c5-0c4f5a318406" providerId="ADAL" clId="{163FE3D6-0DBC-47DA-896F-CC0964C46A14}" dt="2023-09-04T06:37:13.423" v="12" actId="790"/>
        <pc:sldMkLst>
          <pc:docMk/>
          <pc:sldMk cId="0" sldId="260"/>
        </pc:sldMkLst>
        <pc:spChg chg="mod">
          <ac:chgData name="Lisbeth Marcussen (LIMA | OJ)" userId="888574db-57ee-48cd-93c5-0c4f5a318406" providerId="ADAL" clId="{163FE3D6-0DBC-47DA-896F-CC0964C46A14}" dt="2023-09-04T06:37:06.843" v="11" actId="20577"/>
          <ac:spMkLst>
            <pc:docMk/>
            <pc:sldMk cId="0" sldId="260"/>
            <ac:spMk id="198" creationId="{00000000-0000-0000-0000-000000000000}"/>
          </ac:spMkLst>
        </pc:spChg>
        <pc:spChg chg="mod">
          <ac:chgData name="Lisbeth Marcussen (LIMA | OJ)" userId="888574db-57ee-48cd-93c5-0c4f5a318406" providerId="ADAL" clId="{163FE3D6-0DBC-47DA-896F-CC0964C46A14}" dt="2023-09-04T06:37:13.423" v="12" actId="790"/>
          <ac:spMkLst>
            <pc:docMk/>
            <pc:sldMk cId="0" sldId="260"/>
            <ac:spMk id="200" creationId="{00000000-0000-0000-0000-000000000000}"/>
          </ac:spMkLst>
        </pc:spChg>
      </pc:sldChg>
      <pc:sldChg chg="modSp">
        <pc:chgData name="Lisbeth Marcussen (LIMA | OJ)" userId="888574db-57ee-48cd-93c5-0c4f5a318406" providerId="ADAL" clId="{163FE3D6-0DBC-47DA-896F-CC0964C46A14}" dt="2023-09-04T06:37:23.013" v="14" actId="20577"/>
        <pc:sldMkLst>
          <pc:docMk/>
          <pc:sldMk cId="0" sldId="262"/>
        </pc:sldMkLst>
        <pc:spChg chg="mod">
          <ac:chgData name="Lisbeth Marcussen (LIMA | OJ)" userId="888574db-57ee-48cd-93c5-0c4f5a318406" providerId="ADAL" clId="{163FE3D6-0DBC-47DA-896F-CC0964C46A14}" dt="2023-09-04T06:37:23.013" v="14" actId="20577"/>
          <ac:spMkLst>
            <pc:docMk/>
            <pc:sldMk cId="0" sldId="262"/>
            <ac:spMk id="215" creationId="{00000000-0000-0000-0000-000000000000}"/>
          </ac:spMkLst>
        </pc:spChg>
      </pc:sldChg>
      <pc:sldChg chg="modSp">
        <pc:chgData name="Lisbeth Marcussen (LIMA | OJ)" userId="888574db-57ee-48cd-93c5-0c4f5a318406" providerId="ADAL" clId="{163FE3D6-0DBC-47DA-896F-CC0964C46A14}" dt="2023-09-04T06:37:36.191" v="16" actId="790"/>
        <pc:sldMkLst>
          <pc:docMk/>
          <pc:sldMk cId="0" sldId="263"/>
        </pc:sldMkLst>
        <pc:spChg chg="mod">
          <ac:chgData name="Lisbeth Marcussen (LIMA | OJ)" userId="888574db-57ee-48cd-93c5-0c4f5a318406" providerId="ADAL" clId="{163FE3D6-0DBC-47DA-896F-CC0964C46A14}" dt="2023-09-04T06:37:31.508" v="15" actId="790"/>
          <ac:spMkLst>
            <pc:docMk/>
            <pc:sldMk cId="0" sldId="263"/>
            <ac:spMk id="222" creationId="{00000000-0000-0000-0000-000000000000}"/>
          </ac:spMkLst>
        </pc:spChg>
        <pc:spChg chg="mod">
          <ac:chgData name="Lisbeth Marcussen (LIMA | OJ)" userId="888574db-57ee-48cd-93c5-0c4f5a318406" providerId="ADAL" clId="{163FE3D6-0DBC-47DA-896F-CC0964C46A14}" dt="2023-09-04T06:37:36.191" v="16" actId="790"/>
          <ac:spMkLst>
            <pc:docMk/>
            <pc:sldMk cId="0" sldId="263"/>
            <ac:spMk id="226" creationId="{00000000-0000-0000-0000-000000000000}"/>
          </ac:spMkLst>
        </pc:spChg>
      </pc:sldChg>
      <pc:sldChg chg="modSp">
        <pc:chgData name="Lisbeth Marcussen (LIMA | OJ)" userId="888574db-57ee-48cd-93c5-0c4f5a318406" providerId="ADAL" clId="{163FE3D6-0DBC-47DA-896F-CC0964C46A14}" dt="2023-09-04T06:45:37.225" v="256" actId="20577"/>
        <pc:sldMkLst>
          <pc:docMk/>
          <pc:sldMk cId="0" sldId="268"/>
        </pc:sldMkLst>
        <pc:spChg chg="mod">
          <ac:chgData name="Lisbeth Marcussen (LIMA | OJ)" userId="888574db-57ee-48cd-93c5-0c4f5a318406" providerId="ADAL" clId="{163FE3D6-0DBC-47DA-896F-CC0964C46A14}" dt="2023-09-04T06:42:47.096" v="168" actId="1076"/>
          <ac:spMkLst>
            <pc:docMk/>
            <pc:sldMk cId="0" sldId="268"/>
            <ac:spMk id="275" creationId="{00000000-0000-0000-0000-000000000000}"/>
          </ac:spMkLst>
        </pc:spChg>
        <pc:spChg chg="mod">
          <ac:chgData name="Lisbeth Marcussen (LIMA | OJ)" userId="888574db-57ee-48cd-93c5-0c4f5a318406" providerId="ADAL" clId="{163FE3D6-0DBC-47DA-896F-CC0964C46A14}" dt="2023-09-04T06:38:31.380" v="19" actId="122"/>
          <ac:spMkLst>
            <pc:docMk/>
            <pc:sldMk cId="0" sldId="268"/>
            <ac:spMk id="276" creationId="{00000000-0000-0000-0000-000000000000}"/>
          </ac:spMkLst>
        </pc:spChg>
        <pc:spChg chg="mod">
          <ac:chgData name="Lisbeth Marcussen (LIMA | OJ)" userId="888574db-57ee-48cd-93c5-0c4f5a318406" providerId="ADAL" clId="{163FE3D6-0DBC-47DA-896F-CC0964C46A14}" dt="2023-09-04T06:45:37.225" v="256" actId="20577"/>
          <ac:spMkLst>
            <pc:docMk/>
            <pc:sldMk cId="0" sldId="268"/>
            <ac:spMk id="277" creationId="{00000000-0000-0000-0000-000000000000}"/>
          </ac:spMkLst>
        </pc:spChg>
      </pc:sldChg>
      <pc:sldChg chg="modSp">
        <pc:chgData name="Lisbeth Marcussen (LIMA | OJ)" userId="888574db-57ee-48cd-93c5-0c4f5a318406" providerId="ADAL" clId="{163FE3D6-0DBC-47DA-896F-CC0964C46A14}" dt="2023-09-04T06:46:21.105" v="275" actId="122"/>
        <pc:sldMkLst>
          <pc:docMk/>
          <pc:sldMk cId="0" sldId="269"/>
        </pc:sldMkLst>
        <pc:spChg chg="mod">
          <ac:chgData name="Lisbeth Marcussen (LIMA | OJ)" userId="888574db-57ee-48cd-93c5-0c4f5a318406" providerId="ADAL" clId="{163FE3D6-0DBC-47DA-896F-CC0964C46A14}" dt="2023-09-04T06:46:21.105" v="275" actId="122"/>
          <ac:spMkLst>
            <pc:docMk/>
            <pc:sldMk cId="0" sldId="269"/>
            <ac:spMk id="283" creationId="{00000000-0000-0000-0000-000000000000}"/>
          </ac:spMkLst>
        </pc:spChg>
      </pc:sldChg>
      <pc:sldChg chg="modSp">
        <pc:chgData name="Lisbeth Marcussen (LIMA | OJ)" userId="888574db-57ee-48cd-93c5-0c4f5a318406" providerId="ADAL" clId="{163FE3D6-0DBC-47DA-896F-CC0964C46A14}" dt="2023-09-04T06:47:24.270" v="277" actId="790"/>
        <pc:sldMkLst>
          <pc:docMk/>
          <pc:sldMk cId="0" sldId="271"/>
        </pc:sldMkLst>
        <pc:spChg chg="mod">
          <ac:chgData name="Lisbeth Marcussen (LIMA | OJ)" userId="888574db-57ee-48cd-93c5-0c4f5a318406" providerId="ADAL" clId="{163FE3D6-0DBC-47DA-896F-CC0964C46A14}" dt="2023-09-04T06:47:16.268" v="276" actId="242"/>
          <ac:spMkLst>
            <pc:docMk/>
            <pc:sldMk cId="0" sldId="271"/>
            <ac:spMk id="296" creationId="{00000000-0000-0000-0000-000000000000}"/>
          </ac:spMkLst>
        </pc:spChg>
        <pc:spChg chg="mod">
          <ac:chgData name="Lisbeth Marcussen (LIMA | OJ)" userId="888574db-57ee-48cd-93c5-0c4f5a318406" providerId="ADAL" clId="{163FE3D6-0DBC-47DA-896F-CC0964C46A14}" dt="2023-09-04T06:47:24.270" v="277" actId="790"/>
          <ac:spMkLst>
            <pc:docMk/>
            <pc:sldMk cId="0" sldId="271"/>
            <ac:spMk id="297" creationId="{00000000-0000-0000-0000-000000000000}"/>
          </ac:spMkLst>
        </pc:spChg>
      </pc:sldChg>
      <pc:sldChg chg="modSp">
        <pc:chgData name="Lisbeth Marcussen (LIMA | OJ)" userId="888574db-57ee-48cd-93c5-0c4f5a318406" providerId="ADAL" clId="{163FE3D6-0DBC-47DA-896F-CC0964C46A14}" dt="2023-09-04T06:49:08.632" v="313" actId="20577"/>
        <pc:sldMkLst>
          <pc:docMk/>
          <pc:sldMk cId="0" sldId="272"/>
        </pc:sldMkLst>
        <pc:spChg chg="mod">
          <ac:chgData name="Lisbeth Marcussen (LIMA | OJ)" userId="888574db-57ee-48cd-93c5-0c4f5a318406" providerId="ADAL" clId="{163FE3D6-0DBC-47DA-896F-CC0964C46A14}" dt="2023-09-04T06:49:08.632" v="313" actId="20577"/>
          <ac:spMkLst>
            <pc:docMk/>
            <pc:sldMk cId="0" sldId="272"/>
            <ac:spMk id="302" creationId="{00000000-0000-0000-0000-000000000000}"/>
          </ac:spMkLst>
        </pc:spChg>
      </pc:sldChg>
      <pc:sldChg chg="modSp">
        <pc:chgData name="Lisbeth Marcussen (LIMA | OJ)" userId="888574db-57ee-48cd-93c5-0c4f5a318406" providerId="ADAL" clId="{163FE3D6-0DBC-47DA-896F-CC0964C46A14}" dt="2023-09-04T06:51:19.558" v="323" actId="242"/>
        <pc:sldMkLst>
          <pc:docMk/>
          <pc:sldMk cId="0" sldId="273"/>
        </pc:sldMkLst>
        <pc:spChg chg="mod">
          <ac:chgData name="Lisbeth Marcussen (LIMA | OJ)" userId="888574db-57ee-48cd-93c5-0c4f5a318406" providerId="ADAL" clId="{163FE3D6-0DBC-47DA-896F-CC0964C46A14}" dt="2023-09-04T06:51:19.558" v="323" actId="242"/>
          <ac:spMkLst>
            <pc:docMk/>
            <pc:sldMk cId="0" sldId="273"/>
            <ac:spMk id="307" creationId="{00000000-0000-0000-0000-000000000000}"/>
          </ac:spMkLst>
        </pc:spChg>
        <pc:spChg chg="mod">
          <ac:chgData name="Lisbeth Marcussen (LIMA | OJ)" userId="888574db-57ee-48cd-93c5-0c4f5a318406" providerId="ADAL" clId="{163FE3D6-0DBC-47DA-896F-CC0964C46A14}" dt="2023-09-04T06:49:42.683" v="314" actId="790"/>
          <ac:spMkLst>
            <pc:docMk/>
            <pc:sldMk cId="0" sldId="273"/>
            <ac:spMk id="308" creationId="{00000000-0000-0000-0000-000000000000}"/>
          </ac:spMkLst>
        </pc:spChg>
      </pc:sldChg>
      <pc:sldChg chg="modSp">
        <pc:chgData name="Lisbeth Marcussen (LIMA | OJ)" userId="888574db-57ee-48cd-93c5-0c4f5a318406" providerId="ADAL" clId="{163FE3D6-0DBC-47DA-896F-CC0964C46A14}" dt="2023-09-04T07:22:59.515" v="396" actId="20577"/>
        <pc:sldMkLst>
          <pc:docMk/>
          <pc:sldMk cId="0" sldId="275"/>
        </pc:sldMkLst>
        <pc:spChg chg="mod">
          <ac:chgData name="Lisbeth Marcussen (LIMA | OJ)" userId="888574db-57ee-48cd-93c5-0c4f5a318406" providerId="ADAL" clId="{163FE3D6-0DBC-47DA-896F-CC0964C46A14}" dt="2023-09-04T07:22:59.515" v="396" actId="20577"/>
          <ac:spMkLst>
            <pc:docMk/>
            <pc:sldMk cId="0" sldId="275"/>
            <ac:spMk id="318" creationId="{00000000-0000-0000-0000-000000000000}"/>
          </ac:spMkLst>
        </pc:spChg>
      </pc:sldChg>
      <pc:sldChg chg="modSp">
        <pc:chgData name="Lisbeth Marcussen (LIMA | OJ)" userId="888574db-57ee-48cd-93c5-0c4f5a318406" providerId="ADAL" clId="{163FE3D6-0DBC-47DA-896F-CC0964C46A14}" dt="2023-09-04T07:42:42.906" v="473" actId="790"/>
        <pc:sldMkLst>
          <pc:docMk/>
          <pc:sldMk cId="0" sldId="276"/>
        </pc:sldMkLst>
        <pc:spChg chg="mod">
          <ac:chgData name="Lisbeth Marcussen (LIMA | OJ)" userId="888574db-57ee-48cd-93c5-0c4f5a318406" providerId="ADAL" clId="{163FE3D6-0DBC-47DA-896F-CC0964C46A14}" dt="2023-09-04T07:41:58.184" v="437" actId="790"/>
          <ac:spMkLst>
            <pc:docMk/>
            <pc:sldMk cId="0" sldId="276"/>
            <ac:spMk id="324" creationId="{00000000-0000-0000-0000-000000000000}"/>
          </ac:spMkLst>
        </pc:spChg>
        <pc:spChg chg="mod">
          <ac:chgData name="Lisbeth Marcussen (LIMA | OJ)" userId="888574db-57ee-48cd-93c5-0c4f5a318406" providerId="ADAL" clId="{163FE3D6-0DBC-47DA-896F-CC0964C46A14}" dt="2023-09-04T07:42:42.906" v="473" actId="790"/>
          <ac:spMkLst>
            <pc:docMk/>
            <pc:sldMk cId="0" sldId="276"/>
            <ac:spMk id="325" creationId="{00000000-0000-0000-0000-000000000000}"/>
          </ac:spMkLst>
        </pc:spChg>
      </pc:sldChg>
      <pc:sldChg chg="modSp">
        <pc:chgData name="Lisbeth Marcussen (LIMA | OJ)" userId="888574db-57ee-48cd-93c5-0c4f5a318406" providerId="ADAL" clId="{163FE3D6-0DBC-47DA-896F-CC0964C46A14}" dt="2023-09-04T07:43:05.744" v="482" actId="20577"/>
        <pc:sldMkLst>
          <pc:docMk/>
          <pc:sldMk cId="0" sldId="277"/>
        </pc:sldMkLst>
        <pc:spChg chg="mod">
          <ac:chgData name="Lisbeth Marcussen (LIMA | OJ)" userId="888574db-57ee-48cd-93c5-0c4f5a318406" providerId="ADAL" clId="{163FE3D6-0DBC-47DA-896F-CC0964C46A14}" dt="2023-09-04T07:43:05.744" v="482" actId="20577"/>
          <ac:spMkLst>
            <pc:docMk/>
            <pc:sldMk cId="0" sldId="277"/>
            <ac:spMk id="333" creationId="{00000000-0000-0000-0000-000000000000}"/>
          </ac:spMkLst>
        </pc:spChg>
      </pc:sldChg>
      <pc:sldChg chg="modSp">
        <pc:chgData name="Lisbeth Marcussen (LIMA | OJ)" userId="888574db-57ee-48cd-93c5-0c4f5a318406" providerId="ADAL" clId="{163FE3D6-0DBC-47DA-896F-CC0964C46A14}" dt="2023-09-04T07:43:48.965" v="492" actId="122"/>
        <pc:sldMkLst>
          <pc:docMk/>
          <pc:sldMk cId="0" sldId="278"/>
        </pc:sldMkLst>
        <pc:spChg chg="mod">
          <ac:chgData name="Lisbeth Marcussen (LIMA | OJ)" userId="888574db-57ee-48cd-93c5-0c4f5a318406" providerId="ADAL" clId="{163FE3D6-0DBC-47DA-896F-CC0964C46A14}" dt="2023-09-04T07:43:48.965" v="492" actId="122"/>
          <ac:spMkLst>
            <pc:docMk/>
            <pc:sldMk cId="0" sldId="278"/>
            <ac:spMk id="340" creationId="{00000000-0000-0000-0000-000000000000}"/>
          </ac:spMkLst>
        </pc:spChg>
      </pc:sldChg>
      <pc:sldChg chg="modSp">
        <pc:chgData name="Lisbeth Marcussen (LIMA | OJ)" userId="888574db-57ee-48cd-93c5-0c4f5a318406" providerId="ADAL" clId="{163FE3D6-0DBC-47DA-896F-CC0964C46A14}" dt="2023-09-04T07:44:27.388" v="495" actId="113"/>
        <pc:sldMkLst>
          <pc:docMk/>
          <pc:sldMk cId="0" sldId="279"/>
        </pc:sldMkLst>
        <pc:spChg chg="mod">
          <ac:chgData name="Lisbeth Marcussen (LIMA | OJ)" userId="888574db-57ee-48cd-93c5-0c4f5a318406" providerId="ADAL" clId="{163FE3D6-0DBC-47DA-896F-CC0964C46A14}" dt="2023-09-04T07:44:27.388" v="495" actId="113"/>
          <ac:spMkLst>
            <pc:docMk/>
            <pc:sldMk cId="0" sldId="279"/>
            <ac:spMk id="346" creationId="{00000000-0000-0000-0000-000000000000}"/>
          </ac:spMkLst>
        </pc:spChg>
      </pc:sldChg>
      <pc:sldChg chg="modSp">
        <pc:chgData name="Lisbeth Marcussen (LIMA | OJ)" userId="888574db-57ee-48cd-93c5-0c4f5a318406" providerId="ADAL" clId="{163FE3D6-0DBC-47DA-896F-CC0964C46A14}" dt="2023-09-04T07:44:56.828" v="523" actId="20577"/>
        <pc:sldMkLst>
          <pc:docMk/>
          <pc:sldMk cId="0" sldId="280"/>
        </pc:sldMkLst>
        <pc:spChg chg="mod">
          <ac:chgData name="Lisbeth Marcussen (LIMA | OJ)" userId="888574db-57ee-48cd-93c5-0c4f5a318406" providerId="ADAL" clId="{163FE3D6-0DBC-47DA-896F-CC0964C46A14}" dt="2023-09-04T07:44:56.828" v="523" actId="20577"/>
          <ac:spMkLst>
            <pc:docMk/>
            <pc:sldMk cId="0" sldId="280"/>
            <ac:spMk id="351" creationId="{00000000-0000-0000-0000-000000000000}"/>
          </ac:spMkLst>
        </pc:spChg>
        <pc:spChg chg="mod">
          <ac:chgData name="Lisbeth Marcussen (LIMA | OJ)" userId="888574db-57ee-48cd-93c5-0c4f5a318406" providerId="ADAL" clId="{163FE3D6-0DBC-47DA-896F-CC0964C46A14}" dt="2023-09-04T07:44:41.092" v="504" actId="20577"/>
          <ac:spMkLst>
            <pc:docMk/>
            <pc:sldMk cId="0" sldId="280"/>
            <ac:spMk id="352" creationId="{00000000-0000-0000-0000-000000000000}"/>
          </ac:spMkLst>
        </pc:spChg>
      </pc:sldChg>
      <pc:sldChg chg="modSp">
        <pc:chgData name="Lisbeth Marcussen (LIMA | OJ)" userId="888574db-57ee-48cd-93c5-0c4f5a318406" providerId="ADAL" clId="{163FE3D6-0DBC-47DA-896F-CC0964C46A14}" dt="2023-09-04T07:46:59.378" v="559" actId="20577"/>
        <pc:sldMkLst>
          <pc:docMk/>
          <pc:sldMk cId="0" sldId="281"/>
        </pc:sldMkLst>
        <pc:spChg chg="mod">
          <ac:chgData name="Lisbeth Marcussen (LIMA | OJ)" userId="888574db-57ee-48cd-93c5-0c4f5a318406" providerId="ADAL" clId="{163FE3D6-0DBC-47DA-896F-CC0964C46A14}" dt="2023-09-04T07:46:59.378" v="559" actId="20577"/>
          <ac:spMkLst>
            <pc:docMk/>
            <pc:sldMk cId="0" sldId="281"/>
            <ac:spMk id="357" creationId="{00000000-0000-0000-0000-000000000000}"/>
          </ac:spMkLst>
        </pc:spChg>
      </pc:sldChg>
      <pc:sldChg chg="modSp">
        <pc:chgData name="Lisbeth Marcussen (LIMA | OJ)" userId="888574db-57ee-48cd-93c5-0c4f5a318406" providerId="ADAL" clId="{163FE3D6-0DBC-47DA-896F-CC0964C46A14}" dt="2023-09-04T07:50:06.400" v="615" actId="790"/>
        <pc:sldMkLst>
          <pc:docMk/>
          <pc:sldMk cId="0" sldId="282"/>
        </pc:sldMkLst>
        <pc:spChg chg="mod">
          <ac:chgData name="Lisbeth Marcussen (LIMA | OJ)" userId="888574db-57ee-48cd-93c5-0c4f5a318406" providerId="ADAL" clId="{163FE3D6-0DBC-47DA-896F-CC0964C46A14}" dt="2023-09-04T07:50:06.400" v="615" actId="790"/>
          <ac:spMkLst>
            <pc:docMk/>
            <pc:sldMk cId="0" sldId="282"/>
            <ac:spMk id="362" creationId="{00000000-0000-0000-0000-000000000000}"/>
          </ac:spMkLst>
        </pc:spChg>
        <pc:spChg chg="mod">
          <ac:chgData name="Lisbeth Marcussen (LIMA | OJ)" userId="888574db-57ee-48cd-93c5-0c4f5a318406" providerId="ADAL" clId="{163FE3D6-0DBC-47DA-896F-CC0964C46A14}" dt="2023-09-04T07:47:33.535" v="563" actId="207"/>
          <ac:spMkLst>
            <pc:docMk/>
            <pc:sldMk cId="0" sldId="282"/>
            <ac:spMk id="363" creationId="{00000000-0000-0000-0000-000000000000}"/>
          </ac:spMkLst>
        </pc:spChg>
      </pc:sldChg>
      <pc:sldChg chg="modSp">
        <pc:chgData name="Lisbeth Marcussen (LIMA | OJ)" userId="888574db-57ee-48cd-93c5-0c4f5a318406" providerId="ADAL" clId="{163FE3D6-0DBC-47DA-896F-CC0964C46A14}" dt="2023-09-04T07:50:28.591" v="641" actId="790"/>
        <pc:sldMkLst>
          <pc:docMk/>
          <pc:sldMk cId="0" sldId="283"/>
        </pc:sldMkLst>
        <pc:spChg chg="mod">
          <ac:chgData name="Lisbeth Marcussen (LIMA | OJ)" userId="888574db-57ee-48cd-93c5-0c4f5a318406" providerId="ADAL" clId="{163FE3D6-0DBC-47DA-896F-CC0964C46A14}" dt="2023-09-04T07:50:28.591" v="641" actId="790"/>
          <ac:spMkLst>
            <pc:docMk/>
            <pc:sldMk cId="0" sldId="283"/>
            <ac:spMk id="368" creationId="{00000000-0000-0000-0000-000000000000}"/>
          </ac:spMkLst>
        </pc:spChg>
      </pc:sldChg>
      <pc:sldChg chg="modSp">
        <pc:chgData name="Lisbeth Marcussen (LIMA | OJ)" userId="888574db-57ee-48cd-93c5-0c4f5a318406" providerId="ADAL" clId="{163FE3D6-0DBC-47DA-896F-CC0964C46A14}" dt="2023-09-04T07:51:03.484" v="669" actId="242"/>
        <pc:sldMkLst>
          <pc:docMk/>
          <pc:sldMk cId="0" sldId="284"/>
        </pc:sldMkLst>
        <pc:spChg chg="mod">
          <ac:chgData name="Lisbeth Marcussen (LIMA | OJ)" userId="888574db-57ee-48cd-93c5-0c4f5a318406" providerId="ADAL" clId="{163FE3D6-0DBC-47DA-896F-CC0964C46A14}" dt="2023-09-04T07:51:03.484" v="669" actId="242"/>
          <ac:spMkLst>
            <pc:docMk/>
            <pc:sldMk cId="0" sldId="284"/>
            <ac:spMk id="373" creationId="{00000000-0000-0000-0000-000000000000}"/>
          </ac:spMkLst>
        </pc:spChg>
        <pc:spChg chg="mod">
          <ac:chgData name="Lisbeth Marcussen (LIMA | OJ)" userId="888574db-57ee-48cd-93c5-0c4f5a318406" providerId="ADAL" clId="{163FE3D6-0DBC-47DA-896F-CC0964C46A14}" dt="2023-09-04T07:50:37.569" v="667" actId="20577"/>
          <ac:spMkLst>
            <pc:docMk/>
            <pc:sldMk cId="0" sldId="284"/>
            <ac:spMk id="374" creationId="{00000000-0000-0000-0000-000000000000}"/>
          </ac:spMkLst>
        </pc:spChg>
      </pc:sldChg>
      <pc:sldChg chg="modSp">
        <pc:chgData name="Lisbeth Marcussen (LIMA | OJ)" userId="888574db-57ee-48cd-93c5-0c4f5a318406" providerId="ADAL" clId="{163FE3D6-0DBC-47DA-896F-CC0964C46A14}" dt="2023-09-04T07:51:27.938" v="672" actId="120"/>
        <pc:sldMkLst>
          <pc:docMk/>
          <pc:sldMk cId="0" sldId="286"/>
        </pc:sldMkLst>
        <pc:spChg chg="mod">
          <ac:chgData name="Lisbeth Marcussen (LIMA | OJ)" userId="888574db-57ee-48cd-93c5-0c4f5a318406" providerId="ADAL" clId="{163FE3D6-0DBC-47DA-896F-CC0964C46A14}" dt="2023-09-04T07:51:27.938" v="672" actId="120"/>
          <ac:spMkLst>
            <pc:docMk/>
            <pc:sldMk cId="0" sldId="286"/>
            <ac:spMk id="385" creationId="{00000000-0000-0000-0000-000000000000}"/>
          </ac:spMkLst>
        </pc:spChg>
        <pc:spChg chg="mod">
          <ac:chgData name="Lisbeth Marcussen (LIMA | OJ)" userId="888574db-57ee-48cd-93c5-0c4f5a318406" providerId="ADAL" clId="{163FE3D6-0DBC-47DA-896F-CC0964C46A14}" dt="2023-09-04T07:51:24.832" v="671"/>
          <ac:spMkLst>
            <pc:docMk/>
            <pc:sldMk cId="0" sldId="286"/>
            <ac:spMk id="386" creationId="{00000000-0000-0000-0000-000000000000}"/>
          </ac:spMkLst>
        </pc:spChg>
      </pc:sldChg>
      <pc:sldChg chg="modSp">
        <pc:chgData name="Lisbeth Marcussen (LIMA | OJ)" userId="888574db-57ee-48cd-93c5-0c4f5a318406" providerId="ADAL" clId="{163FE3D6-0DBC-47DA-896F-CC0964C46A14}" dt="2023-09-04T07:55:21.439" v="744" actId="20577"/>
        <pc:sldMkLst>
          <pc:docMk/>
          <pc:sldMk cId="0" sldId="288"/>
        </pc:sldMkLst>
        <pc:spChg chg="mod">
          <ac:chgData name="Lisbeth Marcussen (LIMA | OJ)" userId="888574db-57ee-48cd-93c5-0c4f5a318406" providerId="ADAL" clId="{163FE3D6-0DBC-47DA-896F-CC0964C46A14}" dt="2023-09-04T07:54:55.911" v="726" actId="6549"/>
          <ac:spMkLst>
            <pc:docMk/>
            <pc:sldMk cId="0" sldId="288"/>
            <ac:spMk id="404" creationId="{00000000-0000-0000-0000-000000000000}"/>
          </ac:spMkLst>
        </pc:spChg>
        <pc:spChg chg="mod">
          <ac:chgData name="Lisbeth Marcussen (LIMA | OJ)" userId="888574db-57ee-48cd-93c5-0c4f5a318406" providerId="ADAL" clId="{163FE3D6-0DBC-47DA-896F-CC0964C46A14}" dt="2023-09-04T07:54:06.087" v="706" actId="6549"/>
          <ac:spMkLst>
            <pc:docMk/>
            <pc:sldMk cId="0" sldId="288"/>
            <ac:spMk id="405" creationId="{00000000-0000-0000-0000-000000000000}"/>
          </ac:spMkLst>
        </pc:spChg>
        <pc:spChg chg="mod">
          <ac:chgData name="Lisbeth Marcussen (LIMA | OJ)" userId="888574db-57ee-48cd-93c5-0c4f5a318406" providerId="ADAL" clId="{163FE3D6-0DBC-47DA-896F-CC0964C46A14}" dt="2023-09-04T07:55:07.967" v="727" actId="6549"/>
          <ac:spMkLst>
            <pc:docMk/>
            <pc:sldMk cId="0" sldId="288"/>
            <ac:spMk id="406" creationId="{00000000-0000-0000-0000-000000000000}"/>
          </ac:spMkLst>
        </pc:spChg>
        <pc:spChg chg="mod">
          <ac:chgData name="Lisbeth Marcussen (LIMA | OJ)" userId="888574db-57ee-48cd-93c5-0c4f5a318406" providerId="ADAL" clId="{163FE3D6-0DBC-47DA-896F-CC0964C46A14}" dt="2023-09-04T07:55:21.439" v="744" actId="20577"/>
          <ac:spMkLst>
            <pc:docMk/>
            <pc:sldMk cId="0" sldId="288"/>
            <ac:spMk id="407" creationId="{00000000-0000-0000-0000-000000000000}"/>
          </ac:spMkLst>
        </pc:spChg>
        <pc:spChg chg="mod">
          <ac:chgData name="Lisbeth Marcussen (LIMA | OJ)" userId="888574db-57ee-48cd-93c5-0c4f5a318406" providerId="ADAL" clId="{163FE3D6-0DBC-47DA-896F-CC0964C46A14}" dt="2023-09-04T07:54:26.395" v="725" actId="20577"/>
          <ac:spMkLst>
            <pc:docMk/>
            <pc:sldMk cId="0" sldId="288"/>
            <ac:spMk id="409" creationId="{00000000-0000-0000-0000-000000000000}"/>
          </ac:spMkLst>
        </pc:spChg>
        <pc:spChg chg="mod">
          <ac:chgData name="Lisbeth Marcussen (LIMA | OJ)" userId="888574db-57ee-48cd-93c5-0c4f5a318406" providerId="ADAL" clId="{163FE3D6-0DBC-47DA-896F-CC0964C46A14}" dt="2023-09-04T07:52:11.597" v="673" actId="404"/>
          <ac:spMkLst>
            <pc:docMk/>
            <pc:sldMk cId="0" sldId="288"/>
            <ac:spMk id="421" creationId="{00000000-0000-0000-0000-000000000000}"/>
          </ac:spMkLst>
        </pc:spChg>
        <pc:spChg chg="mod">
          <ac:chgData name="Lisbeth Marcussen (LIMA | OJ)" userId="888574db-57ee-48cd-93c5-0c4f5a318406" providerId="ADAL" clId="{163FE3D6-0DBC-47DA-896F-CC0964C46A14}" dt="2023-09-04T07:52:28.760" v="692" actId="20577"/>
          <ac:spMkLst>
            <pc:docMk/>
            <pc:sldMk cId="0" sldId="288"/>
            <ac:spMk id="422" creationId="{00000000-0000-0000-0000-000000000000}"/>
          </ac:spMkLst>
        </pc:spChg>
        <pc:spChg chg="mod">
          <ac:chgData name="Lisbeth Marcussen (LIMA | OJ)" userId="888574db-57ee-48cd-93c5-0c4f5a318406" providerId="ADAL" clId="{163FE3D6-0DBC-47DA-896F-CC0964C46A14}" dt="2023-09-04T07:52:52.263" v="693" actId="20577"/>
          <ac:spMkLst>
            <pc:docMk/>
            <pc:sldMk cId="0" sldId="288"/>
            <ac:spMk id="426" creationId="{00000000-0000-0000-0000-000000000000}"/>
          </ac:spMkLst>
        </pc:spChg>
        <pc:spChg chg="mod">
          <ac:chgData name="Lisbeth Marcussen (LIMA | OJ)" userId="888574db-57ee-48cd-93c5-0c4f5a318406" providerId="ADAL" clId="{163FE3D6-0DBC-47DA-896F-CC0964C46A14}" dt="2023-09-04T07:53:00.625" v="694" actId="113"/>
          <ac:spMkLst>
            <pc:docMk/>
            <pc:sldMk cId="0" sldId="288"/>
            <ac:spMk id="427" creationId="{00000000-0000-0000-0000-000000000000}"/>
          </ac:spMkLst>
        </pc:spChg>
      </pc:sldChg>
      <pc:sldChg chg="modSp">
        <pc:chgData name="Lisbeth Marcussen (LIMA | OJ)" userId="888574db-57ee-48cd-93c5-0c4f5a318406" providerId="ADAL" clId="{163FE3D6-0DBC-47DA-896F-CC0964C46A14}" dt="2023-09-04T07:55:36.211" v="764" actId="20577"/>
        <pc:sldMkLst>
          <pc:docMk/>
          <pc:sldMk cId="0" sldId="289"/>
        </pc:sldMkLst>
        <pc:spChg chg="mod">
          <ac:chgData name="Lisbeth Marcussen (LIMA | OJ)" userId="888574db-57ee-48cd-93c5-0c4f5a318406" providerId="ADAL" clId="{163FE3D6-0DBC-47DA-896F-CC0964C46A14}" dt="2023-09-04T07:55:36.211" v="764" actId="20577"/>
          <ac:spMkLst>
            <pc:docMk/>
            <pc:sldMk cId="0" sldId="289"/>
            <ac:spMk id="435" creationId="{00000000-0000-0000-0000-000000000000}"/>
          </ac:spMkLst>
        </pc:spChg>
      </pc:sldChg>
      <pc:sldChg chg="modSp">
        <pc:chgData name="Lisbeth Marcussen (LIMA | OJ)" userId="888574db-57ee-48cd-93c5-0c4f5a318406" providerId="ADAL" clId="{163FE3D6-0DBC-47DA-896F-CC0964C46A14}" dt="2023-09-04T07:59:18.852" v="903" actId="1076"/>
        <pc:sldMkLst>
          <pc:docMk/>
          <pc:sldMk cId="0" sldId="290"/>
        </pc:sldMkLst>
        <pc:graphicFrameChg chg="mod modGraphic">
          <ac:chgData name="Lisbeth Marcussen (LIMA | OJ)" userId="888574db-57ee-48cd-93c5-0c4f5a318406" providerId="ADAL" clId="{163FE3D6-0DBC-47DA-896F-CC0964C46A14}" dt="2023-09-04T07:59:18.852" v="903" actId="1076"/>
          <ac:graphicFrameMkLst>
            <pc:docMk/>
            <pc:sldMk cId="0" sldId="290"/>
            <ac:graphicFrameMk id="440" creationId="{00000000-0000-0000-0000-000000000000}"/>
          </ac:graphicFrameMkLst>
        </pc:graphicFrameChg>
      </pc:sldChg>
      <pc:sldChg chg="modSp">
        <pc:chgData name="Lisbeth Marcussen (LIMA | OJ)" userId="888574db-57ee-48cd-93c5-0c4f5a318406" providerId="ADAL" clId="{163FE3D6-0DBC-47DA-896F-CC0964C46A14}" dt="2023-09-04T08:00:00.975" v="917" actId="1076"/>
        <pc:sldMkLst>
          <pc:docMk/>
          <pc:sldMk cId="0" sldId="291"/>
        </pc:sldMkLst>
        <pc:graphicFrameChg chg="mod modGraphic">
          <ac:chgData name="Lisbeth Marcussen (LIMA | OJ)" userId="888574db-57ee-48cd-93c5-0c4f5a318406" providerId="ADAL" clId="{163FE3D6-0DBC-47DA-896F-CC0964C46A14}" dt="2023-09-04T08:00:00.975" v="917" actId="1076"/>
          <ac:graphicFrameMkLst>
            <pc:docMk/>
            <pc:sldMk cId="0" sldId="291"/>
            <ac:graphicFrameMk id="445" creationId="{00000000-0000-0000-0000-000000000000}"/>
          </ac:graphicFrameMkLst>
        </pc:graphicFrameChg>
      </pc:sldChg>
      <pc:sldChg chg="modSp">
        <pc:chgData name="Lisbeth Marcussen (LIMA | OJ)" userId="888574db-57ee-48cd-93c5-0c4f5a318406" providerId="ADAL" clId="{163FE3D6-0DBC-47DA-896F-CC0964C46A14}" dt="2023-09-04T08:00:10.496" v="933" actId="20577"/>
        <pc:sldMkLst>
          <pc:docMk/>
          <pc:sldMk cId="0" sldId="292"/>
        </pc:sldMkLst>
        <pc:graphicFrameChg chg="modGraphic">
          <ac:chgData name="Lisbeth Marcussen (LIMA | OJ)" userId="888574db-57ee-48cd-93c5-0c4f5a318406" providerId="ADAL" clId="{163FE3D6-0DBC-47DA-896F-CC0964C46A14}" dt="2023-09-04T08:00:10.496" v="933" actId="20577"/>
          <ac:graphicFrameMkLst>
            <pc:docMk/>
            <pc:sldMk cId="0" sldId="292"/>
            <ac:graphicFrameMk id="450" creationId="{00000000-0000-0000-0000-000000000000}"/>
          </ac:graphicFrameMkLst>
        </pc:graphicFrameChg>
      </pc:sldChg>
      <pc:sldChg chg="modSp">
        <pc:chgData name="Lisbeth Marcussen (LIMA | OJ)" userId="888574db-57ee-48cd-93c5-0c4f5a318406" providerId="ADAL" clId="{163FE3D6-0DBC-47DA-896F-CC0964C46A14}" dt="2023-09-04T08:08:37.445" v="950" actId="6549"/>
        <pc:sldMkLst>
          <pc:docMk/>
          <pc:sldMk cId="0" sldId="293"/>
        </pc:sldMkLst>
        <pc:graphicFrameChg chg="modGraphic">
          <ac:chgData name="Lisbeth Marcussen (LIMA | OJ)" userId="888574db-57ee-48cd-93c5-0c4f5a318406" providerId="ADAL" clId="{163FE3D6-0DBC-47DA-896F-CC0964C46A14}" dt="2023-09-04T08:08:37.445" v="950" actId="6549"/>
          <ac:graphicFrameMkLst>
            <pc:docMk/>
            <pc:sldMk cId="0" sldId="293"/>
            <ac:graphicFrameMk id="455" creationId="{00000000-0000-0000-0000-000000000000}"/>
          </ac:graphicFrameMkLst>
        </pc:graphicFrameChg>
      </pc:sldChg>
      <pc:sldChg chg="modSp">
        <pc:chgData name="Lisbeth Marcussen (LIMA | OJ)" userId="888574db-57ee-48cd-93c5-0c4f5a318406" providerId="ADAL" clId="{163FE3D6-0DBC-47DA-896F-CC0964C46A14}" dt="2023-09-04T08:09:30.879" v="988" actId="20577"/>
        <pc:sldMkLst>
          <pc:docMk/>
          <pc:sldMk cId="0" sldId="294"/>
        </pc:sldMkLst>
        <pc:graphicFrameChg chg="modGraphic">
          <ac:chgData name="Lisbeth Marcussen (LIMA | OJ)" userId="888574db-57ee-48cd-93c5-0c4f5a318406" providerId="ADAL" clId="{163FE3D6-0DBC-47DA-896F-CC0964C46A14}" dt="2023-09-04T08:09:30.879" v="988" actId="20577"/>
          <ac:graphicFrameMkLst>
            <pc:docMk/>
            <pc:sldMk cId="0" sldId="294"/>
            <ac:graphicFrameMk id="460" creationId="{00000000-0000-0000-0000-000000000000}"/>
          </ac:graphicFrameMkLst>
        </pc:graphicFrameChg>
      </pc:sldChg>
      <pc:sldChg chg="modSp">
        <pc:chgData name="Lisbeth Marcussen (LIMA | OJ)" userId="888574db-57ee-48cd-93c5-0c4f5a318406" providerId="ADAL" clId="{163FE3D6-0DBC-47DA-896F-CC0964C46A14}" dt="2023-09-04T08:09:59" v="1000" actId="20577"/>
        <pc:sldMkLst>
          <pc:docMk/>
          <pc:sldMk cId="0" sldId="295"/>
        </pc:sldMkLst>
        <pc:spChg chg="mod">
          <ac:chgData name="Lisbeth Marcussen (LIMA | OJ)" userId="888574db-57ee-48cd-93c5-0c4f5a318406" providerId="ADAL" clId="{163FE3D6-0DBC-47DA-896F-CC0964C46A14}" dt="2023-09-04T08:09:59" v="1000" actId="20577"/>
          <ac:spMkLst>
            <pc:docMk/>
            <pc:sldMk cId="0" sldId="295"/>
            <ac:spMk id="466" creationId="{00000000-0000-0000-0000-000000000000}"/>
          </ac:spMkLst>
        </pc:spChg>
      </pc:sldChg>
      <pc:sldChg chg="modSp">
        <pc:chgData name="Lisbeth Marcussen (LIMA | OJ)" userId="888574db-57ee-48cd-93c5-0c4f5a318406" providerId="ADAL" clId="{163FE3D6-0DBC-47DA-896F-CC0964C46A14}" dt="2023-09-04T08:11:46.841" v="1007" actId="1076"/>
        <pc:sldMkLst>
          <pc:docMk/>
          <pc:sldMk cId="0" sldId="296"/>
        </pc:sldMkLst>
        <pc:spChg chg="mod">
          <ac:chgData name="Lisbeth Marcussen (LIMA | OJ)" userId="888574db-57ee-48cd-93c5-0c4f5a318406" providerId="ADAL" clId="{163FE3D6-0DBC-47DA-896F-CC0964C46A14}" dt="2023-09-04T08:11:46.841" v="1007" actId="1076"/>
          <ac:spMkLst>
            <pc:docMk/>
            <pc:sldMk cId="0" sldId="296"/>
            <ac:spMk id="473" creationId="{00000000-0000-0000-0000-000000000000}"/>
          </ac:spMkLst>
        </pc:spChg>
      </pc:sldChg>
      <pc:sldChg chg="modSp">
        <pc:chgData name="Lisbeth Marcussen (LIMA | OJ)" userId="888574db-57ee-48cd-93c5-0c4f5a318406" providerId="ADAL" clId="{163FE3D6-0DBC-47DA-896F-CC0964C46A14}" dt="2023-09-04T08:12:41.608" v="1020" actId="20577"/>
        <pc:sldMkLst>
          <pc:docMk/>
          <pc:sldMk cId="0" sldId="297"/>
        </pc:sldMkLst>
        <pc:spChg chg="mod">
          <ac:chgData name="Lisbeth Marcussen (LIMA | OJ)" userId="888574db-57ee-48cd-93c5-0c4f5a318406" providerId="ADAL" clId="{163FE3D6-0DBC-47DA-896F-CC0964C46A14}" dt="2023-09-04T08:12:41.608" v="1020" actId="20577"/>
          <ac:spMkLst>
            <pc:docMk/>
            <pc:sldMk cId="0" sldId="297"/>
            <ac:spMk id="479" creationId="{00000000-0000-0000-0000-000000000000}"/>
          </ac:spMkLst>
        </pc:spChg>
      </pc:sldChg>
      <pc:sldChg chg="modSp">
        <pc:chgData name="Lisbeth Marcussen (LIMA | OJ)" userId="888574db-57ee-48cd-93c5-0c4f5a318406" providerId="ADAL" clId="{163FE3D6-0DBC-47DA-896F-CC0964C46A14}" dt="2023-09-04T08:15:49.673" v="1130" actId="113"/>
        <pc:sldMkLst>
          <pc:docMk/>
          <pc:sldMk cId="0" sldId="298"/>
        </pc:sldMkLst>
        <pc:spChg chg="mod">
          <ac:chgData name="Lisbeth Marcussen (LIMA | OJ)" userId="888574db-57ee-48cd-93c5-0c4f5a318406" providerId="ADAL" clId="{163FE3D6-0DBC-47DA-896F-CC0964C46A14}" dt="2023-09-04T08:13:38.506" v="1111" actId="20577"/>
          <ac:spMkLst>
            <pc:docMk/>
            <pc:sldMk cId="0" sldId="298"/>
            <ac:spMk id="486" creationId="{00000000-0000-0000-0000-000000000000}"/>
          </ac:spMkLst>
        </pc:spChg>
        <pc:graphicFrameChg chg="mod modGraphic">
          <ac:chgData name="Lisbeth Marcussen (LIMA | OJ)" userId="888574db-57ee-48cd-93c5-0c4f5a318406" providerId="ADAL" clId="{163FE3D6-0DBC-47DA-896F-CC0964C46A14}" dt="2023-09-04T08:15:49.673" v="1130" actId="113"/>
          <ac:graphicFrameMkLst>
            <pc:docMk/>
            <pc:sldMk cId="0" sldId="298"/>
            <ac:graphicFrameMk id="488" creationId="{00000000-0000-0000-0000-000000000000}"/>
          </ac:graphicFrameMkLst>
        </pc:graphicFrameChg>
      </pc:sldChg>
      <pc:sldChg chg="modSp">
        <pc:chgData name="Lisbeth Marcussen (LIMA | OJ)" userId="888574db-57ee-48cd-93c5-0c4f5a318406" providerId="ADAL" clId="{163FE3D6-0DBC-47DA-896F-CC0964C46A14}" dt="2023-09-04T08:16:30.018" v="1133" actId="1076"/>
        <pc:sldMkLst>
          <pc:docMk/>
          <pc:sldMk cId="0" sldId="299"/>
        </pc:sldMkLst>
        <pc:spChg chg="mod">
          <ac:chgData name="Lisbeth Marcussen (LIMA | OJ)" userId="888574db-57ee-48cd-93c5-0c4f5a318406" providerId="ADAL" clId="{163FE3D6-0DBC-47DA-896F-CC0964C46A14}" dt="2023-09-04T08:16:30.018" v="1133" actId="1076"/>
          <ac:spMkLst>
            <pc:docMk/>
            <pc:sldMk cId="0" sldId="299"/>
            <ac:spMk id="493" creationId="{00000000-0000-0000-0000-000000000000}"/>
          </ac:spMkLst>
        </pc:spChg>
      </pc:sldChg>
      <pc:sldChg chg="modSp">
        <pc:chgData name="Lisbeth Marcussen (LIMA | OJ)" userId="888574db-57ee-48cd-93c5-0c4f5a318406" providerId="ADAL" clId="{163FE3D6-0DBC-47DA-896F-CC0964C46A14}" dt="2023-09-04T08:16:48.191" v="1142" actId="20577"/>
        <pc:sldMkLst>
          <pc:docMk/>
          <pc:sldMk cId="0" sldId="300"/>
        </pc:sldMkLst>
        <pc:spChg chg="mod">
          <ac:chgData name="Lisbeth Marcussen (LIMA | OJ)" userId="888574db-57ee-48cd-93c5-0c4f5a318406" providerId="ADAL" clId="{163FE3D6-0DBC-47DA-896F-CC0964C46A14}" dt="2023-09-04T08:16:48.191" v="1142" actId="20577"/>
          <ac:spMkLst>
            <pc:docMk/>
            <pc:sldMk cId="0" sldId="300"/>
            <ac:spMk id="500" creationId="{00000000-0000-0000-0000-000000000000}"/>
          </ac:spMkLst>
        </pc:spChg>
      </pc:sldChg>
      <pc:sldChg chg="modSp">
        <pc:chgData name="Lisbeth Marcussen (LIMA | OJ)" userId="888574db-57ee-48cd-93c5-0c4f5a318406" providerId="ADAL" clId="{163FE3D6-0DBC-47DA-896F-CC0964C46A14}" dt="2023-09-04T08:18:19.463" v="1216" actId="20577"/>
        <pc:sldMkLst>
          <pc:docMk/>
          <pc:sldMk cId="0" sldId="301"/>
        </pc:sldMkLst>
        <pc:spChg chg="mod">
          <ac:chgData name="Lisbeth Marcussen (LIMA | OJ)" userId="888574db-57ee-48cd-93c5-0c4f5a318406" providerId="ADAL" clId="{163FE3D6-0DBC-47DA-896F-CC0964C46A14}" dt="2023-09-04T08:18:19.463" v="1216" actId="20577"/>
          <ac:spMkLst>
            <pc:docMk/>
            <pc:sldMk cId="0" sldId="301"/>
            <ac:spMk id="507" creationId="{00000000-0000-0000-0000-000000000000}"/>
          </ac:spMkLst>
        </pc:spChg>
        <pc:spChg chg="mod">
          <ac:chgData name="Lisbeth Marcussen (LIMA | OJ)" userId="888574db-57ee-48cd-93c5-0c4f5a318406" providerId="ADAL" clId="{163FE3D6-0DBC-47DA-896F-CC0964C46A14}" dt="2023-09-04T08:18:08.940" v="1212" actId="20577"/>
          <ac:spMkLst>
            <pc:docMk/>
            <pc:sldMk cId="0" sldId="301"/>
            <ac:spMk id="508" creationId="{00000000-0000-0000-0000-000000000000}"/>
          </ac:spMkLst>
        </pc:spChg>
      </pc:sldChg>
      <pc:sldChg chg="modSp">
        <pc:chgData name="Lisbeth Marcussen (LIMA | OJ)" userId="888574db-57ee-48cd-93c5-0c4f5a318406" providerId="ADAL" clId="{163FE3D6-0DBC-47DA-896F-CC0964C46A14}" dt="2023-09-04T08:19:54.541" v="1272" actId="20577"/>
        <pc:sldMkLst>
          <pc:docMk/>
          <pc:sldMk cId="0" sldId="302"/>
        </pc:sldMkLst>
        <pc:spChg chg="mod">
          <ac:chgData name="Lisbeth Marcussen (LIMA | OJ)" userId="888574db-57ee-48cd-93c5-0c4f5a318406" providerId="ADAL" clId="{163FE3D6-0DBC-47DA-896F-CC0964C46A14}" dt="2023-09-04T08:19:54.541" v="1272" actId="20577"/>
          <ac:spMkLst>
            <pc:docMk/>
            <pc:sldMk cId="0" sldId="302"/>
            <ac:spMk id="513" creationId="{00000000-0000-0000-0000-000000000000}"/>
          </ac:spMkLst>
        </pc:spChg>
        <pc:spChg chg="mod">
          <ac:chgData name="Lisbeth Marcussen (LIMA | OJ)" userId="888574db-57ee-48cd-93c5-0c4f5a318406" providerId="ADAL" clId="{163FE3D6-0DBC-47DA-896F-CC0964C46A14}" dt="2023-09-04T08:18:35.033" v="1217"/>
          <ac:spMkLst>
            <pc:docMk/>
            <pc:sldMk cId="0" sldId="302"/>
            <ac:spMk id="514" creationId="{00000000-0000-0000-0000-000000000000}"/>
          </ac:spMkLst>
        </pc:spChg>
      </pc:sldChg>
      <pc:sldChg chg="modSp">
        <pc:chgData name="Lisbeth Marcussen (LIMA | OJ)" userId="888574db-57ee-48cd-93c5-0c4f5a318406" providerId="ADAL" clId="{163FE3D6-0DBC-47DA-896F-CC0964C46A14}" dt="2023-09-04T08:20:46.867" v="1288" actId="113"/>
        <pc:sldMkLst>
          <pc:docMk/>
          <pc:sldMk cId="0" sldId="303"/>
        </pc:sldMkLst>
        <pc:spChg chg="mod">
          <ac:chgData name="Lisbeth Marcussen (LIMA | OJ)" userId="888574db-57ee-48cd-93c5-0c4f5a318406" providerId="ADAL" clId="{163FE3D6-0DBC-47DA-896F-CC0964C46A14}" dt="2023-09-04T08:20:46.867" v="1288" actId="113"/>
          <ac:spMkLst>
            <pc:docMk/>
            <pc:sldMk cId="0" sldId="303"/>
            <ac:spMk id="519" creationId="{00000000-0000-0000-0000-000000000000}"/>
          </ac:spMkLst>
        </pc:spChg>
      </pc:sldChg>
      <pc:sldChg chg="modSp">
        <pc:chgData name="Lisbeth Marcussen (LIMA | OJ)" userId="888574db-57ee-48cd-93c5-0c4f5a318406" providerId="ADAL" clId="{163FE3D6-0DBC-47DA-896F-CC0964C46A14}" dt="2023-09-04T08:22:44.525" v="1295" actId="2711"/>
        <pc:sldMkLst>
          <pc:docMk/>
          <pc:sldMk cId="0" sldId="304"/>
        </pc:sldMkLst>
        <pc:spChg chg="mod">
          <ac:chgData name="Lisbeth Marcussen (LIMA | OJ)" userId="888574db-57ee-48cd-93c5-0c4f5a318406" providerId="ADAL" clId="{163FE3D6-0DBC-47DA-896F-CC0964C46A14}" dt="2023-09-04T08:22:24.988" v="1293"/>
          <ac:spMkLst>
            <pc:docMk/>
            <pc:sldMk cId="0" sldId="304"/>
            <ac:spMk id="526" creationId="{00000000-0000-0000-0000-000000000000}"/>
          </ac:spMkLst>
        </pc:spChg>
        <pc:spChg chg="mod">
          <ac:chgData name="Lisbeth Marcussen (LIMA | OJ)" userId="888574db-57ee-48cd-93c5-0c4f5a318406" providerId="ADAL" clId="{163FE3D6-0DBC-47DA-896F-CC0964C46A14}" dt="2023-09-04T08:22:44.525" v="1295" actId="2711"/>
          <ac:spMkLst>
            <pc:docMk/>
            <pc:sldMk cId="0" sldId="304"/>
            <ac:spMk id="528" creationId="{00000000-0000-0000-0000-000000000000}"/>
          </ac:spMkLst>
        </pc:spChg>
      </pc:sldChg>
      <pc:sldChg chg="modSp">
        <pc:chgData name="Lisbeth Marcussen (LIMA | OJ)" userId="888574db-57ee-48cd-93c5-0c4f5a318406" providerId="ADAL" clId="{163FE3D6-0DBC-47DA-896F-CC0964C46A14}" dt="2023-09-04T08:27:56.907" v="1366" actId="113"/>
        <pc:sldMkLst>
          <pc:docMk/>
          <pc:sldMk cId="0" sldId="305"/>
        </pc:sldMkLst>
        <pc:spChg chg="mod">
          <ac:chgData name="Lisbeth Marcussen (LIMA | OJ)" userId="888574db-57ee-48cd-93c5-0c4f5a318406" providerId="ADAL" clId="{163FE3D6-0DBC-47DA-896F-CC0964C46A14}" dt="2023-09-04T08:27:56.907" v="1366" actId="113"/>
          <ac:spMkLst>
            <pc:docMk/>
            <pc:sldMk cId="0" sldId="305"/>
            <ac:spMk id="534" creationId="{00000000-0000-0000-0000-000000000000}"/>
          </ac:spMkLst>
        </pc:spChg>
        <pc:spChg chg="mod">
          <ac:chgData name="Lisbeth Marcussen (LIMA | OJ)" userId="888574db-57ee-48cd-93c5-0c4f5a318406" providerId="ADAL" clId="{163FE3D6-0DBC-47DA-896F-CC0964C46A14}" dt="2023-09-04T08:27:41.063" v="1362" actId="113"/>
          <ac:spMkLst>
            <pc:docMk/>
            <pc:sldMk cId="0" sldId="305"/>
            <ac:spMk id="536" creationId="{00000000-0000-0000-0000-000000000000}"/>
          </ac:spMkLst>
        </pc:spChg>
        <pc:spChg chg="mod">
          <ac:chgData name="Lisbeth Marcussen (LIMA | OJ)" userId="888574db-57ee-48cd-93c5-0c4f5a318406" providerId="ADAL" clId="{163FE3D6-0DBC-47DA-896F-CC0964C46A14}" dt="2023-09-04T08:27:26.803" v="1359" actId="113"/>
          <ac:spMkLst>
            <pc:docMk/>
            <pc:sldMk cId="0" sldId="305"/>
            <ac:spMk id="537" creationId="{00000000-0000-0000-0000-000000000000}"/>
          </ac:spMkLst>
        </pc:spChg>
      </pc:sldChg>
      <pc:sldChg chg="modSp">
        <pc:chgData name="Lisbeth Marcussen (LIMA | OJ)" userId="888574db-57ee-48cd-93c5-0c4f5a318406" providerId="ADAL" clId="{163FE3D6-0DBC-47DA-896F-CC0964C46A14}" dt="2023-09-04T08:28:28.111" v="1381" actId="404"/>
        <pc:sldMkLst>
          <pc:docMk/>
          <pc:sldMk cId="0" sldId="306"/>
        </pc:sldMkLst>
        <pc:spChg chg="mod">
          <ac:chgData name="Lisbeth Marcussen (LIMA | OJ)" userId="888574db-57ee-48cd-93c5-0c4f5a318406" providerId="ADAL" clId="{163FE3D6-0DBC-47DA-896F-CC0964C46A14}" dt="2023-09-04T08:28:28.111" v="1381" actId="404"/>
          <ac:spMkLst>
            <pc:docMk/>
            <pc:sldMk cId="0" sldId="306"/>
            <ac:spMk id="544" creationId="{00000000-0000-0000-0000-000000000000}"/>
          </ac:spMkLst>
        </pc:spChg>
      </pc:sldChg>
      <pc:sldChg chg="modSp">
        <pc:chgData name="Lisbeth Marcussen (LIMA | OJ)" userId="888574db-57ee-48cd-93c5-0c4f5a318406" providerId="ADAL" clId="{163FE3D6-0DBC-47DA-896F-CC0964C46A14}" dt="2023-09-04T08:29:18.483" v="1418" actId="20577"/>
        <pc:sldMkLst>
          <pc:docMk/>
          <pc:sldMk cId="0" sldId="310"/>
        </pc:sldMkLst>
        <pc:spChg chg="mod">
          <ac:chgData name="Lisbeth Marcussen (LIMA | OJ)" userId="888574db-57ee-48cd-93c5-0c4f5a318406" providerId="ADAL" clId="{163FE3D6-0DBC-47DA-896F-CC0964C46A14}" dt="2023-09-04T08:29:18.483" v="1418" actId="20577"/>
          <ac:spMkLst>
            <pc:docMk/>
            <pc:sldMk cId="0" sldId="310"/>
            <ac:spMk id="572" creationId="{00000000-0000-0000-0000-000000000000}"/>
          </ac:spMkLst>
        </pc:spChg>
      </pc:sldChg>
      <pc:sldChg chg="modSp">
        <pc:chgData name="Lisbeth Marcussen (LIMA | OJ)" userId="888574db-57ee-48cd-93c5-0c4f5a318406" providerId="ADAL" clId="{163FE3D6-0DBC-47DA-896F-CC0964C46A14}" dt="2023-09-04T08:30:32.579" v="1426" actId="6549"/>
        <pc:sldMkLst>
          <pc:docMk/>
          <pc:sldMk cId="0" sldId="311"/>
        </pc:sldMkLst>
        <pc:spChg chg="mod">
          <ac:chgData name="Lisbeth Marcussen (LIMA | OJ)" userId="888574db-57ee-48cd-93c5-0c4f5a318406" providerId="ADAL" clId="{163FE3D6-0DBC-47DA-896F-CC0964C46A14}" dt="2023-09-04T08:30:32.579" v="1426" actId="6549"/>
          <ac:spMkLst>
            <pc:docMk/>
            <pc:sldMk cId="0" sldId="311"/>
            <ac:spMk id="578" creationId="{00000000-0000-0000-0000-000000000000}"/>
          </ac:spMkLst>
        </pc:spChg>
        <pc:spChg chg="mod">
          <ac:chgData name="Lisbeth Marcussen (LIMA | OJ)" userId="888574db-57ee-48cd-93c5-0c4f5a318406" providerId="ADAL" clId="{163FE3D6-0DBC-47DA-896F-CC0964C46A14}" dt="2023-09-04T08:29:33.294" v="1422" actId="20577"/>
          <ac:spMkLst>
            <pc:docMk/>
            <pc:sldMk cId="0" sldId="311"/>
            <ac:spMk id="57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36ea598341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136ea598341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g136ea598341_1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36ea598341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36ea598341_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136ea598341_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24" name="Google Shape;524;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6ea598341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36ea598341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36ea598341_1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32" name="Google Shape;53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70" name="Google Shape;57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6ea598341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136ea598341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136ea598341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6ea598341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36ea598341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136ea598341_1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2"/>
        <p:cNvGrpSpPr/>
        <p:nvPr/>
      </p:nvGrpSpPr>
      <p:grpSpPr>
        <a:xfrm>
          <a:off x="0" y="0"/>
          <a:ext cx="0" cy="0"/>
          <a:chOff x="0" y="0"/>
          <a:chExt cx="0" cy="0"/>
        </a:xfrm>
      </p:grpSpPr>
      <p:sp>
        <p:nvSpPr>
          <p:cNvPr id="13" name="Google Shape;13;p20"/>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4" name="Google Shape;14;p20"/>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 name="Google Shape;23;p20"/>
          <p:cNvSpPr>
            <a:spLocks noGrp="1"/>
          </p:cNvSpPr>
          <p:nvPr>
            <p:ph type="pic" idx="3"/>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5" name="Google Shape;25;p20"/>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0"/>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20"/>
        <p:cNvGrpSpPr/>
        <p:nvPr/>
      </p:nvGrpSpPr>
      <p:grpSpPr>
        <a:xfrm>
          <a:off x="0" y="0"/>
          <a:ext cx="0" cy="0"/>
          <a:chOff x="0" y="0"/>
          <a:chExt cx="0" cy="0"/>
        </a:xfrm>
      </p:grpSpPr>
      <p:sp>
        <p:nvSpPr>
          <p:cNvPr id="121" name="Google Shape;121;p26"/>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26"/>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3" name="Google Shape;123;p26"/>
          <p:cNvGrpSpPr/>
          <p:nvPr/>
        </p:nvGrpSpPr>
        <p:grpSpPr>
          <a:xfrm>
            <a:off x="4884044" y="3946789"/>
            <a:ext cx="3525984" cy="2857223"/>
            <a:chOff x="1659400" y="1572038"/>
            <a:chExt cx="970931" cy="786778"/>
          </a:xfrm>
        </p:grpSpPr>
        <p:sp>
          <p:nvSpPr>
            <p:cNvPr id="124" name="Google Shape;124;p26"/>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26"/>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6" name="Google Shape;126;p26"/>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27"/>
        <p:cNvGrpSpPr/>
        <p:nvPr/>
      </p:nvGrpSpPr>
      <p:grpSpPr>
        <a:xfrm>
          <a:off x="0" y="0"/>
          <a:ext cx="0" cy="0"/>
          <a:chOff x="0" y="0"/>
          <a:chExt cx="0" cy="0"/>
        </a:xfrm>
      </p:grpSpPr>
      <p:sp>
        <p:nvSpPr>
          <p:cNvPr id="128" name="Google Shape;128;p27"/>
          <p:cNvSpPr/>
          <p:nvPr/>
        </p:nvSpPr>
        <p:spPr>
          <a:xfrm>
            <a:off x="4605868" y="1"/>
            <a:ext cx="6891866"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27"/>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7"/>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1" name="Google Shape;131;p27"/>
          <p:cNvPicPr preferRelativeResize="0"/>
          <p:nvPr/>
        </p:nvPicPr>
        <p:blipFill rotWithShape="1">
          <a:blip r:embed="rId2">
            <a:alphaModFix/>
          </a:blip>
          <a:srcRect l="-18315" t="15976" r="29196" b="11083"/>
          <a:stretch/>
        </p:blipFill>
        <p:spPr>
          <a:xfrm flipH="1">
            <a:off x="0" y="1639691"/>
            <a:ext cx="8439100" cy="5375657"/>
          </a:xfrm>
          <a:prstGeom prst="rect">
            <a:avLst/>
          </a:prstGeom>
          <a:noFill/>
          <a:ln>
            <a:noFill/>
          </a:ln>
        </p:spPr>
      </p:pic>
      <p:sp>
        <p:nvSpPr>
          <p:cNvPr id="132" name="Google Shape;132;p27"/>
          <p:cNvSpPr>
            <a:spLocks noGrp="1"/>
          </p:cNvSpPr>
          <p:nvPr>
            <p:ph type="pic" idx="3"/>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33"/>
        <p:cNvGrpSpPr/>
        <p:nvPr/>
      </p:nvGrpSpPr>
      <p:grpSpPr>
        <a:xfrm>
          <a:off x="0" y="0"/>
          <a:ext cx="0" cy="0"/>
          <a:chOff x="0" y="0"/>
          <a:chExt cx="0" cy="0"/>
        </a:xfrm>
      </p:grpSpPr>
      <p:sp>
        <p:nvSpPr>
          <p:cNvPr id="134" name="Google Shape;134;p28"/>
          <p:cNvSpPr/>
          <p:nvPr/>
        </p:nvSpPr>
        <p:spPr>
          <a:xfrm>
            <a:off x="0" y="882027"/>
            <a:ext cx="12192000" cy="143727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28"/>
          <p:cNvSpPr txBox="1">
            <a:spLocks noGrp="1"/>
          </p:cNvSpPr>
          <p:nvPr>
            <p:ph type="body" idx="1"/>
          </p:nvPr>
        </p:nvSpPr>
        <p:spPr>
          <a:xfrm>
            <a:off x="835671" y="2727702"/>
            <a:ext cx="7178174" cy="33116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body" idx="2"/>
          </p:nvPr>
        </p:nvSpPr>
        <p:spPr>
          <a:xfrm>
            <a:off x="835671" y="1104337"/>
            <a:ext cx="7178174" cy="1031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7" name="Google Shape;137;p28" descr="iPhone6_mockup_front_white.png"/>
          <p:cNvPicPr preferRelativeResize="0"/>
          <p:nvPr/>
        </p:nvPicPr>
        <p:blipFill rotWithShape="1">
          <a:blip r:embed="rId2">
            <a:alphaModFix/>
          </a:blip>
          <a:srcRect/>
          <a:stretch/>
        </p:blipFill>
        <p:spPr>
          <a:xfrm>
            <a:off x="7768850" y="226918"/>
            <a:ext cx="4094254" cy="6404164"/>
          </a:xfrm>
          <a:prstGeom prst="rect">
            <a:avLst/>
          </a:prstGeom>
          <a:noFill/>
          <a:ln>
            <a:noFill/>
          </a:ln>
        </p:spPr>
      </p:pic>
      <p:sp>
        <p:nvSpPr>
          <p:cNvPr id="138" name="Google Shape;138;p28"/>
          <p:cNvSpPr>
            <a:spLocks noGrp="1"/>
          </p:cNvSpPr>
          <p:nvPr>
            <p:ph type="pic" idx="3"/>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39"/>
        <p:cNvGrpSpPr/>
        <p:nvPr/>
      </p:nvGrpSpPr>
      <p:grpSpPr>
        <a:xfrm>
          <a:off x="0" y="0"/>
          <a:ext cx="0" cy="0"/>
          <a:chOff x="0" y="0"/>
          <a:chExt cx="0" cy="0"/>
        </a:xfrm>
      </p:grpSpPr>
      <p:sp>
        <p:nvSpPr>
          <p:cNvPr id="140" name="Google Shape;140;p29"/>
          <p:cNvSpPr txBox="1">
            <a:spLocks noGrp="1"/>
          </p:cNvSpPr>
          <p:nvPr>
            <p:ph type="body" idx="1"/>
          </p:nvPr>
        </p:nvSpPr>
        <p:spPr>
          <a:xfrm>
            <a:off x="1553583" y="1623405"/>
            <a:ext cx="9778140" cy="48959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29"/>
          <p:cNvSpPr txBox="1">
            <a:spLocks noGrp="1"/>
          </p:cNvSpPr>
          <p:nvPr>
            <p:ph type="body" idx="2"/>
          </p:nvPr>
        </p:nvSpPr>
        <p:spPr>
          <a:xfrm>
            <a:off x="1503336" y="604434"/>
            <a:ext cx="9886397" cy="10189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29"/>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29"/>
          <p:cNvSpPr/>
          <p:nvPr/>
        </p:nvSpPr>
        <p:spPr>
          <a:xfrm>
            <a:off x="8591" y="5357970"/>
            <a:ext cx="1359904" cy="964190"/>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29"/>
          <p:cNvSpPr/>
          <p:nvPr/>
        </p:nvSpPr>
        <p:spPr>
          <a:xfrm>
            <a:off x="0" y="4717164"/>
            <a:ext cx="871051" cy="1802168"/>
          </a:xfrm>
          <a:custGeom>
            <a:avLst/>
            <a:gdLst/>
            <a:ahLst/>
            <a:cxnLst/>
            <a:rect l="l" t="t" r="r" b="b"/>
            <a:pathLst>
              <a:path w="871051" h="1802168" extrusionOk="0">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45"/>
        <p:cNvGrpSpPr/>
        <p:nvPr/>
      </p:nvGrpSpPr>
      <p:grpSpPr>
        <a:xfrm>
          <a:off x="0" y="0"/>
          <a:ext cx="0" cy="0"/>
          <a:chOff x="0" y="0"/>
          <a:chExt cx="0" cy="0"/>
        </a:xfrm>
      </p:grpSpPr>
      <p:sp>
        <p:nvSpPr>
          <p:cNvPr id="146" name="Google Shape;146;p30"/>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30"/>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30"/>
          <p:cNvSpPr txBox="1">
            <a:spLocks noGrp="1"/>
          </p:cNvSpPr>
          <p:nvPr>
            <p:ph type="body" idx="2"/>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30"/>
          <p:cNvSpPr>
            <a:spLocks noGrp="1"/>
          </p:cNvSpPr>
          <p:nvPr>
            <p:ph type="pic" idx="3"/>
          </p:nvPr>
        </p:nvSpPr>
        <p:spPr>
          <a:xfrm>
            <a:off x="5888002" y="439730"/>
            <a:ext cx="5660531" cy="6045736"/>
          </a:xfrm>
          <a:prstGeom prst="rect">
            <a:avLst/>
          </a:prstGeom>
          <a:solidFill>
            <a:srgbClr val="F2F2F2"/>
          </a:solidFill>
          <a:ln>
            <a:noFill/>
          </a:ln>
        </p:spPr>
      </p:sp>
      <p:grpSp>
        <p:nvGrpSpPr>
          <p:cNvPr id="150" name="Google Shape;150;p30"/>
          <p:cNvGrpSpPr/>
          <p:nvPr/>
        </p:nvGrpSpPr>
        <p:grpSpPr>
          <a:xfrm>
            <a:off x="-2012374" y="3808246"/>
            <a:ext cx="3525984" cy="2857223"/>
            <a:chOff x="1659400" y="1572038"/>
            <a:chExt cx="970931" cy="786778"/>
          </a:xfrm>
        </p:grpSpPr>
        <p:sp>
          <p:nvSpPr>
            <p:cNvPr id="151" name="Google Shape;151;p3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3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7"/>
        <p:cNvGrpSpPr/>
        <p:nvPr/>
      </p:nvGrpSpPr>
      <p:grpSpPr>
        <a:xfrm>
          <a:off x="0" y="0"/>
          <a:ext cx="0" cy="0"/>
          <a:chOff x="0" y="0"/>
          <a:chExt cx="0" cy="0"/>
        </a:xfrm>
      </p:grpSpPr>
      <p:sp>
        <p:nvSpPr>
          <p:cNvPr id="28" name="Google Shape;28;p21"/>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1"/>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1"/>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1"/>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1"/>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1"/>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1"/>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1"/>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1"/>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1"/>
          <p:cNvSpPr/>
          <p:nvPr/>
        </p:nvSpPr>
        <p:spPr>
          <a:xfrm>
            <a:off x="8947682" y="2543260"/>
            <a:ext cx="2531288" cy="12234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2E4B"/>
              </a:buClr>
              <a:buSzPts val="1050"/>
              <a:buFont typeface="Calibri"/>
              <a:buNone/>
            </a:pPr>
            <a:r>
              <a:rPr lang="en-US" sz="1050" b="0" i="0" u="none" strike="noStrike" cap="non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39" name="Google Shape;39;p21"/>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1" name="Google Shape;41;p21"/>
          <p:cNvGrpSpPr/>
          <p:nvPr/>
        </p:nvGrpSpPr>
        <p:grpSpPr>
          <a:xfrm>
            <a:off x="8744224" y="-356297"/>
            <a:ext cx="3525984" cy="2857223"/>
            <a:chOff x="1659400" y="1572038"/>
            <a:chExt cx="970931" cy="786778"/>
          </a:xfrm>
        </p:grpSpPr>
        <p:sp>
          <p:nvSpPr>
            <p:cNvPr id="42" name="Google Shape;42;p2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2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22"/>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22"/>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2"/>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2"/>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22"/>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22"/>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1" name="Google Shape;51;p22"/>
          <p:cNvGrpSpPr/>
          <p:nvPr/>
        </p:nvGrpSpPr>
        <p:grpSpPr>
          <a:xfrm>
            <a:off x="9005185" y="0"/>
            <a:ext cx="3525984" cy="2857223"/>
            <a:chOff x="1659400" y="1572038"/>
            <a:chExt cx="970931" cy="786778"/>
          </a:xfrm>
        </p:grpSpPr>
        <p:sp>
          <p:nvSpPr>
            <p:cNvPr id="52" name="Google Shape;52;p2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2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54"/>
        <p:cNvGrpSpPr/>
        <p:nvPr/>
      </p:nvGrpSpPr>
      <p:grpSpPr>
        <a:xfrm>
          <a:off x="0" y="0"/>
          <a:ext cx="0" cy="0"/>
          <a:chOff x="0" y="0"/>
          <a:chExt cx="0" cy="0"/>
        </a:xfrm>
      </p:grpSpPr>
      <p:sp>
        <p:nvSpPr>
          <p:cNvPr id="55" name="Google Shape;55;p23"/>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3"/>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3"/>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60"/>
        <p:cNvGrpSpPr/>
        <p:nvPr/>
      </p:nvGrpSpPr>
      <p:grpSpPr>
        <a:xfrm>
          <a:off x="0" y="0"/>
          <a:ext cx="0" cy="0"/>
          <a:chOff x="0" y="0"/>
          <a:chExt cx="0" cy="0"/>
        </a:xfrm>
      </p:grpSpPr>
      <p:sp>
        <p:nvSpPr>
          <p:cNvPr id="61" name="Google Shape;61;p31"/>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31"/>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4" name="Google Shape;64;p31"/>
          <p:cNvGrpSpPr/>
          <p:nvPr/>
        </p:nvGrpSpPr>
        <p:grpSpPr>
          <a:xfrm>
            <a:off x="336354" y="5927698"/>
            <a:ext cx="2735993" cy="679345"/>
            <a:chOff x="0" y="0"/>
            <a:chExt cx="2301694" cy="571500"/>
          </a:xfrm>
        </p:grpSpPr>
        <p:sp>
          <p:nvSpPr>
            <p:cNvPr id="65" name="Google Shape;65;p3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 name="Google Shape;66;p31"/>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67" name="Google Shape;67;p31"/>
          <p:cNvPicPr preferRelativeResize="0"/>
          <p:nvPr/>
        </p:nvPicPr>
        <p:blipFill rotWithShape="1">
          <a:blip r:embed="rId3">
            <a:alphaModFix/>
          </a:blip>
          <a:srcRect/>
          <a:stretch/>
        </p:blipFill>
        <p:spPr>
          <a:xfrm>
            <a:off x="336354" y="587665"/>
            <a:ext cx="5189566" cy="1979955"/>
          </a:xfrm>
          <a:prstGeom prst="rect">
            <a:avLst/>
          </a:prstGeom>
          <a:noFill/>
          <a:ln>
            <a:noFill/>
          </a:ln>
        </p:spPr>
      </p:pic>
      <p:grpSp>
        <p:nvGrpSpPr>
          <p:cNvPr id="68" name="Google Shape;68;p31"/>
          <p:cNvGrpSpPr/>
          <p:nvPr/>
        </p:nvGrpSpPr>
        <p:grpSpPr>
          <a:xfrm>
            <a:off x="9565775" y="3574321"/>
            <a:ext cx="3525984" cy="2857223"/>
            <a:chOff x="1659400" y="1572038"/>
            <a:chExt cx="970931" cy="786778"/>
          </a:xfrm>
        </p:grpSpPr>
        <p:sp>
          <p:nvSpPr>
            <p:cNvPr id="69" name="Google Shape;69;p3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 name="Google Shape;71;p31"/>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72" name="Google Shape;72;p31"/>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73"/>
        <p:cNvGrpSpPr/>
        <p:nvPr/>
      </p:nvGrpSpPr>
      <p:grpSpPr>
        <a:xfrm>
          <a:off x="0" y="0"/>
          <a:ext cx="0" cy="0"/>
          <a:chOff x="0" y="0"/>
          <a:chExt cx="0" cy="0"/>
        </a:xfrm>
      </p:grpSpPr>
      <p:sp>
        <p:nvSpPr>
          <p:cNvPr id="74" name="Google Shape;74;p18"/>
          <p:cNvSpPr/>
          <p:nvPr/>
        </p:nvSpPr>
        <p:spPr>
          <a:xfrm>
            <a:off x="0" y="0"/>
            <a:ext cx="12192000" cy="6858001"/>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1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76" name="Google Shape;76;p1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77" name="Google Shape;77;p1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Housing Care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78" name="Google Shape;78;p18"/>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79" name="Google Shape;79;p18"/>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80" name="Google Shape;80;p1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81" name="Google Shape;81;p1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8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83"/>
        <p:cNvGrpSpPr/>
        <p:nvPr/>
      </p:nvGrpSpPr>
      <p:grpSpPr>
        <a:xfrm>
          <a:off x="0" y="0"/>
          <a:ext cx="0" cy="0"/>
          <a:chOff x="0" y="0"/>
          <a:chExt cx="0" cy="0"/>
        </a:xfrm>
      </p:grpSpPr>
      <p:sp>
        <p:nvSpPr>
          <p:cNvPr id="84" name="Google Shape;84;p24"/>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24"/>
          <p:cNvSpPr>
            <a:spLocks noGrp="1"/>
          </p:cNvSpPr>
          <p:nvPr>
            <p:ph type="pic" idx="2"/>
          </p:nvPr>
        </p:nvSpPr>
        <p:spPr>
          <a:xfrm>
            <a:off x="0" y="0"/>
            <a:ext cx="12192000" cy="6858000"/>
          </a:xfrm>
          <a:prstGeom prst="rect">
            <a:avLst/>
          </a:prstGeom>
          <a:solidFill>
            <a:srgbClr val="F2F2F2"/>
          </a:solidFill>
          <a:ln>
            <a:noFill/>
          </a:ln>
        </p:spPr>
      </p:sp>
      <p:sp>
        <p:nvSpPr>
          <p:cNvPr id="86" name="Google Shape;86;p24"/>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7" name="Google Shape;87;p24"/>
          <p:cNvGrpSpPr/>
          <p:nvPr/>
        </p:nvGrpSpPr>
        <p:grpSpPr>
          <a:xfrm>
            <a:off x="-1877189" y="2648392"/>
            <a:ext cx="3525984" cy="2857223"/>
            <a:chOff x="1659400" y="1572038"/>
            <a:chExt cx="970931" cy="786778"/>
          </a:xfrm>
        </p:grpSpPr>
        <p:sp>
          <p:nvSpPr>
            <p:cNvPr id="88" name="Google Shape;88;p24"/>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24"/>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90"/>
        <p:cNvGrpSpPr/>
        <p:nvPr/>
      </p:nvGrpSpPr>
      <p:grpSpPr>
        <a:xfrm>
          <a:off x="0" y="0"/>
          <a:ext cx="0" cy="0"/>
          <a:chOff x="0" y="0"/>
          <a:chExt cx="0" cy="0"/>
        </a:xfrm>
      </p:grpSpPr>
      <p:sp>
        <p:nvSpPr>
          <p:cNvPr id="91" name="Google Shape;91;p25"/>
          <p:cNvSpPr/>
          <p:nvPr/>
        </p:nvSpPr>
        <p:spPr>
          <a:xfrm>
            <a:off x="-110112" y="-776"/>
            <a:ext cx="4885857" cy="6858776"/>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5"/>
          <p:cNvSpPr txBox="1">
            <a:spLocks noGrp="1"/>
          </p:cNvSpPr>
          <p:nvPr>
            <p:ph type="body" idx="3"/>
          </p:nvPr>
        </p:nvSpPr>
        <p:spPr>
          <a:xfrm>
            <a:off x="3431555" y="986640"/>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25"/>
          <p:cNvSpPr>
            <a:spLocks noGrp="1"/>
          </p:cNvSpPr>
          <p:nvPr>
            <p:ph type="pic" idx="4"/>
          </p:nvPr>
        </p:nvSpPr>
        <p:spPr>
          <a:xfrm>
            <a:off x="-126342" y="0"/>
            <a:ext cx="3669321" cy="6858000"/>
          </a:xfrm>
          <a:prstGeom prst="rect">
            <a:avLst/>
          </a:prstGeom>
          <a:solidFill>
            <a:srgbClr val="D8D8D8"/>
          </a:solidFill>
          <a:ln>
            <a:noFill/>
          </a:ln>
        </p:spPr>
      </p:sp>
      <p:grpSp>
        <p:nvGrpSpPr>
          <p:cNvPr id="96" name="Google Shape;96;p25"/>
          <p:cNvGrpSpPr/>
          <p:nvPr/>
        </p:nvGrpSpPr>
        <p:grpSpPr>
          <a:xfrm>
            <a:off x="4054161" y="721803"/>
            <a:ext cx="7547911" cy="1674487"/>
            <a:chOff x="4061909" y="1565906"/>
            <a:chExt cx="7547911" cy="1882781"/>
          </a:xfrm>
        </p:grpSpPr>
        <p:cxnSp>
          <p:nvCxnSpPr>
            <p:cNvPr id="97" name="Google Shape;97;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98" name="Google Shape;98;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99" name="Google Shape;99;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00" name="Google Shape;100;p25"/>
          <p:cNvCxnSpPr/>
          <p:nvPr/>
        </p:nvCxnSpPr>
        <p:spPr>
          <a:xfrm>
            <a:off x="4054160" y="200029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1" name="Google Shape;101;p25"/>
          <p:cNvCxnSpPr/>
          <p:nvPr/>
        </p:nvCxnSpPr>
        <p:spPr>
          <a:xfrm>
            <a:off x="4069659" y="238824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102" name="Google Shape;102;p25"/>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5"/>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25"/>
          <p:cNvSpPr txBox="1">
            <a:spLocks noGrp="1"/>
          </p:cNvSpPr>
          <p:nvPr>
            <p:ph type="body" idx="7"/>
          </p:nvPr>
        </p:nvSpPr>
        <p:spPr>
          <a:xfrm>
            <a:off x="3431554" y="2940769"/>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5" name="Google Shape;105;p25"/>
          <p:cNvGrpSpPr/>
          <p:nvPr/>
        </p:nvGrpSpPr>
        <p:grpSpPr>
          <a:xfrm>
            <a:off x="4054160" y="2644936"/>
            <a:ext cx="7547911" cy="1674487"/>
            <a:chOff x="4061909" y="1565906"/>
            <a:chExt cx="7547911" cy="1882781"/>
          </a:xfrm>
        </p:grpSpPr>
        <p:cxnSp>
          <p:nvCxnSpPr>
            <p:cNvPr id="106" name="Google Shape;106;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7" name="Google Shape;107;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08" name="Google Shape;108;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09" name="Google Shape;109;p25"/>
          <p:cNvCxnSpPr/>
          <p:nvPr/>
        </p:nvCxnSpPr>
        <p:spPr>
          <a:xfrm>
            <a:off x="4054159" y="3923423"/>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0" name="Google Shape;110;p25"/>
          <p:cNvCxnSpPr/>
          <p:nvPr/>
        </p:nvCxnSpPr>
        <p:spPr>
          <a:xfrm>
            <a:off x="4069658" y="4311378"/>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
        <p:nvSpPr>
          <p:cNvPr id="111" name="Google Shape;111;p25"/>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24BAA2"/>
              </a:buClr>
              <a:buSzPts val="2400"/>
              <a:buFont typeface="Arial"/>
              <a:buNone/>
              <a:defRPr sz="24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25"/>
          <p:cNvSpPr txBox="1">
            <a:spLocks noGrp="1"/>
          </p:cNvSpPr>
          <p:nvPr>
            <p:ph type="body" idx="13"/>
          </p:nvPr>
        </p:nvSpPr>
        <p:spPr>
          <a:xfrm>
            <a:off x="3447052" y="4804566"/>
            <a:ext cx="1096215"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4" name="Google Shape;114;p25"/>
          <p:cNvGrpSpPr/>
          <p:nvPr/>
        </p:nvGrpSpPr>
        <p:grpSpPr>
          <a:xfrm>
            <a:off x="4069658" y="4508733"/>
            <a:ext cx="7547911" cy="1674487"/>
            <a:chOff x="4061909" y="1565906"/>
            <a:chExt cx="7547911" cy="1882781"/>
          </a:xfrm>
        </p:grpSpPr>
        <p:cxnSp>
          <p:nvCxnSpPr>
            <p:cNvPr id="115" name="Google Shape;115;p25"/>
            <p:cNvCxnSpPr/>
            <p:nvPr/>
          </p:nvCxnSpPr>
          <p:spPr>
            <a:xfrm>
              <a:off x="11609820" y="1582845"/>
              <a:ext cx="0" cy="1865842"/>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6" name="Google Shape;116;p25"/>
            <p:cNvCxnSpPr/>
            <p:nvPr/>
          </p:nvCxnSpPr>
          <p:spPr>
            <a:xfrm>
              <a:off x="4061909" y="1577903"/>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7" name="Google Shape;117;p25"/>
            <p:cNvCxnSpPr/>
            <p:nvPr/>
          </p:nvCxnSpPr>
          <p:spPr>
            <a:xfrm>
              <a:off x="4061909" y="1565906"/>
              <a:ext cx="0" cy="445260"/>
            </a:xfrm>
            <a:prstGeom prst="straightConnector1">
              <a:avLst/>
            </a:prstGeom>
            <a:solidFill>
              <a:srgbClr val="0AA3A4"/>
            </a:solidFill>
            <a:ln w="28575" cap="flat" cmpd="sng">
              <a:solidFill>
                <a:srgbClr val="24BAA2"/>
              </a:solidFill>
              <a:prstDash val="solid"/>
              <a:miter lim="800000"/>
              <a:headEnd type="none" w="sm" len="sm"/>
              <a:tailEnd type="none" w="sm" len="sm"/>
            </a:ln>
          </p:spPr>
        </p:cxnSp>
      </p:grpSp>
      <p:cxnSp>
        <p:nvCxnSpPr>
          <p:cNvPr id="118" name="Google Shape;118;p25"/>
          <p:cNvCxnSpPr/>
          <p:nvPr/>
        </p:nvCxnSpPr>
        <p:spPr>
          <a:xfrm>
            <a:off x="4069657" y="5787220"/>
            <a:ext cx="0" cy="396000"/>
          </a:xfrm>
          <a:prstGeom prst="straightConnector1">
            <a:avLst/>
          </a:prstGeom>
          <a:solidFill>
            <a:srgbClr val="0AA3A4"/>
          </a:solidFill>
          <a:ln w="28575" cap="flat" cmpd="sng">
            <a:solidFill>
              <a:srgbClr val="24BAA2"/>
            </a:solidFill>
            <a:prstDash val="solid"/>
            <a:miter lim="800000"/>
            <a:headEnd type="none" w="sm" len="sm"/>
            <a:tailEnd type="none" w="sm" len="sm"/>
          </a:ln>
        </p:spPr>
      </p:cxnSp>
      <p:cxnSp>
        <p:nvCxnSpPr>
          <p:cNvPr id="119" name="Google Shape;119;p25"/>
          <p:cNvCxnSpPr/>
          <p:nvPr/>
        </p:nvCxnSpPr>
        <p:spPr>
          <a:xfrm>
            <a:off x="4085156" y="6175175"/>
            <a:ext cx="7547911" cy="0"/>
          </a:xfrm>
          <a:prstGeom prst="straightConnector1">
            <a:avLst/>
          </a:prstGeom>
          <a:solidFill>
            <a:srgbClr val="0AA3A4"/>
          </a:solidFill>
          <a:ln w="28575" cap="flat" cmpd="sng">
            <a:solidFill>
              <a:srgbClr val="24BAA2"/>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92E4B"/>
                </a:solidFill>
                <a:latin typeface="Calibri"/>
                <a:ea typeface="Calibri"/>
                <a:cs typeface="Calibri"/>
                <a:sym typeface="Calibri"/>
              </a:rPr>
              <a:t>Reframing Skills for Senior Carers</a:t>
            </a:r>
            <a:endParaRPr sz="1000" b="0" i="0" u="none" strike="noStrike" cap="non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body" idx="1"/>
          </p:nvPr>
        </p:nvSpPr>
        <p:spPr>
          <a:xfrm>
            <a:off x="575887" y="3922846"/>
            <a:ext cx="3949814"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endParaRPr dirty="0"/>
          </a:p>
          <a:p>
            <a:pPr marL="0" lvl="0" indent="0" algn="l" rtl="0">
              <a:lnSpc>
                <a:spcPct val="98850"/>
              </a:lnSpc>
              <a:spcBef>
                <a:spcPts val="0"/>
              </a:spcBef>
              <a:spcAft>
                <a:spcPts val="0"/>
              </a:spcAft>
              <a:buClr>
                <a:schemeClr val="lt1"/>
              </a:buClr>
              <a:buSzPts val="4000"/>
              <a:buNone/>
            </a:pPr>
            <a:r>
              <a:rPr lang="en-US" b="0" dirty="0"/>
              <a:t>Toolkit </a:t>
            </a:r>
            <a:r>
              <a:rPr lang="en-US" dirty="0" err="1"/>
              <a:t>indhold</a:t>
            </a:r>
            <a:endParaRPr dirty="0"/>
          </a:p>
        </p:txBody>
      </p:sp>
      <p:sp>
        <p:nvSpPr>
          <p:cNvPr id="159" name="Google Shape;159;p3"/>
          <p:cNvSpPr txBox="1">
            <a:spLocks noGrp="1"/>
          </p:cNvSpPr>
          <p:nvPr>
            <p:ph type="body" idx="2"/>
          </p:nvPr>
        </p:nvSpPr>
        <p:spPr>
          <a:xfrm>
            <a:off x="273550" y="3097725"/>
            <a:ext cx="5647200" cy="136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en-US" b="1" dirty="0"/>
              <a:t>PR2</a:t>
            </a:r>
            <a:endParaRPr dirty="0"/>
          </a:p>
          <a:p>
            <a:pPr marL="0" lvl="0" indent="0" algn="l" rtl="0">
              <a:lnSpc>
                <a:spcPct val="100000"/>
              </a:lnSpc>
              <a:spcBef>
                <a:spcPts val="0"/>
              </a:spcBef>
              <a:spcAft>
                <a:spcPts val="0"/>
              </a:spcAft>
              <a:buClr>
                <a:schemeClr val="lt1"/>
              </a:buClr>
              <a:buSzPts val="3200"/>
              <a:buNone/>
            </a:pPr>
            <a:r>
              <a:rPr lang="en-US" b="1" dirty="0"/>
              <a:t>Human-Digit WBL Toolkit</a:t>
            </a:r>
            <a:endParaRPr dirty="0"/>
          </a:p>
          <a:p>
            <a:pPr marL="0" lvl="0" indent="0" algn="l" rtl="0">
              <a:lnSpc>
                <a:spcPct val="100000"/>
              </a:lnSpc>
              <a:spcBef>
                <a:spcPts val="0"/>
              </a:spcBef>
              <a:spcAft>
                <a:spcPts val="0"/>
              </a:spcAft>
              <a:buClr>
                <a:schemeClr val="lt1"/>
              </a:buClr>
              <a:buSzPts val="3200"/>
              <a:buNone/>
            </a:pPr>
            <a:r>
              <a:rPr lang="en-US" sz="1600" b="1" dirty="0"/>
              <a:t>Second TM – Carrick on Shannon (IR)– October 11</a:t>
            </a:r>
            <a:r>
              <a:rPr lang="en-US" sz="1600" b="1" baseline="30000" dirty="0"/>
              <a:t>th</a:t>
            </a:r>
            <a:r>
              <a:rPr lang="en-US" sz="1600" b="1" dirty="0"/>
              <a:t> – 12</a:t>
            </a:r>
            <a:r>
              <a:rPr lang="en-US" sz="1600" b="1" baseline="30000" dirty="0"/>
              <a:t>th</a:t>
            </a:r>
            <a:r>
              <a:rPr lang="en-US" sz="1600" b="1" dirty="0"/>
              <a:t> 2022</a:t>
            </a:r>
            <a:endParaRPr sz="1600" b="1" dirty="0"/>
          </a:p>
        </p:txBody>
      </p:sp>
      <p:pic>
        <p:nvPicPr>
          <p:cNvPr id="160" name="Google Shape;160;p3"/>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161" name="Google Shape;161;p3"/>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pic>
        <p:nvPicPr>
          <p:cNvPr id="162" name="Google Shape;162;p3"/>
          <p:cNvPicPr preferRelativeResize="0"/>
          <p:nvPr/>
        </p:nvPicPr>
        <p:blipFill rotWithShape="1">
          <a:blip r:embed="rId4">
            <a:alphaModFix/>
          </a:blip>
          <a:srcRect/>
          <a:stretch/>
        </p:blipFill>
        <p:spPr>
          <a:xfrm>
            <a:off x="3030240" y="5895320"/>
            <a:ext cx="3577387" cy="8943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p:nvPr/>
        </p:nvSpPr>
        <p:spPr>
          <a:xfrm>
            <a:off x="449833" y="1196592"/>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1</a:t>
            </a:r>
            <a:endParaRPr dirty="0"/>
          </a:p>
          <a:p>
            <a:pPr lvl="0">
              <a:lnSpc>
                <a:spcPct val="107000"/>
              </a:lnSpc>
            </a:pPr>
            <a:r>
              <a:rPr lang="da-DK" sz="2000" dirty="0">
                <a:solidFill>
                  <a:schemeClr val="lt1"/>
                </a:solidFill>
                <a:latin typeface="Calibri"/>
                <a:ea typeface="Calibri"/>
                <a:cs typeface="Calibri"/>
                <a:sym typeface="Calibri"/>
              </a:rPr>
              <a:t>En </a:t>
            </a:r>
            <a:r>
              <a:rPr lang="da-DK" sz="2000" b="1" dirty="0">
                <a:solidFill>
                  <a:schemeClr val="lt1"/>
                </a:solidFill>
                <a:latin typeface="Calibri"/>
                <a:ea typeface="Calibri"/>
                <a:cs typeface="Calibri"/>
                <a:sym typeface="Calibri"/>
              </a:rPr>
              <a:t>arbejdsbaseret læringsenhed </a:t>
            </a:r>
            <a:r>
              <a:rPr lang="da-DK" sz="2000" dirty="0">
                <a:solidFill>
                  <a:schemeClr val="lt1"/>
                </a:solidFill>
                <a:latin typeface="Calibri"/>
                <a:ea typeface="Calibri"/>
                <a:cs typeface="Calibri"/>
                <a:sym typeface="Calibri"/>
              </a:rPr>
              <a:t>for plejepersonale</a:t>
            </a:r>
            <a:endParaRPr lang="da-DK" sz="2000" dirty="0">
              <a:solidFill>
                <a:schemeClr val="lt1"/>
              </a:solidFil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8"/>
          <p:cNvSpPr txBox="1">
            <a:spLocks noGrp="1"/>
          </p:cNvSpPr>
          <p:nvPr>
            <p:ph type="body" idx="2"/>
          </p:nvPr>
        </p:nvSpPr>
        <p:spPr>
          <a:xfrm>
            <a:off x="1112706" y="247247"/>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da-DK" dirty="0"/>
              <a:t>Arbejdsbaseret læringsenhed for plejepersonale</a:t>
            </a:r>
            <a:endParaRPr dirty="0"/>
          </a:p>
          <a:p>
            <a:pPr marL="457200" marR="0" lvl="0" indent="-228600" algn="l" rtl="0">
              <a:lnSpc>
                <a:spcPct val="90000"/>
              </a:lnSpc>
              <a:spcBef>
                <a:spcPts val="1000"/>
              </a:spcBef>
              <a:spcAft>
                <a:spcPts val="0"/>
              </a:spcAft>
              <a:buClr>
                <a:srgbClr val="24BAA2"/>
              </a:buClr>
              <a:buSzPts val="3600"/>
              <a:buFont typeface="Arial"/>
              <a:buNone/>
            </a:pPr>
            <a:endParaRPr dirty="0"/>
          </a:p>
        </p:txBody>
      </p:sp>
      <p:graphicFrame>
        <p:nvGraphicFramePr>
          <p:cNvPr id="263" name="Google Shape;263;p8"/>
          <p:cNvGraphicFramePr/>
          <p:nvPr>
            <p:extLst>
              <p:ext uri="{D42A27DB-BD31-4B8C-83A1-F6EECF244321}">
                <p14:modId xmlns:p14="http://schemas.microsoft.com/office/powerpoint/2010/main" val="2960631964"/>
              </p:ext>
            </p:extLst>
          </p:nvPr>
        </p:nvGraphicFramePr>
        <p:xfrm>
          <a:off x="838200" y="908022"/>
          <a:ext cx="10515600" cy="5331480"/>
        </p:xfrm>
        <a:graphic>
          <a:graphicData uri="http://schemas.openxmlformats.org/drawingml/2006/table">
            <a:tbl>
              <a:tblPr>
                <a:noFill/>
                <a:tableStyleId>{72DF1BE7-4E20-4DE5-9270-6081F7D6E45C}</a:tableStyleId>
              </a:tblPr>
              <a:tblGrid>
                <a:gridCol w="3728825">
                  <a:extLst>
                    <a:ext uri="{9D8B030D-6E8A-4147-A177-3AD203B41FA5}">
                      <a16:colId xmlns:a16="http://schemas.microsoft.com/office/drawing/2014/main" val="20000"/>
                    </a:ext>
                  </a:extLst>
                </a:gridCol>
                <a:gridCol w="6786775">
                  <a:extLst>
                    <a:ext uri="{9D8B030D-6E8A-4147-A177-3AD203B41FA5}">
                      <a16:colId xmlns:a16="http://schemas.microsoft.com/office/drawing/2014/main" val="20001"/>
                    </a:ext>
                  </a:extLst>
                </a:gridCol>
              </a:tblGrid>
              <a:tr h="355850">
                <a:tc gridSpan="2">
                  <a:txBody>
                    <a:bodyPr/>
                    <a:lstStyle/>
                    <a:p>
                      <a:pPr marL="0" marR="179070" lvl="0" indent="0" algn="ctr" rtl="0">
                        <a:lnSpc>
                          <a:spcPct val="100000"/>
                        </a:lnSpc>
                        <a:spcBef>
                          <a:spcPts val="0"/>
                        </a:spcBef>
                        <a:spcAft>
                          <a:spcPts val="0"/>
                        </a:spcAft>
                        <a:buNone/>
                      </a:pPr>
                      <a:r>
                        <a:rPr lang="en-US" sz="2400" b="1" u="none" strike="noStrike" cap="none" dirty="0" err="1">
                          <a:solidFill>
                            <a:srgbClr val="000000"/>
                          </a:solidFill>
                          <a:latin typeface="Calibri"/>
                          <a:ea typeface="Calibri"/>
                          <a:cs typeface="Calibri"/>
                          <a:sym typeface="Calibri"/>
                        </a:rPr>
                        <a:t>Læringsenhed</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da-DK"/>
                    </a:p>
                  </a:txBody>
                  <a:tcPr/>
                </a:tc>
                <a:extLst>
                  <a:ext uri="{0D108BD9-81ED-4DB2-BD59-A6C34878D82A}">
                    <a16:rowId xmlns:a16="http://schemas.microsoft.com/office/drawing/2014/main" val="10000"/>
                  </a:ext>
                </a:extLst>
              </a:tr>
              <a:tr h="312150">
                <a:tc>
                  <a:txBody>
                    <a:bodyPr/>
                    <a:lstStyle/>
                    <a:p>
                      <a:pPr marL="0" marR="179070" lvl="0" indent="0" algn="ctr" rtl="0">
                        <a:lnSpc>
                          <a:spcPct val="100000"/>
                        </a:lnSpc>
                        <a:spcBef>
                          <a:spcPts val="0"/>
                        </a:spcBef>
                        <a:spcAft>
                          <a:spcPts val="0"/>
                        </a:spcAft>
                        <a:buNone/>
                      </a:pPr>
                      <a:r>
                        <a:rPr lang="en-US" sz="1800" b="1" i="1" u="none" strike="noStrike" cap="none">
                          <a:solidFill>
                            <a:srgbClr val="000000"/>
                          </a:solidFill>
                          <a:latin typeface="Calibri"/>
                          <a:ea typeface="Calibri"/>
                          <a:cs typeface="Calibri"/>
                          <a:sym typeface="Calibri"/>
                        </a:rPr>
                        <a:t>Title</a:t>
                      </a:r>
                      <a:endParaRPr sz="1800" u="none" strike="noStrike" cap="none">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0650">
                <a:tc>
                  <a:txBody>
                    <a:bodyPr/>
                    <a:lstStyle/>
                    <a:p>
                      <a:pPr marL="0" marR="179070" lvl="0" indent="0" algn="ctr" rtl="0">
                        <a:lnSpc>
                          <a:spcPct val="100000"/>
                        </a:lnSpc>
                        <a:spcBef>
                          <a:spcPts val="0"/>
                        </a:spcBef>
                        <a:spcAft>
                          <a:spcPts val="0"/>
                        </a:spcAft>
                        <a:buNone/>
                      </a:pPr>
                      <a:r>
                        <a:rPr lang="en-US" sz="1800" b="1" i="1" u="none" strike="noStrike" cap="none" dirty="0" err="1">
                          <a:solidFill>
                            <a:srgbClr val="000000"/>
                          </a:solidFill>
                          <a:latin typeface="Calibri"/>
                          <a:ea typeface="Calibri"/>
                          <a:cs typeface="Calibri"/>
                          <a:sym typeface="Calibri"/>
                        </a:rPr>
                        <a:t>Serviceydelse</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dirty="0" err="1">
                          <a:latin typeface="Calibri"/>
                          <a:ea typeface="Calibri"/>
                          <a:cs typeface="Calibri"/>
                          <a:sym typeface="Calibri"/>
                        </a:rPr>
                        <a:t>Rapportere</a:t>
                      </a:r>
                      <a:r>
                        <a:rPr lang="en-US" sz="1800" u="none" strike="noStrike" cap="none" dirty="0">
                          <a:latin typeface="Calibri"/>
                          <a:ea typeface="Calibri"/>
                          <a:cs typeface="Calibri"/>
                          <a:sym typeface="Calibri"/>
                        </a:rPr>
                        <a:t> den </a:t>
                      </a:r>
                      <a:r>
                        <a:rPr lang="en-US" sz="1800" u="none" strike="noStrike" cap="none" dirty="0" err="1">
                          <a:latin typeface="Calibri"/>
                          <a:ea typeface="Calibri"/>
                          <a:cs typeface="Calibri"/>
                          <a:sym typeface="Calibri"/>
                        </a:rPr>
                        <a:t>serviceydelse</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som</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deltageren</a:t>
                      </a:r>
                      <a:r>
                        <a:rPr lang="en-US" sz="1800" u="none" strike="noStrike" cap="none" dirty="0">
                          <a:latin typeface="Calibri"/>
                          <a:ea typeface="Calibri"/>
                          <a:cs typeface="Calibri"/>
                          <a:sym typeface="Calibri"/>
                        </a:rPr>
                        <a:t>/</a:t>
                      </a:r>
                      <a:r>
                        <a:rPr lang="en-US" sz="1800" u="none" strike="noStrike" cap="none" dirty="0" err="1">
                          <a:latin typeface="Calibri"/>
                          <a:ea typeface="Calibri"/>
                          <a:cs typeface="Calibri"/>
                          <a:sym typeface="Calibri"/>
                        </a:rPr>
                        <a:t>plejepersonalet</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skal</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levere</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5675">
                <a:tc>
                  <a:txBody>
                    <a:bodyPr/>
                    <a:lstStyle/>
                    <a:p>
                      <a:pPr marL="0" marR="179070" lvl="0" indent="0" algn="ctr" rtl="0">
                        <a:lnSpc>
                          <a:spcPct val="100000"/>
                        </a:lnSpc>
                        <a:spcBef>
                          <a:spcPts val="0"/>
                        </a:spcBef>
                        <a:spcAft>
                          <a:spcPts val="0"/>
                        </a:spcAft>
                        <a:buNone/>
                      </a:pPr>
                      <a:r>
                        <a:rPr lang="en-US" sz="1800" b="1" i="1" u="none" strike="noStrike" cap="none" dirty="0" err="1">
                          <a:solidFill>
                            <a:srgbClr val="000000"/>
                          </a:solidFill>
                          <a:latin typeface="Calibri"/>
                          <a:ea typeface="Calibri"/>
                          <a:cs typeface="Calibri"/>
                          <a:sym typeface="Calibri"/>
                        </a:rPr>
                        <a:t>Målbare</a:t>
                      </a:r>
                      <a:r>
                        <a:rPr lang="en-US" sz="1800" b="1" i="1" u="none" strike="noStrike" cap="none" dirty="0">
                          <a:solidFill>
                            <a:srgbClr val="000000"/>
                          </a:solidFill>
                          <a:latin typeface="Calibri"/>
                          <a:ea typeface="Calibri"/>
                          <a:cs typeface="Calibri"/>
                          <a:sym typeface="Calibri"/>
                        </a:rPr>
                        <a:t> </a:t>
                      </a:r>
                      <a:r>
                        <a:rPr lang="en-US" sz="1800" b="1" i="1" u="none" strike="noStrike" cap="none" dirty="0" err="1">
                          <a:solidFill>
                            <a:srgbClr val="000000"/>
                          </a:solidFill>
                          <a:latin typeface="Calibri"/>
                          <a:ea typeface="Calibri"/>
                          <a:cs typeface="Calibri"/>
                          <a:sym typeface="Calibri"/>
                        </a:rPr>
                        <a:t>og</a:t>
                      </a:r>
                      <a:r>
                        <a:rPr lang="en-US" sz="1800" b="1" i="1" u="none" strike="noStrike" cap="none" dirty="0">
                          <a:solidFill>
                            <a:srgbClr val="000000"/>
                          </a:solidFill>
                          <a:latin typeface="Calibri"/>
                          <a:ea typeface="Calibri"/>
                          <a:cs typeface="Calibri"/>
                          <a:sym typeface="Calibri"/>
                        </a:rPr>
                        <a:t> </a:t>
                      </a:r>
                      <a:r>
                        <a:rPr lang="en-US" sz="1800" b="1" i="1" u="none" strike="noStrike" cap="none" dirty="0" err="1">
                          <a:solidFill>
                            <a:srgbClr val="000000"/>
                          </a:solidFill>
                          <a:latin typeface="Calibri"/>
                          <a:ea typeface="Calibri"/>
                          <a:cs typeface="Calibri"/>
                          <a:sym typeface="Calibri"/>
                        </a:rPr>
                        <a:t>specifikke</a:t>
                      </a:r>
                      <a:r>
                        <a:rPr lang="en-US" sz="1800" b="1" i="1" u="none" strike="noStrike" cap="none" dirty="0">
                          <a:solidFill>
                            <a:srgbClr val="000000"/>
                          </a:solidFill>
                          <a:latin typeface="Calibri"/>
                          <a:ea typeface="Calibri"/>
                          <a:cs typeface="Calibri"/>
                          <a:sym typeface="Calibri"/>
                        </a:rPr>
                        <a:t> </a:t>
                      </a:r>
                      <a:r>
                        <a:rPr lang="en-US" sz="1800" b="1" i="1" u="none" strike="noStrike" cap="none" dirty="0" err="1">
                          <a:solidFill>
                            <a:srgbClr val="000000"/>
                          </a:solidFill>
                          <a:latin typeface="Calibri"/>
                          <a:ea typeface="Calibri"/>
                          <a:cs typeface="Calibri"/>
                          <a:sym typeface="Calibri"/>
                        </a:rPr>
                        <a:t>læringsudbytte</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dirty="0" err="1">
                          <a:solidFill>
                            <a:srgbClr val="212121"/>
                          </a:solidFill>
                          <a:latin typeface="Calibri"/>
                          <a:ea typeface="Calibri"/>
                          <a:cs typeface="Calibri"/>
                          <a:sym typeface="Calibri"/>
                        </a:rPr>
                        <a:t>Rapporter</a:t>
                      </a:r>
                      <a:r>
                        <a:rPr lang="en-US" sz="1800" u="none" strike="noStrike" cap="none" dirty="0">
                          <a:solidFill>
                            <a:srgbClr val="212121"/>
                          </a:solidFill>
                          <a:latin typeface="Calibri"/>
                          <a:ea typeface="Calibri"/>
                          <a:cs typeface="Calibri"/>
                          <a:sym typeface="Calibri"/>
                        </a:rPr>
                        <a:t> </a:t>
                      </a:r>
                      <a:r>
                        <a:rPr lang="en-US" sz="1800" u="none" strike="noStrike" cap="none" dirty="0" err="1">
                          <a:solidFill>
                            <a:srgbClr val="212121"/>
                          </a:solidFill>
                          <a:latin typeface="Calibri"/>
                          <a:ea typeface="Calibri"/>
                          <a:cs typeface="Calibri"/>
                          <a:sym typeface="Calibri"/>
                        </a:rPr>
                        <a:t>læringsudbytte</a:t>
                      </a:r>
                      <a:r>
                        <a:rPr lang="en-US" sz="1800" u="none" strike="noStrike" cap="none" dirty="0">
                          <a:solidFill>
                            <a:srgbClr val="212121"/>
                          </a:solidFill>
                          <a:latin typeface="Calibri"/>
                          <a:ea typeface="Calibri"/>
                          <a:cs typeface="Calibri"/>
                          <a:sym typeface="Calibri"/>
                        </a:rPr>
                        <a:t> (</a:t>
                      </a:r>
                      <a:r>
                        <a:rPr lang="en-US" sz="1800" u="none" strike="noStrike" cap="none" dirty="0" err="1">
                          <a:solidFill>
                            <a:srgbClr val="212121"/>
                          </a:solidFill>
                          <a:latin typeface="Calibri"/>
                          <a:ea typeface="Calibri"/>
                          <a:cs typeface="Calibri"/>
                          <a:sym typeface="Calibri"/>
                        </a:rPr>
                        <a:t>trin</a:t>
                      </a:r>
                      <a:r>
                        <a:rPr lang="en-US" sz="1800" u="none" strike="noStrike" cap="none" dirty="0">
                          <a:solidFill>
                            <a:srgbClr val="212121"/>
                          </a:solidFill>
                          <a:latin typeface="Calibri"/>
                          <a:ea typeface="Calibri"/>
                          <a:cs typeface="Calibri"/>
                          <a:sym typeface="Calibri"/>
                        </a:rPr>
                        <a:t> 1)</a:t>
                      </a:r>
                      <a:r>
                        <a:rPr lang="en-US" sz="1800" u="none" strike="noStrike" cap="none" dirty="0">
                          <a:latin typeface="Calibri"/>
                          <a:ea typeface="Calibri"/>
                          <a:cs typeface="Calibri"/>
                          <a:sym typeface="Calibri"/>
                        </a:rPr>
                        <a:t> </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14800">
                <a:tc>
                  <a:txBody>
                    <a:bodyPr/>
                    <a:lstStyle/>
                    <a:p>
                      <a:pPr marL="0" marR="179070" lvl="0" indent="0" algn="ctr" rtl="0">
                        <a:lnSpc>
                          <a:spcPct val="100000"/>
                        </a:lnSpc>
                        <a:spcBef>
                          <a:spcPts val="0"/>
                        </a:spcBef>
                        <a:spcAft>
                          <a:spcPts val="0"/>
                        </a:spcAft>
                        <a:buNone/>
                      </a:pPr>
                      <a:r>
                        <a:rPr lang="da-DK" sz="1800" b="1" u="none" strike="noStrike" cap="none" dirty="0">
                          <a:solidFill>
                            <a:srgbClr val="212121"/>
                          </a:solidFill>
                          <a:latin typeface="Calibri"/>
                          <a:ea typeface="Calibri"/>
                          <a:cs typeface="Calibri"/>
                          <a:sym typeface="Calibri"/>
                        </a:rPr>
                        <a:t>Målrettede og forventede kompetencer afstemt efter læringsudbytte</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dirty="0" err="1">
                          <a:latin typeface="Calibri"/>
                          <a:ea typeface="Calibri"/>
                          <a:cs typeface="Calibri"/>
                          <a:sym typeface="Calibri"/>
                        </a:rPr>
                        <a:t>Rapporter</a:t>
                      </a:r>
                      <a:r>
                        <a:rPr lang="en-US" sz="1800" u="none" strike="noStrike" cap="none" dirty="0">
                          <a:latin typeface="Calibri"/>
                          <a:ea typeface="Calibri"/>
                          <a:cs typeface="Calibri"/>
                          <a:sym typeface="Calibri"/>
                        </a:rPr>
                        <a:t> de </a:t>
                      </a:r>
                      <a:r>
                        <a:rPr lang="en-US" sz="1800" u="none" strike="noStrike" cap="none" dirty="0" err="1">
                          <a:latin typeface="Calibri"/>
                          <a:ea typeface="Calibri"/>
                          <a:cs typeface="Calibri"/>
                          <a:sym typeface="Calibri"/>
                        </a:rPr>
                        <a:t>målrettede</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og</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forventede</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kompetencer</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i</a:t>
                      </a:r>
                      <a:r>
                        <a:rPr lang="en-US" sz="1800" u="none" strike="noStrike" cap="none" dirty="0">
                          <a:latin typeface="Calibri"/>
                          <a:ea typeface="Calibri"/>
                          <a:cs typeface="Calibri"/>
                          <a:sym typeface="Calibri"/>
                        </a:rPr>
                        <a:t> forhold </a:t>
                      </a:r>
                      <a:r>
                        <a:rPr lang="en-US" sz="1800" u="none" strike="noStrike" cap="none" dirty="0" err="1">
                          <a:latin typeface="Calibri"/>
                          <a:ea typeface="Calibri"/>
                          <a:cs typeface="Calibri"/>
                          <a:sym typeface="Calibri"/>
                        </a:rPr>
                        <a:t>til</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læringsudbytte</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trin</a:t>
                      </a:r>
                      <a:r>
                        <a:rPr lang="en-US" sz="1800" u="none" strike="noStrike" cap="none" dirty="0">
                          <a:latin typeface="Calibri"/>
                          <a:ea typeface="Calibri"/>
                          <a:cs typeface="Calibri"/>
                          <a:sym typeface="Calibri"/>
                        </a:rPr>
                        <a:t> 2)</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150">
                <a:tc>
                  <a:txBody>
                    <a:bodyPr/>
                    <a:lstStyle/>
                    <a:p>
                      <a:pPr marL="0" marR="179070" lvl="0" indent="0" algn="ctr" rtl="0">
                        <a:lnSpc>
                          <a:spcPct val="100000"/>
                        </a:lnSpc>
                        <a:spcBef>
                          <a:spcPts val="0"/>
                        </a:spcBef>
                        <a:spcAft>
                          <a:spcPts val="0"/>
                        </a:spcAft>
                        <a:buNone/>
                      </a:pPr>
                      <a:r>
                        <a:rPr lang="en-US" sz="1800" b="1" i="1" u="none" strike="noStrike" cap="none" dirty="0" err="1">
                          <a:solidFill>
                            <a:srgbClr val="000000"/>
                          </a:solidFill>
                          <a:latin typeface="Calibri"/>
                          <a:ea typeface="Calibri"/>
                          <a:cs typeface="Calibri"/>
                          <a:sym typeface="Calibri"/>
                        </a:rPr>
                        <a:t>Arbejdsbaserede</a:t>
                      </a:r>
                      <a:r>
                        <a:rPr lang="en-US" sz="1800" b="1" i="1" u="none" strike="noStrike" cap="none" dirty="0">
                          <a:solidFill>
                            <a:srgbClr val="000000"/>
                          </a:solidFill>
                          <a:latin typeface="Calibri"/>
                          <a:ea typeface="Calibri"/>
                          <a:cs typeface="Calibri"/>
                          <a:sym typeface="Calibri"/>
                        </a:rPr>
                        <a:t> </a:t>
                      </a:r>
                      <a:r>
                        <a:rPr lang="en-US" sz="1800" b="1" i="1" u="none" strike="noStrike" cap="none" dirty="0" err="1">
                          <a:solidFill>
                            <a:srgbClr val="000000"/>
                          </a:solidFill>
                          <a:latin typeface="Calibri"/>
                          <a:ea typeface="Calibri"/>
                          <a:cs typeface="Calibri"/>
                          <a:sym typeface="Calibri"/>
                        </a:rPr>
                        <a:t>læringsoplevelser</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dirty="0" err="1">
                          <a:latin typeface="Calibri"/>
                          <a:ea typeface="Calibri"/>
                          <a:cs typeface="Calibri"/>
                          <a:sym typeface="Calibri"/>
                        </a:rPr>
                        <a:t>Rapporter</a:t>
                      </a:r>
                      <a:r>
                        <a:rPr lang="en-US" sz="1800" u="none" strike="noStrike" cap="none" dirty="0">
                          <a:latin typeface="Calibri"/>
                          <a:ea typeface="Calibri"/>
                          <a:cs typeface="Calibri"/>
                          <a:sym typeface="Calibri"/>
                        </a:rPr>
                        <a:t> de </a:t>
                      </a:r>
                      <a:r>
                        <a:rPr lang="en-US" sz="1800" u="none" strike="noStrike" cap="none" dirty="0" err="1">
                          <a:latin typeface="Calibri"/>
                          <a:ea typeface="Calibri"/>
                          <a:cs typeface="Calibri"/>
                          <a:sym typeface="Calibri"/>
                        </a:rPr>
                        <a:t>vigtigste</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læringsaktiviteter</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trin</a:t>
                      </a:r>
                      <a:r>
                        <a:rPr lang="en-US" sz="1800" u="none" strike="noStrike" cap="none" dirty="0">
                          <a:latin typeface="Calibri"/>
                          <a:ea typeface="Calibri"/>
                          <a:cs typeface="Calibri"/>
                          <a:sym typeface="Calibri"/>
                        </a:rPr>
                        <a:t> 3)</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150">
                <a:tc>
                  <a:txBody>
                    <a:bodyPr/>
                    <a:lstStyle/>
                    <a:p>
                      <a:pPr marL="0" marR="179070" lvl="0" indent="0" algn="ctr" rtl="0">
                        <a:lnSpc>
                          <a:spcPct val="100000"/>
                        </a:lnSpc>
                        <a:spcBef>
                          <a:spcPts val="0"/>
                        </a:spcBef>
                        <a:spcAft>
                          <a:spcPts val="0"/>
                        </a:spcAft>
                        <a:buNone/>
                      </a:pPr>
                      <a:r>
                        <a:rPr lang="da-DK" sz="1800" b="1" i="1" u="none" strike="noStrike" cap="none" noProof="0" dirty="0">
                          <a:solidFill>
                            <a:srgbClr val="000000"/>
                          </a:solidFill>
                          <a:latin typeface="Calibri"/>
                          <a:ea typeface="Calibri"/>
                          <a:cs typeface="Calibri"/>
                          <a:sym typeface="Calibri"/>
                        </a:rPr>
                        <a:t>Monitorering</a:t>
                      </a:r>
                      <a:endParaRPr lang="da-DK" sz="1800" u="none" strike="noStrike" cap="none" noProof="0"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da-DK" sz="1800" u="none" strike="noStrike" cap="none" dirty="0">
                          <a:latin typeface="Calibri"/>
                          <a:ea typeface="Calibri"/>
                          <a:cs typeface="Calibri"/>
                          <a:sym typeface="Calibri"/>
                        </a:rPr>
                        <a:t>Plan og monitoreringsværktøjer (se monitoreringsafsnit 3.3)</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917700">
                <a:tc>
                  <a:txBody>
                    <a:bodyPr/>
                    <a:lstStyle/>
                    <a:p>
                      <a:pPr marL="0" marR="179070" lvl="0" indent="0" algn="ctr" rtl="0">
                        <a:lnSpc>
                          <a:spcPct val="100000"/>
                        </a:lnSpc>
                        <a:spcBef>
                          <a:spcPts val="0"/>
                        </a:spcBef>
                        <a:spcAft>
                          <a:spcPts val="0"/>
                        </a:spcAft>
                        <a:buNone/>
                      </a:pPr>
                      <a:r>
                        <a:rPr lang="en-US" sz="1800" b="1" i="1" u="none" strike="noStrike" cap="none" dirty="0" err="1">
                          <a:solidFill>
                            <a:srgbClr val="000000"/>
                          </a:solidFill>
                          <a:latin typeface="Calibri"/>
                          <a:ea typeface="Calibri"/>
                          <a:cs typeface="Calibri"/>
                          <a:sym typeface="Calibri"/>
                        </a:rPr>
                        <a:t>Vurdering</a:t>
                      </a:r>
                      <a:endParaRPr lang="en-US" sz="1800" b="1" i="1" u="none" strike="noStrike" cap="none" dirty="0">
                        <a:solidFill>
                          <a:srgbClr val="000000"/>
                        </a:solidFill>
                        <a:latin typeface="Calibri"/>
                        <a:ea typeface="Calibri"/>
                        <a:cs typeface="Calibri"/>
                        <a:sym typeface="Calibri"/>
                      </a:endParaRPr>
                    </a:p>
                    <a:p>
                      <a:pPr marL="0" marR="179070" lvl="0" indent="0" algn="ctr" rtl="0">
                        <a:lnSpc>
                          <a:spcPct val="100000"/>
                        </a:lnSpc>
                        <a:spcBef>
                          <a:spcPts val="0"/>
                        </a:spcBef>
                        <a:spcAft>
                          <a:spcPts val="0"/>
                        </a:spcAft>
                        <a:buNone/>
                      </a:pPr>
                      <a:r>
                        <a:rPr lang="en-US" sz="1800" b="0" i="1" u="none" strike="noStrike" cap="none" dirty="0" err="1">
                          <a:solidFill>
                            <a:srgbClr val="000000"/>
                          </a:solidFill>
                          <a:latin typeface="Calibri"/>
                          <a:ea typeface="Calibri"/>
                          <a:cs typeface="Calibri"/>
                          <a:sym typeface="Calibri"/>
                        </a:rPr>
                        <a:t>Hvad</a:t>
                      </a:r>
                      <a:r>
                        <a:rPr lang="en-US" sz="1800" b="0" i="1" u="none" strike="noStrike" cap="none" dirty="0">
                          <a:solidFill>
                            <a:srgbClr val="000000"/>
                          </a:solidFill>
                          <a:latin typeface="Calibri"/>
                          <a:ea typeface="Calibri"/>
                          <a:cs typeface="Calibri"/>
                          <a:sym typeface="Calibri"/>
                        </a:rPr>
                        <a:t> der </a:t>
                      </a:r>
                      <a:r>
                        <a:rPr lang="en-US" sz="1800" b="0" i="1" u="none" strike="noStrike" cap="none" dirty="0" err="1">
                          <a:solidFill>
                            <a:srgbClr val="000000"/>
                          </a:solidFill>
                          <a:latin typeface="Calibri"/>
                          <a:ea typeface="Calibri"/>
                          <a:cs typeface="Calibri"/>
                          <a:sym typeface="Calibri"/>
                        </a:rPr>
                        <a:t>vil</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blive</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vurderet</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er</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allerede</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delvist</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defineret</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i</a:t>
                      </a:r>
                      <a:r>
                        <a:rPr lang="en-US" sz="1800" b="0" i="1"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læringsmålene</a:t>
                      </a:r>
                      <a:r>
                        <a:rPr lang="en-US" sz="1800" b="0" i="1" u="none" strike="noStrike" cap="none" dirty="0">
                          <a:solidFill>
                            <a:srgbClr val="000000"/>
                          </a:solidFill>
                          <a:latin typeface="Calibri"/>
                          <a:ea typeface="Calibri"/>
                          <a:cs typeface="Calibri"/>
                          <a:sym typeface="Calibri"/>
                        </a:rPr>
                        <a:t>.</a:t>
                      </a:r>
                      <a:endParaRPr sz="1800" b="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179070" lvl="0" indent="0" algn="ctr" rtl="0">
                        <a:lnSpc>
                          <a:spcPct val="100000"/>
                        </a:lnSpc>
                        <a:spcBef>
                          <a:spcPts val="0"/>
                        </a:spcBef>
                        <a:spcAft>
                          <a:spcPts val="0"/>
                        </a:spcAft>
                        <a:buNone/>
                      </a:pPr>
                      <a:r>
                        <a:rPr lang="en-US" sz="1800" u="none" strike="noStrike" cap="none" dirty="0">
                          <a:latin typeface="Calibri"/>
                          <a:ea typeface="Calibri"/>
                          <a:cs typeface="Calibri"/>
                          <a:sym typeface="Calibri"/>
                        </a:rPr>
                        <a:t>Rapport </a:t>
                      </a:r>
                      <a:r>
                        <a:rPr lang="en-US" sz="1800" u="none" strike="noStrike" cap="none" dirty="0" err="1">
                          <a:latin typeface="Calibri"/>
                          <a:ea typeface="Calibri"/>
                          <a:cs typeface="Calibri"/>
                          <a:sym typeface="Calibri"/>
                        </a:rPr>
                        <a:t>vurderingsopgaver</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trin</a:t>
                      </a:r>
                      <a:r>
                        <a:rPr lang="en-US" sz="1800" u="none" strike="noStrike" cap="none" dirty="0">
                          <a:latin typeface="Calibri"/>
                          <a:ea typeface="Calibri"/>
                          <a:cs typeface="Calibri"/>
                          <a:sym typeface="Calibri"/>
                        </a:rPr>
                        <a:t> 4 </a:t>
                      </a:r>
                      <a:r>
                        <a:rPr lang="en-US" sz="1800" u="none" strike="noStrike" cap="none" dirty="0" err="1">
                          <a:latin typeface="Calibri"/>
                          <a:ea typeface="Calibri"/>
                          <a:cs typeface="Calibri"/>
                          <a:sym typeface="Calibri"/>
                        </a:rPr>
                        <a:t>og</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henviser</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til</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trin</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og</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værktøjer</a:t>
                      </a:r>
                      <a:r>
                        <a:rPr lang="en-US" sz="1800" u="none" strike="noStrike" cap="none" dirty="0">
                          <a:latin typeface="Calibri"/>
                          <a:ea typeface="Calibri"/>
                          <a:cs typeface="Calibri"/>
                          <a:sym typeface="Calibri"/>
                        </a:rPr>
                        <a:t> (se </a:t>
                      </a:r>
                      <a:r>
                        <a:rPr lang="en-US" sz="1800" u="none" strike="noStrike" cap="none" dirty="0" err="1">
                          <a:latin typeface="Calibri"/>
                          <a:ea typeface="Calibri"/>
                          <a:cs typeface="Calibri"/>
                          <a:sym typeface="Calibri"/>
                        </a:rPr>
                        <a:t>Vurdering</a:t>
                      </a:r>
                      <a:r>
                        <a:rPr lang="en-US" sz="1800" u="none" strike="noStrike" cap="none" dirty="0">
                          <a:latin typeface="Calibri"/>
                          <a:ea typeface="Calibri"/>
                          <a:cs typeface="Calibri"/>
                          <a:sym typeface="Calibri"/>
                        </a:rPr>
                        <a:t> </a:t>
                      </a:r>
                      <a:r>
                        <a:rPr lang="en-US" sz="1800" u="none" strike="noStrike" cap="none" dirty="0" err="1">
                          <a:latin typeface="Calibri"/>
                          <a:ea typeface="Calibri"/>
                          <a:cs typeface="Calibri"/>
                          <a:sym typeface="Calibri"/>
                        </a:rPr>
                        <a:t>afsnit</a:t>
                      </a:r>
                      <a:r>
                        <a:rPr lang="en-US" sz="1800" u="none" strike="noStrike" cap="none" dirty="0">
                          <a:latin typeface="Calibri"/>
                          <a:ea typeface="Calibri"/>
                          <a:cs typeface="Calibri"/>
                          <a:sym typeface="Calibri"/>
                        </a:rPr>
                        <a:t> 3.4)</a:t>
                      </a:r>
                      <a:endParaRPr sz="1800" u="none" strike="noStrike" cap="none" dirty="0">
                        <a:latin typeface="Calibri"/>
                        <a:ea typeface="Calibri"/>
                        <a:cs typeface="Calibri"/>
                        <a:sym typeface="Calibri"/>
                      </a:endParaRPr>
                    </a:p>
                  </a:txBody>
                  <a:tcPr marL="50800" marR="50800" marT="127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Skabelon</a:t>
            </a:r>
            <a:r>
              <a:rPr lang="en-US" dirty="0"/>
              <a:t> – Co-planning </a:t>
            </a:r>
            <a:r>
              <a:rPr lang="en-US" dirty="0" err="1"/>
              <a:t>skema</a:t>
            </a:r>
            <a:endParaRPr dirty="0"/>
          </a:p>
        </p:txBody>
      </p:sp>
      <p:pic>
        <p:nvPicPr>
          <p:cNvPr id="269" name="Google Shape;269;p9"/>
          <p:cNvPicPr preferRelativeResize="0"/>
          <p:nvPr/>
        </p:nvPicPr>
        <p:blipFill rotWithShape="1">
          <a:blip r:embed="rId3">
            <a:alphaModFix/>
          </a:blip>
          <a:srcRect t="-1" r="4234" b="-2812"/>
          <a:stretch/>
        </p:blipFill>
        <p:spPr>
          <a:xfrm>
            <a:off x="577526" y="1845795"/>
            <a:ext cx="5230460" cy="4090547"/>
          </a:xfrm>
          <a:prstGeom prst="rect">
            <a:avLst/>
          </a:prstGeom>
          <a:noFill/>
          <a:ln w="9525" cap="flat" cmpd="sng">
            <a:solidFill>
              <a:srgbClr val="080808"/>
            </a:solidFill>
            <a:prstDash val="solid"/>
            <a:round/>
            <a:headEnd type="none" w="sm" len="sm"/>
            <a:tailEnd type="none" w="sm" len="sm"/>
          </a:ln>
        </p:spPr>
      </p:pic>
      <p:pic>
        <p:nvPicPr>
          <p:cNvPr id="270" name="Google Shape;270;p9"/>
          <p:cNvPicPr preferRelativeResize="0"/>
          <p:nvPr/>
        </p:nvPicPr>
        <p:blipFill rotWithShape="1">
          <a:blip r:embed="rId4">
            <a:alphaModFix/>
          </a:blip>
          <a:srcRect r="5774" b="7520"/>
          <a:stretch/>
        </p:blipFill>
        <p:spPr>
          <a:xfrm>
            <a:off x="6095999" y="1845796"/>
            <a:ext cx="5124835" cy="4090546"/>
          </a:xfrm>
          <a:prstGeom prst="rect">
            <a:avLst/>
          </a:prstGeom>
          <a:noFill/>
          <a:ln w="9525" cap="flat" cmpd="sng">
            <a:solidFill>
              <a:srgbClr val="08080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txBox="1">
            <a:spLocks noGrp="1"/>
          </p:cNvSpPr>
          <p:nvPr>
            <p:ph type="body" idx="1"/>
          </p:nvPr>
        </p:nvSpPr>
        <p:spPr>
          <a:xfrm>
            <a:off x="731003" y="1295028"/>
            <a:ext cx="5188083" cy="4438297"/>
          </a:xfrm>
          <a:prstGeom prst="rect">
            <a:avLst/>
          </a:prstGeom>
          <a:noFill/>
          <a:ln>
            <a:noFill/>
          </a:ln>
        </p:spPr>
        <p:txBody>
          <a:bodyPr spcFirstLastPara="1" wrap="square" lIns="91425" tIns="45700" rIns="91425" bIns="45700" anchor="t" anchorCtr="0">
            <a:noAutofit/>
          </a:bodyPr>
          <a:lstStyle/>
          <a:p>
            <a:pPr marL="457200" marR="179070" lvl="0" indent="-228600" algn="l" rtl="0">
              <a:lnSpc>
                <a:spcPct val="90000"/>
              </a:lnSpc>
              <a:spcBef>
                <a:spcPts val="0"/>
              </a:spcBef>
              <a:spcAft>
                <a:spcPts val="0"/>
              </a:spcAft>
              <a:buSzPts val="2400"/>
              <a:buNone/>
            </a:pPr>
            <a:r>
              <a:rPr lang="da-DK" sz="1600" b="1" i="1" dirty="0">
                <a:solidFill>
                  <a:srgbClr val="404040"/>
                </a:solidFill>
                <a:latin typeface="Calibri"/>
                <a:ea typeface="Calibri"/>
                <a:cs typeface="Calibri"/>
                <a:sym typeface="Calibri"/>
              </a:rPr>
              <a:t>Før mødet</a:t>
            </a:r>
            <a:endParaRPr sz="1600" dirty="0">
              <a:latin typeface="Calibri"/>
              <a:ea typeface="Calibri"/>
              <a:cs typeface="Calibri"/>
              <a:sym typeface="Calibri"/>
            </a:endParaRPr>
          </a:p>
          <a:p>
            <a:pPr marL="342900" marR="179070" lvl="0" indent="-342900" algn="just">
              <a:lnSpc>
                <a:spcPct val="115000"/>
              </a:lnSpc>
              <a:spcBef>
                <a:spcPts val="0"/>
              </a:spcBef>
              <a:buSzPts val="1400"/>
              <a:buFont typeface="Arial"/>
              <a:buAutoNum type="arabicPeriod"/>
            </a:pPr>
            <a:r>
              <a:rPr lang="da-DK" sz="1200" b="1" i="1" dirty="0">
                <a:solidFill>
                  <a:srgbClr val="404040"/>
                </a:solidFill>
              </a:rPr>
              <a:t>Evaluer, hvordan studiebesøget kan hjælpe dig med at nå dine tutormål </a:t>
            </a:r>
            <a:r>
              <a:rPr lang="da-DK" sz="1200" i="1" dirty="0">
                <a:solidFill>
                  <a:srgbClr val="404040"/>
                </a:solidFill>
              </a:rPr>
              <a:t>Sørg for, at mødet hjælper deltager / plejepersonale med at forstå den sammenhæng, hvori de vil blive udfordret, og fungerer som et værdifuldt værktøj til at anvende akademiske begreber, der læres gennem MOOC, til at arbejde virkelige situationer.
Vælg passende værtsorganisation til den arbejdsbaserede læringsoplevelse. Sørg for, at de er passende organisationer, der er i stand til at forbinde akademisk læring erhvervet gennem MOOC til arbejdslivet.
Organiser detaljeret den logistiske del af besøget</a:t>
            </a:r>
            <a:endParaRPr sz="1200" dirty="0">
              <a:latin typeface="Calibri"/>
              <a:ea typeface="Calibri"/>
              <a:cs typeface="Calibri"/>
              <a:sym typeface="Calibri"/>
            </a:endParaRPr>
          </a:p>
          <a:p>
            <a:pPr marL="342900" marR="179070" lvl="0" indent="-342900" algn="just">
              <a:lnSpc>
                <a:spcPct val="115000"/>
              </a:lnSpc>
              <a:spcBef>
                <a:spcPts val="0"/>
              </a:spcBef>
              <a:buSzPts val="1400"/>
              <a:buFont typeface="+mj-lt"/>
              <a:buAutoNum type="arabicPeriod"/>
            </a:pPr>
            <a:r>
              <a:rPr lang="da-DK" sz="1200" i="1" dirty="0">
                <a:solidFill>
                  <a:srgbClr val="404040"/>
                </a:solidFill>
              </a:rPr>
              <a:t>Forbered deltager / plejepersonale til bedst muligt at maksimere deres læring: </a:t>
            </a:r>
          </a:p>
          <a:p>
            <a:pPr marL="628650" marR="179070" lvl="1" indent="-171450" algn="just">
              <a:lnSpc>
                <a:spcPct val="115000"/>
              </a:lnSpc>
              <a:spcBef>
                <a:spcPts val="0"/>
              </a:spcBef>
              <a:buSzPts val="1400"/>
              <a:buFont typeface="Arial" panose="020B0604020202020204" pitchFamily="34" charset="0"/>
              <a:buChar char="•"/>
            </a:pPr>
            <a:r>
              <a:rPr lang="en-US" sz="1100" i="1" dirty="0">
                <a:solidFill>
                  <a:srgbClr val="404040"/>
                </a:solidFill>
                <a:latin typeface="Calibri"/>
                <a:ea typeface="Calibri"/>
                <a:cs typeface="Calibri"/>
                <a:sym typeface="Calibri"/>
              </a:rPr>
              <a:t>Discuss with them about their expectations about the meeting they are about to accomplish and what they expect to learn</a:t>
            </a:r>
            <a:endParaRPr lang="en-US" sz="1100" dirty="0">
              <a:latin typeface="Calibri"/>
              <a:ea typeface="Calibri"/>
              <a:cs typeface="Calibri"/>
              <a:sym typeface="Calibri"/>
            </a:endParaRPr>
          </a:p>
          <a:p>
            <a:pPr marL="577850" marR="179070" lvl="0" indent="-254000" algn="just">
              <a:spcBef>
                <a:spcPts val="0"/>
              </a:spcBef>
              <a:buFont typeface="Arial"/>
              <a:buChar char="•"/>
            </a:pPr>
            <a:r>
              <a:rPr lang="da-DK" sz="1100" i="1" dirty="0">
                <a:solidFill>
                  <a:srgbClr val="404040"/>
                </a:solidFill>
              </a:rPr>
              <a:t>Bed eleven/omsorgspersonen om at udarbejde en liste over læringsspørgsmål og mål, de gerne vil nå under mødet.
Foreslå eleverne/plejepersonalet følgende spørgsmål, de kan gøre under mødet</a:t>
            </a:r>
            <a:r>
              <a:rPr lang="en-US" sz="1100" i="1" dirty="0">
                <a:solidFill>
                  <a:srgbClr val="404040"/>
                </a:solidFill>
                <a:latin typeface="Calibri"/>
                <a:ea typeface="Calibri"/>
                <a:cs typeface="Calibri"/>
                <a:sym typeface="Calibri"/>
              </a:rPr>
              <a:t>:</a:t>
            </a:r>
            <a:endParaRPr sz="1100" dirty="0">
              <a:latin typeface="Calibri"/>
              <a:ea typeface="Calibri"/>
              <a:cs typeface="Calibri"/>
              <a:sym typeface="Calibri"/>
            </a:endParaRPr>
          </a:p>
          <a:p>
            <a:pPr marL="742950" lvl="1" indent="-285750" algn="just">
              <a:lnSpc>
                <a:spcPct val="115000"/>
              </a:lnSpc>
              <a:spcBef>
                <a:spcPts val="0"/>
              </a:spcBef>
              <a:buFont typeface="Courier New"/>
              <a:buChar char="o"/>
            </a:pPr>
            <a:r>
              <a:rPr lang="da-DK" sz="1100" dirty="0">
                <a:solidFill>
                  <a:srgbClr val="212121"/>
                </a:solidFill>
                <a:latin typeface="Calibri"/>
                <a:ea typeface="Calibri"/>
                <a:cs typeface="Calibri"/>
                <a:sym typeface="Calibri"/>
              </a:rPr>
              <a:t>Hvad er de vigtigste behov hos den borger, jeg skal støtte?
Hvad er de opgaver, jeg bliver nødt til at udføre i løbet af min oplevelse?
Hvad er det vigtigste at lære for mig, så snart jeg begynder at arbejde der?
Når jeg er færdig med min WBL-oplevelse der, hvad håber du, jeg har lært/jeg vil være i stand til at gøre?</a:t>
            </a:r>
            <a:endParaRPr sz="1800" dirty="0"/>
          </a:p>
        </p:txBody>
      </p:sp>
      <p:sp>
        <p:nvSpPr>
          <p:cNvPr id="276" name="Google Shape;276;p10"/>
          <p:cNvSpPr txBox="1">
            <a:spLocks noGrp="1"/>
          </p:cNvSpPr>
          <p:nvPr>
            <p:ph type="body" idx="2"/>
          </p:nvPr>
        </p:nvSpPr>
        <p:spPr>
          <a:xfrm>
            <a:off x="1096698" y="391896"/>
            <a:ext cx="10595237" cy="803654"/>
          </a:xfrm>
          <a:prstGeom prst="rect">
            <a:avLst/>
          </a:prstGeom>
          <a:noFill/>
          <a:ln>
            <a:noFill/>
          </a:ln>
        </p:spPr>
        <p:txBody>
          <a:bodyPr spcFirstLastPara="1" wrap="square" lIns="91425" tIns="45700" rIns="91425" bIns="45700" anchor="t" anchorCtr="0">
            <a:noAutofit/>
          </a:bodyPr>
          <a:lstStyle/>
          <a:p>
            <a:pPr lvl="0" algn="ctr"/>
            <a:r>
              <a:rPr lang="en-US" dirty="0" err="1"/>
              <a:t>Skabelon</a:t>
            </a:r>
            <a:r>
              <a:rPr lang="en-US" dirty="0"/>
              <a:t> - Guide </a:t>
            </a:r>
            <a:r>
              <a:rPr lang="en-US" dirty="0" err="1"/>
              <a:t>til</a:t>
            </a:r>
            <a:r>
              <a:rPr lang="en-US" dirty="0"/>
              <a:t> </a:t>
            </a:r>
            <a:r>
              <a:rPr lang="en-US" dirty="0" err="1"/>
              <a:t>studiebesøg</a:t>
            </a:r>
            <a:endParaRPr dirty="0"/>
          </a:p>
        </p:txBody>
      </p:sp>
      <p:sp>
        <p:nvSpPr>
          <p:cNvPr id="277" name="Google Shape;277;p10"/>
          <p:cNvSpPr txBox="1"/>
          <p:nvPr/>
        </p:nvSpPr>
        <p:spPr>
          <a:xfrm>
            <a:off x="6272916" y="1195550"/>
            <a:ext cx="5188083" cy="4438297"/>
          </a:xfrm>
          <a:prstGeom prst="rect">
            <a:avLst/>
          </a:prstGeom>
          <a:noFill/>
          <a:ln>
            <a:noFill/>
          </a:ln>
        </p:spPr>
        <p:txBody>
          <a:bodyPr spcFirstLastPara="1" wrap="square" lIns="91425" tIns="45700" rIns="91425" bIns="45700" anchor="t" anchorCtr="0">
            <a:noAutofit/>
          </a:bodyPr>
          <a:lstStyle/>
          <a:p>
            <a:pPr marL="457200" marR="179070" lvl="0" indent="-228600">
              <a:lnSpc>
                <a:spcPct val="90000"/>
              </a:lnSpc>
              <a:spcBef>
                <a:spcPts val="1000"/>
              </a:spcBef>
              <a:buClr>
                <a:srgbClr val="092E4B"/>
              </a:buClr>
              <a:buSzPts val="2400"/>
            </a:pPr>
            <a:r>
              <a:rPr lang="en-US" sz="1800" b="1" i="1" dirty="0">
                <a:solidFill>
                  <a:srgbClr val="404040"/>
                </a:solidFill>
                <a:latin typeface="Calibri"/>
                <a:ea typeface="Calibri"/>
                <a:cs typeface="Calibri"/>
                <a:sym typeface="Calibri"/>
              </a:rPr>
              <a:t>Under </a:t>
            </a:r>
            <a:r>
              <a:rPr lang="en-US" sz="1800" b="1" i="1" dirty="0" err="1">
                <a:solidFill>
                  <a:srgbClr val="404040"/>
                </a:solidFill>
                <a:latin typeface="Calibri"/>
                <a:ea typeface="Calibri"/>
                <a:cs typeface="Calibri"/>
                <a:sym typeface="Calibri"/>
              </a:rPr>
              <a:t>mødet</a:t>
            </a:r>
            <a:endParaRPr lang="en-US" sz="1800" b="1" i="1" dirty="0">
              <a:solidFill>
                <a:srgbClr val="404040"/>
              </a:solidFill>
              <a:latin typeface="Calibri"/>
              <a:ea typeface="Calibri"/>
              <a:cs typeface="Calibri"/>
              <a:sym typeface="Calibri"/>
            </a:endParaRPr>
          </a:p>
          <a:p>
            <a:pPr marL="514350" marR="179070" lvl="0" indent="-285750">
              <a:lnSpc>
                <a:spcPct val="90000"/>
              </a:lnSpc>
              <a:spcBef>
                <a:spcPts val="1000"/>
              </a:spcBef>
              <a:buClr>
                <a:srgbClr val="092E4B"/>
              </a:buClr>
              <a:buSzPts val="2400"/>
              <a:buFont typeface="Arial" panose="020B0604020202020204" pitchFamily="34" charset="0"/>
              <a:buChar char="•"/>
            </a:pPr>
            <a:r>
              <a:rPr lang="da-DK" i="1" dirty="0">
                <a:solidFill>
                  <a:srgbClr val="404040"/>
                </a:solidFill>
                <a:latin typeface="Calibri"/>
                <a:ea typeface="Calibri"/>
                <a:cs typeface="Calibri"/>
                <a:sym typeface="Calibri"/>
              </a:rPr>
              <a:t>Sørg for, at deltager/plejepersonale modtager information om de læringsaktiviteter, hun/han kan udføre inden for rammerne af værtsorganisationen.
Sørg for, at deltager/plejepersonale modtager sikkerhedsinstruktioner på arbejdspladsen.
Sørg for, at deltager / plejepersonale kommer i kontakt med alle aspekter / miljøer i værtsorganisationen.</a:t>
            </a:r>
            <a:r>
              <a:rPr lang="en-US" sz="1400" b="0" i="1" u="none" strike="noStrike" cap="none" dirty="0">
                <a:solidFill>
                  <a:srgbClr val="404040"/>
                </a:solidFill>
                <a:latin typeface="Calibri"/>
                <a:ea typeface="Calibri"/>
                <a:cs typeface="Calibri"/>
                <a:sym typeface="Calibri"/>
              </a:rPr>
              <a:t> </a:t>
            </a:r>
            <a:endParaRPr sz="1400" b="0" i="0" u="none" strike="noStrike" cap="none" dirty="0">
              <a:solidFill>
                <a:srgbClr val="092E4B"/>
              </a:solidFill>
              <a:latin typeface="Calibri"/>
              <a:ea typeface="Calibri"/>
              <a:cs typeface="Calibri"/>
              <a:sym typeface="Calibri"/>
            </a:endParaRPr>
          </a:p>
          <a:p>
            <a:pPr marL="457200" marR="179070" lvl="0" indent="-228600">
              <a:lnSpc>
                <a:spcPct val="90000"/>
              </a:lnSpc>
              <a:spcBef>
                <a:spcPts val="1000"/>
              </a:spcBef>
              <a:buClr>
                <a:srgbClr val="092E4B"/>
              </a:buClr>
              <a:buSzPts val="2400"/>
            </a:pPr>
            <a:r>
              <a:rPr lang="en-US" sz="1800" b="1" i="1" dirty="0" err="1">
                <a:solidFill>
                  <a:srgbClr val="404040"/>
                </a:solidFill>
                <a:latin typeface="Calibri"/>
                <a:ea typeface="Calibri"/>
                <a:cs typeface="Calibri"/>
                <a:sym typeface="Calibri"/>
              </a:rPr>
              <a:t>Efter</a:t>
            </a:r>
            <a:r>
              <a:rPr lang="en-US" sz="1800" b="1" i="1" dirty="0">
                <a:solidFill>
                  <a:srgbClr val="404040"/>
                </a:solidFill>
                <a:latin typeface="Calibri"/>
                <a:ea typeface="Calibri"/>
                <a:cs typeface="Calibri"/>
                <a:sym typeface="Calibri"/>
              </a:rPr>
              <a:t> </a:t>
            </a:r>
            <a:r>
              <a:rPr lang="en-US" sz="1800" b="1" i="1" dirty="0" err="1">
                <a:solidFill>
                  <a:srgbClr val="404040"/>
                </a:solidFill>
                <a:latin typeface="Calibri"/>
                <a:ea typeface="Calibri"/>
                <a:cs typeface="Calibri"/>
                <a:sym typeface="Calibri"/>
              </a:rPr>
              <a:t>mødet</a:t>
            </a:r>
            <a:endParaRPr lang="en-US" sz="1800" b="1" i="1" dirty="0">
              <a:solidFill>
                <a:srgbClr val="404040"/>
              </a:solidFill>
              <a:latin typeface="Calibri"/>
              <a:ea typeface="Calibri"/>
              <a:cs typeface="Calibri"/>
              <a:sym typeface="Calibri"/>
            </a:endParaRPr>
          </a:p>
          <a:p>
            <a:pPr marL="457200" marR="179070" lvl="0" indent="-228600">
              <a:lnSpc>
                <a:spcPct val="90000"/>
              </a:lnSpc>
              <a:spcBef>
                <a:spcPts val="1000"/>
              </a:spcBef>
              <a:buClr>
                <a:srgbClr val="092E4B"/>
              </a:buClr>
              <a:buSzPts val="2400"/>
            </a:pPr>
            <a:r>
              <a:rPr lang="da-DK" i="1" dirty="0">
                <a:solidFill>
                  <a:srgbClr val="212121"/>
                </a:solidFill>
                <a:latin typeface="Calibri"/>
                <a:ea typeface="Calibri"/>
                <a:cs typeface="Calibri"/>
                <a:sym typeface="Calibri"/>
              </a:rPr>
              <a:t>Hjælp deltager / plejepersonale med at forstå og bestemme de næste trin i at lære deres vej. Mødet giver deltager/plejepersonale mulighed for at opdage yderligere elementer til udvikling af deres karriere.
Brug værtsorganisationer og deltager/plejepersonale til løbende forbedring af studiebesøgsorganisationen</a:t>
            </a:r>
            <a:r>
              <a:rPr lang="en-US" sz="1400" b="0" i="0" u="none" strike="noStrike" cap="none" dirty="0">
                <a:solidFill>
                  <a:srgbClr val="092E4B"/>
                </a:solidFill>
                <a:latin typeface="Calibri"/>
                <a:ea typeface="Calibri"/>
                <a:cs typeface="Calibri"/>
                <a:sym typeface="Calibri"/>
              </a:rPr>
              <a:t> </a:t>
            </a:r>
            <a:endParaRPr sz="1400" b="0" i="0" u="none" strike="noStrike" cap="none" dirty="0">
              <a:solidFill>
                <a:srgbClr val="092E4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2"/>
          <p:cNvSpPr txBox="1">
            <a:spLocks noGrp="1"/>
          </p:cNvSpPr>
          <p:nvPr>
            <p:ph type="body" idx="1"/>
          </p:nvPr>
        </p:nvSpPr>
        <p:spPr>
          <a:xfrm>
            <a:off x="1485471" y="1364559"/>
            <a:ext cx="4610528" cy="541663"/>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sz="1800" b="1">
                <a:solidFill>
                  <a:srgbClr val="212121"/>
                </a:solidFill>
                <a:latin typeface="Calibri"/>
                <a:ea typeface="Calibri"/>
                <a:cs typeface="Calibri"/>
                <a:sym typeface="Calibri"/>
              </a:rPr>
              <a:t>Grid - Interview to Workplace tutor</a:t>
            </a:r>
            <a:endParaRPr sz="1800">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a:p>
        </p:txBody>
      </p:sp>
      <p:sp>
        <p:nvSpPr>
          <p:cNvPr id="283" name="Google Shape;283;p1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lgn="ctr"/>
            <a:r>
              <a:rPr lang="en-US" dirty="0" err="1"/>
              <a:t>Forslag</a:t>
            </a:r>
            <a:r>
              <a:rPr lang="en-US" dirty="0"/>
              <a:t> </a:t>
            </a:r>
            <a:r>
              <a:rPr lang="en-US" dirty="0" err="1"/>
              <a:t>Skabelon</a:t>
            </a:r>
            <a:r>
              <a:rPr lang="en-US" dirty="0"/>
              <a:t> - </a:t>
            </a:r>
            <a:r>
              <a:rPr lang="en-US" dirty="0" err="1"/>
              <a:t>Individualiseret</a:t>
            </a:r>
            <a:r>
              <a:rPr lang="en-US" dirty="0"/>
              <a:t> WBL-</a:t>
            </a:r>
            <a:r>
              <a:rPr lang="en-US" dirty="0" err="1"/>
              <a:t>vej</a:t>
            </a:r>
            <a:endParaRPr dirty="0"/>
          </a:p>
        </p:txBody>
      </p:sp>
      <p:sp>
        <p:nvSpPr>
          <p:cNvPr id="284" name="Google Shape;284;p12"/>
          <p:cNvSpPr txBox="1"/>
          <p:nvPr/>
        </p:nvSpPr>
        <p:spPr>
          <a:xfrm>
            <a:off x="7126635" y="1364559"/>
            <a:ext cx="4610528" cy="541663"/>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1000"/>
              </a:spcBef>
              <a:spcAft>
                <a:spcPts val="0"/>
              </a:spcAft>
              <a:buClr>
                <a:srgbClr val="092E4B"/>
              </a:buClr>
              <a:buSzPts val="2400"/>
              <a:buFont typeface="Arial"/>
              <a:buNone/>
            </a:pPr>
            <a:r>
              <a:rPr lang="en-US" sz="1800" b="1" i="0" u="none" strike="noStrike" cap="none">
                <a:solidFill>
                  <a:srgbClr val="212121"/>
                </a:solidFill>
                <a:latin typeface="Calibri"/>
                <a:ea typeface="Calibri"/>
                <a:cs typeface="Calibri"/>
                <a:sym typeface="Calibri"/>
              </a:rPr>
              <a:t>Grid -  Individualized plan</a:t>
            </a:r>
            <a:endParaRPr sz="1800" b="0" i="0" u="none" strike="noStrike" cap="none">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sz="1800" b="0" i="0" u="none" strike="noStrike" cap="none">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sz="2400" b="0" i="0" u="none" strike="noStrike" cap="none">
              <a:solidFill>
                <a:srgbClr val="092E4B"/>
              </a:solidFill>
              <a:latin typeface="Calibri"/>
              <a:ea typeface="Calibri"/>
              <a:cs typeface="Calibri"/>
              <a:sym typeface="Calibri"/>
            </a:endParaRPr>
          </a:p>
        </p:txBody>
      </p:sp>
      <p:pic>
        <p:nvPicPr>
          <p:cNvPr id="285" name="Google Shape;285;p12"/>
          <p:cNvPicPr preferRelativeResize="0"/>
          <p:nvPr/>
        </p:nvPicPr>
        <p:blipFill rotWithShape="1">
          <a:blip r:embed="rId3">
            <a:alphaModFix/>
          </a:blip>
          <a:srcRect r="50000" b="6241"/>
          <a:stretch/>
        </p:blipFill>
        <p:spPr>
          <a:xfrm>
            <a:off x="1624955" y="1752086"/>
            <a:ext cx="3915815" cy="4784604"/>
          </a:xfrm>
          <a:prstGeom prst="rect">
            <a:avLst/>
          </a:prstGeom>
          <a:noFill/>
          <a:ln>
            <a:noFill/>
          </a:ln>
        </p:spPr>
      </p:pic>
      <p:pic>
        <p:nvPicPr>
          <p:cNvPr id="286" name="Google Shape;286;p12"/>
          <p:cNvPicPr preferRelativeResize="0"/>
          <p:nvPr/>
        </p:nvPicPr>
        <p:blipFill rotWithShape="1">
          <a:blip r:embed="rId4">
            <a:alphaModFix/>
          </a:blip>
          <a:srcRect l="-1" r="49590" b="8472"/>
          <a:stretch/>
        </p:blipFill>
        <p:spPr>
          <a:xfrm>
            <a:off x="6751965" y="1752085"/>
            <a:ext cx="4564163" cy="47846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3"/>
          <p:cNvSpPr/>
          <p:nvPr/>
        </p:nvSpPr>
        <p:spPr>
          <a:xfrm>
            <a:off x="458134" y="1187889"/>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2</a:t>
            </a:r>
            <a:endParaRPr dirty="0"/>
          </a:p>
          <a:p>
            <a:pPr lvl="0">
              <a:lnSpc>
                <a:spcPct val="107000"/>
              </a:lnSpc>
            </a:pPr>
            <a:r>
              <a:rPr lang="en-US" sz="2000" b="1" dirty="0">
                <a:solidFill>
                  <a:schemeClr val="lt1"/>
                </a:solidFill>
                <a:latin typeface="Calibri"/>
                <a:ea typeface="Calibri"/>
                <a:cs typeface="Calibri"/>
                <a:sym typeface="Calibri"/>
              </a:rPr>
              <a:t>Selvevaluering </a:t>
            </a:r>
            <a:r>
              <a:rPr lang="en-US" sz="2000" dirty="0">
                <a:solidFill>
                  <a:schemeClr val="lt1"/>
                </a:solidFill>
                <a:latin typeface="Calibri"/>
                <a:ea typeface="Calibri"/>
                <a:cs typeface="Calibri"/>
                <a:sym typeface="Calibri"/>
              </a:rPr>
              <a:t>værktøj</a:t>
            </a:r>
            <a:endParaRPr sz="2000" b="1" i="0" u="none" strike="noStrike" cap="none" dirty="0">
              <a:solidFill>
                <a:schemeClr val="lt1"/>
              </a:solidFill>
              <a:latin typeface="Calibri"/>
              <a:ea typeface="Calibri"/>
              <a:cs typeface="Calibri"/>
              <a:sym typeface="Calibri"/>
            </a:endParaRPr>
          </a:p>
          <a:p>
            <a:pPr marL="0" marR="0" lvl="0" indent="0" algn="l" rtl="0">
              <a:lnSpc>
                <a:spcPct val="107000"/>
              </a:lnSpc>
              <a:spcBef>
                <a:spcPts val="0"/>
              </a:spcBef>
              <a:spcAft>
                <a:spcPts val="0"/>
              </a:spcAft>
              <a:buNone/>
            </a:pPr>
            <a:r>
              <a:rPr lang="en-US" sz="2000" b="0" i="0" u="none" strike="noStrike" cap="none" dirty="0">
                <a:solidFill>
                  <a:schemeClr val="lt1"/>
                </a:solidFill>
                <a:latin typeface="Calibri"/>
                <a:ea typeface="Calibri"/>
                <a:cs typeface="Calibri"/>
                <a:sym typeface="Calibri"/>
              </a:rPr>
              <a:t> </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4"/>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ctr" anchorCtr="0">
            <a:noAutofit/>
          </a:bodyPr>
          <a:lstStyle/>
          <a:p>
            <a:pPr marL="571500" lvl="0" indent="-342900">
              <a:buFont typeface="Calibri"/>
              <a:buChar char="-"/>
            </a:pPr>
            <a:r>
              <a:rPr lang="da-DK" dirty="0"/>
              <a:t>Selvevalueringsværktøj, hvorigennem plejepersonalet kan vurdere deres indledende og endelige niveau af mestring
Det kan bruges som en nyttig vejledning til at vælge det bedste sted, hvor man skal udføre det arbejdsbaserede læringsforløb
Værktøjet vil blive præsenteret af Momentum</a:t>
            </a:r>
            <a:endParaRPr dirty="0"/>
          </a:p>
        </p:txBody>
      </p:sp>
      <p:sp>
        <p:nvSpPr>
          <p:cNvPr id="297" name="Google Shape;297;p1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da-DK" dirty="0"/>
              <a:t>2 Selvevalueringsværktøj</a:t>
            </a:r>
            <a:endParaRPr lang="da-DK" sz="3600" b="1"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5"/>
          <p:cNvSpPr/>
          <p:nvPr/>
        </p:nvSpPr>
        <p:spPr>
          <a:xfrm>
            <a:off x="447874" y="1194010"/>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3</a:t>
            </a:r>
            <a:endParaRPr dirty="0"/>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To </a:t>
            </a:r>
            <a:r>
              <a:rPr lang="en-US" sz="2000" b="1" i="0" u="none" strike="noStrike" cap="none" dirty="0" err="1">
                <a:solidFill>
                  <a:schemeClr val="lt1"/>
                </a:solidFill>
                <a:latin typeface="Calibri"/>
                <a:ea typeface="Calibri"/>
                <a:cs typeface="Calibri"/>
                <a:sym typeface="Calibri"/>
              </a:rPr>
              <a:t>Praktisk</a:t>
            </a:r>
            <a:r>
              <a:rPr lang="en-US" sz="2000" b="1" i="0" u="none" strike="noStrike" cap="none" dirty="0">
                <a:solidFill>
                  <a:schemeClr val="lt1"/>
                </a:solidFill>
                <a:latin typeface="Calibri"/>
                <a:ea typeface="Calibri"/>
                <a:cs typeface="Calibri"/>
                <a:sym typeface="Calibri"/>
              </a:rPr>
              <a:t> Guide </a:t>
            </a:r>
            <a:r>
              <a:rPr lang="en-US" sz="2000" b="0" i="0" u="none" strike="noStrike" cap="none" dirty="0">
                <a:solidFill>
                  <a:schemeClr val="lt1"/>
                </a:solidFill>
                <a:latin typeface="Calibri"/>
                <a:ea typeface="Calibri"/>
                <a:cs typeface="Calibri"/>
                <a:sym typeface="Calibri"/>
              </a:rPr>
              <a:t>for </a:t>
            </a:r>
            <a:r>
              <a:rPr lang="en-US" sz="2000" dirty="0" err="1">
                <a:solidFill>
                  <a:schemeClr val="lt1"/>
                </a:solidFill>
                <a:latin typeface="Calibri"/>
                <a:ea typeface="Calibri"/>
                <a:cs typeface="Calibri"/>
                <a:sym typeface="Calibri"/>
              </a:rPr>
              <a:t>plejepersonale</a:t>
            </a:r>
            <a:endParaRPr sz="20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ctr" anchorCtr="0">
            <a:noAutofit/>
          </a:bodyPr>
          <a:lstStyle/>
          <a:p>
            <a:pPr marL="342900" lvl="0" indent="-342900">
              <a:lnSpc>
                <a:spcPct val="107000"/>
              </a:lnSpc>
              <a:buFont typeface="Arial"/>
              <a:buAutoNum type="alphaUcPeriod"/>
            </a:pPr>
            <a:r>
              <a:rPr lang="da-DK" dirty="0">
                <a:solidFill>
                  <a:srgbClr val="333333"/>
                </a:solidFill>
              </a:rPr>
              <a:t>Praksisguide om brugen af Smart og Ambient </a:t>
            </a:r>
            <a:r>
              <a:rPr lang="da-DK" dirty="0" err="1">
                <a:solidFill>
                  <a:srgbClr val="333333"/>
                </a:solidFill>
              </a:rPr>
              <a:t>Assisted</a:t>
            </a:r>
            <a:r>
              <a:rPr lang="da-DK" dirty="0">
                <a:solidFill>
                  <a:srgbClr val="333333"/>
                </a:solidFill>
              </a:rPr>
              <a:t> Living-teknologier, om brugen af innovative og brugervenlige enheder, der er forbundet med </a:t>
            </a:r>
            <a:r>
              <a:rPr lang="da-DK" dirty="0" err="1">
                <a:solidFill>
                  <a:srgbClr val="333333"/>
                </a:solidFill>
              </a:rPr>
              <a:t>IoT</a:t>
            </a:r>
            <a:r>
              <a:rPr lang="da-DK" dirty="0">
                <a:solidFill>
                  <a:srgbClr val="333333"/>
                </a:solidFill>
              </a:rPr>
              <a:t>, til brug i hjemmeplejen, f.eks. støvsugerrobot, virtuel robot, apps til at stimulere kognitive færdigheder, men også E-Health-platforme og enheder til overvågning af vitale parametre osv.</a:t>
            </a:r>
            <a:r>
              <a:rPr lang="en-US" dirty="0">
                <a:solidFill>
                  <a:srgbClr val="333333"/>
                </a:solidFill>
                <a:latin typeface="Calibri"/>
                <a:ea typeface="Calibri"/>
                <a:cs typeface="Calibri"/>
                <a:sym typeface="Calibri"/>
              </a:rPr>
              <a:t> (TECSOS)</a:t>
            </a:r>
            <a:endParaRPr dirty="0">
              <a:latin typeface="Calibri"/>
              <a:ea typeface="Calibri"/>
              <a:cs typeface="Calibri"/>
              <a:sym typeface="Calibri"/>
            </a:endParaRPr>
          </a:p>
          <a:p>
            <a:pPr marL="342900" lvl="0" indent="-342900">
              <a:lnSpc>
                <a:spcPct val="107000"/>
              </a:lnSpc>
              <a:spcBef>
                <a:spcPts val="1800"/>
              </a:spcBef>
              <a:spcAft>
                <a:spcPts val="800"/>
              </a:spcAft>
              <a:buFont typeface="Arial"/>
              <a:buAutoNum type="alphaUcPeriod"/>
            </a:pPr>
            <a:r>
              <a:rPr lang="da-DK" dirty="0">
                <a:solidFill>
                  <a:srgbClr val="333333"/>
                </a:solidFill>
              </a:rPr>
              <a:t>Praktisk guide om sociale og følelsesmæssige færdigheder integreret med teknologiske kompetencer. Det bliver et enkelt og praktisk værktøj, der indeholder en række tips og forslag til den bedste adfærd og holdning i visse situationer, hvor man bruger teknologi. Det er forbundet med Human Care </a:t>
            </a:r>
            <a:r>
              <a:rPr lang="da-DK" dirty="0" err="1">
                <a:solidFill>
                  <a:srgbClr val="333333"/>
                </a:solidFill>
              </a:rPr>
              <a:t>Mindset</a:t>
            </a:r>
            <a:r>
              <a:rPr lang="da-DK" dirty="0">
                <a:solidFill>
                  <a:srgbClr val="333333"/>
                </a:solidFill>
              </a:rPr>
              <a:t>, som vi allerede har lært i </a:t>
            </a:r>
            <a:r>
              <a:rPr lang="da-DK" dirty="0" err="1">
                <a:solidFill>
                  <a:srgbClr val="333333"/>
                </a:solidFill>
              </a:rPr>
              <a:t>MOOC’en</a:t>
            </a:r>
            <a:r>
              <a:rPr lang="da-DK" dirty="0">
                <a:solidFill>
                  <a:srgbClr val="333333"/>
                </a:solidFill>
              </a:rPr>
              <a:t>. </a:t>
            </a:r>
            <a:r>
              <a:rPr lang="en-US" dirty="0">
                <a:solidFill>
                  <a:srgbClr val="333333"/>
                </a:solidFill>
                <a:latin typeface="Calibri"/>
                <a:ea typeface="Calibri"/>
                <a:cs typeface="Calibri"/>
                <a:sym typeface="Calibri"/>
              </a:rPr>
              <a:t>(SOSU)</a:t>
            </a:r>
            <a:endParaRPr sz="3200" dirty="0"/>
          </a:p>
        </p:txBody>
      </p:sp>
      <p:sp>
        <p:nvSpPr>
          <p:cNvPr id="308" name="Google Shape;308;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en-US" dirty="0"/>
              <a:t>3 </a:t>
            </a:r>
            <a:r>
              <a:rPr lang="da-DK" dirty="0"/>
              <a:t>To praktiske vejledninger til plejepersonale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3"/>
          <p:cNvSpPr/>
          <p:nvPr/>
        </p:nvSpPr>
        <p:spPr>
          <a:xfrm>
            <a:off x="439083" y="1190800"/>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Tutoring </a:t>
            </a:r>
            <a:r>
              <a:rPr lang="en-US" sz="2000" b="1" i="0" u="none" strike="noStrike" cap="none" dirty="0">
                <a:solidFill>
                  <a:schemeClr val="lt1"/>
                </a:solidFill>
                <a:latin typeface="Calibri"/>
                <a:ea typeface="Calibri"/>
                <a:cs typeface="Calibri"/>
                <a:sym typeface="Calibri"/>
              </a:rPr>
              <a:t>guidelines</a:t>
            </a:r>
            <a:endParaRPr dirty="0"/>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01</a:t>
            </a:r>
            <a:endParaRPr/>
          </a:p>
        </p:txBody>
      </p:sp>
      <p:sp>
        <p:nvSpPr>
          <p:cNvPr id="169" name="Google Shape;169;p4"/>
          <p:cNvSpPr txBox="1">
            <a:spLocks noGrp="1"/>
          </p:cNvSpPr>
          <p:nvPr>
            <p:ph type="body" idx="2"/>
          </p:nvPr>
        </p:nvSpPr>
        <p:spPr>
          <a:xfrm>
            <a:off x="1400970" y="2544495"/>
            <a:ext cx="6874800" cy="6894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da-DK" dirty="0"/>
              <a:t>Mål for projektets resultater</a:t>
            </a:r>
          </a:p>
        </p:txBody>
      </p:sp>
      <p:sp>
        <p:nvSpPr>
          <p:cNvPr id="170" name="Google Shape;170;p4"/>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02</a:t>
            </a:r>
            <a:endParaRPr/>
          </a:p>
        </p:txBody>
      </p:sp>
      <p:sp>
        <p:nvSpPr>
          <p:cNvPr id="171" name="Google Shape;171;p4"/>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da-DK" dirty="0"/>
              <a:t>Hvad er værktøjskassen (</a:t>
            </a:r>
            <a:r>
              <a:rPr lang="da-DK" dirty="0" err="1"/>
              <a:t>toolkit</a:t>
            </a:r>
            <a:r>
              <a:rPr lang="da-DK" dirty="0"/>
              <a:t>)?</a:t>
            </a:r>
          </a:p>
        </p:txBody>
      </p:sp>
      <p:sp>
        <p:nvSpPr>
          <p:cNvPr id="172" name="Google Shape;172;p4"/>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03</a:t>
            </a:r>
            <a:endParaRPr/>
          </a:p>
        </p:txBody>
      </p:sp>
      <p:sp>
        <p:nvSpPr>
          <p:cNvPr id="173" name="Google Shape;173;p4"/>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04</a:t>
            </a:r>
            <a:endParaRPr/>
          </a:p>
        </p:txBody>
      </p:sp>
      <p:sp>
        <p:nvSpPr>
          <p:cNvPr id="174" name="Google Shape;174;p4"/>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da-DK" dirty="0"/>
              <a:t>Arbejdsgruppen</a:t>
            </a:r>
          </a:p>
        </p:txBody>
      </p:sp>
      <p:sp>
        <p:nvSpPr>
          <p:cNvPr id="175" name="Google Shape;175;p4"/>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05</a:t>
            </a:r>
            <a:endParaRPr/>
          </a:p>
        </p:txBody>
      </p:sp>
      <p:sp>
        <p:nvSpPr>
          <p:cNvPr id="176" name="Google Shape;176;p4"/>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da-DK" dirty="0"/>
              <a:t>Gruppearbejde session - Læringsenheden </a:t>
            </a:r>
          </a:p>
        </p:txBody>
      </p:sp>
      <p:sp>
        <p:nvSpPr>
          <p:cNvPr id="177" name="Google Shape;177;p4"/>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dirty="0" err="1"/>
              <a:t>Indhold</a:t>
            </a:r>
            <a:endParaRPr dirty="0"/>
          </a:p>
        </p:txBody>
      </p:sp>
      <p:sp>
        <p:nvSpPr>
          <p:cNvPr id="178" name="Google Shape;178;p4"/>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200"/>
              <a:buNone/>
            </a:pPr>
            <a:r>
              <a:rPr lang="da-DK" dirty="0"/>
              <a:t>Hvad har vi allerede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90000"/>
              </a:lnSpc>
              <a:spcBef>
                <a:spcPts val="1000"/>
              </a:spcBef>
              <a:spcAft>
                <a:spcPts val="0"/>
              </a:spcAft>
              <a:buClr>
                <a:srgbClr val="092E4B"/>
              </a:buClr>
              <a:buSzPts val="2400"/>
              <a:buFont typeface="Arial"/>
              <a:buNone/>
            </a:pPr>
            <a:r>
              <a:rPr lang="da-DK" dirty="0"/>
              <a:t>Det skal inkludere:</a:t>
            </a:r>
          </a:p>
          <a:p>
            <a:pPr marL="571500" lvl="0" indent="-342900" algn="l" rtl="0">
              <a:lnSpc>
                <a:spcPct val="90000"/>
              </a:lnSpc>
              <a:spcBef>
                <a:spcPts val="1000"/>
              </a:spcBef>
              <a:spcAft>
                <a:spcPts val="0"/>
              </a:spcAft>
              <a:buSzPts val="2400"/>
              <a:buFont typeface="Arial"/>
              <a:buChar char="•"/>
            </a:pPr>
            <a:r>
              <a:rPr lang="da-DK" dirty="0" err="1"/>
              <a:t>Tutoring</a:t>
            </a:r>
            <a:r>
              <a:rPr lang="da-DK" dirty="0"/>
              <a:t> proces</a:t>
            </a:r>
          </a:p>
          <a:p>
            <a:pPr marL="571500" lvl="0" indent="-342900" algn="l" rtl="0">
              <a:lnSpc>
                <a:spcPct val="90000"/>
              </a:lnSpc>
              <a:spcBef>
                <a:spcPts val="1000"/>
              </a:spcBef>
              <a:spcAft>
                <a:spcPts val="0"/>
              </a:spcAft>
              <a:buSzPts val="2400"/>
              <a:buFont typeface="Arial"/>
              <a:buChar char="•"/>
            </a:pPr>
            <a:r>
              <a:rPr lang="da-DK" dirty="0"/>
              <a:t>WBL lærings design redskaber</a:t>
            </a:r>
          </a:p>
          <a:p>
            <a:pPr marL="571500" lvl="0" indent="-342900" algn="l" rtl="0">
              <a:lnSpc>
                <a:spcPct val="90000"/>
              </a:lnSpc>
              <a:spcBef>
                <a:spcPts val="1000"/>
              </a:spcBef>
              <a:spcAft>
                <a:spcPts val="0"/>
              </a:spcAft>
              <a:buSzPts val="2400"/>
              <a:buFont typeface="Arial"/>
              <a:buChar char="•"/>
            </a:pPr>
            <a:r>
              <a:rPr lang="da-DK" dirty="0"/>
              <a:t>Monitorerings and support redskaber, </a:t>
            </a:r>
          </a:p>
          <a:p>
            <a:pPr marL="571500" lvl="0" indent="-342900">
              <a:buFont typeface="Arial"/>
              <a:buChar char="•"/>
            </a:pPr>
            <a:r>
              <a:rPr lang="da-DK" dirty="0"/>
              <a:t>Vurdering</a:t>
            </a:r>
          </a:p>
          <a:p>
            <a:pPr marL="571500" lvl="0" indent="-342900">
              <a:buFont typeface="Arial"/>
              <a:buChar char="•"/>
            </a:pPr>
            <a:r>
              <a:rPr lang="da-DK" dirty="0"/>
              <a:t>Kvalitetsvurderingsprocedurer og -værktøjer</a:t>
            </a:r>
          </a:p>
        </p:txBody>
      </p:sp>
      <p:sp>
        <p:nvSpPr>
          <p:cNvPr id="319" name="Google Shape;319;p3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a:latin typeface="Calibri"/>
                <a:ea typeface="Calibri"/>
                <a:cs typeface="Calibri"/>
                <a:sym typeface="Calibri"/>
              </a:rPr>
              <a:t>4 Tutoring </a:t>
            </a:r>
            <a:r>
              <a:rPr lang="en-US" sz="3600" b="1">
                <a:latin typeface="Calibri"/>
                <a:ea typeface="Calibri"/>
                <a:cs typeface="Calibri"/>
                <a:sym typeface="Calibri"/>
              </a:rPr>
              <a:t>guidelines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5"/>
          <p:cNvSpPr txBox="1">
            <a:spLocks noGrp="1"/>
          </p:cNvSpPr>
          <p:nvPr>
            <p:ph type="body" idx="2"/>
          </p:nvPr>
        </p:nvSpPr>
        <p:spPr>
          <a:xfrm>
            <a:off x="469901" y="761603"/>
            <a:ext cx="10923718" cy="803654"/>
          </a:xfrm>
          <a:prstGeom prst="rect">
            <a:avLst/>
          </a:prstGeom>
          <a:noFill/>
          <a:ln>
            <a:noFill/>
          </a:ln>
        </p:spPr>
        <p:txBody>
          <a:bodyPr spcFirstLastPara="1" wrap="square" lIns="91425" tIns="45700" rIns="91425" bIns="45700" anchor="t" anchorCtr="0">
            <a:noAutofit/>
          </a:bodyPr>
          <a:lstStyle/>
          <a:p>
            <a:pPr lvl="0" algn="ctr"/>
            <a:r>
              <a:rPr lang="da-DK" sz="3200" dirty="0"/>
              <a:t>Skabeloner – Monitoreringsbesøg WBL-arbejdspladsskema</a:t>
            </a:r>
          </a:p>
        </p:txBody>
      </p:sp>
      <p:sp>
        <p:nvSpPr>
          <p:cNvPr id="325" name="Google Shape;325;p35"/>
          <p:cNvSpPr txBox="1"/>
          <p:nvPr/>
        </p:nvSpPr>
        <p:spPr>
          <a:xfrm>
            <a:off x="4057855" y="1402488"/>
            <a:ext cx="3631790" cy="340053"/>
          </a:xfrm>
          <a:prstGeom prst="rect">
            <a:avLst/>
          </a:prstGeom>
          <a:noFill/>
          <a:ln>
            <a:noFill/>
          </a:ln>
        </p:spPr>
        <p:txBody>
          <a:bodyPr spcFirstLastPara="1" wrap="square" lIns="91425" tIns="45700" rIns="91425" bIns="45700" anchor="t" anchorCtr="0">
            <a:spAutoFit/>
          </a:bodyPr>
          <a:lstStyle/>
          <a:p>
            <a:pPr marL="0" marR="179070" lvl="0" indent="0" algn="ctr" rtl="0">
              <a:lnSpc>
                <a:spcPct val="115000"/>
              </a:lnSpc>
              <a:spcBef>
                <a:spcPts val="0"/>
              </a:spcBef>
              <a:spcAft>
                <a:spcPts val="0"/>
              </a:spcAft>
              <a:buNone/>
            </a:pPr>
            <a:r>
              <a:rPr lang="da-DK" b="1" dirty="0">
                <a:solidFill>
                  <a:srgbClr val="212121"/>
                </a:solidFill>
                <a:latin typeface="Calibri"/>
                <a:ea typeface="Calibri"/>
                <a:cs typeface="Calibri"/>
                <a:sym typeface="Calibri"/>
              </a:rPr>
              <a:t>Skema</a:t>
            </a:r>
            <a:r>
              <a:rPr lang="da-DK" sz="1400" b="1" i="0" u="none" strike="noStrike" cap="none" dirty="0">
                <a:solidFill>
                  <a:srgbClr val="212121"/>
                </a:solidFill>
                <a:latin typeface="Calibri"/>
                <a:ea typeface="Calibri"/>
                <a:cs typeface="Calibri"/>
                <a:sym typeface="Calibri"/>
              </a:rPr>
              <a:t> – Monitoreringsbesøg</a:t>
            </a:r>
            <a:endParaRPr lang="da-DK" sz="1200" b="0" i="0" u="none" strike="noStrike" cap="none" dirty="0">
              <a:solidFill>
                <a:srgbClr val="000000"/>
              </a:solidFill>
              <a:latin typeface="Calibri"/>
              <a:ea typeface="Calibri"/>
              <a:cs typeface="Calibri"/>
              <a:sym typeface="Calibri"/>
            </a:endParaRPr>
          </a:p>
        </p:txBody>
      </p:sp>
      <p:pic>
        <p:nvPicPr>
          <p:cNvPr id="326" name="Google Shape;326;p35"/>
          <p:cNvPicPr preferRelativeResize="0"/>
          <p:nvPr/>
        </p:nvPicPr>
        <p:blipFill rotWithShape="1">
          <a:blip r:embed="rId3">
            <a:alphaModFix/>
          </a:blip>
          <a:srcRect/>
          <a:stretch/>
        </p:blipFill>
        <p:spPr>
          <a:xfrm>
            <a:off x="489156" y="1805337"/>
            <a:ext cx="5476315" cy="4291060"/>
          </a:xfrm>
          <a:prstGeom prst="rect">
            <a:avLst/>
          </a:prstGeom>
          <a:noFill/>
          <a:ln>
            <a:noFill/>
          </a:ln>
        </p:spPr>
      </p:pic>
      <p:pic>
        <p:nvPicPr>
          <p:cNvPr id="327" name="Google Shape;327;p35"/>
          <p:cNvPicPr preferRelativeResize="0"/>
          <p:nvPr/>
        </p:nvPicPr>
        <p:blipFill rotWithShape="1">
          <a:blip r:embed="rId4">
            <a:alphaModFix/>
          </a:blip>
          <a:srcRect/>
          <a:stretch/>
        </p:blipFill>
        <p:spPr>
          <a:xfrm>
            <a:off x="6177300" y="2789364"/>
            <a:ext cx="5690377" cy="33070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6"/>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lvl="0"/>
            <a:r>
              <a:rPr lang="da-DK" dirty="0"/>
              <a:t>Værktøjerne vil blive præsenteret af </a:t>
            </a:r>
            <a:r>
              <a:rPr lang="da-DK" dirty="0" err="1"/>
              <a:t>Ageing</a:t>
            </a:r>
            <a:r>
              <a:rPr lang="da-DK" dirty="0"/>
              <a:t> Lab</a:t>
            </a:r>
            <a:endParaRPr dirty="0"/>
          </a:p>
        </p:txBody>
      </p:sp>
      <p:sp>
        <p:nvSpPr>
          <p:cNvPr id="333" name="Google Shape;333;p3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dirty="0" err="1"/>
              <a:t>Vurdering</a:t>
            </a:r>
            <a:r>
              <a:rPr lang="en-US" dirty="0"/>
              <a:t> – formative feedback </a:t>
            </a:r>
            <a:endParaRPr dirty="0"/>
          </a:p>
        </p:txBody>
      </p:sp>
      <p:sp>
        <p:nvSpPr>
          <p:cNvPr id="334" name="Google Shape;334;p36"/>
          <p:cNvSpPr txBox="1"/>
          <p:nvPr/>
        </p:nvSpPr>
        <p:spPr>
          <a:xfrm>
            <a:off x="2606675" y="1565257"/>
            <a:ext cx="66865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8496B0"/>
                </a:solidFill>
                <a:latin typeface="Calibri"/>
                <a:ea typeface="Calibri"/>
                <a:cs typeface="Calibri"/>
                <a:sym typeface="Calibri"/>
              </a:rPr>
              <a:t>Ageing Lab tool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7"/>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lvl="0"/>
            <a:r>
              <a:rPr lang="da-DK" dirty="0"/>
              <a:t>Værktøjet vil blive præsenteret af Momentum</a:t>
            </a:r>
            <a:endParaRPr dirty="0"/>
          </a:p>
        </p:txBody>
      </p:sp>
      <p:sp>
        <p:nvSpPr>
          <p:cNvPr id="340" name="Google Shape;340;p3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lgn="ctr"/>
            <a:r>
              <a:rPr lang="en-US" dirty="0"/>
              <a:t>Summative </a:t>
            </a:r>
            <a:r>
              <a:rPr lang="en-US" dirty="0" err="1"/>
              <a:t>vurdering</a:t>
            </a:r>
            <a:r>
              <a:rPr lang="en-US" dirty="0"/>
              <a:t> – </a:t>
            </a:r>
            <a:r>
              <a:rPr lang="en-US" dirty="0" err="1"/>
              <a:t>Evalueringsskema</a:t>
            </a:r>
            <a:endParaRPr dirty="0"/>
          </a:p>
        </p:txBody>
      </p:sp>
      <p:sp>
        <p:nvSpPr>
          <p:cNvPr id="341" name="Google Shape;341;p37"/>
          <p:cNvSpPr txBox="1"/>
          <p:nvPr/>
        </p:nvSpPr>
        <p:spPr>
          <a:xfrm>
            <a:off x="4564743" y="1565257"/>
            <a:ext cx="1923143" cy="33611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400" b="1" i="0" u="none" strike="noStrike" cap="none" dirty="0">
                <a:solidFill>
                  <a:srgbClr val="4472C4"/>
                </a:solidFill>
                <a:latin typeface="Calibri"/>
                <a:ea typeface="Calibri"/>
                <a:cs typeface="Calibri"/>
                <a:sym typeface="Calibri"/>
              </a:rPr>
              <a:t>Momentum tool</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p:nvPr/>
        </p:nvSpPr>
        <p:spPr>
          <a:xfrm>
            <a:off x="455895" y="118854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5</a:t>
            </a:r>
            <a:endParaRPr dirty="0"/>
          </a:p>
          <a:p>
            <a:pPr lvl="0"/>
            <a:r>
              <a:rPr lang="en-US" sz="2000" b="1" i="0" u="none" strike="noStrike" cap="none" dirty="0">
                <a:solidFill>
                  <a:schemeClr val="lt1"/>
                </a:solidFill>
                <a:latin typeface="Calibri"/>
                <a:ea typeface="Calibri"/>
                <a:cs typeface="Calibri"/>
                <a:sym typeface="Calibri"/>
              </a:rPr>
              <a:t>Tutor training </a:t>
            </a:r>
            <a:r>
              <a:rPr lang="en-US" sz="2000" dirty="0">
                <a:solidFill>
                  <a:schemeClr val="lt1"/>
                </a:solidFill>
                <a:latin typeface="Calibri"/>
                <a:ea typeface="Calibri"/>
                <a:cs typeface="Calibri"/>
                <a:sym typeface="Calibri"/>
              </a:rPr>
              <a:t>læseplan</a:t>
            </a:r>
            <a:endParaRPr sz="200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9"/>
          <p:cNvSpPr txBox="1">
            <a:spLocks noGrp="1"/>
          </p:cNvSpPr>
          <p:nvPr>
            <p:ph type="body" idx="1"/>
          </p:nvPr>
        </p:nvSpPr>
        <p:spPr>
          <a:xfrm>
            <a:off x="798380" y="2061746"/>
            <a:ext cx="10595237" cy="3849918"/>
          </a:xfrm>
          <a:prstGeom prst="rect">
            <a:avLst/>
          </a:prstGeom>
          <a:noFill/>
          <a:ln>
            <a:noFill/>
          </a:ln>
        </p:spPr>
        <p:txBody>
          <a:bodyPr spcFirstLastPara="1" wrap="square" lIns="91425" tIns="45700" rIns="91425" bIns="45700" anchor="t" anchorCtr="0">
            <a:noAutofit/>
          </a:bodyPr>
          <a:lstStyle/>
          <a:p>
            <a:pPr lvl="0"/>
            <a:r>
              <a:rPr lang="da-DK" dirty="0"/>
              <a:t>Det er læseplanen, der sigter mod at uddanne tutorerne, der vil støtte plejepersonalet under WBL-vejen
Det er læseplanen for den nuværende LTTA
Det omfatter alt nyttigt træningsindhold om proces og værktøjer, der sigter mod:
designe WBL-stien, 
støtte plejepersonalet under implementeringen 
Vurdere og certificere de udviklede færdigheder
En del af læseplanerne indgår i læringsaftalen</a:t>
            </a:r>
            <a:endParaRPr dirty="0"/>
          </a:p>
          <a:p>
            <a:pPr marL="571500" lvl="0" indent="-190500" algn="l" rtl="0">
              <a:lnSpc>
                <a:spcPct val="90000"/>
              </a:lnSpc>
              <a:spcBef>
                <a:spcPts val="1000"/>
              </a:spcBef>
              <a:spcAft>
                <a:spcPts val="0"/>
              </a:spcAft>
              <a:buSzPts val="2400"/>
              <a:buFont typeface="Calibri"/>
              <a:buNone/>
            </a:pPr>
            <a:endParaRPr dirty="0"/>
          </a:p>
        </p:txBody>
      </p:sp>
      <p:sp>
        <p:nvSpPr>
          <p:cNvPr id="352" name="Google Shape;352;p3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b="1" dirty="0">
                <a:latin typeface="Calibri"/>
                <a:ea typeface="Calibri"/>
                <a:cs typeface="Calibri"/>
                <a:sym typeface="Calibri"/>
              </a:rPr>
              <a:t>5 Tutor trainings læseplan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0"/>
          <p:cNvSpPr/>
          <p:nvPr/>
        </p:nvSpPr>
        <p:spPr>
          <a:xfrm>
            <a:off x="446908" y="119401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6</a:t>
            </a:r>
            <a:endParaRPr dirty="0"/>
          </a:p>
          <a:p>
            <a:pPr lvl="0"/>
            <a:r>
              <a:rPr lang="en-US" sz="2000" b="1" i="0" u="none" strike="noStrike" cap="none" dirty="0" err="1">
                <a:solidFill>
                  <a:schemeClr val="lt1"/>
                </a:solidFill>
                <a:latin typeface="Calibri"/>
                <a:ea typeface="Calibri"/>
                <a:cs typeface="Calibri"/>
                <a:sym typeface="Calibri"/>
              </a:rPr>
              <a:t>Træinings</a:t>
            </a:r>
            <a:r>
              <a:rPr lang="en-US" sz="2000" b="1" dirty="0" err="1">
                <a:solidFill>
                  <a:schemeClr val="lt1"/>
                </a:solidFill>
                <a:latin typeface="Calibri"/>
                <a:ea typeface="Calibri"/>
                <a:cs typeface="Calibri"/>
                <a:sym typeface="Calibri"/>
              </a:rPr>
              <a:t>m</a:t>
            </a:r>
            <a:r>
              <a:rPr lang="en-US" sz="2000" b="1" i="0" u="none" strike="noStrike" cap="none" dirty="0" err="1">
                <a:solidFill>
                  <a:schemeClr val="lt1"/>
                </a:solidFill>
                <a:latin typeface="Calibri"/>
                <a:ea typeface="Calibri"/>
                <a:cs typeface="Calibri"/>
                <a:sym typeface="Calibri"/>
              </a:rPr>
              <a:t>aterialer</a:t>
            </a:r>
            <a:r>
              <a:rPr lang="en-US" sz="2000" b="1" i="0" u="none" strike="noStrike" cap="none" dirty="0">
                <a:solidFill>
                  <a:schemeClr val="lt1"/>
                </a:solidFill>
                <a:latin typeface="Calibri"/>
                <a:ea typeface="Calibri"/>
                <a:cs typeface="Calibri"/>
                <a:sym typeface="Calibri"/>
              </a:rPr>
              <a:t> </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til</a:t>
            </a:r>
            <a:r>
              <a:rPr lang="en-US" sz="2000" dirty="0">
                <a:solidFill>
                  <a:schemeClr val="lt1"/>
                </a:solidFill>
                <a:latin typeface="Calibri"/>
                <a:ea typeface="Calibri"/>
                <a:cs typeface="Calibri"/>
                <a:sym typeface="Calibri"/>
              </a:rPr>
              <a:t> at </a:t>
            </a:r>
            <a:r>
              <a:rPr lang="en-US" sz="2000" dirty="0" err="1">
                <a:solidFill>
                  <a:schemeClr val="lt1"/>
                </a:solidFill>
                <a:latin typeface="Calibri"/>
                <a:ea typeface="Calibri"/>
                <a:cs typeface="Calibri"/>
                <a:sym typeface="Calibri"/>
              </a:rPr>
              <a:t>uddanne</a:t>
            </a:r>
            <a:r>
              <a:rPr lang="en-US" sz="2000" dirty="0">
                <a:solidFill>
                  <a:schemeClr val="lt1"/>
                </a:solidFill>
                <a:latin typeface="Calibri"/>
                <a:ea typeface="Calibri"/>
                <a:cs typeface="Calibri"/>
                <a:sym typeface="Calibri"/>
              </a:rPr>
              <a:t> </a:t>
            </a:r>
            <a:r>
              <a:rPr lang="en-US" sz="2000" dirty="0" err="1">
                <a:solidFill>
                  <a:schemeClr val="lt1"/>
                </a:solidFill>
                <a:latin typeface="Calibri"/>
                <a:ea typeface="Calibri"/>
                <a:cs typeface="Calibri"/>
                <a:sym typeface="Calibri"/>
              </a:rPr>
              <a:t>tutorer</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ctr" anchorCtr="0">
            <a:noAutofit/>
          </a:bodyPr>
          <a:lstStyle/>
          <a:p>
            <a:pPr lvl="0"/>
            <a:r>
              <a:rPr lang="da-DK" dirty="0"/>
              <a:t>Træningsmaterialet er relateret til alle værktøjer, der vil blive inkluderet i værktøjskassen
Dette træningsmateriale vil blive brugt under LTTA
Hver partner udvikler undervisningsmaterialet vedrørende den del af værktøjskassen, der skal designes og udvikles</a:t>
            </a:r>
          </a:p>
          <a:p>
            <a:pPr lvl="0"/>
            <a:r>
              <a:rPr lang="da-DK" dirty="0"/>
              <a:t>Undervisningsmaterialet kan være anderledes:</a:t>
            </a:r>
          </a:p>
          <a:p>
            <a:pPr marL="571500" lvl="0" indent="-342900">
              <a:buFont typeface="Arial" panose="020B0604020202020204" pitchFamily="34" charset="0"/>
              <a:buChar char="•"/>
            </a:pPr>
            <a:r>
              <a:rPr lang="da-DK" dirty="0"/>
              <a:t>præsentationer</a:t>
            </a:r>
          </a:p>
          <a:p>
            <a:pPr marL="571500" lvl="0" indent="-342900" algn="l" rtl="0">
              <a:lnSpc>
                <a:spcPct val="90000"/>
              </a:lnSpc>
              <a:spcBef>
                <a:spcPts val="1000"/>
              </a:spcBef>
              <a:spcAft>
                <a:spcPts val="0"/>
              </a:spcAft>
              <a:buSzPts val="2400"/>
              <a:buFont typeface="Arial"/>
              <a:buChar char="•"/>
            </a:pPr>
            <a:r>
              <a:rPr lang="da-DK" dirty="0"/>
              <a:t>videoer</a:t>
            </a:r>
          </a:p>
          <a:p>
            <a:pPr marL="571500" lvl="0" indent="-342900" algn="l" rtl="0">
              <a:lnSpc>
                <a:spcPct val="90000"/>
              </a:lnSpc>
              <a:spcBef>
                <a:spcPts val="1000"/>
              </a:spcBef>
              <a:spcAft>
                <a:spcPts val="0"/>
              </a:spcAft>
              <a:buSzPts val="2400"/>
              <a:buFont typeface="Arial"/>
              <a:buChar char="•"/>
            </a:pPr>
            <a:r>
              <a:rPr lang="da-DK" dirty="0"/>
              <a:t>guides </a:t>
            </a:r>
          </a:p>
          <a:p>
            <a:pPr marL="571500" lvl="0" indent="-342900" algn="l" rtl="0">
              <a:lnSpc>
                <a:spcPct val="90000"/>
              </a:lnSpc>
              <a:spcBef>
                <a:spcPts val="1000"/>
              </a:spcBef>
              <a:spcAft>
                <a:spcPts val="0"/>
              </a:spcAft>
              <a:buSzPts val="2400"/>
              <a:buFont typeface="Arial"/>
              <a:buChar char="•"/>
            </a:pPr>
            <a:r>
              <a:rPr lang="en-US" dirty="0"/>
              <a:t>etc.</a:t>
            </a:r>
            <a:endParaRPr dirty="0"/>
          </a:p>
        </p:txBody>
      </p:sp>
      <p:sp>
        <p:nvSpPr>
          <p:cNvPr id="363" name="Google Shape;363;p4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en-US" dirty="0"/>
              <a:t>6 </a:t>
            </a:r>
            <a:r>
              <a:rPr lang="da-DK" dirty="0">
                <a:solidFill>
                  <a:srgbClr val="00A0A0"/>
                </a:solidFill>
              </a:rPr>
              <a:t>Træiningsmaterialer  til at uddanne tutorer</a:t>
            </a:r>
            <a:endParaRPr lang="da-DK" b="0" dirty="0">
              <a:solidFill>
                <a:srgbClr val="00A0A0"/>
              </a:solidFill>
              <a:latin typeface="Arial"/>
              <a:ea typeface="Arial"/>
              <a:cs typeface="Arial"/>
              <a:sym typeface="Arial"/>
            </a:endParaRPr>
          </a:p>
          <a:p>
            <a:pPr marL="457200" marR="0" lvl="0" indent="-228600" algn="l" rtl="0">
              <a:lnSpc>
                <a:spcPct val="90000"/>
              </a:lnSpc>
              <a:spcBef>
                <a:spcPts val="1000"/>
              </a:spcBef>
              <a:spcAft>
                <a:spcPts val="0"/>
              </a:spcAft>
              <a:buClr>
                <a:srgbClr val="24BAA2"/>
              </a:buClr>
              <a:buSzPts val="3600"/>
              <a:buFont typeface="Arial"/>
              <a:buNone/>
            </a:pPr>
            <a:endParaRPr dirty="0">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p:nvPr/>
        </p:nvSpPr>
        <p:spPr>
          <a:xfrm>
            <a:off x="444596" y="126056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7</a:t>
            </a:r>
            <a:endParaRPr dirty="0"/>
          </a:p>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EQAVET+ </a:t>
            </a:r>
            <a:r>
              <a:rPr lang="da-DK" sz="2000" i="0" u="none" strike="noStrike" cap="none" dirty="0">
                <a:solidFill>
                  <a:schemeClr val="lt1"/>
                </a:solidFill>
                <a:latin typeface="Calibri"/>
                <a:ea typeface="Calibri"/>
                <a:cs typeface="Calibri"/>
                <a:sym typeface="Calibri"/>
              </a:rPr>
              <a:t>retningslinjer</a:t>
            </a: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ctr" anchorCtr="0">
            <a:noAutofit/>
          </a:bodyPr>
          <a:lstStyle/>
          <a:p>
            <a:pPr marL="571500" lvl="0" indent="-342900">
              <a:buFont typeface="Calibri"/>
              <a:buChar char="-"/>
            </a:pPr>
            <a:r>
              <a:rPr lang="da-DK" dirty="0"/>
              <a:t>Retningslinjer for kvalitetsvurdering og selvevaluering i overensstemmelse med den ajourførte EQAVET+-ramme
Det vil være et nemt værktøj, der i fremtiden vil vejlede andre organisationer i at implementere CVET WBL-vejen i overensstemmelse med principperne i kvalitetsrammen EQAVET+
Det kunne også være en slags tjekliste</a:t>
            </a:r>
          </a:p>
        </p:txBody>
      </p:sp>
      <p:sp>
        <p:nvSpPr>
          <p:cNvPr id="374" name="Google Shape;374;p4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b="1" dirty="0">
                <a:latin typeface="Calibri"/>
                <a:ea typeface="Calibri"/>
                <a:cs typeface="Calibri"/>
                <a:sym typeface="Calibri"/>
              </a:rPr>
              <a:t>7 EQAVET+ </a:t>
            </a:r>
            <a:r>
              <a:rPr lang="en-US" sz="3600" b="1" dirty="0" err="1">
                <a:latin typeface="Calibri"/>
                <a:ea typeface="Calibri"/>
                <a:cs typeface="Calibri"/>
                <a:sym typeface="Calibri"/>
              </a:rPr>
              <a:t>retningslinjer</a:t>
            </a:r>
            <a:endParaRPr sz="3600" b="1"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a:solidFill>
                  <a:schemeClr val="lt1"/>
                </a:solidFill>
                <a:latin typeface="Calibri"/>
                <a:ea typeface="Calibri"/>
                <a:cs typeface="Calibri"/>
                <a:sym typeface="Calibri"/>
              </a:rPr>
              <a:t>Human-Digital WBL </a:t>
            </a:r>
            <a:r>
              <a:rPr lang="da-DK" sz="4800" dirty="0">
                <a:solidFill>
                  <a:schemeClr val="lt1"/>
                </a:solidFill>
                <a:latin typeface="Calibri"/>
                <a:ea typeface="Calibri"/>
                <a:cs typeface="Calibri"/>
                <a:sym typeface="Calibri"/>
              </a:rPr>
              <a:t>Værktøjskassen og </a:t>
            </a:r>
            <a:r>
              <a:rPr lang="en-US" sz="4800" dirty="0">
                <a:solidFill>
                  <a:schemeClr val="lt1"/>
                </a:solidFill>
                <a:latin typeface="Calibri"/>
                <a:ea typeface="Calibri"/>
                <a:cs typeface="Calibri"/>
                <a:sym typeface="Calibri"/>
              </a:rPr>
              <a:t>Piloting</a:t>
            </a:r>
            <a:endParaRPr dirty="0"/>
          </a:p>
        </p:txBody>
      </p:sp>
      <p:sp>
        <p:nvSpPr>
          <p:cNvPr id="185" name="Google Shape;185;p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01</a:t>
            </a:r>
            <a:endParaRPr/>
          </a:p>
        </p:txBody>
      </p:sp>
      <p:sp>
        <p:nvSpPr>
          <p:cNvPr id="186" name="Google Shape;186;p5"/>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da-DK" sz="4800" b="0" i="0" u="none" strike="noStrike" cap="none" dirty="0">
                <a:solidFill>
                  <a:schemeClr val="lt1"/>
                </a:solidFill>
                <a:latin typeface="Calibri"/>
                <a:ea typeface="Calibri"/>
                <a:cs typeface="Calibri"/>
                <a:sym typeface="Calibri"/>
              </a:rPr>
              <a:t>Mål</a:t>
            </a:r>
            <a:endParaRPr lang="da-DK"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4"/>
          <p:cNvSpPr txBox="1">
            <a:spLocks noGrp="1"/>
          </p:cNvSpPr>
          <p:nvPr>
            <p:ph type="body" idx="2"/>
          </p:nvPr>
        </p:nvSpPr>
        <p:spPr>
          <a:xfrm rot="-5400000">
            <a:off x="-1846647" y="2653174"/>
            <a:ext cx="6334995" cy="168356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en-US" sz="3600" b="1" dirty="0">
                <a:latin typeface="Calibri"/>
                <a:ea typeface="Calibri"/>
                <a:cs typeface="Calibri"/>
                <a:sym typeface="Calibri"/>
              </a:rPr>
              <a:t>EQAVET+ </a:t>
            </a:r>
            <a:r>
              <a:rPr lang="en-US" sz="3600" dirty="0">
                <a:latin typeface="Calibri"/>
                <a:ea typeface="Calibri"/>
                <a:cs typeface="Calibri"/>
                <a:sym typeface="Calibri"/>
              </a:rPr>
              <a:t>guidelines references (March 2022)</a:t>
            </a:r>
            <a:endParaRPr dirty="0"/>
          </a:p>
        </p:txBody>
      </p:sp>
      <p:pic>
        <p:nvPicPr>
          <p:cNvPr id="380" name="Google Shape;380;p44"/>
          <p:cNvPicPr preferRelativeResize="0"/>
          <p:nvPr/>
        </p:nvPicPr>
        <p:blipFill rotWithShape="1">
          <a:blip r:embed="rId3">
            <a:alphaModFix/>
          </a:blip>
          <a:srcRect/>
          <a:stretch/>
        </p:blipFill>
        <p:spPr>
          <a:xfrm>
            <a:off x="2481943" y="329290"/>
            <a:ext cx="9058018" cy="616566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en-US" dirty="0" err="1"/>
              <a:t>Muligt</a:t>
            </a:r>
            <a:r>
              <a:rPr lang="en-US" dirty="0"/>
              <a:t> værktøj: </a:t>
            </a:r>
            <a:r>
              <a:rPr lang="en-US" dirty="0" err="1"/>
              <a:t>tjeklisten</a:t>
            </a:r>
            <a:endParaRPr dirty="0"/>
          </a:p>
        </p:txBody>
      </p:sp>
      <p:sp>
        <p:nvSpPr>
          <p:cNvPr id="386" name="Google Shape;386;p45"/>
          <p:cNvSpPr txBox="1"/>
          <p:nvPr/>
        </p:nvSpPr>
        <p:spPr>
          <a:xfrm>
            <a:off x="2924629" y="1402488"/>
            <a:ext cx="6691084" cy="340053"/>
          </a:xfrm>
          <a:prstGeom prst="rect">
            <a:avLst/>
          </a:prstGeom>
          <a:noFill/>
          <a:ln>
            <a:noFill/>
          </a:ln>
        </p:spPr>
        <p:txBody>
          <a:bodyPr spcFirstLastPara="1" wrap="square" lIns="91425" tIns="45700" rIns="91425" bIns="45700" anchor="t" anchorCtr="0">
            <a:spAutoFit/>
          </a:bodyPr>
          <a:lstStyle/>
          <a:p>
            <a:pPr marR="179070" lvl="0">
              <a:lnSpc>
                <a:spcPct val="115000"/>
              </a:lnSpc>
            </a:pPr>
            <a:r>
              <a:rPr lang="en-US" b="1" dirty="0" err="1">
                <a:solidFill>
                  <a:srgbClr val="4472C4"/>
                </a:solidFill>
                <a:latin typeface="Calibri"/>
                <a:ea typeface="Calibri"/>
                <a:cs typeface="Calibri"/>
                <a:sym typeface="Calibri"/>
              </a:rPr>
              <a:t>Tjekliste</a:t>
            </a:r>
            <a:r>
              <a:rPr lang="en-US" b="1" dirty="0">
                <a:solidFill>
                  <a:srgbClr val="4472C4"/>
                </a:solidFill>
                <a:latin typeface="Calibri"/>
                <a:ea typeface="Calibri"/>
                <a:cs typeface="Calibri"/>
                <a:sym typeface="Calibri"/>
              </a:rPr>
              <a:t> - </a:t>
            </a:r>
            <a:r>
              <a:rPr lang="en-US" b="1" dirty="0" err="1">
                <a:solidFill>
                  <a:srgbClr val="4472C4"/>
                </a:solidFill>
                <a:latin typeface="Calibri"/>
                <a:ea typeface="Calibri"/>
                <a:cs typeface="Calibri"/>
                <a:sym typeface="Calibri"/>
              </a:rPr>
              <a:t>Kvalitetsprocedurer</a:t>
            </a:r>
            <a:r>
              <a:rPr lang="en-US" b="1" dirty="0">
                <a:solidFill>
                  <a:srgbClr val="4472C4"/>
                </a:solidFill>
                <a:latin typeface="Calibri"/>
                <a:ea typeface="Calibri"/>
                <a:cs typeface="Calibri"/>
                <a:sym typeface="Calibri"/>
              </a:rPr>
              <a:t> </a:t>
            </a:r>
            <a:r>
              <a:rPr lang="en-US" b="1" dirty="0" err="1">
                <a:solidFill>
                  <a:srgbClr val="4472C4"/>
                </a:solidFill>
                <a:latin typeface="Calibri"/>
                <a:ea typeface="Calibri"/>
                <a:cs typeface="Calibri"/>
                <a:sym typeface="Calibri"/>
              </a:rPr>
              <a:t>før</a:t>
            </a:r>
            <a:r>
              <a:rPr lang="en-US" b="1" dirty="0">
                <a:solidFill>
                  <a:srgbClr val="4472C4"/>
                </a:solidFill>
                <a:latin typeface="Calibri"/>
                <a:ea typeface="Calibri"/>
                <a:cs typeface="Calibri"/>
                <a:sym typeface="Calibri"/>
              </a:rPr>
              <a:t>, under </a:t>
            </a:r>
            <a:r>
              <a:rPr lang="en-US" b="1" dirty="0" err="1">
                <a:solidFill>
                  <a:srgbClr val="4472C4"/>
                </a:solidFill>
                <a:latin typeface="Calibri"/>
                <a:ea typeface="Calibri"/>
                <a:cs typeface="Calibri"/>
                <a:sym typeface="Calibri"/>
              </a:rPr>
              <a:t>og</a:t>
            </a:r>
            <a:r>
              <a:rPr lang="en-US" b="1" dirty="0">
                <a:solidFill>
                  <a:srgbClr val="4472C4"/>
                </a:solidFill>
                <a:latin typeface="Calibri"/>
                <a:ea typeface="Calibri"/>
                <a:cs typeface="Calibri"/>
                <a:sym typeface="Calibri"/>
              </a:rPr>
              <a:t> </a:t>
            </a:r>
            <a:r>
              <a:rPr lang="en-US" b="1" dirty="0" err="1">
                <a:solidFill>
                  <a:srgbClr val="4472C4"/>
                </a:solidFill>
                <a:latin typeface="Calibri"/>
                <a:ea typeface="Calibri"/>
                <a:cs typeface="Calibri"/>
                <a:sym typeface="Calibri"/>
              </a:rPr>
              <a:t>efter</a:t>
            </a:r>
            <a:r>
              <a:rPr lang="en-US" b="1" dirty="0">
                <a:solidFill>
                  <a:srgbClr val="4472C4"/>
                </a:solidFill>
                <a:latin typeface="Calibri"/>
                <a:ea typeface="Calibri"/>
                <a:cs typeface="Calibri"/>
                <a:sym typeface="Calibri"/>
              </a:rPr>
              <a:t> WBL</a:t>
            </a:r>
            <a:endParaRPr sz="1100" b="0" i="0" u="none" strike="noStrike" cap="none" dirty="0">
              <a:solidFill>
                <a:srgbClr val="000000"/>
              </a:solidFill>
              <a:latin typeface="Calibri"/>
              <a:ea typeface="Calibri"/>
              <a:cs typeface="Calibri"/>
              <a:sym typeface="Calibri"/>
            </a:endParaRPr>
          </a:p>
        </p:txBody>
      </p:sp>
      <p:pic>
        <p:nvPicPr>
          <p:cNvPr id="387" name="Google Shape;387;p45"/>
          <p:cNvPicPr preferRelativeResize="0"/>
          <p:nvPr/>
        </p:nvPicPr>
        <p:blipFill rotWithShape="1">
          <a:blip r:embed="rId3">
            <a:alphaModFix/>
          </a:blip>
          <a:srcRect r="7792" b="5404"/>
          <a:stretch/>
        </p:blipFill>
        <p:spPr>
          <a:xfrm>
            <a:off x="680206" y="1728026"/>
            <a:ext cx="3721664" cy="4745345"/>
          </a:xfrm>
          <a:prstGeom prst="rect">
            <a:avLst/>
          </a:prstGeom>
          <a:noFill/>
          <a:ln w="9525" cap="flat" cmpd="sng">
            <a:solidFill>
              <a:srgbClr val="080808"/>
            </a:solidFill>
            <a:prstDash val="solid"/>
            <a:round/>
            <a:headEnd type="none" w="sm" len="sm"/>
            <a:tailEnd type="none" w="sm" len="sm"/>
          </a:ln>
        </p:spPr>
      </p:pic>
      <p:pic>
        <p:nvPicPr>
          <p:cNvPr id="388" name="Google Shape;388;p45"/>
          <p:cNvPicPr preferRelativeResize="0"/>
          <p:nvPr/>
        </p:nvPicPr>
        <p:blipFill rotWithShape="1">
          <a:blip r:embed="rId4">
            <a:alphaModFix/>
          </a:blip>
          <a:srcRect/>
          <a:stretch/>
        </p:blipFill>
        <p:spPr>
          <a:xfrm>
            <a:off x="4569628" y="1728026"/>
            <a:ext cx="3282856" cy="4745345"/>
          </a:xfrm>
          <a:prstGeom prst="rect">
            <a:avLst/>
          </a:prstGeom>
          <a:noFill/>
          <a:ln w="9525" cap="flat" cmpd="sng">
            <a:solidFill>
              <a:srgbClr val="080808"/>
            </a:solidFill>
            <a:prstDash val="solid"/>
            <a:round/>
            <a:headEnd type="none" w="sm" len="sm"/>
            <a:tailEnd type="none" w="sm" len="sm"/>
          </a:ln>
        </p:spPr>
      </p:pic>
      <p:pic>
        <p:nvPicPr>
          <p:cNvPr id="389" name="Google Shape;389;p45"/>
          <p:cNvPicPr preferRelativeResize="0"/>
          <p:nvPr/>
        </p:nvPicPr>
        <p:blipFill rotWithShape="1">
          <a:blip r:embed="rId5">
            <a:alphaModFix/>
          </a:blip>
          <a:srcRect r="5996" b="7079"/>
          <a:stretch/>
        </p:blipFill>
        <p:spPr>
          <a:xfrm>
            <a:off x="8134297" y="1747098"/>
            <a:ext cx="3607664" cy="2190831"/>
          </a:xfrm>
          <a:prstGeom prst="rect">
            <a:avLst/>
          </a:prstGeom>
          <a:noFill/>
          <a:ln w="9525" cap="flat" cmpd="sng">
            <a:solidFill>
              <a:srgbClr val="080808"/>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36ea598341_1_43"/>
          <p:cNvSpPr txBox="1">
            <a:spLocks noGrp="1"/>
          </p:cNvSpPr>
          <p:nvPr>
            <p:ph type="body" idx="1"/>
          </p:nvPr>
        </p:nvSpPr>
        <p:spPr>
          <a:xfrm>
            <a:off x="5497150" y="3602325"/>
            <a:ext cx="6275750" cy="22530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da-DK" dirty="0"/>
              <a:t>og hvad vi kan gøre</a:t>
            </a:r>
            <a:endParaRPr dirty="0"/>
          </a:p>
        </p:txBody>
      </p:sp>
      <p:sp>
        <p:nvSpPr>
          <p:cNvPr id="396" name="Google Shape;396;g136ea598341_1_43"/>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03</a:t>
            </a:r>
            <a:endParaRPr/>
          </a:p>
        </p:txBody>
      </p:sp>
      <p:sp>
        <p:nvSpPr>
          <p:cNvPr id="397" name="Google Shape;397;g136ea598341_1_43"/>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lvl="0">
              <a:lnSpc>
                <a:spcPct val="90000"/>
              </a:lnSpc>
              <a:buSzPts val="4800"/>
            </a:pPr>
            <a:r>
              <a:rPr lang="en-US" sz="4800" dirty="0" err="1">
                <a:solidFill>
                  <a:schemeClr val="lt1"/>
                </a:solidFill>
                <a:latin typeface="Calibri"/>
                <a:ea typeface="Calibri"/>
                <a:cs typeface="Calibri"/>
                <a:sym typeface="Calibri"/>
              </a:rPr>
              <a:t>Hvad</a:t>
            </a:r>
            <a:r>
              <a:rPr lang="en-US" sz="4800" dirty="0">
                <a:solidFill>
                  <a:schemeClr val="lt1"/>
                </a:solidFill>
                <a:latin typeface="Calibri"/>
                <a:ea typeface="Calibri"/>
                <a:cs typeface="Calibri"/>
                <a:sym typeface="Calibri"/>
              </a:rPr>
              <a:t> vi </a:t>
            </a:r>
            <a:r>
              <a:rPr lang="en-US" sz="4800" dirty="0" err="1">
                <a:solidFill>
                  <a:schemeClr val="lt1"/>
                </a:solidFill>
                <a:latin typeface="Calibri"/>
                <a:ea typeface="Calibri"/>
                <a:cs typeface="Calibri"/>
                <a:sym typeface="Calibri"/>
              </a:rPr>
              <a:t>allerede</a:t>
            </a:r>
            <a:r>
              <a:rPr lang="en-US" sz="4800" dirty="0">
                <a:solidFill>
                  <a:schemeClr val="lt1"/>
                </a:solidFill>
                <a:latin typeface="Calibri"/>
                <a:ea typeface="Calibri"/>
                <a:cs typeface="Calibri"/>
                <a:sym typeface="Calibri"/>
              </a:rPr>
              <a:t> har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6"/>
          <p:cNvSpPr txBox="1">
            <a:spLocks noGrp="1"/>
          </p:cNvSpPr>
          <p:nvPr>
            <p:ph type="body" idx="2"/>
          </p:nvPr>
        </p:nvSpPr>
        <p:spPr>
          <a:xfrm>
            <a:off x="798450" y="392893"/>
            <a:ext cx="10595100" cy="803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en-US"/>
              <a:t>The tools</a:t>
            </a:r>
            <a:endParaRPr/>
          </a:p>
        </p:txBody>
      </p:sp>
      <p:sp>
        <p:nvSpPr>
          <p:cNvPr id="404" name="Google Shape;404;p46"/>
          <p:cNvSpPr/>
          <p:nvPr/>
        </p:nvSpPr>
        <p:spPr>
          <a:xfrm>
            <a:off x="3946828" y="2567108"/>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3</a:t>
            </a:r>
            <a:endParaRPr dirty="0"/>
          </a:p>
          <a:p>
            <a:pPr lvl="0"/>
            <a:r>
              <a:rPr lang="en-US" sz="1200" dirty="0">
                <a:solidFill>
                  <a:schemeClr val="lt1"/>
                </a:solidFill>
                <a:latin typeface="Calibri"/>
                <a:ea typeface="Calibri"/>
                <a:cs typeface="Calibri"/>
                <a:sym typeface="Calibri"/>
              </a:rPr>
              <a:t>To </a:t>
            </a:r>
            <a:r>
              <a:rPr lang="en-US" sz="1200" dirty="0" err="1">
                <a:solidFill>
                  <a:schemeClr val="lt1"/>
                </a:solidFill>
                <a:latin typeface="Calibri"/>
                <a:ea typeface="Calibri"/>
                <a:cs typeface="Calibri"/>
                <a:sym typeface="Calibri"/>
              </a:rPr>
              <a:t>praktiske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vejledninger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til</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plejepersonale</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5" name="Google Shape;405;p46"/>
          <p:cNvSpPr/>
          <p:nvPr/>
        </p:nvSpPr>
        <p:spPr>
          <a:xfrm>
            <a:off x="467343" y="2583215"/>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1</a:t>
            </a:r>
            <a:endParaRPr dirty="0"/>
          </a:p>
          <a:p>
            <a:pPr lvl="0">
              <a:lnSpc>
                <a:spcPct val="107000"/>
              </a:lnSpc>
            </a:pPr>
            <a:r>
              <a:rPr lang="da-DK" sz="1050" dirty="0">
                <a:solidFill>
                  <a:schemeClr val="lt1"/>
                </a:solidFill>
                <a:latin typeface="Calibri"/>
                <a:ea typeface="Calibri"/>
                <a:cs typeface="Calibri"/>
                <a:sym typeface="Calibri"/>
              </a:rPr>
              <a:t>Én arbejdsbaseret læringsenhed til plejepersonale</a:t>
            </a:r>
            <a:endParaRPr sz="105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6" name="Google Shape;406;p46"/>
          <p:cNvSpPr/>
          <p:nvPr/>
        </p:nvSpPr>
        <p:spPr>
          <a:xfrm>
            <a:off x="3952818" y="3830557"/>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2</a:t>
            </a:r>
            <a:endParaRPr dirty="0"/>
          </a:p>
          <a:p>
            <a:pPr lvl="0">
              <a:lnSpc>
                <a:spcPct val="107000"/>
              </a:lnSpc>
            </a:pPr>
            <a:r>
              <a:rPr lang="en-US" sz="1200" b="1" dirty="0" err="1">
                <a:solidFill>
                  <a:schemeClr val="lt1"/>
                </a:solidFill>
                <a:latin typeface="Calibri"/>
                <a:ea typeface="Calibri"/>
                <a:cs typeface="Calibri"/>
                <a:sym typeface="Calibri"/>
              </a:rPr>
              <a:t>Selvevalueringsværktøj</a:t>
            </a:r>
            <a:r>
              <a:rPr lang="en-US" sz="1200" b="0" i="0" u="none" strike="noStrike" cap="none" dirty="0">
                <a:solidFill>
                  <a:schemeClr val="lt1"/>
                </a:solidFill>
                <a:latin typeface="Calibri"/>
                <a:ea typeface="Calibri"/>
                <a:cs typeface="Calibri"/>
                <a:sym typeface="Calibri"/>
              </a:rPr>
              <a:t> </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7" name="Google Shape;407;p46"/>
          <p:cNvSpPr/>
          <p:nvPr/>
        </p:nvSpPr>
        <p:spPr>
          <a:xfrm>
            <a:off x="3946828" y="5094012"/>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r>
              <a:rPr lang="en-US" sz="1200" b="0" i="0" u="none" strike="noStrike" cap="none" dirty="0">
                <a:solidFill>
                  <a:schemeClr val="lt1"/>
                </a:solidFill>
                <a:latin typeface="Calibri"/>
                <a:ea typeface="Calibri"/>
                <a:cs typeface="Calibri"/>
                <a:sym typeface="Calibri"/>
              </a:rPr>
              <a:t>Tutor </a:t>
            </a:r>
            <a:r>
              <a:rPr lang="en-US" sz="1200" b="1" i="0" u="none" strike="noStrike" cap="none" dirty="0">
                <a:solidFill>
                  <a:schemeClr val="lt1"/>
                </a:solidFill>
                <a:latin typeface="Calibri"/>
                <a:ea typeface="Calibri"/>
                <a:cs typeface="Calibri"/>
                <a:sym typeface="Calibri"/>
              </a:rPr>
              <a:t>guidelines</a:t>
            </a:r>
            <a:endParaRPr dirty="0"/>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8" name="Google Shape;408;p46"/>
          <p:cNvSpPr/>
          <p:nvPr/>
        </p:nvSpPr>
        <p:spPr>
          <a:xfrm>
            <a:off x="467343" y="384007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5</a:t>
            </a:r>
            <a:endParaRPr dirty="0"/>
          </a:p>
          <a:p>
            <a:pPr lvl="0"/>
            <a:r>
              <a:rPr lang="en-US" sz="1200" b="1" dirty="0">
                <a:solidFill>
                  <a:schemeClr val="lt1"/>
                </a:solidFill>
                <a:latin typeface="Calibri"/>
                <a:ea typeface="Calibri"/>
                <a:cs typeface="Calibri"/>
                <a:sym typeface="Calibri"/>
              </a:rPr>
              <a:t>Tutor </a:t>
            </a:r>
            <a:r>
              <a:rPr lang="en-US" sz="1200" b="1" dirty="0" err="1">
                <a:solidFill>
                  <a:schemeClr val="lt1"/>
                </a:solidFill>
                <a:latin typeface="Calibri"/>
                <a:ea typeface="Calibri"/>
                <a:cs typeface="Calibri"/>
                <a:sym typeface="Calibri"/>
              </a:rPr>
              <a:t>uddannelse</a:t>
            </a:r>
            <a:r>
              <a:rPr lang="en-US" sz="1200" b="1" dirty="0">
                <a:solidFill>
                  <a:schemeClr val="lt1"/>
                </a:solidFill>
                <a:latin typeface="Calibri"/>
                <a:ea typeface="Calibri"/>
                <a:cs typeface="Calibri"/>
                <a:sym typeface="Calibri"/>
              </a:rPr>
              <a:t> </a:t>
            </a:r>
            <a:r>
              <a:rPr lang="en-US" sz="1200" b="1" dirty="0" err="1">
                <a:solidFill>
                  <a:schemeClr val="lt1"/>
                </a:solidFill>
                <a:latin typeface="Calibri"/>
                <a:ea typeface="Calibri"/>
                <a:cs typeface="Calibri"/>
                <a:sym typeface="Calibri"/>
              </a:rPr>
              <a:t>læseplaner</a:t>
            </a:r>
            <a:endParaRPr dirty="0"/>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09" name="Google Shape;409;p46"/>
          <p:cNvSpPr/>
          <p:nvPr/>
        </p:nvSpPr>
        <p:spPr>
          <a:xfrm>
            <a:off x="467343" y="5117356"/>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6</a:t>
            </a:r>
            <a:endParaRPr dirty="0"/>
          </a:p>
          <a:p>
            <a:pPr lvl="0"/>
            <a:r>
              <a:rPr lang="da-DK" sz="1200" b="1" dirty="0">
                <a:solidFill>
                  <a:schemeClr val="lt1"/>
                </a:solidFill>
                <a:latin typeface="Calibri"/>
                <a:ea typeface="Calibri"/>
                <a:cs typeface="Calibri"/>
                <a:sym typeface="Calibri"/>
              </a:rPr>
              <a:t>Træningsmaterialer til uddannelse af tutorerne</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410" name="Google Shape;410;p46"/>
          <p:cNvSpPr/>
          <p:nvPr/>
        </p:nvSpPr>
        <p:spPr>
          <a:xfrm>
            <a:off x="7410053" y="258014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a:solidFill>
                  <a:schemeClr val="lt1"/>
                </a:solidFill>
                <a:latin typeface="Calibri"/>
                <a:ea typeface="Calibri"/>
                <a:cs typeface="Calibri"/>
                <a:sym typeface="Calibri"/>
              </a:rPr>
              <a:t>7</a:t>
            </a:r>
            <a:endParaRPr/>
          </a:p>
          <a:p>
            <a:pPr marL="0" marR="0" lvl="0" indent="0" algn="l" rtl="0">
              <a:lnSpc>
                <a:spcPct val="100000"/>
              </a:lnSpc>
              <a:spcBef>
                <a:spcPts val="0"/>
              </a:spcBef>
              <a:spcAft>
                <a:spcPts val="0"/>
              </a:spcAft>
              <a:buNone/>
            </a:pPr>
            <a:r>
              <a:rPr lang="en-US" sz="1200" b="1" i="0" u="none" strike="noStrike" cap="none">
                <a:solidFill>
                  <a:schemeClr val="lt1"/>
                </a:solidFill>
                <a:latin typeface="Calibri"/>
                <a:ea typeface="Calibri"/>
                <a:cs typeface="Calibri"/>
                <a:sym typeface="Calibri"/>
              </a:rPr>
              <a:t>EQAVET+ </a:t>
            </a:r>
            <a:r>
              <a:rPr lang="en-US" sz="1200" b="0" i="0" u="none" strike="noStrike" cap="none">
                <a:solidFill>
                  <a:schemeClr val="lt1"/>
                </a:solidFill>
                <a:latin typeface="Calibri"/>
                <a:ea typeface="Calibri"/>
                <a:cs typeface="Calibri"/>
                <a:sym typeface="Calibri"/>
              </a:rPr>
              <a:t>guidelines</a:t>
            </a:r>
            <a:endParaRPr sz="12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411" name="Google Shape;411;p46"/>
          <p:cNvSpPr/>
          <p:nvPr/>
        </p:nvSpPr>
        <p:spPr>
          <a:xfrm>
            <a:off x="9905999" y="2580140"/>
            <a:ext cx="1827867" cy="3716708"/>
          </a:xfrm>
          <a:prstGeom prst="rect">
            <a:avLst/>
          </a:prstGeom>
          <a:noFill/>
          <a:ln w="762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12" name="Google Shape;412;p46"/>
          <p:cNvGrpSpPr/>
          <p:nvPr/>
        </p:nvGrpSpPr>
        <p:grpSpPr>
          <a:xfrm>
            <a:off x="294844" y="1043584"/>
            <a:ext cx="11602311" cy="1195171"/>
            <a:chOff x="4613" y="248841"/>
            <a:chExt cx="11602311" cy="1195171"/>
          </a:xfrm>
        </p:grpSpPr>
        <p:sp>
          <p:nvSpPr>
            <p:cNvPr id="413" name="Google Shape;413;p46"/>
            <p:cNvSpPr/>
            <p:nvPr/>
          </p:nvSpPr>
          <p:spPr>
            <a:xfrm>
              <a:off x="4613" y="248841"/>
              <a:ext cx="3829331" cy="1195171"/>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txBox="1"/>
            <p:nvPr/>
          </p:nvSpPr>
          <p:spPr>
            <a:xfrm>
              <a:off x="602199" y="248841"/>
              <a:ext cx="2634160" cy="1195171"/>
            </a:xfrm>
            <a:prstGeom prst="rect">
              <a:avLst/>
            </a:prstGeom>
            <a:noFill/>
            <a:ln>
              <a:noFill/>
            </a:ln>
          </p:spPr>
          <p:txBody>
            <a:bodyPr spcFirstLastPara="1" wrap="square" lIns="80000" tIns="26650" rIns="26650" bIns="26650" anchor="ctr" anchorCtr="0">
              <a:noAutofit/>
            </a:bodyPr>
            <a:lstStyle/>
            <a:p>
              <a:pPr lvl="0" algn="ctr">
                <a:lnSpc>
                  <a:spcPct val="90000"/>
                </a:lnSpc>
                <a:buSzPts val="2000"/>
              </a:pPr>
              <a:r>
                <a:rPr lang="en-US" sz="2000" dirty="0" err="1">
                  <a:solidFill>
                    <a:schemeClr val="lt1"/>
                  </a:solidFill>
                </a:rPr>
                <a:t>Planlægning</a:t>
              </a:r>
              <a:endParaRPr dirty="0"/>
            </a:p>
          </p:txBody>
        </p:sp>
        <p:sp>
          <p:nvSpPr>
            <p:cNvPr id="415" name="Google Shape;415;p46"/>
            <p:cNvSpPr/>
            <p:nvPr/>
          </p:nvSpPr>
          <p:spPr>
            <a:xfrm>
              <a:off x="3535151" y="248841"/>
              <a:ext cx="3523874" cy="1195171"/>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6"/>
            <p:cNvSpPr txBox="1"/>
            <p:nvPr/>
          </p:nvSpPr>
          <p:spPr>
            <a:xfrm>
              <a:off x="4132737" y="248841"/>
              <a:ext cx="2328703" cy="1195171"/>
            </a:xfrm>
            <a:prstGeom prst="rect">
              <a:avLst/>
            </a:prstGeom>
            <a:noFill/>
            <a:ln>
              <a:noFill/>
            </a:ln>
          </p:spPr>
          <p:txBody>
            <a:bodyPr spcFirstLastPara="1" wrap="square" lIns="80000" tIns="26650" rIns="26650" bIns="26650" anchor="ctr" anchorCtr="0">
              <a:noAutofit/>
            </a:bodyPr>
            <a:lstStyle/>
            <a:p>
              <a:pPr lvl="0" algn="ctr">
                <a:lnSpc>
                  <a:spcPct val="90000"/>
                </a:lnSpc>
                <a:buSzPts val="2000"/>
              </a:pPr>
              <a:r>
                <a:rPr lang="en-US" sz="2000" dirty="0" err="1">
                  <a:solidFill>
                    <a:schemeClr val="lt1"/>
                  </a:solidFill>
                </a:rPr>
                <a:t>Implementering</a:t>
              </a:r>
              <a:endParaRPr sz="2000" b="0" i="0" u="none" strike="noStrike" cap="none" dirty="0">
                <a:solidFill>
                  <a:schemeClr val="lt1"/>
                </a:solidFill>
                <a:latin typeface="Arial"/>
                <a:ea typeface="Arial"/>
                <a:cs typeface="Arial"/>
                <a:sym typeface="Arial"/>
              </a:endParaRPr>
            </a:p>
          </p:txBody>
        </p:sp>
        <p:sp>
          <p:nvSpPr>
            <p:cNvPr id="417" name="Google Shape;417;p46"/>
            <p:cNvSpPr/>
            <p:nvPr/>
          </p:nvSpPr>
          <p:spPr>
            <a:xfrm>
              <a:off x="6760233" y="248841"/>
              <a:ext cx="2987929" cy="1195171"/>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txBox="1"/>
            <p:nvPr/>
          </p:nvSpPr>
          <p:spPr>
            <a:xfrm>
              <a:off x="7357819" y="248841"/>
              <a:ext cx="1792758" cy="1195171"/>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Check</a:t>
              </a:r>
              <a:endParaRPr dirty="0"/>
            </a:p>
          </p:txBody>
        </p:sp>
        <p:sp>
          <p:nvSpPr>
            <p:cNvPr id="419" name="Google Shape;419;p46"/>
            <p:cNvSpPr/>
            <p:nvPr/>
          </p:nvSpPr>
          <p:spPr>
            <a:xfrm>
              <a:off x="9449370" y="248841"/>
              <a:ext cx="2157554" cy="1195171"/>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txBox="1"/>
            <p:nvPr/>
          </p:nvSpPr>
          <p:spPr>
            <a:xfrm>
              <a:off x="10046956" y="248841"/>
              <a:ext cx="962383" cy="1195171"/>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Review</a:t>
              </a:r>
              <a:endParaRPr dirty="0"/>
            </a:p>
          </p:txBody>
        </p:sp>
      </p:grpSp>
      <p:sp>
        <p:nvSpPr>
          <p:cNvPr id="421" name="Google Shape;421;p46"/>
          <p:cNvSpPr/>
          <p:nvPr/>
        </p:nvSpPr>
        <p:spPr>
          <a:xfrm>
            <a:off x="1627414" y="2592840"/>
            <a:ext cx="2205114" cy="1142159"/>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lvl="0" indent="-171450">
              <a:lnSpc>
                <a:spcPct val="107000"/>
              </a:lnSpc>
              <a:buSzPts val="1200"/>
              <a:buFont typeface="Arial"/>
              <a:buChar char="-"/>
            </a:pPr>
            <a:r>
              <a:rPr lang="da-DK" sz="1100" dirty="0">
                <a:solidFill>
                  <a:srgbClr val="033637"/>
                </a:solidFill>
                <a:latin typeface="Calibri"/>
                <a:ea typeface="Calibri"/>
                <a:cs typeface="Calibri"/>
                <a:sym typeface="Calibri"/>
              </a:rPr>
              <a:t>Læringsenhed SKABELON
Fælles planlægningsnet
Individualisering af læringsgitter
Guide til arbejdspladsbesøg
(Vejledninger til oprettelse af alle værktøjerne)</a:t>
            </a:r>
            <a:endParaRPr dirty="0"/>
          </a:p>
        </p:txBody>
      </p:sp>
      <p:sp>
        <p:nvSpPr>
          <p:cNvPr id="422" name="Google Shape;422;p46"/>
          <p:cNvSpPr/>
          <p:nvPr/>
        </p:nvSpPr>
        <p:spPr>
          <a:xfrm>
            <a:off x="1640114" y="3840070"/>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lvl="0">
              <a:lnSpc>
                <a:spcPct val="107000"/>
              </a:lnSpc>
            </a:pPr>
            <a:r>
              <a:rPr lang="da-DK" sz="1200" b="1" dirty="0">
                <a:solidFill>
                  <a:srgbClr val="033637"/>
                </a:solidFill>
                <a:latin typeface="Calibri"/>
                <a:ea typeface="Calibri"/>
                <a:cs typeface="Calibri"/>
                <a:sym typeface="Calibri"/>
              </a:rPr>
              <a:t>Vi ved, hvad uddannelsesdesignerne og tutorerne skal lære
Vi afslutter det i slutningen af LTTA</a:t>
            </a:r>
            <a:endParaRPr dirty="0"/>
          </a:p>
        </p:txBody>
      </p:sp>
      <p:sp>
        <p:nvSpPr>
          <p:cNvPr id="423" name="Google Shape;423;p46"/>
          <p:cNvSpPr/>
          <p:nvPr/>
        </p:nvSpPr>
        <p:spPr>
          <a:xfrm>
            <a:off x="1640114" y="5133118"/>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lvl="0">
              <a:lnSpc>
                <a:spcPct val="107000"/>
              </a:lnSpc>
            </a:pPr>
            <a:r>
              <a:rPr lang="da-DK" sz="1200" b="1" dirty="0">
                <a:solidFill>
                  <a:srgbClr val="033637"/>
                </a:solidFill>
                <a:latin typeface="Calibri"/>
                <a:ea typeface="Calibri"/>
                <a:cs typeface="Calibri"/>
                <a:sym typeface="Calibri"/>
              </a:rPr>
              <a:t>Hver partner udarbejdede undervisningsmateriale om de værktøjer, de udviklede</a:t>
            </a:r>
            <a:endParaRPr dirty="0"/>
          </a:p>
        </p:txBody>
      </p:sp>
      <p:sp>
        <p:nvSpPr>
          <p:cNvPr id="424" name="Google Shape;424;p46"/>
          <p:cNvSpPr/>
          <p:nvPr/>
        </p:nvSpPr>
        <p:spPr>
          <a:xfrm>
            <a:off x="5108489" y="2567108"/>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lvl="0" indent="-171450">
              <a:lnSpc>
                <a:spcPct val="107000"/>
              </a:lnSpc>
              <a:buSzPts val="1200"/>
              <a:buFont typeface="Arial"/>
              <a:buChar char="-"/>
            </a:pPr>
            <a:r>
              <a:rPr lang="da-DK" sz="1200" b="1" dirty="0">
                <a:solidFill>
                  <a:srgbClr val="033637"/>
                </a:solidFill>
                <a:latin typeface="Calibri"/>
                <a:ea typeface="Calibri"/>
                <a:cs typeface="Calibri"/>
                <a:sym typeface="Calibri"/>
              </a:rPr>
              <a:t>Vi har lavet to praktiske vejledninger</a:t>
            </a:r>
            <a:endParaRPr sz="1200" b="0" i="0" u="none" strike="noStrike" cap="none" dirty="0">
              <a:solidFill>
                <a:srgbClr val="033637"/>
              </a:solidFill>
              <a:latin typeface="Calibri"/>
              <a:ea typeface="Calibri"/>
              <a:cs typeface="Calibri"/>
              <a:sym typeface="Calibri"/>
            </a:endParaRPr>
          </a:p>
        </p:txBody>
      </p:sp>
      <p:sp>
        <p:nvSpPr>
          <p:cNvPr id="425" name="Google Shape;425;p46"/>
          <p:cNvSpPr/>
          <p:nvPr/>
        </p:nvSpPr>
        <p:spPr>
          <a:xfrm>
            <a:off x="5084931" y="3829225"/>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lvl="0" indent="-171450">
              <a:lnSpc>
                <a:spcPct val="107000"/>
              </a:lnSpc>
              <a:buSzPts val="1200"/>
              <a:buFont typeface="Arial"/>
              <a:buChar char="-"/>
            </a:pPr>
            <a:r>
              <a:rPr lang="en-US" sz="1200" b="1" dirty="0">
                <a:solidFill>
                  <a:srgbClr val="033637"/>
                </a:solidFill>
                <a:latin typeface="Calibri"/>
                <a:ea typeface="Calibri"/>
                <a:cs typeface="Calibri"/>
                <a:sym typeface="Calibri"/>
              </a:rPr>
              <a:t>Vi </a:t>
            </a:r>
            <a:r>
              <a:rPr lang="en-US" sz="1200" b="1" dirty="0" err="1">
                <a:solidFill>
                  <a:srgbClr val="033637"/>
                </a:solidFill>
                <a:latin typeface="Calibri"/>
                <a:ea typeface="Calibri"/>
                <a:cs typeface="Calibri"/>
                <a:sym typeface="Calibri"/>
              </a:rPr>
              <a:t>oprettede</a:t>
            </a:r>
            <a:r>
              <a:rPr lang="en-US" sz="1200" b="1" dirty="0">
                <a:solidFill>
                  <a:srgbClr val="033637"/>
                </a:solidFill>
                <a:latin typeface="Calibri"/>
                <a:ea typeface="Calibri"/>
                <a:cs typeface="Calibri"/>
                <a:sym typeface="Calibri"/>
              </a:rPr>
              <a:t> </a:t>
            </a:r>
            <a:r>
              <a:rPr lang="en-US" sz="1200" b="1" dirty="0" err="1">
                <a:solidFill>
                  <a:srgbClr val="033637"/>
                </a:solidFill>
                <a:latin typeface="Calibri"/>
                <a:ea typeface="Calibri"/>
                <a:cs typeface="Calibri"/>
                <a:sym typeface="Calibri"/>
              </a:rPr>
              <a:t>en</a:t>
            </a:r>
            <a:r>
              <a:rPr lang="en-US" sz="1200" b="1" dirty="0">
                <a:solidFill>
                  <a:srgbClr val="033637"/>
                </a:solidFill>
                <a:latin typeface="Calibri"/>
                <a:ea typeface="Calibri"/>
                <a:cs typeface="Calibri"/>
                <a:sym typeface="Calibri"/>
              </a:rPr>
              <a:t> </a:t>
            </a:r>
            <a:r>
              <a:rPr lang="en-US" sz="1200" b="1" dirty="0" err="1">
                <a:solidFill>
                  <a:srgbClr val="033637"/>
                </a:solidFill>
                <a:latin typeface="Calibri"/>
                <a:ea typeface="Calibri"/>
                <a:cs typeface="Calibri"/>
                <a:sym typeface="Calibri"/>
              </a:rPr>
              <a:t>ny</a:t>
            </a:r>
            <a:endParaRPr sz="1200" b="0" i="0" u="none" strike="noStrike" cap="none" dirty="0">
              <a:solidFill>
                <a:srgbClr val="033637"/>
              </a:solidFill>
              <a:latin typeface="Calibri"/>
              <a:ea typeface="Calibri"/>
              <a:cs typeface="Calibri"/>
              <a:sym typeface="Calibri"/>
            </a:endParaRPr>
          </a:p>
        </p:txBody>
      </p:sp>
      <p:sp>
        <p:nvSpPr>
          <p:cNvPr id="426" name="Google Shape;426;p46"/>
          <p:cNvSpPr/>
          <p:nvPr/>
        </p:nvSpPr>
        <p:spPr>
          <a:xfrm>
            <a:off x="5084053" y="5091212"/>
            <a:ext cx="2205114"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lvl="0" indent="-171450">
              <a:lnSpc>
                <a:spcPct val="107000"/>
              </a:lnSpc>
              <a:buSzPts val="1200"/>
              <a:buFont typeface="Arial"/>
              <a:buChar char="-"/>
            </a:pPr>
            <a:r>
              <a:rPr lang="en-US" sz="1200" dirty="0" err="1">
                <a:solidFill>
                  <a:srgbClr val="033637"/>
                </a:solidFill>
                <a:latin typeface="Calibri"/>
                <a:ea typeface="Calibri"/>
                <a:cs typeface="Calibri"/>
                <a:sym typeface="Calibri"/>
              </a:rPr>
              <a:t>Overvågningsværktøjer</a:t>
            </a:r>
            <a:r>
              <a:rPr lang="en-US" sz="1200" dirty="0">
                <a:solidFill>
                  <a:srgbClr val="033637"/>
                </a:solidFill>
                <a:latin typeface="Calibri"/>
                <a:ea typeface="Calibri"/>
                <a:cs typeface="Calibri"/>
                <a:sym typeface="Calibri"/>
              </a:rPr>
              <a:t>
</a:t>
            </a:r>
            <a:r>
              <a:rPr lang="en-US" sz="1200" dirty="0" err="1">
                <a:solidFill>
                  <a:srgbClr val="033637"/>
                </a:solidFill>
                <a:latin typeface="Calibri"/>
                <a:ea typeface="Calibri"/>
                <a:cs typeface="Calibri"/>
                <a:sym typeface="Calibri"/>
              </a:rPr>
              <a:t>Formativt</a:t>
            </a:r>
            <a:r>
              <a:rPr lang="en-US" sz="1200" dirty="0">
                <a:solidFill>
                  <a:srgbClr val="033637"/>
                </a:solidFill>
                <a:latin typeface="Calibri"/>
                <a:ea typeface="Calibri"/>
                <a:cs typeface="Calibri"/>
                <a:sym typeface="Calibri"/>
              </a:rPr>
              <a:t> </a:t>
            </a:r>
            <a:r>
              <a:rPr lang="en-US" sz="1200" dirty="0" err="1">
                <a:solidFill>
                  <a:srgbClr val="033637"/>
                </a:solidFill>
                <a:latin typeface="Calibri"/>
                <a:ea typeface="Calibri"/>
                <a:cs typeface="Calibri"/>
                <a:sym typeface="Calibri"/>
              </a:rPr>
              <a:t>vurderingsværktøj</a:t>
            </a:r>
            <a:r>
              <a:rPr lang="en-US" sz="1200" dirty="0">
                <a:solidFill>
                  <a:srgbClr val="033637"/>
                </a:solidFill>
                <a:latin typeface="Calibri"/>
                <a:ea typeface="Calibri"/>
                <a:cs typeface="Calibri"/>
                <a:sym typeface="Calibri"/>
              </a:rPr>
              <a:t>
</a:t>
            </a:r>
            <a:r>
              <a:rPr lang="en-US" sz="1200" dirty="0" err="1">
                <a:solidFill>
                  <a:srgbClr val="033637"/>
                </a:solidFill>
                <a:latin typeface="Calibri"/>
                <a:ea typeface="Calibri"/>
                <a:cs typeface="Calibri"/>
                <a:sym typeface="Calibri"/>
              </a:rPr>
              <a:t>Summativ</a:t>
            </a:r>
            <a:r>
              <a:rPr lang="en-US" sz="1200" dirty="0">
                <a:solidFill>
                  <a:srgbClr val="033637"/>
                </a:solidFill>
                <a:latin typeface="Calibri"/>
                <a:ea typeface="Calibri"/>
                <a:cs typeface="Calibri"/>
                <a:sym typeface="Calibri"/>
              </a:rPr>
              <a:t> </a:t>
            </a:r>
            <a:r>
              <a:rPr lang="en-US" sz="1200" dirty="0" err="1">
                <a:solidFill>
                  <a:srgbClr val="033637"/>
                </a:solidFill>
                <a:latin typeface="Calibri"/>
                <a:ea typeface="Calibri"/>
                <a:cs typeface="Calibri"/>
                <a:sym typeface="Calibri"/>
              </a:rPr>
              <a:t>vurdering</a:t>
            </a:r>
            <a:r>
              <a:rPr lang="en-US" sz="1200" dirty="0">
                <a:solidFill>
                  <a:srgbClr val="033637"/>
                </a:solidFill>
                <a:latin typeface="Calibri"/>
                <a:ea typeface="Calibri"/>
                <a:cs typeface="Calibri"/>
                <a:sym typeface="Calibri"/>
              </a:rPr>
              <a:t> </a:t>
            </a:r>
            <a:r>
              <a:rPr lang="en-US" sz="1200" dirty="0" err="1">
                <a:solidFill>
                  <a:srgbClr val="033637"/>
                </a:solidFill>
                <a:latin typeface="Calibri"/>
                <a:ea typeface="Calibri"/>
                <a:cs typeface="Calibri"/>
                <a:sym typeface="Calibri"/>
              </a:rPr>
              <a:t>også</a:t>
            </a:r>
            <a:endParaRPr dirty="0"/>
          </a:p>
        </p:txBody>
      </p:sp>
      <p:sp>
        <p:nvSpPr>
          <p:cNvPr id="427" name="Google Shape;427;p46"/>
          <p:cNvSpPr/>
          <p:nvPr/>
        </p:nvSpPr>
        <p:spPr>
          <a:xfrm>
            <a:off x="8536168" y="2580140"/>
            <a:ext cx="1262789" cy="1151846"/>
          </a:xfrm>
          <a:prstGeom prst="rect">
            <a:avLst/>
          </a:prstGeom>
          <a:solidFill>
            <a:schemeClr val="lt1"/>
          </a:solidFill>
          <a:ln w="508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171450" lvl="0" indent="-171450">
              <a:lnSpc>
                <a:spcPct val="107000"/>
              </a:lnSpc>
              <a:buSzPts val="1200"/>
              <a:buFont typeface="Arial"/>
              <a:buChar char="-"/>
            </a:pPr>
            <a:r>
              <a:rPr lang="en-US" sz="1200" dirty="0" err="1">
                <a:solidFill>
                  <a:srgbClr val="033637"/>
                </a:solidFill>
                <a:latin typeface="Calibri"/>
                <a:ea typeface="Calibri"/>
                <a:cs typeface="Calibri"/>
                <a:sym typeface="Calibri"/>
              </a:rPr>
              <a:t>Tjekliste</a:t>
            </a:r>
            <a:r>
              <a:rPr lang="en-US" sz="1200" dirty="0">
                <a:solidFill>
                  <a:srgbClr val="033637"/>
                </a:solidFill>
                <a:latin typeface="Calibri"/>
                <a:ea typeface="Calibri"/>
                <a:cs typeface="Calibri"/>
                <a:sym typeface="Calibri"/>
              </a:rPr>
              <a:t> 
</a:t>
            </a:r>
            <a:r>
              <a:rPr lang="en-US" sz="1200" b="1" dirty="0" err="1">
                <a:solidFill>
                  <a:srgbClr val="033637"/>
                </a:solidFill>
                <a:latin typeface="Calibri"/>
                <a:ea typeface="Calibri"/>
                <a:cs typeface="Calibri"/>
                <a:sym typeface="Calibri"/>
              </a:rPr>
              <a:t>Retningslinjer</a:t>
            </a:r>
            <a:r>
              <a:rPr lang="en-US" sz="1200" b="1" dirty="0">
                <a:solidFill>
                  <a:srgbClr val="033637"/>
                </a:solidFill>
                <a:latin typeface="Calibri"/>
                <a:ea typeface="Calibri"/>
                <a:cs typeface="Calibri"/>
                <a:sym typeface="Calibri"/>
              </a:rPr>
              <a:t> for lister</a:t>
            </a:r>
            <a:endParaRPr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36ea598341_1_62"/>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endParaRPr/>
          </a:p>
        </p:txBody>
      </p:sp>
      <p:sp>
        <p:nvSpPr>
          <p:cNvPr id="434" name="Google Shape;434;g136ea598341_1_62"/>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04</a:t>
            </a:r>
            <a:endParaRPr/>
          </a:p>
        </p:txBody>
      </p:sp>
      <p:sp>
        <p:nvSpPr>
          <p:cNvPr id="435" name="Google Shape;435;g136ea598341_1_62"/>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dirty="0" err="1">
                <a:solidFill>
                  <a:schemeClr val="lt1"/>
                </a:solidFill>
                <a:latin typeface="Calibri"/>
                <a:ea typeface="Calibri"/>
                <a:cs typeface="Calibri"/>
                <a:sym typeface="Calibri"/>
              </a:rPr>
              <a:t>Læringsenhed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aphicFrame>
        <p:nvGraphicFramePr>
          <p:cNvPr id="440" name="Google Shape;440;p47"/>
          <p:cNvGraphicFramePr/>
          <p:nvPr>
            <p:extLst>
              <p:ext uri="{D42A27DB-BD31-4B8C-83A1-F6EECF244321}">
                <p14:modId xmlns:p14="http://schemas.microsoft.com/office/powerpoint/2010/main" val="3181877797"/>
              </p:ext>
            </p:extLst>
          </p:nvPr>
        </p:nvGraphicFramePr>
        <p:xfrm>
          <a:off x="638877" y="551074"/>
          <a:ext cx="10914246" cy="5897852"/>
        </p:xfrm>
        <a:graphic>
          <a:graphicData uri="http://schemas.openxmlformats.org/drawingml/2006/table">
            <a:tbl>
              <a:tblPr>
                <a:noFill/>
                <a:tableStyleId>{FD8399D0-6B52-4078-9581-EA39284F4415}</a:tableStyleId>
              </a:tblPr>
              <a:tblGrid>
                <a:gridCol w="2517658">
                  <a:extLst>
                    <a:ext uri="{9D8B030D-6E8A-4147-A177-3AD203B41FA5}">
                      <a16:colId xmlns:a16="http://schemas.microsoft.com/office/drawing/2014/main" val="20000"/>
                    </a:ext>
                  </a:extLst>
                </a:gridCol>
                <a:gridCol w="8396588">
                  <a:extLst>
                    <a:ext uri="{9D8B030D-6E8A-4147-A177-3AD203B41FA5}">
                      <a16:colId xmlns:a16="http://schemas.microsoft.com/office/drawing/2014/main" val="20001"/>
                    </a:ext>
                  </a:extLst>
                </a:gridCol>
              </a:tblGrid>
              <a:tr h="508672">
                <a:tc gridSpan="2">
                  <a:txBody>
                    <a:bodyPr/>
                    <a:lstStyle/>
                    <a:p>
                      <a:pPr marL="0" marR="179070" lvl="0" indent="0" algn="ctr" rtl="0">
                        <a:lnSpc>
                          <a:spcPct val="100000"/>
                        </a:lnSpc>
                        <a:spcBef>
                          <a:spcPts val="0"/>
                        </a:spcBef>
                        <a:spcAft>
                          <a:spcPts val="0"/>
                        </a:spcAft>
                        <a:buNone/>
                      </a:pPr>
                      <a:r>
                        <a:rPr lang="en-US" sz="2800" b="1" u="none" strike="noStrike" cap="none" dirty="0" err="1"/>
                        <a:t>Læringsenhed</a:t>
                      </a:r>
                      <a:endParaRPr sz="2000" b="1" u="none" strike="noStrike" cap="none" dirty="0">
                        <a:latin typeface="Calibri"/>
                        <a:ea typeface="Calibri"/>
                        <a:cs typeface="Calibri"/>
                        <a:sym typeface="Calibri"/>
                      </a:endParaRPr>
                    </a:p>
                  </a:txBody>
                  <a:tcPr marL="50800" marR="50800" marT="12700" marB="63500" anchor="ctr"/>
                </a:tc>
                <a:tc hMerge="1">
                  <a:txBody>
                    <a:bodyPr/>
                    <a:lstStyle/>
                    <a:p>
                      <a:endParaRPr lang="da-DK"/>
                    </a:p>
                  </a:txBody>
                  <a:tcPr/>
                </a:tc>
                <a:extLst>
                  <a:ext uri="{0D108BD9-81ED-4DB2-BD59-A6C34878D82A}">
                    <a16:rowId xmlns:a16="http://schemas.microsoft.com/office/drawing/2014/main" val="10000"/>
                  </a:ext>
                </a:extLst>
              </a:tr>
              <a:tr h="354529">
                <a:tc>
                  <a:txBody>
                    <a:bodyPr/>
                    <a:lstStyle/>
                    <a:p>
                      <a:pPr marL="0" marR="179070" lvl="0" indent="0" algn="ctr" rtl="0">
                        <a:lnSpc>
                          <a:spcPct val="100000"/>
                        </a:lnSpc>
                        <a:spcBef>
                          <a:spcPts val="0"/>
                        </a:spcBef>
                        <a:spcAft>
                          <a:spcPts val="0"/>
                        </a:spcAft>
                        <a:buNone/>
                      </a:pPr>
                      <a:r>
                        <a:rPr lang="en-US" sz="1400" b="1" u="none" strike="noStrike" cap="none"/>
                        <a:t>Title</a:t>
                      </a:r>
                      <a:endParaRPr sz="1400" b="1" u="none" strike="noStrike" cap="none">
                        <a:latin typeface="Calibri"/>
                        <a:ea typeface="Calibri"/>
                        <a:cs typeface="Calibri"/>
                        <a:sym typeface="Calibri"/>
                      </a:endParaRPr>
                    </a:p>
                  </a:txBody>
                  <a:tcPr marL="50800" marR="50800" marT="12700" marB="63500" anchor="ctr"/>
                </a:tc>
                <a:tc>
                  <a:txBody>
                    <a:bodyPr/>
                    <a:lstStyle/>
                    <a:p>
                      <a:pPr marL="0" marR="179070" lvl="0" indent="0" algn="ctr" rtl="0">
                        <a:lnSpc>
                          <a:spcPct val="100000"/>
                        </a:lnSpc>
                        <a:spcBef>
                          <a:spcPts val="0"/>
                        </a:spcBef>
                        <a:spcAft>
                          <a:spcPts val="0"/>
                        </a:spcAft>
                        <a:buNone/>
                      </a:pPr>
                      <a:r>
                        <a:rPr lang="en-US" sz="1800" u="none" strike="noStrike" cap="none" dirty="0"/>
                        <a:t>Human-digital work-based </a:t>
                      </a:r>
                      <a:r>
                        <a:rPr lang="en-US" sz="1800" u="none" strike="noStrike" cap="none" dirty="0" err="1"/>
                        <a:t>læring</a:t>
                      </a:r>
                      <a:r>
                        <a:rPr lang="en-US" sz="1800" u="none" strike="noStrike" cap="none" dirty="0"/>
                        <a:t> (WBL)</a:t>
                      </a:r>
                      <a:endParaRPr sz="1800" u="none" strike="noStrike" cap="none" dirty="0">
                        <a:latin typeface="Calibri"/>
                        <a:ea typeface="Calibri"/>
                        <a:cs typeface="Calibri"/>
                        <a:sym typeface="Calibri"/>
                      </a:endParaRPr>
                    </a:p>
                  </a:txBody>
                  <a:tcPr marL="50800" marR="50800" marT="12700" marB="63500" anchor="ctr"/>
                </a:tc>
                <a:extLst>
                  <a:ext uri="{0D108BD9-81ED-4DB2-BD59-A6C34878D82A}">
                    <a16:rowId xmlns:a16="http://schemas.microsoft.com/office/drawing/2014/main" val="10001"/>
                  </a:ext>
                </a:extLst>
              </a:tr>
              <a:tr h="518260">
                <a:tc>
                  <a:txBody>
                    <a:bodyPr/>
                    <a:lstStyle/>
                    <a:p>
                      <a:pPr marL="0" marR="179070" lvl="0" indent="0" algn="ctr" rtl="0">
                        <a:lnSpc>
                          <a:spcPct val="100000"/>
                        </a:lnSpc>
                        <a:spcBef>
                          <a:spcPts val="0"/>
                        </a:spcBef>
                        <a:spcAft>
                          <a:spcPts val="0"/>
                        </a:spcAft>
                        <a:buNone/>
                      </a:pPr>
                      <a:r>
                        <a:rPr lang="en-US" sz="1400" b="1" u="none" strike="noStrike" cap="none" dirty="0" err="1"/>
                        <a:t>Tjenestens</a:t>
                      </a:r>
                      <a:r>
                        <a:rPr lang="en-US" sz="1400" b="1" u="none" strike="noStrike" cap="none" dirty="0"/>
                        <a:t> </a:t>
                      </a:r>
                      <a:r>
                        <a:rPr lang="en-US" sz="1400" b="1" u="none" strike="noStrike" cap="none" dirty="0" err="1"/>
                        <a:t>præsentation</a:t>
                      </a:r>
                      <a:endParaRPr sz="1400" b="1" u="none" strike="noStrike" cap="none" dirty="0">
                        <a:latin typeface="Calibri"/>
                        <a:ea typeface="Calibri"/>
                        <a:cs typeface="Calibri"/>
                        <a:sym typeface="Calibri"/>
                      </a:endParaRPr>
                    </a:p>
                  </a:txBody>
                  <a:tcPr marL="50800" marR="50800" marT="12700" marB="63500" anchor="ctr"/>
                </a:tc>
                <a:tc>
                  <a:txBody>
                    <a:bodyPr/>
                    <a:lstStyle/>
                    <a:p>
                      <a:pPr marL="0" marR="179070" lvl="0" indent="0" algn="ctr" rtl="0">
                        <a:lnSpc>
                          <a:spcPct val="100000"/>
                        </a:lnSpc>
                        <a:spcBef>
                          <a:spcPts val="0"/>
                        </a:spcBef>
                        <a:spcAft>
                          <a:spcPts val="0"/>
                        </a:spcAft>
                        <a:buNone/>
                      </a:pPr>
                      <a:r>
                        <a:rPr lang="da-DK" sz="1600" u="none" strike="noStrike" cap="none" dirty="0"/>
                        <a:t>Rapporter den serviceydelse, som deltageren/plejepersonalet skal levere</a:t>
                      </a:r>
                      <a:endParaRPr sz="1600" u="none" strike="noStrike" cap="none" dirty="0">
                        <a:latin typeface="Calibri"/>
                        <a:ea typeface="Calibri"/>
                        <a:cs typeface="Calibri"/>
                        <a:sym typeface="Calibri"/>
                      </a:endParaRPr>
                    </a:p>
                  </a:txBody>
                  <a:tcPr marL="50800" marR="50800" marT="12700" marB="63500" anchor="ctr"/>
                </a:tc>
                <a:extLst>
                  <a:ext uri="{0D108BD9-81ED-4DB2-BD59-A6C34878D82A}">
                    <a16:rowId xmlns:a16="http://schemas.microsoft.com/office/drawing/2014/main" val="10002"/>
                  </a:ext>
                </a:extLst>
              </a:tr>
              <a:tr h="4516391">
                <a:tc>
                  <a:txBody>
                    <a:bodyPr/>
                    <a:lstStyle/>
                    <a:p>
                      <a:pPr marL="0" marR="179070" lvl="0" indent="0" algn="ctr" rtl="0">
                        <a:lnSpc>
                          <a:spcPct val="100000"/>
                        </a:lnSpc>
                        <a:spcBef>
                          <a:spcPts val="0"/>
                        </a:spcBef>
                        <a:spcAft>
                          <a:spcPts val="0"/>
                        </a:spcAft>
                        <a:buNone/>
                      </a:pPr>
                      <a:r>
                        <a:rPr lang="en-US" sz="1400" b="1" u="none" strike="noStrike" cap="none" dirty="0" err="1"/>
                        <a:t>Målbare</a:t>
                      </a:r>
                      <a:r>
                        <a:rPr lang="en-US" sz="1400" b="1" u="none" strike="noStrike" cap="none" dirty="0"/>
                        <a:t> </a:t>
                      </a:r>
                      <a:r>
                        <a:rPr lang="en-US" sz="1400" b="1" u="none" strike="noStrike" cap="none" dirty="0" err="1"/>
                        <a:t>og</a:t>
                      </a:r>
                      <a:r>
                        <a:rPr lang="en-US" sz="1400" b="1" u="none" strike="noStrike" cap="none" dirty="0"/>
                        <a:t> </a:t>
                      </a:r>
                      <a:r>
                        <a:rPr lang="en-US" sz="1400" b="1" u="none" strike="noStrike" cap="none" dirty="0" err="1"/>
                        <a:t>specifikke</a:t>
                      </a:r>
                      <a:r>
                        <a:rPr lang="en-US" sz="1400" b="1" u="none" strike="noStrike" cap="none" dirty="0"/>
                        <a:t> </a:t>
                      </a:r>
                      <a:r>
                        <a:rPr lang="en-US" sz="1400" b="1" u="none" strike="noStrike" cap="none" dirty="0" err="1"/>
                        <a:t>læringsresultater</a:t>
                      </a:r>
                      <a:endParaRPr sz="1400" b="1" u="none" strike="noStrike" cap="none" dirty="0">
                        <a:latin typeface="Calibri"/>
                        <a:ea typeface="Calibri"/>
                        <a:cs typeface="Calibri"/>
                        <a:sym typeface="Calibri"/>
                      </a:endParaRPr>
                    </a:p>
                  </a:txBody>
                  <a:tcPr marL="50800" marR="50800" marT="12700" marB="63500" anchor="ctr"/>
                </a:tc>
                <a:tc>
                  <a:txBody>
                    <a:bodyPr/>
                    <a:lstStyle/>
                    <a:p>
                      <a:pPr marL="0" marR="0" lvl="0" indent="0" algn="just" rtl="0">
                        <a:lnSpc>
                          <a:spcPct val="100000"/>
                        </a:lnSpc>
                        <a:spcBef>
                          <a:spcPts val="0"/>
                        </a:spcBef>
                        <a:spcAft>
                          <a:spcPts val="0"/>
                        </a:spcAft>
                        <a:buNone/>
                      </a:pPr>
                      <a:r>
                        <a:rPr lang="da-DK" sz="1600" u="none" strike="noStrike" cap="none" dirty="0"/>
                        <a:t>Ved afslutningen af det arbejdsbaserede læringsforløb vil plejepersonalet være i stand til</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da-DK" sz="1600" u="none" strike="noStrike" cap="none" dirty="0"/>
                        <a:t>at mestre brugen af relevante teknologiske enheder og apps om aktiv og sund aldring, der er nyttige til pleje af ældre under deres plejetjeneste</a:t>
                      </a:r>
                      <a:endParaRPr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at </a:t>
                      </a:r>
                      <a:r>
                        <a:rPr lang="en-US" sz="1600" u="none" strike="noStrike" cap="none" dirty="0" err="1"/>
                        <a:t>individualisere</a:t>
                      </a:r>
                      <a:r>
                        <a:rPr lang="en-US" sz="1600" u="none" strike="noStrike" cap="none" dirty="0"/>
                        <a:t> </a:t>
                      </a:r>
                      <a:r>
                        <a:rPr lang="en-US" sz="1600" u="none" strike="noStrike" cap="none" dirty="0" err="1"/>
                        <a:t>fordelene</a:t>
                      </a:r>
                      <a:r>
                        <a:rPr lang="en-US" sz="1600" u="none" strike="noStrike" cap="none" dirty="0"/>
                        <a:t>, </a:t>
                      </a:r>
                      <a:r>
                        <a:rPr lang="en-US" sz="1600" u="none" strike="noStrike" cap="none" dirty="0" err="1"/>
                        <a:t>mulighederne</a:t>
                      </a:r>
                      <a:r>
                        <a:rPr lang="en-US" sz="1600" u="none" strike="noStrike" cap="none" dirty="0"/>
                        <a:t> </a:t>
                      </a:r>
                      <a:r>
                        <a:rPr lang="en-US" sz="1600" u="none" strike="noStrike" cap="none" dirty="0" err="1"/>
                        <a:t>og</a:t>
                      </a:r>
                      <a:r>
                        <a:rPr lang="en-US" sz="1600" u="none" strike="noStrike" cap="none" dirty="0"/>
                        <a:t> de </a:t>
                      </a:r>
                      <a:r>
                        <a:rPr lang="en-US" sz="1600" u="none" strike="noStrike" cap="none" dirty="0" err="1"/>
                        <a:t>potentielle</a:t>
                      </a:r>
                      <a:r>
                        <a:rPr lang="en-US" sz="1600" u="none" strike="noStrike" cap="none" dirty="0"/>
                        <a:t> </a:t>
                      </a:r>
                      <a:r>
                        <a:rPr lang="en-US" sz="1600" u="none" strike="noStrike" cap="none" dirty="0" err="1"/>
                        <a:t>funktionaliteter</a:t>
                      </a:r>
                      <a:r>
                        <a:rPr lang="en-US" sz="1600" u="none" strike="noStrike" cap="none" dirty="0"/>
                        <a:t> </a:t>
                      </a:r>
                      <a:r>
                        <a:rPr lang="en-US" sz="1600" u="none" strike="noStrike" cap="none" dirty="0" err="1"/>
                        <a:t>i</a:t>
                      </a:r>
                      <a:r>
                        <a:rPr lang="en-US" sz="1600" u="none" strike="noStrike" cap="none" dirty="0"/>
                        <a:t> </a:t>
                      </a:r>
                      <a:r>
                        <a:rPr lang="en-US" sz="1600" u="none" strike="noStrike" cap="none" dirty="0" err="1"/>
                        <a:t>teknologierne</a:t>
                      </a:r>
                      <a:r>
                        <a:rPr lang="en-US" sz="1600" u="none" strike="noStrike" cap="none" dirty="0"/>
                        <a:t> </a:t>
                      </a:r>
                      <a:r>
                        <a:rPr lang="en-US" sz="1600" u="none" strike="noStrike" cap="none" dirty="0" err="1"/>
                        <a:t>og</a:t>
                      </a:r>
                      <a:r>
                        <a:rPr lang="en-US" sz="1600" u="none" strike="noStrike" cap="none" dirty="0"/>
                        <a:t> </a:t>
                      </a:r>
                      <a:r>
                        <a:rPr lang="en-US" sz="1600" u="none" strike="noStrike" cap="none" dirty="0" err="1"/>
                        <a:t>appsene</a:t>
                      </a:r>
                      <a:r>
                        <a:rPr lang="en-US" sz="1600" u="none" strike="noStrike" cap="none" dirty="0"/>
                        <a:t> </a:t>
                      </a:r>
                      <a:r>
                        <a:rPr lang="en-US" sz="1600" u="none" strike="noStrike" cap="none" dirty="0" err="1"/>
                        <a:t>og</a:t>
                      </a:r>
                      <a:r>
                        <a:rPr lang="en-US" sz="1600" u="none" strike="noStrike" cap="none" dirty="0"/>
                        <a:t> </a:t>
                      </a:r>
                      <a:r>
                        <a:rPr lang="en-US" sz="1600" u="none" strike="noStrike" cap="none" dirty="0" err="1"/>
                        <a:t>vælge</a:t>
                      </a:r>
                      <a:r>
                        <a:rPr lang="en-US" sz="1600" u="none" strike="noStrike" cap="none" dirty="0"/>
                        <a:t> de </a:t>
                      </a:r>
                      <a:r>
                        <a:rPr lang="en-US" sz="1600" u="none" strike="noStrike" cap="none" dirty="0" err="1"/>
                        <a:t>bedst</a:t>
                      </a:r>
                      <a:r>
                        <a:rPr lang="en-US" sz="1600" u="none" strike="noStrike" cap="none" dirty="0"/>
                        <a:t> </a:t>
                      </a:r>
                      <a:r>
                        <a:rPr lang="en-US" sz="1600" u="none" strike="noStrike" cap="none" dirty="0" err="1"/>
                        <a:t>egnede</a:t>
                      </a:r>
                      <a:r>
                        <a:rPr lang="en-US" sz="1600" u="none" strike="noStrike" cap="none" dirty="0"/>
                        <a:t> </a:t>
                      </a:r>
                      <a:r>
                        <a:rPr lang="en-US" sz="1600" u="none" strike="noStrike" cap="none" dirty="0" err="1"/>
                        <a:t>til</a:t>
                      </a:r>
                      <a:r>
                        <a:rPr lang="en-US" sz="1600" u="none" strike="noStrike" cap="none" dirty="0"/>
                        <a:t> at </a:t>
                      </a:r>
                      <a:r>
                        <a:rPr lang="en-US" sz="1600" u="none" strike="noStrike" cap="none" dirty="0" err="1"/>
                        <a:t>matche</a:t>
                      </a:r>
                      <a:r>
                        <a:rPr lang="en-US" sz="1600" u="none" strike="noStrike" cap="none" dirty="0"/>
                        <a:t> </a:t>
                      </a:r>
                      <a:r>
                        <a:rPr lang="en-US" sz="1600" u="none" strike="noStrike" cap="none" dirty="0" err="1"/>
                        <a:t>seniorbehov</a:t>
                      </a:r>
                      <a:r>
                        <a:rPr lang="en-US" sz="1600" u="none" strike="noStrike" cap="none" dirty="0"/>
                        <a:t> under </a:t>
                      </a:r>
                      <a:r>
                        <a:rPr lang="en-US" sz="1600" u="none" strike="noStrike" cap="none" dirty="0" err="1"/>
                        <a:t>deres</a:t>
                      </a:r>
                      <a:r>
                        <a:rPr lang="en-US" sz="1600" u="none" strike="noStrike" cap="none" dirty="0"/>
                        <a:t> </a:t>
                      </a:r>
                      <a:r>
                        <a:rPr lang="en-US" sz="1600" u="none" strike="noStrike" cap="none" dirty="0" err="1"/>
                        <a:t>plejetjeneste</a:t>
                      </a:r>
                      <a:endParaRPr dirty="0"/>
                    </a:p>
                    <a:p>
                      <a:pPr marL="342900" marR="0" lvl="0" indent="-342900" algn="just" rtl="0">
                        <a:lnSpc>
                          <a:spcPct val="100000"/>
                        </a:lnSpc>
                        <a:spcBef>
                          <a:spcPts val="0"/>
                        </a:spcBef>
                        <a:spcAft>
                          <a:spcPts val="0"/>
                        </a:spcAft>
                        <a:buClr>
                          <a:srgbClr val="000000"/>
                        </a:buClr>
                        <a:buSzPts val="1600"/>
                        <a:buFont typeface="Arial"/>
                        <a:buAutoNum type="alphaLcPeriod"/>
                      </a:pPr>
                      <a:r>
                        <a:rPr lang="da-DK" sz="1600" u="none" strike="noStrike" cap="none" dirty="0"/>
                        <a:t>at opdatere og foretage downloads efter behov under sundheds- og socialvæsenet for at holde deres teknologier opdateret</a:t>
                      </a:r>
                      <a:r>
                        <a:rPr lang="en-US" sz="1600" u="none" strike="noStrike" cap="none" dirty="0"/>
                        <a:t> </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da-DK" sz="1600" u="none" strike="noStrike" cap="none" dirty="0"/>
                        <a:t>at håndtere GDPR / fortrolighed af borgeren ved hjælp af teknologier / apps</a:t>
                      </a:r>
                      <a:endParaRPr dirty="0"/>
                    </a:p>
                    <a:p>
                      <a:pPr marL="342900" marR="0" lvl="0" indent="-342900" algn="just" rtl="0">
                        <a:lnSpc>
                          <a:spcPct val="100000"/>
                        </a:lnSpc>
                        <a:spcBef>
                          <a:spcPts val="0"/>
                        </a:spcBef>
                        <a:spcAft>
                          <a:spcPts val="0"/>
                        </a:spcAft>
                        <a:buClr>
                          <a:srgbClr val="000000"/>
                        </a:buClr>
                        <a:buSzPts val="1600"/>
                        <a:buFont typeface="Arial"/>
                        <a:buAutoNum type="alphaLcPeriod"/>
                      </a:pPr>
                      <a:r>
                        <a:rPr lang="en-US" sz="1600" u="none" strike="noStrike" cap="none" dirty="0"/>
                        <a:t>at </a:t>
                      </a:r>
                      <a:r>
                        <a:rPr lang="en-US" sz="1600" u="none" strike="noStrike" cap="none" dirty="0" err="1"/>
                        <a:t>etablere</a:t>
                      </a:r>
                      <a:r>
                        <a:rPr lang="en-US" sz="1600" u="none" strike="noStrike" cap="none" dirty="0"/>
                        <a:t> </a:t>
                      </a:r>
                      <a:r>
                        <a:rPr lang="en-US" sz="1600" u="none" strike="noStrike" cap="none" dirty="0" err="1"/>
                        <a:t>en</a:t>
                      </a:r>
                      <a:r>
                        <a:rPr lang="en-US" sz="1600" u="none" strike="noStrike" cap="none" dirty="0"/>
                        <a:t> </a:t>
                      </a:r>
                      <a:r>
                        <a:rPr lang="en-US" sz="1600" u="none" strike="noStrike" cap="none" dirty="0" err="1"/>
                        <a:t>ordentlig</a:t>
                      </a:r>
                      <a:r>
                        <a:rPr lang="en-US" sz="1600" u="none" strike="noStrike" cap="none" dirty="0"/>
                        <a:t> </a:t>
                      </a:r>
                      <a:r>
                        <a:rPr lang="en-US" sz="1600" u="none" strike="noStrike" cap="none" dirty="0" err="1"/>
                        <a:t>forbindelse</a:t>
                      </a:r>
                      <a:r>
                        <a:rPr lang="en-US" sz="1600" u="none" strike="noStrike" cap="none" dirty="0"/>
                        <a:t> </a:t>
                      </a:r>
                      <a:r>
                        <a:rPr lang="en-US" sz="1600" u="none" strike="noStrike" cap="none" dirty="0" err="1"/>
                        <a:t>og</a:t>
                      </a:r>
                      <a:r>
                        <a:rPr lang="en-US" sz="1600" u="none" strike="noStrike" cap="none" dirty="0"/>
                        <a:t> </a:t>
                      </a:r>
                      <a:r>
                        <a:rPr lang="en-US" sz="1600" u="none" strike="noStrike" cap="none" dirty="0" err="1"/>
                        <a:t>kommunikere</a:t>
                      </a:r>
                      <a:r>
                        <a:rPr lang="en-US" sz="1600" u="none" strike="noStrike" cap="none" dirty="0"/>
                        <a:t> med </a:t>
                      </a:r>
                      <a:r>
                        <a:rPr lang="en-US" sz="1600" u="none" strike="noStrike" cap="none" dirty="0" err="1"/>
                        <a:t>effektivitet</a:t>
                      </a:r>
                      <a:r>
                        <a:rPr lang="en-US" sz="1600" u="none" strike="noStrike" cap="none" dirty="0"/>
                        <a:t> med </a:t>
                      </a:r>
                      <a:r>
                        <a:rPr lang="en-US" sz="1600" u="none" strike="noStrike" cap="none" dirty="0" err="1"/>
                        <a:t>borgeren</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da-DK" sz="1600" u="none" strike="noStrike" cap="none" dirty="0"/>
                        <a:t>at kommunikere effektivt i et virtuelt miljø med pårørende, venner, sundhedspersonale </a:t>
                      </a:r>
                      <a:r>
                        <a:rPr lang="da-DK" sz="1600" u="none" strike="noStrike" cap="none" dirty="0" err="1"/>
                        <a:t>osv</a:t>
                      </a:r>
                      <a:r>
                        <a:rPr lang="en-US" sz="1600" u="none" strike="noStrike" cap="none" dirty="0"/>
                        <a:t>.</a:t>
                      </a:r>
                      <a:endParaRPr sz="1600" u="none" strike="noStrike" cap="none" dirty="0"/>
                    </a:p>
                    <a:p>
                      <a:pPr marL="342900" marR="0" lvl="0" indent="-342900" algn="just" rtl="0">
                        <a:lnSpc>
                          <a:spcPct val="100000"/>
                        </a:lnSpc>
                        <a:spcBef>
                          <a:spcPts val="0"/>
                        </a:spcBef>
                        <a:spcAft>
                          <a:spcPts val="0"/>
                        </a:spcAft>
                        <a:buClr>
                          <a:srgbClr val="000000"/>
                        </a:buClr>
                        <a:buSzPts val="1600"/>
                        <a:buFont typeface="Arial"/>
                        <a:buAutoNum type="alphaLcPeriod"/>
                      </a:pPr>
                      <a:r>
                        <a:rPr lang="da-DK" sz="1600" u="none" strike="noStrike" cap="none" dirty="0"/>
                        <a:t>at bruge specifikke apps, der giver hende / ham mulighed for at lægge vægt på egenomsorg og forbedre deres eget helbred og velvære under plejetjenesten, der leveres</a:t>
                      </a:r>
                      <a:r>
                        <a:rPr lang="en-US" sz="1600" u="none" strike="noStrike" cap="none" dirty="0"/>
                        <a:t> </a:t>
                      </a:r>
                      <a:endParaRPr dirty="0"/>
                    </a:p>
                    <a:p>
                      <a:pPr marL="342900" marR="0" lvl="0" indent="-342900" algn="just" rtl="0">
                        <a:lnSpc>
                          <a:spcPct val="100000"/>
                        </a:lnSpc>
                        <a:spcBef>
                          <a:spcPts val="0"/>
                        </a:spcBef>
                        <a:spcAft>
                          <a:spcPts val="0"/>
                        </a:spcAft>
                        <a:buClr>
                          <a:srgbClr val="000000"/>
                        </a:buClr>
                        <a:buSzPts val="1600"/>
                        <a:buFont typeface="Arial"/>
                        <a:buAutoNum type="alphaLcPeriod"/>
                      </a:pPr>
                      <a:r>
                        <a:rPr lang="da-DK" sz="1600" u="none" strike="noStrike" cap="none" dirty="0"/>
                        <a:t>at administrere tilgængelighed på digitale enheder for at garantere seniordatasikkerheden</a:t>
                      </a:r>
                      <a:endParaRPr sz="1600" u="none" strike="noStrike" cap="none" dirty="0"/>
                    </a:p>
                    <a:p>
                      <a:pPr marL="0" marR="179070" lvl="0" indent="0" algn="ctr" rtl="0">
                        <a:lnSpc>
                          <a:spcPct val="100000"/>
                        </a:lnSpc>
                        <a:spcBef>
                          <a:spcPts val="0"/>
                        </a:spcBef>
                        <a:spcAft>
                          <a:spcPts val="0"/>
                        </a:spcAft>
                        <a:buNone/>
                      </a:pPr>
                      <a:r>
                        <a:rPr lang="en-US" sz="1600" u="none" strike="noStrike" cap="none" dirty="0"/>
                        <a:t> </a:t>
                      </a:r>
                      <a:endParaRPr sz="1400" u="none" strike="noStrike" cap="none" dirty="0">
                        <a:latin typeface="Calibri"/>
                        <a:ea typeface="Calibri"/>
                        <a:cs typeface="Calibri"/>
                        <a:sym typeface="Calibri"/>
                      </a:endParaRPr>
                    </a:p>
                  </a:txBody>
                  <a:tcPr marL="50800" marR="50800" marT="12700" marB="635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aphicFrame>
        <p:nvGraphicFramePr>
          <p:cNvPr id="445" name="Google Shape;445;p48"/>
          <p:cNvGraphicFramePr/>
          <p:nvPr>
            <p:extLst>
              <p:ext uri="{D42A27DB-BD31-4B8C-83A1-F6EECF244321}">
                <p14:modId xmlns:p14="http://schemas.microsoft.com/office/powerpoint/2010/main" val="4140550391"/>
              </p:ext>
            </p:extLst>
          </p:nvPr>
        </p:nvGraphicFramePr>
        <p:xfrm>
          <a:off x="612541" y="786806"/>
          <a:ext cx="10966918" cy="5284387"/>
        </p:xfrm>
        <a:graphic>
          <a:graphicData uri="http://schemas.openxmlformats.org/drawingml/2006/table">
            <a:tbl>
              <a:tblPr>
                <a:noFill/>
                <a:tableStyleId>{FD8399D0-6B52-4078-9581-EA39284F4415}</a:tableStyleId>
              </a:tblPr>
              <a:tblGrid>
                <a:gridCol w="3888862">
                  <a:extLst>
                    <a:ext uri="{9D8B030D-6E8A-4147-A177-3AD203B41FA5}">
                      <a16:colId xmlns:a16="http://schemas.microsoft.com/office/drawing/2014/main" val="20000"/>
                    </a:ext>
                  </a:extLst>
                </a:gridCol>
                <a:gridCol w="7078056">
                  <a:extLst>
                    <a:ext uri="{9D8B030D-6E8A-4147-A177-3AD203B41FA5}">
                      <a16:colId xmlns:a16="http://schemas.microsoft.com/office/drawing/2014/main" val="20001"/>
                    </a:ext>
                  </a:extLst>
                </a:gridCol>
              </a:tblGrid>
              <a:tr h="1186153">
                <a:tc gridSpan="2">
                  <a:txBody>
                    <a:bodyPr/>
                    <a:lstStyle/>
                    <a:p>
                      <a:pPr marL="0" marR="179070" lvl="0" indent="0" algn="ctr" rtl="0">
                        <a:lnSpc>
                          <a:spcPct val="100000"/>
                        </a:lnSpc>
                        <a:spcBef>
                          <a:spcPts val="0"/>
                        </a:spcBef>
                        <a:spcAft>
                          <a:spcPts val="0"/>
                        </a:spcAft>
                        <a:buClr>
                          <a:srgbClr val="000000"/>
                        </a:buClr>
                        <a:buSzPts val="2800"/>
                        <a:buFont typeface="Arial"/>
                        <a:buNone/>
                      </a:pPr>
                      <a:r>
                        <a:rPr lang="en-US" sz="2800" u="none" strike="noStrike" cap="none" dirty="0"/>
                        <a:t> </a:t>
                      </a:r>
                      <a:r>
                        <a:rPr lang="en-US" sz="2800" b="1" u="none" strike="noStrike" cap="none" dirty="0"/>
                        <a:t>…… </a:t>
                      </a:r>
                      <a:r>
                        <a:rPr lang="en-US" sz="2800" b="1" u="none" strike="noStrike" cap="none" dirty="0" err="1"/>
                        <a:t>Læringsenhed</a:t>
                      </a:r>
                      <a:endParaRPr sz="2000" b="1" u="none" strike="noStrike" cap="none" dirty="0">
                        <a:latin typeface="Calibri"/>
                        <a:ea typeface="Calibri"/>
                        <a:cs typeface="Calibri"/>
                        <a:sym typeface="Calibri"/>
                      </a:endParaRPr>
                    </a:p>
                  </a:txBody>
                  <a:tcPr marL="50800" marR="50800" marT="12700" marB="63500" anchor="ctr"/>
                </a:tc>
                <a:tc hMerge="1">
                  <a:txBody>
                    <a:bodyPr/>
                    <a:lstStyle/>
                    <a:p>
                      <a:endParaRPr lang="da-DK"/>
                    </a:p>
                  </a:txBody>
                  <a:tcPr/>
                </a:tc>
                <a:extLst>
                  <a:ext uri="{0D108BD9-81ED-4DB2-BD59-A6C34878D82A}">
                    <a16:rowId xmlns:a16="http://schemas.microsoft.com/office/drawing/2014/main" val="10000"/>
                  </a:ext>
                </a:extLst>
              </a:tr>
              <a:tr h="4098234">
                <a:tc>
                  <a:txBody>
                    <a:bodyPr/>
                    <a:lstStyle/>
                    <a:p>
                      <a:pPr marL="0" marR="179070" lvl="0" indent="0" algn="ctr" rtl="0">
                        <a:lnSpc>
                          <a:spcPct val="100000"/>
                        </a:lnSpc>
                        <a:spcBef>
                          <a:spcPts val="0"/>
                        </a:spcBef>
                        <a:spcAft>
                          <a:spcPts val="0"/>
                        </a:spcAft>
                        <a:buNone/>
                      </a:pPr>
                      <a:r>
                        <a:rPr lang="en-US" sz="1600" b="1" u="none" strike="noStrike" cap="none" dirty="0" err="1"/>
                        <a:t>Målrettede</a:t>
                      </a:r>
                      <a:r>
                        <a:rPr lang="en-US" sz="1600" b="1" u="none" strike="noStrike" cap="none" dirty="0"/>
                        <a:t> </a:t>
                      </a:r>
                      <a:r>
                        <a:rPr lang="en-US" sz="1600" b="1" u="none" strike="noStrike" cap="none" dirty="0" err="1"/>
                        <a:t>og</a:t>
                      </a:r>
                      <a:r>
                        <a:rPr lang="en-US" sz="1600" b="1" u="none" strike="noStrike" cap="none" dirty="0"/>
                        <a:t> </a:t>
                      </a:r>
                      <a:r>
                        <a:rPr lang="en-US" sz="1600" b="1" u="none" strike="noStrike" cap="none" dirty="0" err="1"/>
                        <a:t>forventede</a:t>
                      </a:r>
                      <a:r>
                        <a:rPr lang="en-US" sz="1600" b="1" u="none" strike="noStrike" cap="none" dirty="0"/>
                        <a:t> </a:t>
                      </a:r>
                      <a:r>
                        <a:rPr lang="en-US" sz="1600" b="1" u="none" strike="noStrike" cap="none" dirty="0" err="1"/>
                        <a:t>kompetencer</a:t>
                      </a:r>
                      <a:r>
                        <a:rPr lang="en-US" sz="1600" b="1" u="none" strike="noStrike" cap="none" dirty="0"/>
                        <a:t>, der </a:t>
                      </a:r>
                      <a:r>
                        <a:rPr lang="en-US" sz="1600" b="1" u="none" strike="noStrike" cap="none" dirty="0" err="1"/>
                        <a:t>er</a:t>
                      </a:r>
                      <a:r>
                        <a:rPr lang="en-US" sz="1600" b="1" u="none" strike="noStrike" cap="none" dirty="0"/>
                        <a:t> </a:t>
                      </a:r>
                      <a:r>
                        <a:rPr lang="en-US" sz="1600" b="1" u="none" strike="noStrike" cap="none" dirty="0" err="1"/>
                        <a:t>tilpasset</a:t>
                      </a:r>
                      <a:r>
                        <a:rPr lang="en-US" sz="1600" b="1" u="none" strike="noStrike" cap="none" dirty="0"/>
                        <a:t> </a:t>
                      </a:r>
                      <a:r>
                        <a:rPr lang="en-US" sz="1600" b="1" u="none" strike="noStrike" cap="none" dirty="0" err="1"/>
                        <a:t>læringsresultater</a:t>
                      </a:r>
                      <a:endParaRPr sz="1600" b="1" u="none" strike="noStrike" cap="none" dirty="0">
                        <a:latin typeface="Calibri"/>
                        <a:ea typeface="Calibri"/>
                        <a:cs typeface="Calibri"/>
                        <a:sym typeface="Calibri"/>
                      </a:endParaRPr>
                    </a:p>
                  </a:txBody>
                  <a:tcPr marL="50800" marR="50800" marT="12700" marB="63500" anchor="ctr"/>
                </a:tc>
                <a:tc>
                  <a:txBody>
                    <a:bodyPr/>
                    <a:lstStyle/>
                    <a:p>
                      <a:pPr marL="342900" marR="179070" lvl="0" indent="-342900" algn="just" rtl="0">
                        <a:lnSpc>
                          <a:spcPct val="100000"/>
                        </a:lnSpc>
                        <a:spcBef>
                          <a:spcPts val="0"/>
                        </a:spcBef>
                        <a:spcAft>
                          <a:spcPts val="0"/>
                        </a:spcAft>
                        <a:buClr>
                          <a:srgbClr val="000000"/>
                        </a:buClr>
                        <a:buSzPts val="1600"/>
                        <a:buFont typeface="Arial"/>
                        <a:buAutoNum type="arabicPeriod"/>
                      </a:pPr>
                      <a:r>
                        <a:rPr lang="da-DK" sz="1600" b="1" u="none" strike="noStrike" cap="none" dirty="0"/>
                        <a:t>Med udgangspunkt i viden om fordele og </a:t>
                      </a:r>
                      <a:r>
                        <a:rPr lang="da-DK" sz="1600" b="1" u="none" strike="noStrike" cap="none" dirty="0" err="1"/>
                        <a:t>funktionaliteter</a:t>
                      </a:r>
                      <a:r>
                        <a:rPr lang="da-DK" sz="1600" b="1" u="none" strike="noStrike" cap="none" dirty="0"/>
                        <a:t>, teknologiske enheder og apps om aktiv og sund aldring er plejepersonalet i stand til at vælge de enheder og apps, der matcher seniorernes behov, for at mestre brugen af dem og holde dem opdateret</a:t>
                      </a:r>
                      <a:r>
                        <a:rPr lang="en-US" sz="1600" b="1" u="none" strike="noStrike" cap="none" dirty="0"/>
                        <a:t> </a:t>
                      </a:r>
                      <a:endParaRPr sz="1600" b="1" u="none" strike="noStrike" cap="none" dirty="0"/>
                    </a:p>
                    <a:p>
                      <a:pPr marL="342900" marR="179070" lvl="0" indent="-342900" algn="just" rtl="0">
                        <a:lnSpc>
                          <a:spcPct val="100000"/>
                        </a:lnSpc>
                        <a:spcBef>
                          <a:spcPts val="0"/>
                        </a:spcBef>
                        <a:spcAft>
                          <a:spcPts val="0"/>
                        </a:spcAft>
                        <a:buClr>
                          <a:srgbClr val="000000"/>
                        </a:buClr>
                        <a:buSzPts val="1600"/>
                        <a:buFont typeface="Arial"/>
                        <a:buAutoNum type="arabicPeriod"/>
                      </a:pPr>
                      <a:r>
                        <a:rPr lang="da-DK" sz="1600" b="1" u="none" strike="noStrike" cap="none" dirty="0"/>
                        <a:t>Startende med viden om de effektive hjælpende relationer er plejearbejderen i stand til at etablere en ordentlig forbindelse med seniorerne og en effektiv kommunikation med ham, den pårørende, vennerne, sundhedspersonalet, der også bruger virtuelle kommunikationsapps og beskæftiger sig med hendes / hans GDPR / fortrolighed, mens du bruger teknologierne / apps</a:t>
                      </a:r>
                      <a:endParaRPr sz="1600" b="1" u="none" strike="noStrike" cap="none" dirty="0"/>
                    </a:p>
                    <a:p>
                      <a:pPr marL="342900" marR="179070" lvl="0" indent="-342900" algn="just" rtl="0">
                        <a:lnSpc>
                          <a:spcPct val="100000"/>
                        </a:lnSpc>
                        <a:spcBef>
                          <a:spcPts val="0"/>
                        </a:spcBef>
                        <a:spcAft>
                          <a:spcPts val="0"/>
                        </a:spcAft>
                        <a:buClr>
                          <a:srgbClr val="000000"/>
                        </a:buClr>
                        <a:buSzPts val="1600"/>
                        <a:buFont typeface="Arial"/>
                        <a:buAutoNum type="arabicPeriod"/>
                      </a:pPr>
                      <a:r>
                        <a:rPr lang="da-DK" sz="1600" b="1" u="none" strike="noStrike" cap="none" dirty="0"/>
                        <a:t>Baseret på vigtigheden af egen velvære for og effektiv plejetjeneste er plejearbejderen i stand til at bruge specifikke apps, der giver hende / ham mulighed for selvpleje, selvstyring og forbedring af deres eget helbred og velvære under plejetjenesten, der leveres</a:t>
                      </a:r>
                      <a:endParaRPr sz="1600" b="1" u="none" strike="noStrike" cap="none" dirty="0">
                        <a:latin typeface="Calibri"/>
                        <a:ea typeface="Calibri"/>
                        <a:cs typeface="Calibri"/>
                        <a:sym typeface="Calibri"/>
                      </a:endParaRPr>
                    </a:p>
                  </a:txBody>
                  <a:tcPr marL="50800" marR="50800" marT="12700" marB="6350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graphicFrame>
        <p:nvGraphicFramePr>
          <p:cNvPr id="450" name="Google Shape;450;p49"/>
          <p:cNvGraphicFramePr/>
          <p:nvPr>
            <p:extLst>
              <p:ext uri="{D42A27DB-BD31-4B8C-83A1-F6EECF244321}">
                <p14:modId xmlns:p14="http://schemas.microsoft.com/office/powerpoint/2010/main" val="236052670"/>
              </p:ext>
            </p:extLst>
          </p:nvPr>
        </p:nvGraphicFramePr>
        <p:xfrm>
          <a:off x="1765300" y="715169"/>
          <a:ext cx="7962900" cy="5088725"/>
        </p:xfrm>
        <a:graphic>
          <a:graphicData uri="http://schemas.openxmlformats.org/drawingml/2006/table">
            <a:tbl>
              <a:tblPr>
                <a:noFill/>
                <a:tableStyleId>{FD8399D0-6B52-4078-9581-EA39284F4415}</a:tableStyleId>
              </a:tblPr>
              <a:tblGrid>
                <a:gridCol w="24003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89100">
                <a:tc gridSpan="2">
                  <a:txBody>
                    <a:bodyPr/>
                    <a:lstStyle/>
                    <a:p>
                      <a:pPr marL="0" marR="179070" lvl="0" indent="0" algn="ctr" rtl="0">
                        <a:lnSpc>
                          <a:spcPct val="100000"/>
                        </a:lnSpc>
                        <a:spcBef>
                          <a:spcPts val="0"/>
                        </a:spcBef>
                        <a:spcAft>
                          <a:spcPts val="0"/>
                        </a:spcAft>
                        <a:buNone/>
                      </a:pPr>
                      <a:r>
                        <a:rPr lang="en-US" sz="2800" b="1" u="none" strike="noStrike" cap="none" dirty="0"/>
                        <a:t>…… </a:t>
                      </a:r>
                      <a:r>
                        <a:rPr lang="en-US" sz="2800" b="1" u="none" strike="noStrike" cap="none" dirty="0" err="1"/>
                        <a:t>Læringsenhed</a:t>
                      </a:r>
                      <a:endParaRPr sz="1600" b="1" u="none" strike="noStrike" cap="none" dirty="0">
                        <a:latin typeface="Calibri"/>
                        <a:ea typeface="Calibri"/>
                        <a:cs typeface="Calibri"/>
                        <a:sym typeface="Calibri"/>
                      </a:endParaRPr>
                    </a:p>
                  </a:txBody>
                  <a:tcPr marL="17975" marR="17975" marT="4500" marB="22475" anchor="ctr"/>
                </a:tc>
                <a:tc hMerge="1">
                  <a:txBody>
                    <a:bodyPr/>
                    <a:lstStyle/>
                    <a:p>
                      <a:endParaRPr lang="da-DK"/>
                    </a:p>
                  </a:txBody>
                  <a:tcPr/>
                </a:tc>
                <a:extLst>
                  <a:ext uri="{0D108BD9-81ED-4DB2-BD59-A6C34878D82A}">
                    <a16:rowId xmlns:a16="http://schemas.microsoft.com/office/drawing/2014/main" val="10000"/>
                  </a:ext>
                </a:extLst>
              </a:tr>
              <a:tr h="4599625">
                <a:tc>
                  <a:txBody>
                    <a:bodyPr/>
                    <a:lstStyle/>
                    <a:p>
                      <a:pPr marL="0" marR="179070" lvl="0" indent="0" algn="ctr" rtl="0">
                        <a:lnSpc>
                          <a:spcPct val="100000"/>
                        </a:lnSpc>
                        <a:spcBef>
                          <a:spcPts val="0"/>
                        </a:spcBef>
                        <a:spcAft>
                          <a:spcPts val="0"/>
                        </a:spcAft>
                        <a:buNone/>
                      </a:pPr>
                      <a:r>
                        <a:rPr lang="en-US" sz="1600" b="0" u="none" strike="noStrike" cap="none"/>
                        <a:t>Work Based Learning Experiences (1/2)</a:t>
                      </a:r>
                      <a:endParaRPr sz="1600" b="0" u="none" strike="noStrike" cap="none">
                        <a:latin typeface="Calibri"/>
                        <a:ea typeface="Calibri"/>
                        <a:cs typeface="Calibri"/>
                        <a:sym typeface="Calibri"/>
                      </a:endParaRPr>
                    </a:p>
                  </a:txBody>
                  <a:tcPr marL="17975" marR="17975" marT="4500" marB="2247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err="1">
                          <a:solidFill>
                            <a:schemeClr val="dk1"/>
                          </a:solidFill>
                          <a:latin typeface="Arial"/>
                          <a:ea typeface="Arial"/>
                          <a:cs typeface="Arial"/>
                          <a:sym typeface="Arial"/>
                        </a:rPr>
                        <a:t>Digitale</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teknologier</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til</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sundhedsområdet</a:t>
                      </a:r>
                      <a:r>
                        <a:rPr lang="en-US" sz="1800" b="1" i="0" u="none" strike="noStrike" cap="none" dirty="0">
                          <a:solidFill>
                            <a:schemeClr val="dk1"/>
                          </a:solidFill>
                          <a:latin typeface="Arial"/>
                          <a:ea typeface="Arial"/>
                          <a:cs typeface="Arial"/>
                          <a:sym typeface="Arial"/>
                        </a:rPr>
                        <a:t> (</a:t>
                      </a:r>
                      <a:r>
                        <a:rPr lang="en-US" sz="1800" b="1" i="0" u="none" strike="noStrike" cap="none" dirty="0" err="1">
                          <a:solidFill>
                            <a:schemeClr val="dk1"/>
                          </a:solidFill>
                          <a:latin typeface="Arial"/>
                          <a:ea typeface="Arial"/>
                          <a:cs typeface="Arial"/>
                          <a:sym typeface="Arial"/>
                        </a:rPr>
                        <a:t>erfaringsområder</a:t>
                      </a:r>
                      <a:r>
                        <a:rPr lang="en-US" sz="1800" b="1" i="0"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1. </a:t>
                      </a:r>
                      <a:r>
                        <a:rPr lang="da-DK" sz="1400" b="1" i="0" u="none" strike="noStrike" cap="none" dirty="0">
                          <a:solidFill>
                            <a:schemeClr val="dk1"/>
                          </a:solidFill>
                          <a:latin typeface="Arial"/>
                          <a:ea typeface="Arial"/>
                          <a:cs typeface="Arial"/>
                          <a:sym typeface="Arial"/>
                        </a:rPr>
                        <a:t>Administration af ældres sundhedspleje ved hjælp af apps</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0955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2. </a:t>
                      </a:r>
                      <a:r>
                        <a:rPr lang="da-DK" sz="1400" b="1" i="0" u="none" strike="noStrike" cap="none" dirty="0">
                          <a:solidFill>
                            <a:schemeClr val="dk1"/>
                          </a:solidFill>
                          <a:latin typeface="Arial"/>
                          <a:ea typeface="Arial"/>
                          <a:cs typeface="Arial"/>
                          <a:sym typeface="Arial"/>
                        </a:rPr>
                        <a:t>Håndtering af fysisk aktivitet, sund livsstil og forebyggelse af kognitiv tilbagegang hos ældre [tilsluttede </a:t>
                      </a:r>
                      <a:r>
                        <a:rPr lang="da-DK" sz="1400" b="1" i="0" u="none" strike="noStrike" cap="none" dirty="0" err="1">
                          <a:solidFill>
                            <a:schemeClr val="dk1"/>
                          </a:solidFill>
                          <a:latin typeface="Arial"/>
                          <a:ea typeface="Arial"/>
                          <a:cs typeface="Arial"/>
                          <a:sym typeface="Arial"/>
                        </a:rPr>
                        <a:t>LO'er</a:t>
                      </a:r>
                      <a:r>
                        <a:rPr lang="da-DK" sz="1400" b="1" i="0" u="none" strike="noStrike" cap="none" dirty="0">
                          <a:solidFill>
                            <a:schemeClr val="dk1"/>
                          </a:solidFill>
                          <a:latin typeface="Arial"/>
                          <a:ea typeface="Arial"/>
                          <a:cs typeface="Arial"/>
                          <a:sym typeface="Arial"/>
                        </a:rPr>
                        <a:t>: (a) + (b)]</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3. </a:t>
                      </a:r>
                      <a:r>
                        <a:rPr lang="da-DK" sz="1400" b="1" i="0" u="none" strike="noStrike" cap="none" dirty="0">
                          <a:solidFill>
                            <a:schemeClr val="dk1"/>
                          </a:solidFill>
                          <a:latin typeface="Arial"/>
                          <a:ea typeface="Arial"/>
                          <a:cs typeface="Arial"/>
                          <a:sym typeface="Arial"/>
                        </a:rPr>
                        <a:t>Støtte og </a:t>
                      </a:r>
                      <a:r>
                        <a:rPr lang="da-DK" sz="1400" b="1" i="0" u="none" strike="noStrike" cap="none" dirty="0" err="1">
                          <a:solidFill>
                            <a:schemeClr val="dk1"/>
                          </a:solidFill>
                          <a:latin typeface="Arial"/>
                          <a:ea typeface="Arial"/>
                          <a:cs typeface="Arial"/>
                          <a:sym typeface="Arial"/>
                        </a:rPr>
                        <a:t>facilitering</a:t>
                      </a:r>
                      <a:r>
                        <a:rPr lang="da-DK" sz="1400" b="1" i="0" u="none" strike="noStrike" cap="none" dirty="0">
                          <a:solidFill>
                            <a:schemeClr val="dk1"/>
                          </a:solidFill>
                          <a:latin typeface="Arial"/>
                          <a:ea typeface="Arial"/>
                          <a:cs typeface="Arial"/>
                          <a:sym typeface="Arial"/>
                        </a:rPr>
                        <a:t> af ældres sociale aktiviteter</a:t>
                      </a:r>
                      <a:endParaRPr sz="12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p>
                      <a:pPr marL="0" marR="179070" lvl="0" indent="0" algn="ctr" rtl="0">
                        <a:lnSpc>
                          <a:spcPct val="100000"/>
                        </a:lnSpc>
                        <a:spcBef>
                          <a:spcPts val="0"/>
                        </a:spcBef>
                        <a:spcAft>
                          <a:spcPts val="0"/>
                        </a:spcAft>
                        <a:buNone/>
                      </a:pPr>
                      <a:endParaRPr sz="1400" b="0" u="none" strike="noStrike" cap="none" dirty="0"/>
                    </a:p>
                  </a:txBody>
                  <a:tcPr marL="17975" marR="17975" marT="4500" marB="2247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aphicFrame>
        <p:nvGraphicFramePr>
          <p:cNvPr id="455" name="Google Shape;455;p50"/>
          <p:cNvGraphicFramePr/>
          <p:nvPr>
            <p:extLst>
              <p:ext uri="{D42A27DB-BD31-4B8C-83A1-F6EECF244321}">
                <p14:modId xmlns:p14="http://schemas.microsoft.com/office/powerpoint/2010/main" val="2723928602"/>
              </p:ext>
            </p:extLst>
          </p:nvPr>
        </p:nvGraphicFramePr>
        <p:xfrm>
          <a:off x="1787769" y="610847"/>
          <a:ext cx="7975600" cy="4926025"/>
        </p:xfrm>
        <a:graphic>
          <a:graphicData uri="http://schemas.openxmlformats.org/drawingml/2006/table">
            <a:tbl>
              <a:tblPr>
                <a:noFill/>
                <a:tableStyleId>{FD8399D0-6B52-4078-9581-EA39284F4415}</a:tableStyleId>
              </a:tblPr>
              <a:tblGrid>
                <a:gridCol w="2828150">
                  <a:extLst>
                    <a:ext uri="{9D8B030D-6E8A-4147-A177-3AD203B41FA5}">
                      <a16:colId xmlns:a16="http://schemas.microsoft.com/office/drawing/2014/main" val="20000"/>
                    </a:ext>
                  </a:extLst>
                </a:gridCol>
                <a:gridCol w="5147450">
                  <a:extLst>
                    <a:ext uri="{9D8B030D-6E8A-4147-A177-3AD203B41FA5}">
                      <a16:colId xmlns:a16="http://schemas.microsoft.com/office/drawing/2014/main" val="20001"/>
                    </a:ext>
                  </a:extLst>
                </a:gridCol>
              </a:tblGrid>
              <a:tr h="574675">
                <a:tc gridSpan="2">
                  <a:txBody>
                    <a:bodyPr/>
                    <a:lstStyle/>
                    <a:p>
                      <a:pPr marL="0" marR="179070" lvl="0" indent="0" algn="ctr" rtl="0">
                        <a:lnSpc>
                          <a:spcPct val="100000"/>
                        </a:lnSpc>
                        <a:spcBef>
                          <a:spcPts val="0"/>
                        </a:spcBef>
                        <a:spcAft>
                          <a:spcPts val="0"/>
                        </a:spcAft>
                        <a:buClr>
                          <a:srgbClr val="000000"/>
                        </a:buClr>
                        <a:buSzPts val="2800"/>
                        <a:buFont typeface="Arial"/>
                        <a:buNone/>
                      </a:pPr>
                      <a:r>
                        <a:rPr lang="en-US" sz="2800" u="none" strike="noStrike" cap="none" dirty="0"/>
                        <a:t>…… </a:t>
                      </a:r>
                      <a:r>
                        <a:rPr lang="en-US" sz="2800" u="none" strike="noStrike" cap="none" dirty="0" err="1"/>
                        <a:t>Læringsenhed</a:t>
                      </a:r>
                      <a:endParaRPr sz="2800" u="none" strike="noStrike" cap="none" dirty="0">
                        <a:latin typeface="Calibri"/>
                        <a:ea typeface="Calibri"/>
                        <a:cs typeface="Calibri"/>
                        <a:sym typeface="Calibri"/>
                      </a:endParaRPr>
                    </a:p>
                  </a:txBody>
                  <a:tcPr marL="17975" marR="17975" marT="4500" marB="22475" anchor="ctr"/>
                </a:tc>
                <a:tc hMerge="1">
                  <a:txBody>
                    <a:bodyPr/>
                    <a:lstStyle/>
                    <a:p>
                      <a:endParaRPr lang="da-DK"/>
                    </a:p>
                  </a:txBody>
                  <a:tcPr/>
                </a:tc>
                <a:extLst>
                  <a:ext uri="{0D108BD9-81ED-4DB2-BD59-A6C34878D82A}">
                    <a16:rowId xmlns:a16="http://schemas.microsoft.com/office/drawing/2014/main" val="10000"/>
                  </a:ext>
                </a:extLst>
              </a:tr>
              <a:tr h="4351350">
                <a:tc>
                  <a:txBody>
                    <a:bodyPr/>
                    <a:lstStyle/>
                    <a:p>
                      <a:pPr marL="0" marR="179070" lvl="0" indent="0" algn="ctr" rtl="0">
                        <a:lnSpc>
                          <a:spcPct val="100000"/>
                        </a:lnSpc>
                        <a:spcBef>
                          <a:spcPts val="0"/>
                        </a:spcBef>
                        <a:spcAft>
                          <a:spcPts val="0"/>
                        </a:spcAft>
                        <a:buNone/>
                      </a:pPr>
                      <a:r>
                        <a:rPr lang="en-US" sz="1600" u="none" strike="noStrike" cap="none"/>
                        <a:t>Work Based Learning Experiences (2/2)</a:t>
                      </a:r>
                      <a:endParaRPr sz="1600" u="none" strike="noStrike" cap="none">
                        <a:latin typeface="Calibri"/>
                        <a:ea typeface="Calibri"/>
                        <a:cs typeface="Calibri"/>
                        <a:sym typeface="Calibri"/>
                      </a:endParaRPr>
                    </a:p>
                  </a:txBody>
                  <a:tcPr marL="17975" marR="17975" marT="4500" marB="2247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«Digi-human» </a:t>
                      </a:r>
                      <a:r>
                        <a:rPr lang="en-US" sz="1800" b="1" i="0" u="none" strike="noStrike" cap="none" dirty="0" err="1">
                          <a:solidFill>
                            <a:schemeClr val="dk1"/>
                          </a:solidFill>
                          <a:latin typeface="Arial"/>
                          <a:ea typeface="Arial"/>
                          <a:cs typeface="Arial"/>
                          <a:sym typeface="Arial"/>
                        </a:rPr>
                        <a:t>kompetencer</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4. </a:t>
                      </a:r>
                      <a:r>
                        <a:rPr lang="da-DK" sz="1400" b="1" i="0" u="none" strike="noStrike" cap="none" dirty="0">
                          <a:solidFill>
                            <a:schemeClr val="dk1"/>
                          </a:solidFill>
                          <a:latin typeface="Arial"/>
                          <a:ea typeface="Arial"/>
                          <a:cs typeface="Arial"/>
                          <a:sym typeface="Arial"/>
                        </a:rPr>
                        <a:t>Gennemførelse af aktiviteter, der fremmer balancen mellem arbejdsliv og privatliv og øger livskvaliteten</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5. </a:t>
                      </a:r>
                      <a:r>
                        <a:rPr lang="da-DK" sz="1400" b="1" i="0" u="none" strike="noStrike" cap="none" dirty="0">
                          <a:solidFill>
                            <a:schemeClr val="dk1"/>
                          </a:solidFill>
                          <a:latin typeface="Arial"/>
                          <a:ea typeface="Arial"/>
                          <a:cs typeface="Arial"/>
                          <a:sym typeface="Arial"/>
                        </a:rPr>
                        <a:t>Praktisere Empati kompetence i digital kommunikation og samarbejde i arbejdsmiljøet</a:t>
                      </a:r>
                      <a:r>
                        <a:rPr lang="en-US" sz="1400" b="1"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 .</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Arial"/>
                          <a:ea typeface="Arial"/>
                          <a:cs typeface="Arial"/>
                          <a:sym typeface="Arial"/>
                        </a:rPr>
                        <a:t>6. </a:t>
                      </a:r>
                      <a:r>
                        <a:rPr lang="da-DK" sz="1400" b="1" i="0" u="none" strike="noStrike" cap="none" dirty="0">
                          <a:solidFill>
                            <a:schemeClr val="dk1"/>
                          </a:solidFill>
                          <a:latin typeface="Arial"/>
                          <a:ea typeface="Arial"/>
                          <a:cs typeface="Arial"/>
                          <a:sym typeface="Arial"/>
                        </a:rPr>
                        <a:t>Organisering og gennemførelse af aktiviteter til uddannelse af ældre i teknologi</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a:t>
                      </a:r>
                      <a:endParaRPr dirty="0"/>
                    </a:p>
                  </a:txBody>
                  <a:tcPr marL="17975" marR="17975" marT="4500" marB="2247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aphicFrame>
        <p:nvGraphicFramePr>
          <p:cNvPr id="460" name="Google Shape;460;p51"/>
          <p:cNvGraphicFramePr/>
          <p:nvPr>
            <p:extLst>
              <p:ext uri="{D42A27DB-BD31-4B8C-83A1-F6EECF244321}">
                <p14:modId xmlns:p14="http://schemas.microsoft.com/office/powerpoint/2010/main" val="127768348"/>
              </p:ext>
            </p:extLst>
          </p:nvPr>
        </p:nvGraphicFramePr>
        <p:xfrm>
          <a:off x="1752600" y="911225"/>
          <a:ext cx="7975600" cy="3443595"/>
        </p:xfrm>
        <a:graphic>
          <a:graphicData uri="http://schemas.openxmlformats.org/drawingml/2006/table">
            <a:tbl>
              <a:tblPr>
                <a:noFill/>
                <a:tableStyleId>{FD8399D0-6B52-4078-9581-EA39284F4415}</a:tableStyleId>
              </a:tblPr>
              <a:tblGrid>
                <a:gridCol w="2552700">
                  <a:extLst>
                    <a:ext uri="{9D8B030D-6E8A-4147-A177-3AD203B41FA5}">
                      <a16:colId xmlns:a16="http://schemas.microsoft.com/office/drawing/2014/main" val="20000"/>
                    </a:ext>
                  </a:extLst>
                </a:gridCol>
                <a:gridCol w="5422900">
                  <a:extLst>
                    <a:ext uri="{9D8B030D-6E8A-4147-A177-3AD203B41FA5}">
                      <a16:colId xmlns:a16="http://schemas.microsoft.com/office/drawing/2014/main" val="20001"/>
                    </a:ext>
                  </a:extLst>
                </a:gridCol>
              </a:tblGrid>
              <a:tr h="294550">
                <a:tc gridSpan="2">
                  <a:txBody>
                    <a:bodyPr/>
                    <a:lstStyle/>
                    <a:p>
                      <a:pPr marL="0" marR="179070" lvl="0" indent="0" algn="ctr" rtl="0">
                        <a:lnSpc>
                          <a:spcPct val="100000"/>
                        </a:lnSpc>
                        <a:spcBef>
                          <a:spcPts val="0"/>
                        </a:spcBef>
                        <a:spcAft>
                          <a:spcPts val="0"/>
                        </a:spcAft>
                        <a:buClr>
                          <a:srgbClr val="000000"/>
                        </a:buClr>
                        <a:buSzPts val="2800"/>
                        <a:buFont typeface="Arial"/>
                        <a:buNone/>
                      </a:pPr>
                      <a:r>
                        <a:rPr lang="en-US" sz="2800" u="none" strike="noStrike" cap="none" dirty="0"/>
                        <a:t>…… </a:t>
                      </a:r>
                      <a:r>
                        <a:rPr lang="en-US" sz="2800" u="none" strike="noStrike" cap="none" dirty="0" err="1"/>
                        <a:t>Læringsenhed</a:t>
                      </a:r>
                      <a:endParaRPr sz="2800" u="none" strike="noStrike" cap="none" dirty="0">
                        <a:latin typeface="Calibri"/>
                        <a:ea typeface="Calibri"/>
                        <a:cs typeface="Calibri"/>
                        <a:sym typeface="Calibri"/>
                      </a:endParaRPr>
                    </a:p>
                  </a:txBody>
                  <a:tcPr marL="17975" marR="17975" marT="4500" marB="22475" anchor="ctr"/>
                </a:tc>
                <a:tc hMerge="1">
                  <a:txBody>
                    <a:bodyPr/>
                    <a:lstStyle/>
                    <a:p>
                      <a:endParaRPr lang="da-DK"/>
                    </a:p>
                  </a:txBody>
                  <a:tcPr/>
                </a:tc>
                <a:extLst>
                  <a:ext uri="{0D108BD9-81ED-4DB2-BD59-A6C34878D82A}">
                    <a16:rowId xmlns:a16="http://schemas.microsoft.com/office/drawing/2014/main" val="10000"/>
                  </a:ext>
                </a:extLst>
              </a:tr>
              <a:tr h="946500">
                <a:tc>
                  <a:txBody>
                    <a:bodyPr/>
                    <a:lstStyle/>
                    <a:p>
                      <a:pPr marL="0" marR="179070" lvl="0" indent="0" algn="ctr" rtl="0">
                        <a:lnSpc>
                          <a:spcPct val="100000"/>
                        </a:lnSpc>
                        <a:spcBef>
                          <a:spcPts val="0"/>
                        </a:spcBef>
                        <a:spcAft>
                          <a:spcPts val="0"/>
                        </a:spcAft>
                        <a:buNone/>
                      </a:pPr>
                      <a:r>
                        <a:rPr lang="en-US" sz="1600" b="1" i="1" u="none" strike="noStrike" cap="none" dirty="0" err="1">
                          <a:solidFill>
                            <a:srgbClr val="000000"/>
                          </a:solidFill>
                          <a:latin typeface="Arial"/>
                          <a:ea typeface="Arial"/>
                          <a:cs typeface="Arial"/>
                          <a:sym typeface="Arial"/>
                        </a:rPr>
                        <a:t>Monitorering</a:t>
                      </a:r>
                      <a:endParaRPr sz="1600" u="none" strike="noStrike" cap="none" dirty="0">
                        <a:latin typeface="Arial"/>
                        <a:ea typeface="Arial"/>
                        <a:cs typeface="Arial"/>
                        <a:sym typeface="Arial"/>
                      </a:endParaRPr>
                    </a:p>
                  </a:txBody>
                  <a:tcPr marL="50800" marR="50800" marT="12700" marB="63500" anchor="ctr"/>
                </a:tc>
                <a:tc>
                  <a:txBody>
                    <a:bodyPr/>
                    <a:lstStyle/>
                    <a:p>
                      <a:pPr marL="0" marR="179070" lvl="0" indent="0" algn="ctr" rtl="0">
                        <a:lnSpc>
                          <a:spcPct val="100000"/>
                        </a:lnSpc>
                        <a:spcBef>
                          <a:spcPts val="0"/>
                        </a:spcBef>
                        <a:spcAft>
                          <a:spcPts val="0"/>
                        </a:spcAft>
                        <a:buNone/>
                      </a:pPr>
                      <a:r>
                        <a:rPr lang="da-DK" sz="1600" u="none" strike="noStrike" cap="none" dirty="0">
                          <a:latin typeface="Arial"/>
                          <a:ea typeface="Arial"/>
                          <a:cs typeface="Arial"/>
                          <a:sym typeface="Arial"/>
                        </a:rPr>
                        <a:t>Plan- og monitoreringsværktøjer (se overvågningspunkt 3.3)</a:t>
                      </a:r>
                      <a:endParaRPr sz="1600" u="none" strike="noStrike" cap="none" dirty="0">
                        <a:latin typeface="Arial"/>
                        <a:ea typeface="Arial"/>
                        <a:cs typeface="Arial"/>
                        <a:sym typeface="Arial"/>
                      </a:endParaRPr>
                    </a:p>
                  </a:txBody>
                  <a:tcPr marL="50800" marR="50800" marT="12700" marB="63500" anchor="ctr"/>
                </a:tc>
                <a:extLst>
                  <a:ext uri="{0D108BD9-81ED-4DB2-BD59-A6C34878D82A}">
                    <a16:rowId xmlns:a16="http://schemas.microsoft.com/office/drawing/2014/main" val="10001"/>
                  </a:ext>
                </a:extLst>
              </a:tr>
              <a:tr h="2043400">
                <a:tc>
                  <a:txBody>
                    <a:bodyPr/>
                    <a:lstStyle/>
                    <a:p>
                      <a:pPr marL="0" marR="179070" lvl="0" indent="0" algn="ctr" rtl="0">
                        <a:lnSpc>
                          <a:spcPct val="100000"/>
                        </a:lnSpc>
                        <a:spcBef>
                          <a:spcPts val="0"/>
                        </a:spcBef>
                        <a:spcAft>
                          <a:spcPts val="0"/>
                        </a:spcAft>
                        <a:buNone/>
                      </a:pPr>
                      <a:r>
                        <a:rPr lang="en-US" sz="1600" b="1" i="1" u="none" strike="noStrike" cap="none" dirty="0" err="1">
                          <a:solidFill>
                            <a:srgbClr val="000000"/>
                          </a:solidFill>
                          <a:latin typeface="Arial"/>
                          <a:ea typeface="Arial"/>
                          <a:cs typeface="Arial"/>
                          <a:sym typeface="Arial"/>
                        </a:rPr>
                        <a:t>Vurdering</a:t>
                      </a:r>
                      <a:endParaRPr sz="1600" u="none" strike="noStrike" cap="none" dirty="0">
                        <a:latin typeface="Arial"/>
                        <a:ea typeface="Arial"/>
                        <a:cs typeface="Arial"/>
                        <a:sym typeface="Arial"/>
                      </a:endParaRPr>
                    </a:p>
                    <a:p>
                      <a:pPr marL="0" marR="179070" lvl="0" indent="0" algn="ctr" rtl="0">
                        <a:lnSpc>
                          <a:spcPct val="100000"/>
                        </a:lnSpc>
                        <a:spcBef>
                          <a:spcPts val="0"/>
                        </a:spcBef>
                        <a:spcAft>
                          <a:spcPts val="0"/>
                        </a:spcAft>
                        <a:buNone/>
                      </a:pPr>
                      <a:br>
                        <a:rPr lang="en-US" sz="1600" u="none" strike="noStrike" cap="none" dirty="0">
                          <a:solidFill>
                            <a:srgbClr val="000000"/>
                          </a:solidFill>
                          <a:latin typeface="Arial"/>
                          <a:ea typeface="Arial"/>
                          <a:cs typeface="Arial"/>
                          <a:sym typeface="Arial"/>
                        </a:rPr>
                      </a:br>
                      <a:r>
                        <a:rPr lang="da-DK" sz="1600" u="none" strike="noStrike" cap="none" dirty="0">
                          <a:solidFill>
                            <a:srgbClr val="212121"/>
                          </a:solidFill>
                          <a:latin typeface="Arial"/>
                          <a:ea typeface="Arial"/>
                          <a:cs typeface="Arial"/>
                          <a:sym typeface="Arial"/>
                        </a:rPr>
                        <a:t>Hvad der vil blive vurderet, er allerede delvist defineret i læringsresultaterne</a:t>
                      </a:r>
                      <a:endParaRPr sz="1600" u="none" strike="noStrike" cap="none" dirty="0">
                        <a:latin typeface="Arial"/>
                        <a:ea typeface="Arial"/>
                        <a:cs typeface="Arial"/>
                        <a:sym typeface="Arial"/>
                      </a:endParaRPr>
                    </a:p>
                  </a:txBody>
                  <a:tcPr marL="50800" marR="50800" marT="12700" marB="63500" anchor="ctr"/>
                </a:tc>
                <a:tc>
                  <a:txBody>
                    <a:bodyPr/>
                    <a:lstStyle/>
                    <a:p>
                      <a:pPr marL="0" marR="179070" lvl="0" indent="0" algn="ctr" rtl="0">
                        <a:lnSpc>
                          <a:spcPct val="100000"/>
                        </a:lnSpc>
                        <a:spcBef>
                          <a:spcPts val="0"/>
                        </a:spcBef>
                        <a:spcAft>
                          <a:spcPts val="0"/>
                        </a:spcAft>
                        <a:buNone/>
                      </a:pPr>
                      <a:r>
                        <a:rPr lang="en-US" sz="1600" u="none" strike="noStrike" cap="none" dirty="0" err="1">
                          <a:latin typeface="Arial"/>
                          <a:ea typeface="Arial"/>
                          <a:cs typeface="Arial"/>
                          <a:sym typeface="Arial"/>
                        </a:rPr>
                        <a:t>Rapportvurderingsproces</a:t>
                      </a:r>
                      <a:r>
                        <a:rPr lang="en-US" sz="1600" u="none" strike="noStrike" cap="none" dirty="0">
                          <a:latin typeface="Arial"/>
                          <a:ea typeface="Arial"/>
                          <a:cs typeface="Arial"/>
                          <a:sym typeface="Arial"/>
                        </a:rPr>
                        <a:t> </a:t>
                      </a:r>
                      <a:r>
                        <a:rPr lang="en-US" sz="1600" u="none" strike="noStrike" cap="none" dirty="0" err="1">
                          <a:latin typeface="Arial"/>
                          <a:ea typeface="Arial"/>
                          <a:cs typeface="Arial"/>
                          <a:sym typeface="Arial"/>
                        </a:rPr>
                        <a:t>og</a:t>
                      </a:r>
                      <a:r>
                        <a:rPr lang="en-US" sz="1600" u="none" strike="noStrike" cap="none" dirty="0">
                          <a:latin typeface="Arial"/>
                          <a:ea typeface="Arial"/>
                          <a:cs typeface="Arial"/>
                          <a:sym typeface="Arial"/>
                        </a:rPr>
                        <a:t> </a:t>
                      </a:r>
                      <a:r>
                        <a:rPr lang="en-US" sz="1600" u="none" strike="noStrike" cap="none" dirty="0" err="1">
                          <a:latin typeface="Arial"/>
                          <a:ea typeface="Arial"/>
                          <a:cs typeface="Arial"/>
                          <a:sym typeface="Arial"/>
                        </a:rPr>
                        <a:t>værktøjer</a:t>
                      </a:r>
                      <a:endParaRPr sz="1600" u="none" strike="noStrike" cap="none" dirty="0">
                        <a:latin typeface="Arial"/>
                        <a:ea typeface="Arial"/>
                        <a:cs typeface="Arial"/>
                        <a:sym typeface="Arial"/>
                      </a:endParaRPr>
                    </a:p>
                  </a:txBody>
                  <a:tcPr marL="50800" marR="50800" marT="12700" marB="6350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body" idx="1"/>
          </p:nvPr>
        </p:nvSpPr>
        <p:spPr>
          <a:xfrm>
            <a:off x="798381" y="1342103"/>
            <a:ext cx="10429018" cy="475429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92E4B"/>
              </a:buClr>
              <a:buSzPts val="2400"/>
              <a:buNone/>
            </a:pPr>
            <a:endParaRPr sz="2800" dirty="0"/>
          </a:p>
          <a:p>
            <a:pPr marL="228600" lvl="0" indent="-228600" algn="l" rtl="0">
              <a:lnSpc>
                <a:spcPct val="90000"/>
              </a:lnSpc>
              <a:spcBef>
                <a:spcPts val="0"/>
              </a:spcBef>
              <a:spcAft>
                <a:spcPts val="0"/>
              </a:spcAft>
              <a:buClr>
                <a:srgbClr val="092E4B"/>
              </a:buClr>
              <a:buSzPts val="2400"/>
              <a:buNone/>
            </a:pPr>
            <a:endParaRPr sz="2800" dirty="0"/>
          </a:p>
          <a:p>
            <a:pPr marL="342900" lvl="0" indent="-342900" algn="just">
              <a:lnSpc>
                <a:spcPct val="107000"/>
              </a:lnSpc>
              <a:buFont typeface="Arial"/>
              <a:buAutoNum type="alphaLcParenR"/>
            </a:pPr>
            <a:r>
              <a:rPr lang="da-DK" dirty="0">
                <a:solidFill>
                  <a:srgbClr val="333333"/>
                </a:solidFill>
              </a:rPr>
              <a:t>Har udviklet den nødvendige viden og de nødvendige færdigheder i plejepersonalets humaniserede (personcentrerede) brug af AAL- eller E-sundhedsteknologier.</a:t>
            </a:r>
            <a:r>
              <a:rPr lang="en-US" dirty="0">
                <a:solidFill>
                  <a:srgbClr val="333333"/>
                </a:solidFill>
                <a:latin typeface="Calibri"/>
                <a:ea typeface="Calibri"/>
                <a:cs typeface="Calibri"/>
                <a:sym typeface="Calibri"/>
              </a:rPr>
              <a:t>;</a:t>
            </a:r>
            <a:endParaRPr dirty="0">
              <a:latin typeface="Calibri"/>
              <a:ea typeface="Calibri"/>
              <a:cs typeface="Calibri"/>
              <a:sym typeface="Calibri"/>
            </a:endParaRPr>
          </a:p>
          <a:p>
            <a:pPr marL="342900" lvl="0" indent="-342900" algn="just">
              <a:lnSpc>
                <a:spcPct val="107000"/>
              </a:lnSpc>
              <a:buFont typeface="Arial"/>
              <a:buAutoNum type="alphaLcParenR"/>
            </a:pPr>
            <a:r>
              <a:rPr lang="da-DK" dirty="0">
                <a:solidFill>
                  <a:srgbClr val="333333"/>
                </a:solidFill>
              </a:rPr>
              <a:t>Opdatering af plejepersonalets kompetencer til de skiftende behov i deres arbejde</a:t>
            </a:r>
            <a:r>
              <a:rPr lang="en-US" dirty="0">
                <a:solidFill>
                  <a:srgbClr val="333333"/>
                </a:solidFill>
                <a:latin typeface="Calibri"/>
                <a:ea typeface="Calibri"/>
                <a:cs typeface="Calibri"/>
                <a:sym typeface="Calibri"/>
              </a:rPr>
              <a:t>. </a:t>
            </a:r>
            <a:endParaRPr dirty="0"/>
          </a:p>
          <a:p>
            <a:pPr marL="342900" lvl="0" indent="-342900" algn="just">
              <a:lnSpc>
                <a:spcPct val="107000"/>
              </a:lnSpc>
              <a:buFont typeface="Arial"/>
              <a:buAutoNum type="alphaLcParenR"/>
            </a:pPr>
            <a:r>
              <a:rPr lang="da-DK" dirty="0">
                <a:solidFill>
                  <a:srgbClr val="333333"/>
                </a:solidFill>
              </a:rPr>
              <a:t>Erhvervsuddannelsespartnere har udviklet kapacitet til at gennemføre organisk træning i brugen af humaniseret AAL eller E-sundhedsteknologier, der er passende og attraktive for kvindelige arbejdstagere.</a:t>
            </a:r>
            <a:r>
              <a:rPr lang="en-US" dirty="0">
                <a:solidFill>
                  <a:srgbClr val="333333"/>
                </a:solidFill>
                <a:latin typeface="Calibri"/>
                <a:ea typeface="Calibri"/>
                <a:cs typeface="Calibri"/>
                <a:sym typeface="Calibri"/>
              </a:rPr>
              <a:t>;</a:t>
            </a:r>
            <a:endParaRPr dirty="0">
              <a:latin typeface="Calibri"/>
              <a:ea typeface="Calibri"/>
              <a:cs typeface="Calibri"/>
              <a:sym typeface="Calibri"/>
            </a:endParaRPr>
          </a:p>
        </p:txBody>
      </p:sp>
      <p:sp>
        <p:nvSpPr>
          <p:cNvPr id="192" name="Google Shape;192;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24BAA2"/>
              </a:buClr>
              <a:buSzPts val="3600"/>
              <a:buFont typeface="Arial"/>
              <a:buNone/>
            </a:pPr>
            <a:r>
              <a:rPr lang="da-DK" dirty="0"/>
              <a:t>Mål</a:t>
            </a:r>
            <a:r>
              <a:rPr lang="en-US" dirty="0"/>
              <a:t>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2"/>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err="1"/>
              <a:t>Læringsenhed</a:t>
            </a:r>
            <a:endParaRPr dirty="0"/>
          </a:p>
        </p:txBody>
      </p:sp>
      <p:sp>
        <p:nvSpPr>
          <p:cNvPr id="467" name="Google Shape;467;p52"/>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05</a:t>
            </a:r>
            <a:endParaRPr/>
          </a:p>
        </p:txBody>
      </p:sp>
      <p:sp>
        <p:nvSpPr>
          <p:cNvPr id="468" name="Google Shape;468;p52"/>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lvl="0">
              <a:lnSpc>
                <a:spcPct val="90000"/>
              </a:lnSpc>
              <a:buSzPts val="4800"/>
            </a:pPr>
            <a:r>
              <a:rPr lang="en-US" sz="4800" dirty="0" err="1">
                <a:solidFill>
                  <a:schemeClr val="lt1"/>
                </a:solidFill>
                <a:latin typeface="Calibri"/>
                <a:ea typeface="Calibri"/>
                <a:cs typeface="Calibri"/>
                <a:sym typeface="Calibri"/>
              </a:rPr>
              <a:t>Gruppearbejdssessioner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3"/>
          <p:cNvSpPr txBox="1">
            <a:spLocks noGrp="1"/>
          </p:cNvSpPr>
          <p:nvPr>
            <p:ph type="body" idx="1"/>
          </p:nvPr>
        </p:nvSpPr>
        <p:spPr>
          <a:xfrm>
            <a:off x="798381" y="1504041"/>
            <a:ext cx="10595237" cy="3849918"/>
          </a:xfrm>
          <a:prstGeom prst="rect">
            <a:avLst/>
          </a:prstGeom>
          <a:noFill/>
          <a:ln>
            <a:noFill/>
          </a:ln>
        </p:spPr>
        <p:txBody>
          <a:bodyPr spcFirstLastPara="1" wrap="square" lIns="91425" tIns="45700" rIns="91425" bIns="45700" anchor="ctr" anchorCtr="0">
            <a:noAutofit/>
          </a:bodyPr>
          <a:lstStyle/>
          <a:p>
            <a:pPr lvl="0"/>
            <a:r>
              <a:rPr lang="da-DK" dirty="0"/>
              <a:t>MÅLET</a:t>
            </a:r>
            <a:endParaRPr dirty="0"/>
          </a:p>
          <a:p>
            <a:pPr marL="571500" lvl="0" indent="-342900">
              <a:buFont typeface="Arial"/>
              <a:buChar char="•"/>
            </a:pPr>
            <a:r>
              <a:rPr lang="da-DK" dirty="0"/>
              <a:t>Formålet med gruppearbejdet er at udtænke så meget som muligt arbejdsbaserede læringserfaringer / aktiviteter inden for de forskellige angivne områder, der gør det muligt for plejepersonalet at opnå læringsresultaterne</a:t>
            </a:r>
            <a:endParaRPr dirty="0"/>
          </a:p>
          <a:p>
            <a:pPr marL="571500" lvl="0" indent="-190500" algn="l" rtl="0">
              <a:lnSpc>
                <a:spcPct val="90000"/>
              </a:lnSpc>
              <a:spcBef>
                <a:spcPts val="1000"/>
              </a:spcBef>
              <a:spcAft>
                <a:spcPts val="0"/>
              </a:spcAft>
              <a:buSzPts val="2400"/>
              <a:buFont typeface="Arial"/>
              <a:buNone/>
            </a:pPr>
            <a:endParaRPr dirty="0"/>
          </a:p>
          <a:p>
            <a:pPr marL="571500" lvl="0" indent="-342900">
              <a:buFont typeface="Arial"/>
              <a:buChar char="•"/>
            </a:pPr>
            <a:r>
              <a:rPr lang="da-DK" dirty="0"/>
              <a:t>Det hjælper os med at oprette en makrolæringsenhed, der allerede indeholder hypotetiske arbejdsbaserede læringserfaringer / aktiviteter</a:t>
            </a:r>
            <a:endParaRPr dirty="0"/>
          </a:p>
          <a:p>
            <a:pPr marL="571500" lvl="0" indent="-190500" algn="l" rtl="0">
              <a:lnSpc>
                <a:spcPct val="90000"/>
              </a:lnSpc>
              <a:spcBef>
                <a:spcPts val="1000"/>
              </a:spcBef>
              <a:spcAft>
                <a:spcPts val="0"/>
              </a:spcAft>
              <a:buSzPts val="2400"/>
              <a:buFont typeface="Arial"/>
              <a:buNone/>
            </a:pPr>
            <a:endParaRPr dirty="0"/>
          </a:p>
          <a:p>
            <a:pPr marL="571500" lvl="0" indent="-342900">
              <a:buFont typeface="Arial"/>
              <a:buChar char="•"/>
            </a:pPr>
            <a:r>
              <a:rPr lang="da-DK" dirty="0"/>
              <a:t>Makrolæringsenheden er en nyttig reference til fælles design og individualisering af specifikke arbejdsbaserede læringsforløb</a:t>
            </a:r>
            <a:endParaRPr dirty="0"/>
          </a:p>
        </p:txBody>
      </p:sp>
      <p:sp>
        <p:nvSpPr>
          <p:cNvPr id="474" name="Google Shape;474;p53"/>
          <p:cNvSpPr txBox="1">
            <a:spLocks noGrp="1"/>
          </p:cNvSpPr>
          <p:nvPr>
            <p:ph type="body" idx="2"/>
          </p:nvPr>
        </p:nvSpPr>
        <p:spPr>
          <a:xfrm>
            <a:off x="798381" y="482203"/>
            <a:ext cx="10595237" cy="803654"/>
          </a:xfrm>
          <a:prstGeom prst="rect">
            <a:avLst/>
          </a:prstGeom>
          <a:noFill/>
          <a:ln>
            <a:noFill/>
          </a:ln>
        </p:spPr>
        <p:txBody>
          <a:bodyPr spcFirstLastPara="1" wrap="square" lIns="91425" tIns="45700" rIns="91425" bIns="45700" anchor="t" anchorCtr="0">
            <a:noAutofit/>
          </a:bodyPr>
          <a:lstStyle/>
          <a:p>
            <a:pPr lvl="0"/>
            <a:r>
              <a:rPr lang="en-US" dirty="0" err="1"/>
              <a:t>Gruppearbejde</a:t>
            </a:r>
            <a:r>
              <a:rPr lang="en-US" dirty="0"/>
              <a:t> </a:t>
            </a:r>
            <a:r>
              <a:rPr lang="en-US" dirty="0" err="1"/>
              <a:t>i</a:t>
            </a:r>
            <a:r>
              <a:rPr lang="en-US" dirty="0"/>
              <a:t> </a:t>
            </a:r>
            <a:r>
              <a:rPr lang="en-US" dirty="0" err="1"/>
              <a:t>læringsenheden</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4"/>
          <p:cNvSpPr txBox="1">
            <a:spLocks noGrp="1"/>
          </p:cNvSpPr>
          <p:nvPr>
            <p:ph type="body" idx="1"/>
          </p:nvPr>
        </p:nvSpPr>
        <p:spPr>
          <a:xfrm>
            <a:off x="625642" y="1565257"/>
            <a:ext cx="7090611" cy="4330365"/>
          </a:xfrm>
          <a:prstGeom prst="rect">
            <a:avLst/>
          </a:prstGeom>
          <a:noFill/>
          <a:ln>
            <a:noFill/>
          </a:ln>
        </p:spPr>
        <p:txBody>
          <a:bodyPr spcFirstLastPara="1" wrap="square" lIns="91425" tIns="45700" rIns="91425" bIns="45700" anchor="t" anchorCtr="0">
            <a:noAutofit/>
          </a:bodyPr>
          <a:lstStyle/>
          <a:p>
            <a:pPr marL="571500" lvl="0" indent="-342900">
              <a:buFont typeface="Arial"/>
              <a:buChar char="•"/>
            </a:pPr>
            <a:r>
              <a:rPr lang="en-US" dirty="0"/>
              <a:t>Vi </a:t>
            </a:r>
            <a:r>
              <a:rPr lang="en-US" dirty="0" err="1"/>
              <a:t>bruger</a:t>
            </a:r>
            <a:r>
              <a:rPr lang="en-US" dirty="0"/>
              <a:t> Word Cafe-</a:t>
            </a:r>
            <a:r>
              <a:rPr lang="en-US" dirty="0" err="1"/>
              <a:t>processen</a:t>
            </a:r>
            <a:endParaRPr dirty="0"/>
          </a:p>
          <a:p>
            <a:pPr marL="571500" lvl="0" indent="-342900">
              <a:buFont typeface="Arial"/>
              <a:buChar char="•"/>
            </a:pPr>
            <a:r>
              <a:rPr lang="da-DK" dirty="0"/>
              <a:t>Vi arbejder i to sessioner</a:t>
            </a:r>
            <a:r>
              <a:rPr lang="en-US" dirty="0"/>
              <a:t> </a:t>
            </a:r>
            <a:endParaRPr dirty="0"/>
          </a:p>
          <a:p>
            <a:pPr marL="809625" lvl="1" indent="-269875">
              <a:buClr>
                <a:srgbClr val="096E6C"/>
              </a:buClr>
              <a:buFont typeface="Arial"/>
              <a:buChar char="•"/>
            </a:pPr>
            <a:r>
              <a:rPr lang="en-US" b="1" dirty="0" err="1">
                <a:solidFill>
                  <a:srgbClr val="080808"/>
                </a:solidFill>
              </a:rPr>
              <a:t>Første</a:t>
            </a:r>
            <a:r>
              <a:rPr lang="en-US" b="1" dirty="0">
                <a:solidFill>
                  <a:srgbClr val="080808"/>
                </a:solidFill>
              </a:rPr>
              <a:t> session </a:t>
            </a:r>
            <a:r>
              <a:rPr lang="en-US" sz="2000" b="1" i="0" u="none" strike="noStrike" cap="none" dirty="0">
                <a:solidFill>
                  <a:schemeClr val="dk1"/>
                </a:solidFill>
                <a:latin typeface="Arial"/>
                <a:ea typeface="Arial"/>
                <a:cs typeface="Arial"/>
                <a:sym typeface="Arial"/>
              </a:rPr>
              <a:t>Digital technologies for the health field  (experience areas)</a:t>
            </a:r>
            <a:endParaRPr dirty="0"/>
          </a:p>
          <a:p>
            <a:pPr marL="809625" lvl="1" indent="-269875" algn="l" rtl="0">
              <a:lnSpc>
                <a:spcPct val="90000"/>
              </a:lnSpc>
              <a:spcBef>
                <a:spcPts val="500"/>
              </a:spcBef>
              <a:spcAft>
                <a:spcPts val="0"/>
              </a:spcAft>
              <a:buClr>
                <a:srgbClr val="096E6C"/>
              </a:buClr>
              <a:buSzPts val="2000"/>
              <a:buFont typeface="Arial"/>
              <a:buChar char="•"/>
            </a:pPr>
            <a:r>
              <a:rPr lang="en-US" b="1" i="1" dirty="0">
                <a:solidFill>
                  <a:srgbClr val="080808"/>
                </a:solidFill>
              </a:rPr>
              <a:t>Pause 15 min</a:t>
            </a:r>
            <a:r>
              <a:rPr lang="en-US" i="1" dirty="0">
                <a:solidFill>
                  <a:srgbClr val="080808"/>
                </a:solidFill>
              </a:rPr>
              <a:t>.</a:t>
            </a:r>
            <a:endParaRPr i="1" dirty="0">
              <a:solidFill>
                <a:srgbClr val="080808"/>
              </a:solidFill>
            </a:endParaRPr>
          </a:p>
          <a:p>
            <a:pPr marL="809625" lvl="1" indent="-269875">
              <a:buClr>
                <a:srgbClr val="096E6C"/>
              </a:buClr>
              <a:buFont typeface="Arial"/>
              <a:buChar char="•"/>
            </a:pPr>
            <a:r>
              <a:rPr lang="en-US" b="1" dirty="0" err="1">
                <a:solidFill>
                  <a:srgbClr val="080808"/>
                </a:solidFill>
              </a:rPr>
              <a:t>Anden</a:t>
            </a:r>
            <a:r>
              <a:rPr lang="en-US" b="1" dirty="0">
                <a:solidFill>
                  <a:srgbClr val="080808"/>
                </a:solidFill>
              </a:rPr>
              <a:t> session</a:t>
            </a:r>
            <a:r>
              <a:rPr lang="en-US" dirty="0">
                <a:solidFill>
                  <a:srgbClr val="080808"/>
                </a:solidFill>
              </a:rPr>
              <a:t>: </a:t>
            </a:r>
            <a:r>
              <a:rPr lang="en-US" sz="2000" b="1" i="0" u="none" strike="noStrike" cap="none" dirty="0">
                <a:solidFill>
                  <a:schemeClr val="dk1"/>
                </a:solidFill>
                <a:latin typeface="Arial"/>
                <a:ea typeface="Arial"/>
                <a:cs typeface="Arial"/>
                <a:sym typeface="Arial"/>
              </a:rPr>
              <a:t>«Digi-human» competences   (experience areas)</a:t>
            </a:r>
            <a:endParaRPr dirty="0">
              <a:solidFill>
                <a:srgbClr val="080808"/>
              </a:solidFill>
            </a:endParaRPr>
          </a:p>
          <a:p>
            <a:pPr marL="571500" lvl="0" indent="-342900">
              <a:buFont typeface="Arial"/>
              <a:buChar char="•"/>
            </a:pPr>
            <a:r>
              <a:rPr lang="da-DK" dirty="0"/>
              <a:t>3 grupper i første og anden session</a:t>
            </a:r>
            <a:endParaRPr dirty="0"/>
          </a:p>
          <a:p>
            <a:pPr marL="571500" lvl="0" indent="-342900">
              <a:buFont typeface="Arial"/>
              <a:buChar char="•"/>
            </a:pPr>
            <a:r>
              <a:rPr lang="da-DK" dirty="0"/>
              <a:t>I hvert bord er det muligt at arbejde på et bestemt "oplevelsesområde" i 15 minutter. Derefter flytter hver gruppe til et andet bord</a:t>
            </a:r>
            <a:endParaRPr dirty="0"/>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480" name="Google Shape;480;p5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en-US" dirty="0"/>
              <a:t>SÅDAN ARBEJDER DU</a:t>
            </a:r>
            <a:endParaRPr dirty="0"/>
          </a:p>
        </p:txBody>
      </p:sp>
      <p:pic>
        <p:nvPicPr>
          <p:cNvPr id="481" name="Google Shape;481;p54" descr="Manag'Educ"/>
          <p:cNvPicPr preferRelativeResize="0"/>
          <p:nvPr/>
        </p:nvPicPr>
        <p:blipFill rotWithShape="1">
          <a:blip r:embed="rId3">
            <a:alphaModFix/>
          </a:blip>
          <a:srcRect l="6959" r="7079"/>
          <a:stretch/>
        </p:blipFill>
        <p:spPr>
          <a:xfrm>
            <a:off x="7587914" y="2015939"/>
            <a:ext cx="4170948" cy="3429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5"/>
          <p:cNvSpPr txBox="1">
            <a:spLocks noGrp="1"/>
          </p:cNvSpPr>
          <p:nvPr>
            <p:ph type="body" idx="1"/>
          </p:nvPr>
        </p:nvSpPr>
        <p:spPr>
          <a:xfrm>
            <a:off x="798380" y="1565257"/>
            <a:ext cx="10595237" cy="3849918"/>
          </a:xfrm>
          <a:prstGeom prst="rect">
            <a:avLst/>
          </a:prstGeom>
          <a:noFill/>
          <a:ln>
            <a:noFill/>
          </a:ln>
        </p:spPr>
        <p:txBody>
          <a:bodyPr spcFirstLastPara="1" wrap="square" lIns="91425" tIns="45700" rIns="91425" bIns="45700" anchor="t" anchorCtr="0">
            <a:noAutofit/>
          </a:bodyPr>
          <a:lstStyle/>
          <a:p>
            <a:pPr lvl="0"/>
            <a:r>
              <a:rPr lang="en-US" dirty="0"/>
              <a:t>For </a:t>
            </a:r>
            <a:r>
              <a:rPr lang="en-US" dirty="0" err="1"/>
              <a:t>hvert</a:t>
            </a:r>
            <a:r>
              <a:rPr lang="en-US" dirty="0"/>
              <a:t> </a:t>
            </a:r>
            <a:r>
              <a:rPr lang="en-US" b="1" dirty="0" err="1">
                <a:solidFill>
                  <a:srgbClr val="096E6C"/>
                </a:solidFill>
              </a:rPr>
              <a:t>erfaringsområde</a:t>
            </a:r>
            <a:r>
              <a:rPr lang="en-US" b="1" dirty="0">
                <a:solidFill>
                  <a:srgbClr val="096E6C"/>
                </a:solidFill>
              </a:rPr>
              <a:t> </a:t>
            </a:r>
            <a:r>
              <a:rPr lang="en-US" dirty="0" err="1"/>
              <a:t>skal</a:t>
            </a:r>
            <a:r>
              <a:rPr lang="en-US" dirty="0"/>
              <a:t> </a:t>
            </a:r>
            <a:r>
              <a:rPr lang="en-US" dirty="0" err="1"/>
              <a:t>hver</a:t>
            </a:r>
            <a:r>
              <a:rPr lang="en-US" dirty="0"/>
              <a:t> </a:t>
            </a:r>
            <a:r>
              <a:rPr lang="en-US" dirty="0" err="1"/>
              <a:t>gruppe</a:t>
            </a:r>
            <a:r>
              <a:rPr lang="en-US" dirty="0"/>
              <a:t>:</a:t>
            </a:r>
            <a:endParaRPr dirty="0"/>
          </a:p>
          <a:p>
            <a:pPr marL="571500" lvl="0" indent="-342900">
              <a:buFont typeface="Calibri"/>
              <a:buChar char="-"/>
            </a:pPr>
            <a:r>
              <a:rPr lang="da-DK" dirty="0"/>
              <a:t>Udtænke og beskrive nogle arbejdsbaserede læringsaktiviteter. Det betyder praktiske aktiviteter, der sigter mod at anvende den erhvervede viden (gennem MOOC) til at udvikle de relevante færdigheder i forbindelse med læringsresultaterne</a:t>
            </a:r>
            <a:endParaRPr b="1" dirty="0">
              <a:solidFill>
                <a:srgbClr val="096E6C"/>
              </a:solidFill>
            </a:endParaRPr>
          </a:p>
          <a:p>
            <a:pPr marL="571500" lvl="0" indent="-342900">
              <a:buFont typeface="Calibri"/>
              <a:buChar char="-"/>
            </a:pPr>
            <a:r>
              <a:rPr lang="da-DK" dirty="0"/>
              <a:t>At beskrive de(n) målbare præstation(er), der skal opfyldes gennem hver aktivitet</a:t>
            </a:r>
            <a:endParaRPr dirty="0"/>
          </a:p>
        </p:txBody>
      </p:sp>
      <p:sp>
        <p:nvSpPr>
          <p:cNvPr id="487" name="Google Shape;487;p5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en-US" dirty="0"/>
              <a:t>SÅDAN ARBEJDER DU</a:t>
            </a:r>
            <a:endParaRPr dirty="0"/>
          </a:p>
        </p:txBody>
      </p:sp>
      <p:graphicFrame>
        <p:nvGraphicFramePr>
          <p:cNvPr id="488" name="Google Shape;488;p55"/>
          <p:cNvGraphicFramePr/>
          <p:nvPr>
            <p:extLst>
              <p:ext uri="{D42A27DB-BD31-4B8C-83A1-F6EECF244321}">
                <p14:modId xmlns:p14="http://schemas.microsoft.com/office/powerpoint/2010/main" val="3563301380"/>
              </p:ext>
            </p:extLst>
          </p:nvPr>
        </p:nvGraphicFramePr>
        <p:xfrm>
          <a:off x="1844842" y="4336121"/>
          <a:ext cx="8197500" cy="2375300"/>
        </p:xfrm>
        <a:graphic>
          <a:graphicData uri="http://schemas.openxmlformats.org/drawingml/2006/table">
            <a:tbl>
              <a:tblPr firstRow="1" bandRow="1">
                <a:noFill/>
                <a:tableStyleId>{FD8399D0-6B52-4078-9581-EA39284F4415}</a:tableStyleId>
              </a:tblPr>
              <a:tblGrid>
                <a:gridCol w="4098750">
                  <a:extLst>
                    <a:ext uri="{9D8B030D-6E8A-4147-A177-3AD203B41FA5}">
                      <a16:colId xmlns:a16="http://schemas.microsoft.com/office/drawing/2014/main" val="20000"/>
                    </a:ext>
                  </a:extLst>
                </a:gridCol>
                <a:gridCol w="4098750">
                  <a:extLst>
                    <a:ext uri="{9D8B030D-6E8A-4147-A177-3AD203B41FA5}">
                      <a16:colId xmlns:a16="http://schemas.microsoft.com/office/drawing/2014/main" val="20001"/>
                    </a:ext>
                  </a:extLst>
                </a:gridCol>
              </a:tblGrid>
              <a:tr h="304625">
                <a:tc gridSpan="2">
                  <a:txBody>
                    <a:bodyPr/>
                    <a:lstStyle/>
                    <a:p>
                      <a:pPr marL="0" marR="0" lvl="0" indent="0" algn="ctr" rtl="0">
                        <a:lnSpc>
                          <a:spcPct val="100000"/>
                        </a:lnSpc>
                        <a:spcBef>
                          <a:spcPts val="0"/>
                        </a:spcBef>
                        <a:spcAft>
                          <a:spcPts val="0"/>
                        </a:spcAft>
                        <a:buNone/>
                      </a:pPr>
                      <a:r>
                        <a:rPr lang="en-US" sz="1400" u="none" strike="noStrike" cap="none" dirty="0" err="1"/>
                        <a:t>Erfaringsområde</a:t>
                      </a:r>
                      <a:r>
                        <a:rPr lang="en-US" sz="1400" u="none" strike="noStrike" cap="none" dirty="0"/>
                        <a:t> - ___________</a:t>
                      </a:r>
                      <a:endParaRPr dirty="0"/>
                    </a:p>
                  </a:txBody>
                  <a:tcPr marL="91450" marR="91450" marT="45725" marB="45725"/>
                </a:tc>
                <a:tc hMerge="1">
                  <a:txBody>
                    <a:bodyPr/>
                    <a:lstStyle/>
                    <a:p>
                      <a:endParaRPr lang="da-DK"/>
                    </a:p>
                  </a:txBody>
                  <a:tcPr/>
                </a:tc>
                <a:extLst>
                  <a:ext uri="{0D108BD9-81ED-4DB2-BD59-A6C34878D82A}">
                    <a16:rowId xmlns:a16="http://schemas.microsoft.com/office/drawing/2014/main" val="10000"/>
                  </a:ext>
                </a:extLst>
              </a:tr>
              <a:tr h="425625">
                <a:tc>
                  <a:txBody>
                    <a:bodyPr/>
                    <a:lstStyle/>
                    <a:p>
                      <a:pPr marL="0" marR="0" lvl="0" indent="0" algn="ctr" rtl="0">
                        <a:lnSpc>
                          <a:spcPct val="100000"/>
                        </a:lnSpc>
                        <a:spcBef>
                          <a:spcPts val="0"/>
                        </a:spcBef>
                        <a:spcAft>
                          <a:spcPts val="0"/>
                        </a:spcAft>
                        <a:buNone/>
                      </a:pPr>
                      <a:r>
                        <a:rPr lang="en-US" sz="1400" b="1" u="none" strike="noStrike" cap="none" dirty="0" err="1"/>
                        <a:t>Forbundne</a:t>
                      </a:r>
                      <a:r>
                        <a:rPr lang="en-US" sz="1400" b="1" u="none" strike="noStrike" cap="none" dirty="0"/>
                        <a:t> </a:t>
                      </a:r>
                      <a:r>
                        <a:rPr lang="en-US" sz="1400" b="1" u="none" strike="noStrike" cap="none" dirty="0" err="1"/>
                        <a:t>læringsresultater</a:t>
                      </a:r>
                      <a:endParaRPr sz="14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a:t>
                      </a:r>
                      <a:endParaRPr/>
                    </a:p>
                  </a:txBody>
                  <a:tcPr marL="91450" marR="91450" marT="45725" marB="45725"/>
                </a:tc>
                <a:extLst>
                  <a:ext uri="{0D108BD9-81ED-4DB2-BD59-A6C34878D82A}">
                    <a16:rowId xmlns:a16="http://schemas.microsoft.com/office/drawing/2014/main" val="10001"/>
                  </a:ext>
                </a:extLst>
              </a:tr>
              <a:tr h="425625">
                <a:tc>
                  <a:txBody>
                    <a:bodyPr/>
                    <a:lstStyle/>
                    <a:p>
                      <a:pPr marL="0" marR="0" lvl="0" indent="0" algn="ctr" rtl="0">
                        <a:lnSpc>
                          <a:spcPct val="100000"/>
                        </a:lnSpc>
                        <a:spcBef>
                          <a:spcPts val="0"/>
                        </a:spcBef>
                        <a:spcAft>
                          <a:spcPts val="0"/>
                        </a:spcAft>
                        <a:buNone/>
                      </a:pPr>
                      <a:r>
                        <a:rPr lang="en-US" sz="1400" b="1" u="none" strike="noStrike" cap="none" dirty="0" err="1">
                          <a:solidFill>
                            <a:srgbClr val="096E6C"/>
                          </a:solidFill>
                        </a:rPr>
                        <a:t>Arbejdsbaserede</a:t>
                      </a:r>
                      <a:r>
                        <a:rPr lang="en-US" sz="1400" b="1" u="none" strike="noStrike" cap="none" dirty="0">
                          <a:solidFill>
                            <a:srgbClr val="096E6C"/>
                          </a:solidFill>
                        </a:rPr>
                        <a:t> </a:t>
                      </a:r>
                      <a:r>
                        <a:rPr lang="en-US" sz="1400" b="1" u="none" strike="noStrike" cap="none" dirty="0" err="1">
                          <a:solidFill>
                            <a:srgbClr val="096E6C"/>
                          </a:solidFill>
                        </a:rPr>
                        <a:t>læringsaktiviteter</a:t>
                      </a:r>
                      <a:r>
                        <a:rPr lang="en-US" sz="1400" b="1" u="none" strike="noStrike" cap="none" dirty="0">
                          <a:solidFill>
                            <a:srgbClr val="096E6C"/>
                          </a:solidFill>
                        </a:rPr>
                        <a:t> ___</a:t>
                      </a:r>
                      <a:endParaRPr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err="1"/>
                        <a:t>Forventet</a:t>
                      </a:r>
                      <a:r>
                        <a:rPr lang="en-US" sz="1400" b="1" u="none" strike="noStrike" cap="none" dirty="0"/>
                        <a:t> </a:t>
                      </a:r>
                      <a:r>
                        <a:rPr lang="da-DK" b="1" dirty="0">
                          <a:effectLst/>
                        </a:rPr>
                        <a:t>præstation</a:t>
                      </a:r>
                      <a:endParaRPr b="1" dirty="0"/>
                    </a:p>
                  </a:txBody>
                  <a:tcPr marL="91450" marR="91450" marT="45725" marB="45725"/>
                </a:tc>
                <a:extLst>
                  <a:ext uri="{0D108BD9-81ED-4DB2-BD59-A6C34878D82A}">
                    <a16:rowId xmlns:a16="http://schemas.microsoft.com/office/drawing/2014/main" val="10002"/>
                  </a:ext>
                </a:extLst>
              </a:tr>
              <a:tr h="304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3"/>
                  </a:ext>
                </a:extLst>
              </a:tr>
              <a:tr h="304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4"/>
                  </a:ext>
                </a:extLst>
              </a:tr>
              <a:tr h="304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5"/>
                  </a:ext>
                </a:extLst>
              </a:tr>
              <a:tr h="304625">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6"/>
          <p:cNvSpPr txBox="1">
            <a:spLocks noGrp="1"/>
          </p:cNvSpPr>
          <p:nvPr>
            <p:ph type="body" idx="1"/>
          </p:nvPr>
        </p:nvSpPr>
        <p:spPr>
          <a:xfrm>
            <a:off x="798381" y="1638236"/>
            <a:ext cx="10595237" cy="3849918"/>
          </a:xfrm>
          <a:prstGeom prst="rect">
            <a:avLst/>
          </a:prstGeom>
          <a:noFill/>
          <a:ln>
            <a:noFill/>
          </a:ln>
        </p:spPr>
        <p:txBody>
          <a:bodyPr spcFirstLastPara="1" wrap="square" lIns="91425" tIns="45700" rIns="91425" bIns="45700" anchor="t" anchorCtr="0">
            <a:noAutofit/>
          </a:bodyPr>
          <a:lstStyle/>
          <a:p>
            <a:pPr marL="514350" lvl="0" indent="-285750">
              <a:buFont typeface="Arial"/>
              <a:buChar char="•"/>
            </a:pPr>
            <a:r>
              <a:rPr lang="da-DK" dirty="0"/>
              <a:t>Håndtering af sundhedsmæssige forhold ved brug af diabetesapps</a:t>
            </a:r>
            <a:endParaRPr dirty="0"/>
          </a:p>
          <a:p>
            <a:pPr marL="514350" lvl="0" indent="-133350" algn="l" rtl="0">
              <a:lnSpc>
                <a:spcPct val="90000"/>
              </a:lnSpc>
              <a:spcBef>
                <a:spcPts val="1000"/>
              </a:spcBef>
              <a:spcAft>
                <a:spcPts val="0"/>
              </a:spcAft>
              <a:buSzPts val="2400"/>
              <a:buFont typeface="Arial"/>
              <a:buNone/>
            </a:pPr>
            <a:endParaRPr dirty="0">
              <a:solidFill>
                <a:srgbClr val="092E4B"/>
              </a:solidFill>
              <a:latin typeface="Calibri"/>
              <a:ea typeface="Calibri"/>
              <a:cs typeface="Calibri"/>
              <a:sym typeface="Calibri"/>
            </a:endParaRPr>
          </a:p>
          <a:p>
            <a:pPr marL="514350" lvl="0" indent="-285750">
              <a:buFont typeface="Arial"/>
              <a:buChar char="•"/>
            </a:pPr>
            <a:r>
              <a:rPr lang="da-DK" dirty="0"/>
              <a:t>Se efter, vælg og brug apps til specifikke sundhedsforhold</a:t>
            </a:r>
          </a:p>
          <a:p>
            <a:pPr marL="228600" lvl="0" indent="0"/>
            <a:endParaRPr dirty="0">
              <a:solidFill>
                <a:srgbClr val="092E4B"/>
              </a:solidFill>
              <a:latin typeface="Calibri"/>
              <a:ea typeface="Calibri"/>
              <a:cs typeface="Calibri"/>
              <a:sym typeface="Calibri"/>
            </a:endParaRPr>
          </a:p>
          <a:p>
            <a:pPr marL="514350" lvl="0" indent="-285750">
              <a:buFont typeface="Arial"/>
              <a:buChar char="•"/>
            </a:pPr>
            <a:r>
              <a:rPr lang="da-DK" dirty="0"/>
              <a:t>Fremme af kontrollen over ældres vandbalance ved hjælp af </a:t>
            </a:r>
            <a:r>
              <a:rPr lang="da-DK" dirty="0" err="1"/>
              <a:t>WaterMinder</a:t>
            </a:r>
            <a:r>
              <a:rPr lang="da-DK" dirty="0"/>
              <a:t>-applikationen</a:t>
            </a:r>
            <a:endParaRPr dirty="0">
              <a:latin typeface="Calibri"/>
              <a:ea typeface="Calibri"/>
              <a:cs typeface="Calibri"/>
              <a:sym typeface="Calibri"/>
            </a:endParaRPr>
          </a:p>
          <a:p>
            <a:pPr marL="514350" lvl="0" indent="-133350" algn="l" rtl="0">
              <a:lnSpc>
                <a:spcPct val="90000"/>
              </a:lnSpc>
              <a:spcBef>
                <a:spcPts val="1000"/>
              </a:spcBef>
              <a:spcAft>
                <a:spcPts val="0"/>
              </a:spcAft>
              <a:buSzPts val="2400"/>
              <a:buFont typeface="Arial"/>
              <a:buNone/>
            </a:pPr>
            <a:endParaRPr dirty="0">
              <a:solidFill>
                <a:srgbClr val="092E4B"/>
              </a:solidFill>
              <a:latin typeface="Calibri"/>
              <a:ea typeface="Calibri"/>
              <a:cs typeface="Calibri"/>
              <a:sym typeface="Calibri"/>
            </a:endParaRPr>
          </a:p>
          <a:p>
            <a:pPr marL="514350" lvl="0" indent="-285750">
              <a:buFont typeface="Arial"/>
              <a:buChar char="•"/>
            </a:pPr>
            <a:r>
              <a:rPr lang="da-DK" dirty="0"/>
              <a:t>Planlæg de egne plejeaktiviteter ved hjælp af selvstyringsapps</a:t>
            </a:r>
            <a:endParaRPr dirty="0">
              <a:latin typeface="Calibri"/>
              <a:ea typeface="Calibri"/>
              <a:cs typeface="Calibri"/>
              <a:sym typeface="Calibri"/>
            </a:endParaRPr>
          </a:p>
          <a:p>
            <a:pPr marL="514350" lvl="0" indent="-133350" algn="l" rtl="0">
              <a:lnSpc>
                <a:spcPct val="90000"/>
              </a:lnSpc>
              <a:spcBef>
                <a:spcPts val="1000"/>
              </a:spcBef>
              <a:spcAft>
                <a:spcPts val="0"/>
              </a:spcAft>
              <a:buSzPts val="2400"/>
              <a:buFont typeface="Arial"/>
              <a:buNone/>
            </a:pPr>
            <a:endParaRPr dirty="0">
              <a:solidFill>
                <a:srgbClr val="092E4B"/>
              </a:solidFill>
              <a:latin typeface="Calibri"/>
              <a:ea typeface="Calibri"/>
              <a:cs typeface="Calibri"/>
              <a:sym typeface="Calibri"/>
            </a:endParaRPr>
          </a:p>
          <a:p>
            <a:pPr marL="514350" lvl="0" indent="-285750">
              <a:buFont typeface="Arial"/>
              <a:buChar char="•"/>
            </a:pPr>
            <a:r>
              <a:rPr lang="da-DK" dirty="0"/>
              <a:t>Kommuniker skrivning af e-mails og meddelelser med høj empatisk tilgang</a:t>
            </a:r>
            <a:endParaRPr dirty="0">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494" name="Google Shape;494;p5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en-US" dirty="0" err="1"/>
              <a:t>Eksempler</a:t>
            </a:r>
            <a:r>
              <a:rPr lang="en-US" dirty="0"/>
              <a:t> </a:t>
            </a:r>
            <a:r>
              <a:rPr lang="en-US" dirty="0" err="1"/>
              <a:t>på</a:t>
            </a:r>
            <a:r>
              <a:rPr lang="en-US" dirty="0"/>
              <a:t> </a:t>
            </a:r>
            <a:r>
              <a:rPr lang="en-US" dirty="0" err="1"/>
              <a:t>arbejdsbaserede</a:t>
            </a:r>
            <a:r>
              <a:rPr lang="en-US" dirty="0"/>
              <a:t> </a:t>
            </a:r>
            <a:r>
              <a:rPr lang="en-US" dirty="0" err="1"/>
              <a:t>læringsaktiviteter</a:t>
            </a:r>
            <a:r>
              <a:rPr lang="en-US" dirty="0"/>
              <a:t>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7"/>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Co-planning </a:t>
            </a:r>
            <a:r>
              <a:rPr lang="en-US" dirty="0" err="1"/>
              <a:t>skema</a:t>
            </a:r>
            <a:endParaRPr dirty="0"/>
          </a:p>
        </p:txBody>
      </p:sp>
      <p:sp>
        <p:nvSpPr>
          <p:cNvPr id="501" name="Google Shape;501;p57"/>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06</a:t>
            </a:r>
            <a:endParaRPr/>
          </a:p>
        </p:txBody>
      </p:sp>
      <p:sp>
        <p:nvSpPr>
          <p:cNvPr id="502" name="Google Shape;502;p57"/>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lvl="0">
              <a:lnSpc>
                <a:spcPct val="90000"/>
              </a:lnSpc>
              <a:buSzPts val="4800"/>
            </a:pPr>
            <a:r>
              <a:rPr lang="en-US" sz="4800" dirty="0" err="1">
                <a:solidFill>
                  <a:schemeClr val="lt1"/>
                </a:solidFill>
                <a:latin typeface="Calibri"/>
                <a:ea typeface="Calibri"/>
                <a:cs typeface="Calibri"/>
                <a:sym typeface="Calibri"/>
              </a:rPr>
              <a:t>Rollespil</a:t>
            </a:r>
            <a:r>
              <a:rPr lang="en-US" sz="4800" dirty="0">
                <a:solidFill>
                  <a:schemeClr val="lt1"/>
                </a:solidFill>
                <a:latin typeface="Calibri"/>
                <a:ea typeface="Calibri"/>
                <a:cs typeface="Calibri"/>
                <a:sym typeface="Calibri"/>
              </a:rPr>
              <a:t> </a:t>
            </a:r>
            <a:r>
              <a:rPr lang="en-US" sz="4800" dirty="0" err="1">
                <a:solidFill>
                  <a:schemeClr val="lt1"/>
                </a:solidFill>
                <a:latin typeface="Calibri"/>
                <a:ea typeface="Calibri"/>
                <a:cs typeface="Calibri"/>
                <a:sym typeface="Calibri"/>
              </a:rPr>
              <a:t>sessioner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8"/>
          <p:cNvSpPr txBox="1">
            <a:spLocks noGrp="1"/>
          </p:cNvSpPr>
          <p:nvPr>
            <p:ph type="body" idx="1"/>
          </p:nvPr>
        </p:nvSpPr>
        <p:spPr>
          <a:xfrm>
            <a:off x="798378" y="1504041"/>
            <a:ext cx="10595237" cy="3849918"/>
          </a:xfrm>
          <a:prstGeom prst="rect">
            <a:avLst/>
          </a:prstGeom>
          <a:noFill/>
          <a:ln>
            <a:noFill/>
          </a:ln>
        </p:spPr>
        <p:txBody>
          <a:bodyPr spcFirstLastPara="1" wrap="square" lIns="91425" tIns="45700" rIns="91425" bIns="45700" anchor="t" anchorCtr="0">
            <a:noAutofit/>
          </a:bodyPr>
          <a:lstStyle/>
          <a:p>
            <a:pPr marL="571500" lvl="0" indent="-342900">
              <a:buFont typeface="Arial"/>
              <a:buChar char="•"/>
            </a:pPr>
            <a:r>
              <a:rPr lang="en-US" dirty="0" err="1"/>
              <a:t>Mål</a:t>
            </a:r>
            <a:r>
              <a:rPr lang="en-US" dirty="0"/>
              <a:t>
At </a:t>
            </a:r>
            <a:r>
              <a:rPr lang="en-US" dirty="0" err="1"/>
              <a:t>beskrive</a:t>
            </a:r>
            <a:r>
              <a:rPr lang="en-US" dirty="0"/>
              <a:t> </a:t>
            </a:r>
            <a:r>
              <a:rPr lang="en-US" dirty="0" err="1"/>
              <a:t>værtsorganisation</a:t>
            </a:r>
            <a:r>
              <a:rPr lang="en-US" dirty="0"/>
              <a:t> </a:t>
            </a:r>
            <a:r>
              <a:rPr lang="en-US" dirty="0" err="1"/>
              <a:t>relaterede</a:t>
            </a:r>
            <a:r>
              <a:rPr lang="en-US" dirty="0"/>
              <a:t> WBL </a:t>
            </a:r>
            <a:r>
              <a:rPr lang="en-US" dirty="0" err="1"/>
              <a:t>mulige</a:t>
            </a:r>
            <a:r>
              <a:rPr lang="en-US" dirty="0"/>
              <a:t> </a:t>
            </a:r>
            <a:r>
              <a:rPr lang="en-US" dirty="0" err="1"/>
              <a:t>erfaringer</a:t>
            </a:r>
            <a:r>
              <a:rPr lang="en-US" dirty="0"/>
              <a:t> / </a:t>
            </a:r>
            <a:r>
              <a:rPr lang="en-US" dirty="0" err="1"/>
              <a:t>aktiviteter</a:t>
            </a:r>
            <a:r>
              <a:rPr lang="en-US" dirty="0"/>
              <a:t> for </a:t>
            </a:r>
            <a:r>
              <a:rPr lang="en-US" dirty="0" err="1"/>
              <a:t>plejepersonalet</a:t>
            </a:r>
            <a:r>
              <a:rPr lang="en-US" dirty="0"/>
              <a:t>. </a:t>
            </a:r>
            <a:r>
              <a:rPr lang="en-US" dirty="0" err="1"/>
              <a:t>Disse</a:t>
            </a:r>
            <a:r>
              <a:rPr lang="en-US" dirty="0"/>
              <a:t> WBL </a:t>
            </a:r>
            <a:r>
              <a:rPr lang="en-US" dirty="0" err="1"/>
              <a:t>mulige</a:t>
            </a:r>
            <a:r>
              <a:rPr lang="en-US" dirty="0"/>
              <a:t> </a:t>
            </a:r>
            <a:r>
              <a:rPr lang="en-US" dirty="0" err="1"/>
              <a:t>oplevelser</a:t>
            </a:r>
            <a:r>
              <a:rPr lang="en-US" dirty="0"/>
              <a:t>/</a:t>
            </a:r>
            <a:r>
              <a:rPr lang="en-US" dirty="0" err="1"/>
              <a:t>aktiviteter</a:t>
            </a:r>
            <a:r>
              <a:rPr lang="en-US" dirty="0"/>
              <a:t> </a:t>
            </a:r>
            <a:r>
              <a:rPr lang="en-US" dirty="0" err="1"/>
              <a:t>skal</a:t>
            </a:r>
            <a:r>
              <a:rPr lang="en-US" dirty="0"/>
              <a:t> </a:t>
            </a:r>
            <a:r>
              <a:rPr lang="en-US" dirty="0" err="1"/>
              <a:t>være</a:t>
            </a:r>
            <a:r>
              <a:rPr lang="en-US" dirty="0"/>
              <a:t> mere </a:t>
            </a:r>
            <a:r>
              <a:rPr lang="en-US" dirty="0" err="1"/>
              <a:t>specifikke</a:t>
            </a:r>
            <a:r>
              <a:rPr lang="en-US" dirty="0"/>
              <a:t>
</a:t>
            </a:r>
            <a:r>
              <a:rPr lang="en-US" dirty="0" err="1"/>
              <a:t>Hver</a:t>
            </a:r>
            <a:r>
              <a:rPr lang="en-US" dirty="0"/>
              <a:t> WBL-</a:t>
            </a:r>
            <a:r>
              <a:rPr lang="en-US" dirty="0" err="1"/>
              <a:t>oplevelse</a:t>
            </a:r>
            <a:r>
              <a:rPr lang="en-US" dirty="0"/>
              <a:t>/-</a:t>
            </a:r>
            <a:r>
              <a:rPr lang="en-US" dirty="0" err="1"/>
              <a:t>aktivitet</a:t>
            </a:r>
            <a:r>
              <a:rPr lang="en-US" dirty="0"/>
              <a:t> </a:t>
            </a:r>
            <a:r>
              <a:rPr lang="en-US" dirty="0" err="1"/>
              <a:t>skal</a:t>
            </a:r>
            <a:r>
              <a:rPr lang="en-US" dirty="0"/>
              <a:t> </a:t>
            </a:r>
            <a:r>
              <a:rPr lang="en-US" dirty="0" err="1"/>
              <a:t>være</a:t>
            </a:r>
            <a:r>
              <a:rPr lang="en-US" dirty="0"/>
              <a:t> </a:t>
            </a:r>
            <a:r>
              <a:rPr lang="en-US" dirty="0" err="1"/>
              <a:t>forbundet</a:t>
            </a:r>
            <a:r>
              <a:rPr lang="en-US" dirty="0"/>
              <a:t> med </a:t>
            </a:r>
            <a:r>
              <a:rPr lang="en-US" dirty="0" err="1"/>
              <a:t>en</a:t>
            </a:r>
            <a:r>
              <a:rPr lang="en-US" dirty="0"/>
              <a:t> </a:t>
            </a:r>
            <a:r>
              <a:rPr lang="en-US" dirty="0" err="1"/>
              <a:t>eller</a:t>
            </a:r>
            <a:r>
              <a:rPr lang="en-US" dirty="0"/>
              <a:t> </a:t>
            </a:r>
            <a:r>
              <a:rPr lang="en-US" dirty="0" err="1"/>
              <a:t>flere</a:t>
            </a:r>
            <a:r>
              <a:rPr lang="en-US" dirty="0"/>
              <a:t> </a:t>
            </a:r>
            <a:r>
              <a:rPr lang="en-US" dirty="0" err="1"/>
              <a:t>LO'er</a:t>
            </a:r>
            <a:r>
              <a:rPr lang="en-US" dirty="0"/>
              <a:t> </a:t>
            </a:r>
            <a:r>
              <a:rPr lang="en-US" dirty="0" err="1"/>
              <a:t>og</a:t>
            </a:r>
            <a:r>
              <a:rPr lang="en-US" dirty="0"/>
              <a:t> den </a:t>
            </a:r>
            <a:r>
              <a:rPr lang="en-US" dirty="0" err="1"/>
              <a:t>specifikke</a:t>
            </a:r>
            <a:r>
              <a:rPr lang="en-US" dirty="0"/>
              <a:t> </a:t>
            </a:r>
            <a:r>
              <a:rPr lang="en-US" dirty="0" err="1"/>
              <a:t>præstation</a:t>
            </a:r>
            <a:r>
              <a:rPr lang="en-US" dirty="0"/>
              <a:t>
Her </a:t>
            </a:r>
            <a:r>
              <a:rPr lang="en-US" dirty="0" err="1"/>
              <a:t>skal</a:t>
            </a:r>
            <a:r>
              <a:rPr lang="en-US" dirty="0"/>
              <a:t> du </a:t>
            </a:r>
            <a:r>
              <a:rPr lang="en-US" dirty="0" err="1"/>
              <a:t>være</a:t>
            </a:r>
            <a:r>
              <a:rPr lang="en-US" dirty="0"/>
              <a:t> mere </a:t>
            </a:r>
            <a:r>
              <a:rPr lang="en-US" dirty="0" err="1"/>
              <a:t>specifik</a:t>
            </a:r>
            <a:r>
              <a:rPr lang="en-US" dirty="0"/>
              <a:t>, du </a:t>
            </a:r>
            <a:r>
              <a:rPr lang="en-US" dirty="0" err="1"/>
              <a:t>skal</a:t>
            </a:r>
            <a:r>
              <a:rPr lang="en-US" dirty="0"/>
              <a:t> </a:t>
            </a:r>
            <a:r>
              <a:rPr lang="en-US" dirty="0" err="1"/>
              <a:t>forestille</a:t>
            </a:r>
            <a:r>
              <a:rPr lang="en-US" dirty="0"/>
              <a:t> dig </a:t>
            </a:r>
            <a:r>
              <a:rPr lang="en-US" dirty="0" err="1"/>
              <a:t>i</a:t>
            </a:r>
            <a:r>
              <a:rPr lang="en-US" dirty="0"/>
              <a:t> </a:t>
            </a:r>
            <a:r>
              <a:rPr lang="en-US" dirty="0" err="1"/>
              <a:t>overensstemmelse</a:t>
            </a:r>
            <a:r>
              <a:rPr lang="en-US" dirty="0"/>
              <a:t> med den </a:t>
            </a:r>
            <a:r>
              <a:rPr lang="en-US" dirty="0" err="1"/>
              <a:t>valgte</a:t>
            </a:r>
            <a:r>
              <a:rPr lang="en-US" dirty="0"/>
              <a:t> </a:t>
            </a:r>
            <a:r>
              <a:rPr lang="en-US" dirty="0" err="1"/>
              <a:t>arketype</a:t>
            </a:r>
            <a:br>
              <a:rPr lang="en-US" dirty="0"/>
            </a:br>
            <a:endParaRPr dirty="0">
              <a:solidFill>
                <a:srgbClr val="002060"/>
              </a:solidFill>
              <a:latin typeface="Arial"/>
              <a:ea typeface="Arial"/>
              <a:cs typeface="Arial"/>
              <a:sym typeface="Arial"/>
            </a:endParaRPr>
          </a:p>
        </p:txBody>
      </p:sp>
      <p:sp>
        <p:nvSpPr>
          <p:cNvPr id="508" name="Google Shape;508;p58"/>
          <p:cNvSpPr txBox="1">
            <a:spLocks noGrp="1"/>
          </p:cNvSpPr>
          <p:nvPr>
            <p:ph type="body" idx="2"/>
          </p:nvPr>
        </p:nvSpPr>
        <p:spPr>
          <a:xfrm>
            <a:off x="798379" y="304406"/>
            <a:ext cx="10595237" cy="803654"/>
          </a:xfrm>
          <a:prstGeom prst="rect">
            <a:avLst/>
          </a:prstGeom>
          <a:noFill/>
          <a:ln>
            <a:noFill/>
          </a:ln>
        </p:spPr>
        <p:txBody>
          <a:bodyPr spcFirstLastPara="1" wrap="square" lIns="91425" tIns="45700" rIns="91425" bIns="45700" anchor="t" anchorCtr="0">
            <a:noAutofit/>
          </a:bodyPr>
          <a:lstStyle/>
          <a:p>
            <a:pPr lvl="0"/>
            <a:r>
              <a:rPr lang="da-DK" dirty="0"/>
              <a:t>Rollespils session på skemaet til </a:t>
            </a:r>
            <a:r>
              <a:rPr lang="da-DK" dirty="0" err="1"/>
              <a:t>co-planning</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9"/>
          <p:cNvSpPr txBox="1">
            <a:spLocks noGrp="1"/>
          </p:cNvSpPr>
          <p:nvPr>
            <p:ph type="body" idx="1"/>
          </p:nvPr>
        </p:nvSpPr>
        <p:spPr>
          <a:xfrm>
            <a:off x="798379" y="805112"/>
            <a:ext cx="10595237" cy="3849918"/>
          </a:xfrm>
          <a:prstGeom prst="rect">
            <a:avLst/>
          </a:prstGeom>
          <a:noFill/>
          <a:ln>
            <a:noFill/>
          </a:ln>
        </p:spPr>
        <p:txBody>
          <a:bodyPr spcFirstLastPara="1" wrap="square" lIns="91425" tIns="45700" rIns="91425" bIns="45700" anchor="t" anchorCtr="0">
            <a:noAutofit/>
          </a:bodyPr>
          <a:lstStyle/>
          <a:p>
            <a:pPr lvl="0"/>
            <a:r>
              <a:rPr lang="en-US" dirty="0" err="1"/>
              <a:t>Opret</a:t>
            </a:r>
            <a:r>
              <a:rPr lang="en-US" dirty="0"/>
              <a:t> </a:t>
            </a:r>
            <a:r>
              <a:rPr lang="en-US" dirty="0" err="1"/>
              <a:t>venligst</a:t>
            </a:r>
            <a:r>
              <a:rPr lang="en-US" dirty="0"/>
              <a:t> </a:t>
            </a:r>
            <a:r>
              <a:rPr lang="en-US" dirty="0" err="1"/>
              <a:t>grupper</a:t>
            </a:r>
            <a:r>
              <a:rPr lang="en-US" dirty="0"/>
              <a:t> </a:t>
            </a:r>
            <a:r>
              <a:rPr lang="en-US" dirty="0" err="1"/>
              <a:t>på</a:t>
            </a:r>
            <a:r>
              <a:rPr lang="en-US" dirty="0"/>
              <a:t> 3 </a:t>
            </a:r>
            <a:r>
              <a:rPr lang="en-US" dirty="0" err="1"/>
              <a:t>eller</a:t>
            </a:r>
            <a:r>
              <a:rPr lang="en-US" dirty="0"/>
              <a:t> 4 </a:t>
            </a:r>
            <a:r>
              <a:rPr lang="en-US" dirty="0" err="1"/>
              <a:t>medlemmer</a:t>
            </a:r>
            <a:endParaRPr dirty="0"/>
          </a:p>
          <a:p>
            <a:pPr marL="571500" lvl="0" indent="-342900">
              <a:buFont typeface="Arial"/>
              <a:buChar char="☞"/>
            </a:pPr>
            <a:r>
              <a:rPr lang="en-US" sz="1800" dirty="0">
                <a:solidFill>
                  <a:srgbClr val="080808"/>
                </a:solidFill>
              </a:rPr>
              <a:t>1 har </a:t>
            </a:r>
            <a:r>
              <a:rPr lang="en-US" sz="1800" dirty="0" err="1">
                <a:solidFill>
                  <a:srgbClr val="080808"/>
                </a:solidFill>
              </a:rPr>
              <a:t>rollen</a:t>
            </a:r>
            <a:r>
              <a:rPr lang="en-US" sz="1800" dirty="0">
                <a:solidFill>
                  <a:srgbClr val="080808"/>
                </a:solidFill>
              </a:rPr>
              <a:t> </a:t>
            </a:r>
            <a:r>
              <a:rPr lang="en-US" sz="1800" dirty="0" err="1">
                <a:solidFill>
                  <a:srgbClr val="080808"/>
                </a:solidFill>
              </a:rPr>
              <a:t>som</a:t>
            </a:r>
            <a:r>
              <a:rPr lang="en-US" sz="1800" dirty="0">
                <a:solidFill>
                  <a:srgbClr val="080808"/>
                </a:solidFill>
              </a:rPr>
              <a:t> tutor</a:t>
            </a:r>
            <a:endParaRPr dirty="0"/>
          </a:p>
          <a:p>
            <a:pPr marL="571500" lvl="0" indent="-342900">
              <a:buFont typeface="Arial"/>
              <a:buChar char="☞"/>
            </a:pPr>
            <a:r>
              <a:rPr lang="en-US" sz="1800" dirty="0">
                <a:solidFill>
                  <a:srgbClr val="080808"/>
                </a:solidFill>
              </a:rPr>
              <a:t>1 har </a:t>
            </a:r>
            <a:r>
              <a:rPr lang="en-US" sz="1800" dirty="0" err="1">
                <a:solidFill>
                  <a:srgbClr val="080808"/>
                </a:solidFill>
              </a:rPr>
              <a:t>rollen</a:t>
            </a:r>
            <a:r>
              <a:rPr lang="en-US" sz="1800" dirty="0">
                <a:solidFill>
                  <a:srgbClr val="080808"/>
                </a:solidFill>
              </a:rPr>
              <a:t> </a:t>
            </a:r>
            <a:r>
              <a:rPr lang="en-US" sz="1800" dirty="0" err="1">
                <a:solidFill>
                  <a:srgbClr val="080808"/>
                </a:solidFill>
              </a:rPr>
              <a:t>som</a:t>
            </a:r>
            <a:r>
              <a:rPr lang="en-US" sz="1800" dirty="0">
                <a:solidFill>
                  <a:srgbClr val="080808"/>
                </a:solidFill>
              </a:rPr>
              <a:t> </a:t>
            </a:r>
            <a:r>
              <a:rPr lang="en-US" sz="1800" dirty="0" err="1">
                <a:solidFill>
                  <a:srgbClr val="080808"/>
                </a:solidFill>
              </a:rPr>
              <a:t>værtsorganisationens</a:t>
            </a:r>
            <a:r>
              <a:rPr lang="en-US" sz="1800" dirty="0">
                <a:solidFill>
                  <a:srgbClr val="080808"/>
                </a:solidFill>
              </a:rPr>
              <a:t> </a:t>
            </a:r>
            <a:r>
              <a:rPr lang="en-US" sz="1800" dirty="0" err="1">
                <a:solidFill>
                  <a:srgbClr val="080808"/>
                </a:solidFill>
              </a:rPr>
              <a:t>medlem</a:t>
            </a:r>
            <a:endParaRPr sz="1800" dirty="0">
              <a:solidFill>
                <a:srgbClr val="080808"/>
              </a:solidFill>
            </a:endParaRPr>
          </a:p>
          <a:p>
            <a:pPr marL="571500" lvl="0" indent="-342900">
              <a:buFont typeface="Arial"/>
              <a:buChar char="☞"/>
            </a:pPr>
            <a:r>
              <a:rPr lang="en-US" sz="1800" dirty="0">
                <a:solidFill>
                  <a:srgbClr val="080808"/>
                </a:solidFill>
              </a:rPr>
              <a:t>1 </a:t>
            </a:r>
            <a:r>
              <a:rPr lang="en-US" sz="1800" dirty="0" err="1">
                <a:solidFill>
                  <a:srgbClr val="080808"/>
                </a:solidFill>
              </a:rPr>
              <a:t>eller</a:t>
            </a:r>
            <a:r>
              <a:rPr lang="en-US" sz="1800" dirty="0">
                <a:solidFill>
                  <a:srgbClr val="080808"/>
                </a:solidFill>
              </a:rPr>
              <a:t> 2 har </a:t>
            </a:r>
            <a:r>
              <a:rPr lang="en-US" sz="1800" dirty="0" err="1">
                <a:solidFill>
                  <a:srgbClr val="080808"/>
                </a:solidFill>
              </a:rPr>
              <a:t>rollen</a:t>
            </a:r>
            <a:r>
              <a:rPr lang="en-US" sz="1800" dirty="0">
                <a:solidFill>
                  <a:srgbClr val="080808"/>
                </a:solidFill>
              </a:rPr>
              <a:t> </a:t>
            </a:r>
            <a:r>
              <a:rPr lang="en-US" sz="1800" dirty="0" err="1">
                <a:solidFill>
                  <a:srgbClr val="080808"/>
                </a:solidFill>
              </a:rPr>
              <a:t>som</a:t>
            </a:r>
            <a:r>
              <a:rPr lang="en-US" sz="1800" dirty="0">
                <a:solidFill>
                  <a:srgbClr val="080808"/>
                </a:solidFill>
              </a:rPr>
              <a:t> </a:t>
            </a:r>
            <a:r>
              <a:rPr lang="en-US" sz="1800" dirty="0" err="1">
                <a:solidFill>
                  <a:srgbClr val="080808"/>
                </a:solidFill>
              </a:rPr>
              <a:t>observatør</a:t>
            </a:r>
            <a:endParaRPr sz="1800" dirty="0">
              <a:solidFill>
                <a:srgbClr val="080808"/>
              </a:solidFill>
            </a:endParaRPr>
          </a:p>
          <a:p>
            <a:pPr marL="457200" marR="0" lvl="0" indent="-228600" algn="l" rtl="0">
              <a:lnSpc>
                <a:spcPct val="90000"/>
              </a:lnSpc>
              <a:spcBef>
                <a:spcPts val="1000"/>
              </a:spcBef>
              <a:spcAft>
                <a:spcPts val="0"/>
              </a:spcAft>
              <a:buClr>
                <a:srgbClr val="092E4B"/>
              </a:buClr>
              <a:buSzPts val="2400"/>
              <a:buFont typeface="Arial"/>
              <a:buNone/>
            </a:pPr>
            <a:endParaRPr dirty="0"/>
          </a:p>
          <a:p>
            <a:pPr marL="571500" lvl="0" indent="-342900">
              <a:buFont typeface="Arial"/>
              <a:buChar char="•"/>
            </a:pPr>
            <a:r>
              <a:rPr lang="da-DK" dirty="0"/>
              <a:t>Før starten vælger værtsorganisationens medlem en af arketyperne på plejehjem eller familier; Læs derefter funktionerne i den valgte arketype</a:t>
            </a:r>
            <a:endParaRPr dirty="0">
              <a:solidFill>
                <a:schemeClr val="lt1"/>
              </a:solidFill>
              <a:latin typeface="Montserrat Light"/>
              <a:ea typeface="Montserrat Light"/>
              <a:cs typeface="Montserrat Light"/>
              <a:sym typeface="Montserrat Light"/>
            </a:endParaRPr>
          </a:p>
          <a:p>
            <a:pPr marL="571500" lvl="0" indent="-342900">
              <a:buFont typeface="Arial"/>
              <a:buChar char="•"/>
            </a:pPr>
            <a:r>
              <a:rPr lang="en-US" dirty="0" err="1">
                <a:solidFill>
                  <a:srgbClr val="002060"/>
                </a:solidFill>
                <a:latin typeface="Calibri"/>
                <a:ea typeface="Calibri"/>
                <a:cs typeface="Calibri"/>
                <a:sym typeface="Calibri"/>
              </a:rPr>
              <a:t>Tutoren</a:t>
            </a:r>
            <a:r>
              <a:rPr lang="en-US" dirty="0">
                <a:solidFill>
                  <a:srgbClr val="002060"/>
                </a:solidFill>
                <a:latin typeface="Calibri"/>
                <a:ea typeface="Calibri"/>
                <a:cs typeface="Calibri"/>
                <a:sym typeface="Calibri"/>
              </a:rPr>
              <a:t>, </a:t>
            </a:r>
            <a:r>
              <a:rPr lang="da-DK" dirty="0">
                <a:solidFill>
                  <a:srgbClr val="002060"/>
                </a:solidFill>
              </a:rPr>
              <a:t>dialog med værtsorganisationens repræsentant, skal udfylde skemaet ved hjælp af makrolæringsenheden</a:t>
            </a:r>
            <a:r>
              <a:rPr lang="en-US" dirty="0">
                <a:solidFill>
                  <a:srgbClr val="002060"/>
                </a:solidFill>
                <a:latin typeface="Calibri"/>
                <a:ea typeface="Calibri"/>
                <a:cs typeface="Calibri"/>
                <a:sym typeface="Calibri"/>
              </a:rPr>
              <a:t>. </a:t>
            </a:r>
            <a:endParaRPr dirty="0"/>
          </a:p>
          <a:p>
            <a:pPr marL="571500" lvl="0" indent="-342900">
              <a:buFont typeface="Arial"/>
              <a:buChar char="•"/>
            </a:pPr>
            <a:r>
              <a:rPr lang="da-DK" dirty="0">
                <a:solidFill>
                  <a:srgbClr val="002060"/>
                </a:solidFill>
              </a:rPr>
              <a:t>Observatøren skal notere sig noget, de bør gøre på en bedre måde</a:t>
            </a:r>
            <a:endParaRPr dirty="0"/>
          </a:p>
          <a:p>
            <a:pPr marL="571500" lvl="0" indent="-342900">
              <a:buFont typeface="Arial"/>
              <a:buChar char="•"/>
            </a:pPr>
            <a:r>
              <a:rPr lang="da-DK" dirty="0">
                <a:solidFill>
                  <a:srgbClr val="002060"/>
                </a:solidFill>
              </a:rPr>
              <a:t>I slutningen af det første skema bliver de to observatører, tutor og værtsorganisationens repræsentant, de foregående bliver observatørerne</a:t>
            </a:r>
            <a:endParaRPr dirty="0">
              <a:solidFill>
                <a:srgbClr val="002060"/>
              </a:solidFill>
              <a:latin typeface="Calibri"/>
              <a:ea typeface="Calibri"/>
              <a:cs typeface="Calibri"/>
              <a:sym typeface="Calibri"/>
            </a:endParaRPr>
          </a:p>
        </p:txBody>
      </p:sp>
      <p:sp>
        <p:nvSpPr>
          <p:cNvPr id="514" name="Google Shape;514;p59"/>
          <p:cNvSpPr txBox="1">
            <a:spLocks noGrp="1"/>
          </p:cNvSpPr>
          <p:nvPr>
            <p:ph type="body" idx="2"/>
          </p:nvPr>
        </p:nvSpPr>
        <p:spPr>
          <a:xfrm>
            <a:off x="798379" y="304406"/>
            <a:ext cx="10595237" cy="803654"/>
          </a:xfrm>
          <a:prstGeom prst="rect">
            <a:avLst/>
          </a:prstGeom>
          <a:noFill/>
          <a:ln>
            <a:noFill/>
          </a:ln>
        </p:spPr>
        <p:txBody>
          <a:bodyPr spcFirstLastPara="1" wrap="square" lIns="91425" tIns="45700" rIns="91425" bIns="45700" anchor="t" anchorCtr="0">
            <a:noAutofit/>
          </a:bodyPr>
          <a:lstStyle/>
          <a:p>
            <a:pPr lvl="0"/>
            <a:r>
              <a:rPr lang="da-DK" dirty="0"/>
              <a:t>Rollespils session på skemaet til </a:t>
            </a:r>
            <a:r>
              <a:rPr lang="da-DK" dirty="0" err="1"/>
              <a:t>co-planning</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0"/>
          <p:cNvSpPr txBox="1">
            <a:spLocks noGrp="1"/>
          </p:cNvSpPr>
          <p:nvPr>
            <p:ph type="body" idx="1"/>
          </p:nvPr>
        </p:nvSpPr>
        <p:spPr>
          <a:xfrm>
            <a:off x="798380" y="1404023"/>
            <a:ext cx="10479220" cy="4965089"/>
          </a:xfrm>
          <a:prstGeom prst="rect">
            <a:avLst/>
          </a:prstGeom>
          <a:solidFill>
            <a:srgbClr val="D8D8D8">
              <a:alpha val="49803"/>
            </a:srgbClr>
          </a:solidFill>
          <a:ln>
            <a:noFill/>
          </a:ln>
        </p:spPr>
        <p:txBody>
          <a:bodyPr spcFirstLastPara="1" wrap="square" lIns="91425" tIns="45700" rIns="91425" bIns="45700" anchor="t" anchorCtr="0">
            <a:noAutofit/>
          </a:bodyPr>
          <a:lstStyle/>
          <a:p>
            <a:pPr lvl="0"/>
            <a:r>
              <a:rPr lang="en-US" b="1" dirty="0">
                <a:solidFill>
                  <a:srgbClr val="000000"/>
                </a:solidFill>
                <a:latin typeface="Calibri"/>
                <a:ea typeface="Calibri"/>
                <a:cs typeface="Calibri"/>
                <a:sym typeface="Calibri"/>
              </a:rPr>
              <a:t>1. </a:t>
            </a:r>
            <a:r>
              <a:rPr lang="da-DK" b="1" dirty="0">
                <a:solidFill>
                  <a:srgbClr val="000000"/>
                </a:solidFill>
              </a:rPr>
              <a:t>Plejehjem for ældre HIGH TECH</a:t>
            </a:r>
            <a:endParaRPr dirty="0"/>
          </a:p>
          <a:p>
            <a:pPr marL="238125" lvl="0" indent="-9525"/>
            <a:r>
              <a:rPr lang="en-US" sz="1800" dirty="0">
                <a:solidFill>
                  <a:srgbClr val="000000"/>
                </a:solidFill>
              </a:rPr>
              <a:t>I </a:t>
            </a:r>
            <a:r>
              <a:rPr lang="en-US" sz="1800" dirty="0" err="1">
                <a:solidFill>
                  <a:srgbClr val="000000"/>
                </a:solidFill>
              </a:rPr>
              <a:t>dette</a:t>
            </a:r>
            <a:r>
              <a:rPr lang="en-US" sz="1800" dirty="0">
                <a:solidFill>
                  <a:srgbClr val="000000"/>
                </a:solidFill>
              </a:rPr>
              <a:t> </a:t>
            </a:r>
            <a:r>
              <a:rPr lang="en-US" sz="1800" dirty="0" err="1">
                <a:solidFill>
                  <a:srgbClr val="000000"/>
                </a:solidFill>
              </a:rPr>
              <a:t>plejehjem</a:t>
            </a:r>
            <a:r>
              <a:rPr lang="en-US" sz="1800" dirty="0">
                <a:solidFill>
                  <a:srgbClr val="000000"/>
                </a:solidFill>
              </a:rPr>
              <a:t> </a:t>
            </a:r>
            <a:r>
              <a:rPr lang="en-US" sz="1800" dirty="0" err="1">
                <a:solidFill>
                  <a:srgbClr val="000000"/>
                </a:solidFill>
              </a:rPr>
              <a:t>er</a:t>
            </a:r>
            <a:r>
              <a:rPr lang="en-US" sz="1800" dirty="0">
                <a:solidFill>
                  <a:srgbClr val="000000"/>
                </a:solidFill>
              </a:rPr>
              <a:t> </a:t>
            </a:r>
            <a:r>
              <a:rPr lang="en-US" sz="1800" dirty="0" err="1">
                <a:solidFill>
                  <a:srgbClr val="000000"/>
                </a:solidFill>
              </a:rPr>
              <a:t>forskellige</a:t>
            </a:r>
            <a:r>
              <a:rPr lang="en-US" sz="1800" dirty="0">
                <a:solidFill>
                  <a:srgbClr val="000000"/>
                </a:solidFill>
              </a:rPr>
              <a:t> </a:t>
            </a:r>
            <a:r>
              <a:rPr lang="en-US" sz="1800" dirty="0" err="1">
                <a:solidFill>
                  <a:srgbClr val="000000"/>
                </a:solidFill>
              </a:rPr>
              <a:t>typer</a:t>
            </a:r>
            <a:r>
              <a:rPr lang="en-US" sz="1800" dirty="0">
                <a:solidFill>
                  <a:srgbClr val="000000"/>
                </a:solidFill>
              </a:rPr>
              <a:t> </a:t>
            </a:r>
            <a:r>
              <a:rPr lang="en-US" sz="1800" dirty="0" err="1">
                <a:solidFill>
                  <a:srgbClr val="000000"/>
                </a:solidFill>
              </a:rPr>
              <a:t>teknologier</a:t>
            </a:r>
            <a:r>
              <a:rPr lang="en-US" sz="1800" dirty="0">
                <a:solidFill>
                  <a:srgbClr val="000000"/>
                </a:solidFill>
              </a:rPr>
              <a:t> </a:t>
            </a:r>
            <a:r>
              <a:rPr lang="en-US" sz="1800" dirty="0" err="1">
                <a:solidFill>
                  <a:srgbClr val="000000"/>
                </a:solidFill>
              </a:rPr>
              <a:t>tilgængelige</a:t>
            </a:r>
            <a:r>
              <a:rPr lang="en-US" sz="1800" dirty="0">
                <a:solidFill>
                  <a:srgbClr val="000000"/>
                </a:solidFill>
              </a:rPr>
              <a:t>:</a:t>
            </a:r>
            <a:endParaRPr sz="1800" dirty="0">
              <a:latin typeface="Calibri"/>
              <a:ea typeface="Calibri"/>
              <a:cs typeface="Calibri"/>
              <a:sym typeface="Calibri"/>
            </a:endParaRPr>
          </a:p>
          <a:p>
            <a:pPr marL="514350" lvl="0" indent="-285750">
              <a:buFont typeface="Arial"/>
              <a:buChar char="•"/>
            </a:pPr>
            <a:r>
              <a:rPr lang="en-US" sz="1800" dirty="0">
                <a:solidFill>
                  <a:srgbClr val="000000"/>
                </a:solidFill>
              </a:rPr>
              <a:t>Type 1 </a:t>
            </a:r>
            <a:r>
              <a:rPr lang="en-US" sz="1800" dirty="0" err="1">
                <a:solidFill>
                  <a:srgbClr val="000000"/>
                </a:solidFill>
              </a:rPr>
              <a:t>Overvågningssystemer</a:t>
            </a:r>
            <a:r>
              <a:rPr lang="en-US" sz="1800" dirty="0">
                <a:solidFill>
                  <a:srgbClr val="000000"/>
                </a:solidFill>
              </a:rPr>
              <a:t> for </a:t>
            </a:r>
            <a:r>
              <a:rPr lang="en-US" sz="1800" dirty="0" err="1">
                <a:solidFill>
                  <a:srgbClr val="000000"/>
                </a:solidFill>
              </a:rPr>
              <a:t>vitale</a:t>
            </a:r>
            <a:r>
              <a:rPr lang="en-US" sz="1800" dirty="0">
                <a:solidFill>
                  <a:srgbClr val="000000"/>
                </a:solidFill>
              </a:rPr>
              <a:t> </a:t>
            </a:r>
            <a:r>
              <a:rPr lang="en-US" sz="1800" dirty="0" err="1">
                <a:solidFill>
                  <a:srgbClr val="000000"/>
                </a:solidFill>
              </a:rPr>
              <a:t>funktioner</a:t>
            </a:r>
            <a:r>
              <a:rPr lang="en-US" sz="1800" dirty="0">
                <a:solidFill>
                  <a:srgbClr val="000000"/>
                </a:solidFill>
              </a:rPr>
              <a:t> </a:t>
            </a:r>
            <a:r>
              <a:rPr lang="en-US" sz="1800" dirty="0" err="1">
                <a:solidFill>
                  <a:srgbClr val="000000"/>
                </a:solidFill>
              </a:rPr>
              <a:t>og</a:t>
            </a:r>
            <a:r>
              <a:rPr lang="en-US" sz="1800" dirty="0">
                <a:solidFill>
                  <a:srgbClr val="000000"/>
                </a:solidFill>
              </a:rPr>
              <a:t> </a:t>
            </a:r>
            <a:r>
              <a:rPr lang="en-US" sz="1800" dirty="0" err="1">
                <a:solidFill>
                  <a:srgbClr val="000000"/>
                </a:solidFill>
              </a:rPr>
              <a:t>parametre</a:t>
            </a:r>
            <a:r>
              <a:rPr lang="en-US" sz="1800" dirty="0">
                <a:solidFill>
                  <a:srgbClr val="000000"/>
                </a:solidFill>
              </a:rPr>
              <a:t> </a:t>
            </a:r>
            <a:endParaRPr sz="1800" dirty="0">
              <a:latin typeface="Calibri"/>
              <a:ea typeface="Calibri"/>
              <a:cs typeface="Calibri"/>
              <a:sym typeface="Calibri"/>
            </a:endParaRPr>
          </a:p>
          <a:p>
            <a:pPr marL="514350" lvl="0" indent="-285750">
              <a:buFont typeface="Arial"/>
              <a:buChar char="•"/>
            </a:pPr>
            <a:r>
              <a:rPr lang="da-DK" sz="1800" dirty="0">
                <a:solidFill>
                  <a:srgbClr val="000000"/>
                </a:solidFill>
              </a:rPr>
              <a:t>Type 2 Teknologier til tilkaldesystemer til sygeplejersker/plejepersonale</a:t>
            </a:r>
            <a:endParaRPr sz="1800" dirty="0">
              <a:latin typeface="Times New Roman"/>
              <a:ea typeface="Times New Roman"/>
              <a:cs typeface="Times New Roman"/>
              <a:sym typeface="Times New Roman"/>
            </a:endParaRPr>
          </a:p>
          <a:p>
            <a:pPr marL="514350" lvl="0" indent="-285750">
              <a:buFont typeface="Arial"/>
              <a:buChar char="•"/>
            </a:pPr>
            <a:r>
              <a:rPr lang="en-US" sz="1800" dirty="0">
                <a:solidFill>
                  <a:srgbClr val="000000"/>
                </a:solidFill>
                <a:latin typeface="Calibri"/>
                <a:ea typeface="Calibri"/>
                <a:cs typeface="Calibri"/>
                <a:sym typeface="Calibri"/>
              </a:rPr>
              <a:t>Type 3 </a:t>
            </a:r>
            <a:r>
              <a:rPr lang="da-DK" sz="1800" b="1" dirty="0">
                <a:solidFill>
                  <a:srgbClr val="000000"/>
                </a:solidFill>
              </a:rPr>
              <a:t>Software, der registrerer opkald, interventionstider, intervallet mellem at tage ansvaret og afslutningen af interventionen.</a:t>
            </a:r>
            <a:endParaRPr sz="1800" dirty="0">
              <a:latin typeface="Times New Roman"/>
              <a:ea typeface="Times New Roman"/>
              <a:cs typeface="Times New Roman"/>
              <a:sym typeface="Times New Roman"/>
            </a:endParaRPr>
          </a:p>
          <a:p>
            <a:pPr marL="514350" lvl="0" indent="-285750">
              <a:buFont typeface="Arial"/>
              <a:buChar char="•"/>
            </a:pPr>
            <a:r>
              <a:rPr lang="en-US" sz="1800" dirty="0">
                <a:solidFill>
                  <a:srgbClr val="000000"/>
                </a:solidFill>
                <a:latin typeface="Calibri"/>
                <a:ea typeface="Calibri"/>
                <a:cs typeface="Calibri"/>
                <a:sym typeface="Calibri"/>
              </a:rPr>
              <a:t>Type 4 </a:t>
            </a:r>
            <a:r>
              <a:rPr lang="da-DK" sz="1800" dirty="0">
                <a:solidFill>
                  <a:srgbClr val="000000"/>
                </a:solidFill>
              </a:rPr>
              <a:t>Et digitalt overvågningssystem, der gør det muligt at forbedre plejen af de mange patienter ved hjælp af moderne elektroniske enheder (</a:t>
            </a:r>
            <a:r>
              <a:rPr lang="da-DK" sz="1800" dirty="0" err="1">
                <a:solidFill>
                  <a:srgbClr val="000000"/>
                </a:solidFill>
              </a:rPr>
              <a:t>wearables</a:t>
            </a:r>
            <a:r>
              <a:rPr lang="da-DK" sz="1800" dirty="0">
                <a:solidFill>
                  <a:srgbClr val="000000"/>
                </a:solidFill>
              </a:rPr>
              <a:t>), der er i stand til at registrere information om adfærd og rum. Det er muligt konstant og præcist at overvåge hver enkelt ældre gæst i anlægget og identificere risici, farer, nødsituationer og behov i realtid. Transmissionen af alarmsignalerne på en bestemt webbaseret platform giver personalet mulighed for at gribe hurtigt ind og modtage meddelelser om fald, langvarige udgange fra gæsterne, agitationstilstande eller presserende situationer. Dette sikrer sikkerhed og uafhængighed for de ældre.</a:t>
            </a:r>
            <a:endParaRPr sz="1800" dirty="0">
              <a:latin typeface="Calibri"/>
              <a:ea typeface="Calibri"/>
              <a:cs typeface="Calibri"/>
              <a:sym typeface="Calibri"/>
            </a:endParaRPr>
          </a:p>
          <a:p>
            <a:pPr marL="514350" lvl="0" indent="-285750">
              <a:buFont typeface="Arial"/>
              <a:buChar char="•"/>
            </a:pPr>
            <a:r>
              <a:rPr lang="en-US" sz="1800" dirty="0">
                <a:solidFill>
                  <a:srgbClr val="000000"/>
                </a:solidFill>
                <a:latin typeface="Calibri"/>
                <a:ea typeface="Calibri"/>
                <a:cs typeface="Calibri"/>
                <a:sym typeface="Calibri"/>
              </a:rPr>
              <a:t>Type 5 </a:t>
            </a:r>
            <a:r>
              <a:rPr lang="en-US" sz="1800" b="1" dirty="0" err="1">
                <a:solidFill>
                  <a:srgbClr val="000000"/>
                </a:solidFill>
              </a:rPr>
              <a:t>Fremtidige</a:t>
            </a:r>
            <a:r>
              <a:rPr lang="en-US" sz="1800" b="1" dirty="0">
                <a:solidFill>
                  <a:srgbClr val="000000"/>
                </a:solidFill>
              </a:rPr>
              <a:t> </a:t>
            </a:r>
            <a:r>
              <a:rPr lang="en-US" sz="1800" b="1" dirty="0" err="1">
                <a:solidFill>
                  <a:srgbClr val="000000"/>
                </a:solidFill>
              </a:rPr>
              <a:t>hukommelseshjælpemidler</a:t>
            </a:r>
            <a:r>
              <a:rPr lang="en-US" sz="1800" dirty="0">
                <a:solidFill>
                  <a:srgbClr val="000000"/>
                </a:solidFill>
              </a:rPr>
              <a:t>. </a:t>
            </a:r>
            <a:r>
              <a:rPr lang="en-US" sz="1800" dirty="0" err="1">
                <a:solidFill>
                  <a:srgbClr val="000000"/>
                </a:solidFill>
              </a:rPr>
              <a:t>Enheder</a:t>
            </a:r>
            <a:r>
              <a:rPr lang="en-US" sz="1800" dirty="0">
                <a:solidFill>
                  <a:srgbClr val="000000"/>
                </a:solidFill>
              </a:rPr>
              <a:t> med </a:t>
            </a:r>
            <a:r>
              <a:rPr lang="en-US" sz="1800" dirty="0" err="1">
                <a:solidFill>
                  <a:srgbClr val="000000"/>
                </a:solidFill>
              </a:rPr>
              <a:t>kunstig</a:t>
            </a:r>
            <a:r>
              <a:rPr lang="en-US" sz="1800" dirty="0">
                <a:solidFill>
                  <a:srgbClr val="000000"/>
                </a:solidFill>
              </a:rPr>
              <a:t> </a:t>
            </a:r>
            <a:r>
              <a:rPr lang="en-US" sz="1800" dirty="0" err="1">
                <a:solidFill>
                  <a:srgbClr val="000000"/>
                </a:solidFill>
              </a:rPr>
              <a:t>intelligens</a:t>
            </a:r>
            <a:r>
              <a:rPr lang="en-US" sz="1800" dirty="0">
                <a:solidFill>
                  <a:srgbClr val="000000"/>
                </a:solidFill>
              </a:rPr>
              <a:t>, der </a:t>
            </a:r>
            <a:r>
              <a:rPr lang="en-US" sz="1800" dirty="0" err="1">
                <a:solidFill>
                  <a:srgbClr val="000000"/>
                </a:solidFill>
              </a:rPr>
              <a:t>leverer</a:t>
            </a:r>
            <a:r>
              <a:rPr lang="en-US" sz="1800" dirty="0">
                <a:solidFill>
                  <a:srgbClr val="000000"/>
                </a:solidFill>
              </a:rPr>
              <a:t> </a:t>
            </a:r>
            <a:r>
              <a:rPr lang="en-US" sz="1800" dirty="0" err="1">
                <a:solidFill>
                  <a:srgbClr val="000000"/>
                </a:solidFill>
              </a:rPr>
              <a:t>påmindelser</a:t>
            </a:r>
            <a:r>
              <a:rPr lang="en-US" sz="1800" dirty="0">
                <a:solidFill>
                  <a:srgbClr val="000000"/>
                </a:solidFill>
              </a:rPr>
              <a:t> </a:t>
            </a:r>
            <a:r>
              <a:rPr lang="en-US" sz="1800" dirty="0" err="1">
                <a:solidFill>
                  <a:srgbClr val="000000"/>
                </a:solidFill>
              </a:rPr>
              <a:t>eller</a:t>
            </a:r>
            <a:r>
              <a:rPr lang="en-US" sz="1800" dirty="0">
                <a:solidFill>
                  <a:srgbClr val="000000"/>
                </a:solidFill>
              </a:rPr>
              <a:t> </a:t>
            </a:r>
            <a:r>
              <a:rPr lang="en-US" sz="1800" dirty="0" err="1">
                <a:solidFill>
                  <a:srgbClr val="000000"/>
                </a:solidFill>
              </a:rPr>
              <a:t>procedurevejledning</a:t>
            </a:r>
            <a:r>
              <a:rPr lang="en-US" sz="1800" dirty="0">
                <a:solidFill>
                  <a:srgbClr val="000000"/>
                </a:solidFill>
              </a:rPr>
              <a:t> </a:t>
            </a:r>
            <a:r>
              <a:rPr lang="en-US" sz="1800" dirty="0" err="1">
                <a:solidFill>
                  <a:srgbClr val="000000"/>
                </a:solidFill>
              </a:rPr>
              <a:t>efter</a:t>
            </a:r>
            <a:r>
              <a:rPr lang="en-US" sz="1800" dirty="0">
                <a:solidFill>
                  <a:srgbClr val="000000"/>
                </a:solidFill>
              </a:rPr>
              <a:t> </a:t>
            </a:r>
            <a:r>
              <a:rPr lang="en-US" sz="1800" dirty="0" err="1">
                <a:solidFill>
                  <a:srgbClr val="000000"/>
                </a:solidFill>
              </a:rPr>
              <a:t>behov</a:t>
            </a:r>
            <a:r>
              <a:rPr lang="en-US" sz="1800" dirty="0">
                <a:solidFill>
                  <a:srgbClr val="000000"/>
                </a:solidFill>
              </a:rPr>
              <a:t> </a:t>
            </a:r>
            <a:r>
              <a:rPr lang="en-US" sz="1800" dirty="0" err="1">
                <a:solidFill>
                  <a:srgbClr val="000000"/>
                </a:solidFill>
              </a:rPr>
              <a:t>til</a:t>
            </a:r>
            <a:r>
              <a:rPr lang="en-US" sz="1800" dirty="0">
                <a:solidFill>
                  <a:srgbClr val="000000"/>
                </a:solidFill>
              </a:rPr>
              <a:t> </a:t>
            </a:r>
            <a:r>
              <a:rPr lang="en-US" sz="1800" dirty="0" err="1">
                <a:solidFill>
                  <a:srgbClr val="000000"/>
                </a:solidFill>
              </a:rPr>
              <a:t>bæreren</a:t>
            </a:r>
            <a:r>
              <a:rPr lang="en-US" sz="1800" dirty="0">
                <a:solidFill>
                  <a:srgbClr val="000000"/>
                </a:solidFill>
              </a:rPr>
              <a:t> for at </a:t>
            </a:r>
            <a:r>
              <a:rPr lang="en-US" sz="1800" dirty="0" err="1">
                <a:solidFill>
                  <a:srgbClr val="000000"/>
                </a:solidFill>
              </a:rPr>
              <a:t>fuldføre</a:t>
            </a:r>
            <a:r>
              <a:rPr lang="en-US" sz="1800" dirty="0">
                <a:solidFill>
                  <a:srgbClr val="000000"/>
                </a:solidFill>
              </a:rPr>
              <a:t> </a:t>
            </a:r>
            <a:r>
              <a:rPr lang="en-US" sz="1800" dirty="0" err="1">
                <a:solidFill>
                  <a:srgbClr val="000000"/>
                </a:solidFill>
              </a:rPr>
              <a:t>opgaven</a:t>
            </a:r>
            <a:r>
              <a:rPr lang="en-US" sz="1800" dirty="0">
                <a:solidFill>
                  <a:srgbClr val="000000"/>
                </a:solidFill>
              </a:rPr>
              <a:t>. </a:t>
            </a:r>
            <a:r>
              <a:rPr lang="en-US" sz="1800" dirty="0" err="1">
                <a:solidFill>
                  <a:srgbClr val="000000"/>
                </a:solidFill>
              </a:rPr>
              <a:t>Eksempler</a:t>
            </a:r>
            <a:r>
              <a:rPr lang="en-US" sz="1800" dirty="0">
                <a:solidFill>
                  <a:srgbClr val="000000"/>
                </a:solidFill>
              </a:rPr>
              <a:t> </a:t>
            </a:r>
            <a:r>
              <a:rPr lang="en-US" sz="1800" dirty="0" err="1">
                <a:solidFill>
                  <a:srgbClr val="000000"/>
                </a:solidFill>
              </a:rPr>
              <a:t>Påmindelsesmeddelelser</a:t>
            </a:r>
            <a:r>
              <a:rPr lang="en-US" sz="1800" dirty="0">
                <a:solidFill>
                  <a:srgbClr val="000000"/>
                </a:solidFill>
              </a:rPr>
              <a:t>; </a:t>
            </a:r>
            <a:r>
              <a:rPr lang="en-US" sz="1800" dirty="0" err="1">
                <a:solidFill>
                  <a:srgbClr val="000000"/>
                </a:solidFill>
              </a:rPr>
              <a:t>ure</a:t>
            </a:r>
            <a:r>
              <a:rPr lang="en-US" sz="1800" dirty="0">
                <a:solidFill>
                  <a:srgbClr val="000000"/>
                </a:solidFill>
              </a:rPr>
              <a:t> </a:t>
            </a:r>
            <a:r>
              <a:rPr lang="en-US" sz="1800" dirty="0" err="1">
                <a:solidFill>
                  <a:srgbClr val="000000"/>
                </a:solidFill>
              </a:rPr>
              <a:t>og</a:t>
            </a:r>
            <a:r>
              <a:rPr lang="en-US" sz="1800" dirty="0">
                <a:solidFill>
                  <a:srgbClr val="000000"/>
                </a:solidFill>
              </a:rPr>
              <a:t> </a:t>
            </a:r>
            <a:r>
              <a:rPr lang="en-US" sz="1800" dirty="0" err="1">
                <a:solidFill>
                  <a:srgbClr val="000000"/>
                </a:solidFill>
              </a:rPr>
              <a:t>kalendere</a:t>
            </a:r>
            <a:r>
              <a:rPr lang="en-US" sz="1800" dirty="0">
                <a:solidFill>
                  <a:srgbClr val="000000"/>
                </a:solidFill>
              </a:rPr>
              <a:t>; </a:t>
            </a:r>
            <a:r>
              <a:rPr lang="en-US" sz="1800" dirty="0" err="1">
                <a:solidFill>
                  <a:srgbClr val="000000"/>
                </a:solidFill>
              </a:rPr>
              <a:t>automatiske</a:t>
            </a:r>
            <a:r>
              <a:rPr lang="en-US" sz="1800" dirty="0">
                <a:solidFill>
                  <a:srgbClr val="000000"/>
                </a:solidFill>
              </a:rPr>
              <a:t> </a:t>
            </a:r>
            <a:r>
              <a:rPr lang="en-US" sz="1800" dirty="0" err="1">
                <a:solidFill>
                  <a:srgbClr val="000000"/>
                </a:solidFill>
              </a:rPr>
              <a:t>pille</a:t>
            </a:r>
            <a:r>
              <a:rPr lang="en-US" sz="1800" dirty="0">
                <a:solidFill>
                  <a:srgbClr val="000000"/>
                </a:solidFill>
              </a:rPr>
              <a:t> </a:t>
            </a:r>
            <a:r>
              <a:rPr lang="en-US" sz="1800" dirty="0" err="1">
                <a:solidFill>
                  <a:srgbClr val="000000"/>
                </a:solidFill>
              </a:rPr>
              <a:t>dispensere</a:t>
            </a:r>
            <a:endParaRPr sz="1800" dirty="0">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dirty="0"/>
          </a:p>
        </p:txBody>
      </p:sp>
      <p:sp>
        <p:nvSpPr>
          <p:cNvPr id="520" name="Google Shape;520;p60"/>
          <p:cNvSpPr txBox="1">
            <a:spLocks noGrp="1"/>
          </p:cNvSpPr>
          <p:nvPr>
            <p:ph type="body" idx="2"/>
          </p:nvPr>
        </p:nvSpPr>
        <p:spPr>
          <a:xfrm>
            <a:off x="798381" y="488887"/>
            <a:ext cx="10595237" cy="803654"/>
          </a:xfrm>
          <a:prstGeom prst="rect">
            <a:avLst/>
          </a:prstGeom>
          <a:noFill/>
          <a:ln>
            <a:noFill/>
          </a:ln>
        </p:spPr>
        <p:txBody>
          <a:bodyPr spcFirstLastPara="1" wrap="square" lIns="91425" tIns="45700" rIns="91425" bIns="45700" anchor="t" anchorCtr="0">
            <a:noAutofit/>
          </a:bodyPr>
          <a:lstStyle/>
          <a:p>
            <a:pPr lvl="0"/>
            <a:r>
              <a:rPr lang="en-US" dirty="0" err="1"/>
              <a:t>Arketyper</a:t>
            </a:r>
            <a:r>
              <a:rPr lang="en-US" dirty="0"/>
              <a:t> </a:t>
            </a:r>
            <a:r>
              <a:rPr lang="en-US" dirty="0" err="1"/>
              <a:t>af</a:t>
            </a:r>
            <a:r>
              <a:rPr lang="en-US" dirty="0"/>
              <a:t> </a:t>
            </a:r>
            <a:r>
              <a:rPr lang="en-US" dirty="0" err="1"/>
              <a:t>plejehjem</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1"/>
          <p:cNvSpPr txBox="1">
            <a:spLocks noGrp="1"/>
          </p:cNvSpPr>
          <p:nvPr>
            <p:ph type="body" idx="1"/>
          </p:nvPr>
        </p:nvSpPr>
        <p:spPr>
          <a:xfrm>
            <a:off x="798381" y="1404023"/>
            <a:ext cx="5297620" cy="4563639"/>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lvl="0" indent="-9525"/>
            <a:r>
              <a:rPr lang="en-US" b="1" dirty="0">
                <a:solidFill>
                  <a:srgbClr val="000000"/>
                </a:solidFill>
                <a:latin typeface="Calibri"/>
                <a:ea typeface="Calibri"/>
                <a:cs typeface="Calibri"/>
                <a:sym typeface="Calibri"/>
              </a:rPr>
              <a:t>2. </a:t>
            </a:r>
            <a:r>
              <a:rPr lang="da-DK" b="1" dirty="0">
                <a:solidFill>
                  <a:srgbClr val="000000"/>
                </a:solidFill>
              </a:rPr>
              <a:t>Plejehjem for ældre MEDIUM TECH</a:t>
            </a:r>
            <a:endParaRPr sz="3200" dirty="0"/>
          </a:p>
          <a:p>
            <a:pPr marL="238125" lvl="0" indent="-9525"/>
            <a:r>
              <a:rPr lang="da-DK" sz="1800" dirty="0">
                <a:solidFill>
                  <a:srgbClr val="000000"/>
                </a:solidFill>
              </a:rPr>
              <a:t>I dette plejehjem er der et minimumsniveau af teknologi:</a:t>
            </a:r>
            <a:endParaRPr sz="1800" dirty="0">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r>
              <a:rPr lang="en-US" sz="1800"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238125" lvl="0" indent="-9525"/>
            <a:r>
              <a:rPr lang="da-DK" sz="1800" dirty="0">
                <a:solidFill>
                  <a:srgbClr val="000000"/>
                </a:solidFill>
              </a:rPr>
              <a:t>Type 1 Overvågningssystemer for vitale funktioner og parametre 
 Type 2 Teknologier til tilkaldesystemer til sygeplejersker/plejepersonale 
Type 3-software, der registrerer opkald, interventionstider, intervallet mellem overtagelse og afslutning af interventionen</a:t>
            </a:r>
            <a:endParaRPr dirty="0"/>
          </a:p>
        </p:txBody>
      </p:sp>
      <p:sp>
        <p:nvSpPr>
          <p:cNvPr id="527" name="Google Shape;527;p61"/>
          <p:cNvSpPr txBox="1">
            <a:spLocks noGrp="1"/>
          </p:cNvSpPr>
          <p:nvPr>
            <p:ph type="body" idx="2"/>
          </p:nvPr>
        </p:nvSpPr>
        <p:spPr>
          <a:xfrm>
            <a:off x="798381" y="488887"/>
            <a:ext cx="10595237" cy="803654"/>
          </a:xfrm>
          <a:prstGeom prst="rect">
            <a:avLst/>
          </a:prstGeom>
          <a:noFill/>
          <a:ln>
            <a:noFill/>
          </a:ln>
        </p:spPr>
        <p:txBody>
          <a:bodyPr spcFirstLastPara="1" wrap="square" lIns="91425" tIns="45700" rIns="91425" bIns="45700" anchor="t" anchorCtr="0">
            <a:noAutofit/>
          </a:bodyPr>
          <a:lstStyle/>
          <a:p>
            <a:pPr lvl="0"/>
            <a:r>
              <a:rPr lang="en-US"/>
              <a:t>Arketyper af plejehjem</a:t>
            </a:r>
            <a:endParaRPr dirty="0"/>
          </a:p>
        </p:txBody>
      </p:sp>
      <p:sp>
        <p:nvSpPr>
          <p:cNvPr id="528" name="Google Shape;528;p61"/>
          <p:cNvSpPr txBox="1"/>
          <p:nvPr/>
        </p:nvSpPr>
        <p:spPr>
          <a:xfrm>
            <a:off x="6308844" y="1404023"/>
            <a:ext cx="5297620" cy="4563639"/>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lvl="0" indent="-9525">
              <a:lnSpc>
                <a:spcPct val="90000"/>
              </a:lnSpc>
              <a:spcBef>
                <a:spcPts val="1000"/>
              </a:spcBef>
              <a:buClr>
                <a:srgbClr val="092E4B"/>
              </a:buClr>
              <a:buSzPts val="2400"/>
            </a:pPr>
            <a:r>
              <a:rPr lang="en-US" sz="2400" b="1" i="0" u="none" strike="noStrike" cap="none" dirty="0">
                <a:solidFill>
                  <a:srgbClr val="000000"/>
                </a:solidFill>
                <a:latin typeface="Calibri"/>
                <a:ea typeface="Calibri"/>
                <a:cs typeface="Calibri"/>
                <a:sym typeface="Calibri"/>
              </a:rPr>
              <a:t>3. </a:t>
            </a:r>
            <a:r>
              <a:rPr lang="da-DK" sz="2400" b="1" dirty="0">
                <a:latin typeface="Calibri"/>
                <a:ea typeface="Calibri"/>
                <a:cs typeface="Calibri"/>
                <a:sym typeface="Calibri"/>
              </a:rPr>
              <a:t>Plejehjem for ældre GRUNDLÆGGENDE TEKNOLOGI
</a:t>
            </a:r>
            <a:r>
              <a:rPr lang="da-DK" sz="1800" b="1" dirty="0">
                <a:latin typeface="Calibri"/>
                <a:ea typeface="Calibri"/>
                <a:cs typeface="Calibri"/>
                <a:sym typeface="Calibri"/>
              </a:rPr>
              <a:t>I dette plejehjem er der et minimumsniveau af teknologi:</a:t>
            </a:r>
            <a:endParaRPr sz="1800" b="0" i="0" u="none" strike="noStrike" cap="none" dirty="0">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endParaRPr sz="1800" b="0" i="0" u="none" strike="noStrike" cap="none" dirty="0">
              <a:solidFill>
                <a:srgbClr val="092E4B"/>
              </a:solidFill>
              <a:latin typeface="Calibri"/>
              <a:ea typeface="Calibri"/>
              <a:cs typeface="Calibri"/>
              <a:sym typeface="Calibri"/>
            </a:endParaRPr>
          </a:p>
          <a:p>
            <a:pPr marL="238125" lvl="0" indent="-9525">
              <a:lnSpc>
                <a:spcPct val="90000"/>
              </a:lnSpc>
              <a:spcBef>
                <a:spcPts val="1000"/>
              </a:spcBef>
              <a:buClr>
                <a:srgbClr val="092E4B"/>
              </a:buClr>
              <a:buSzPts val="2400"/>
            </a:pPr>
            <a:r>
              <a:rPr lang="en-US" sz="1800" dirty="0">
                <a:latin typeface="Calibri"/>
                <a:ea typeface="Calibri"/>
                <a:cs typeface="Calibri"/>
                <a:sym typeface="Calibri"/>
              </a:rPr>
              <a:t>Type 1 </a:t>
            </a:r>
            <a:r>
              <a:rPr lang="en-US" sz="1800" dirty="0" err="1">
                <a:latin typeface="Calibri"/>
                <a:ea typeface="Calibri"/>
                <a:cs typeface="Calibri"/>
                <a:sym typeface="Calibri"/>
              </a:rPr>
              <a:t>Overvågningssystemer</a:t>
            </a:r>
            <a:r>
              <a:rPr lang="en-US" sz="1800" dirty="0">
                <a:latin typeface="Calibri"/>
                <a:ea typeface="Calibri"/>
                <a:cs typeface="Calibri"/>
                <a:sym typeface="Calibri"/>
              </a:rPr>
              <a:t> for </a:t>
            </a:r>
            <a:r>
              <a:rPr lang="en-US" sz="1800" dirty="0" err="1">
                <a:latin typeface="Calibri"/>
                <a:ea typeface="Calibri"/>
                <a:cs typeface="Calibri"/>
                <a:sym typeface="Calibri"/>
              </a:rPr>
              <a:t>vitale</a:t>
            </a:r>
            <a:r>
              <a:rPr lang="en-US" sz="1800" dirty="0">
                <a:latin typeface="Calibri"/>
                <a:ea typeface="Calibri"/>
                <a:cs typeface="Calibri"/>
                <a:sym typeface="Calibri"/>
              </a:rPr>
              <a:t> </a:t>
            </a:r>
            <a:r>
              <a:rPr lang="en-US" sz="1800" dirty="0" err="1">
                <a:latin typeface="Calibri"/>
                <a:ea typeface="Calibri"/>
                <a:cs typeface="Calibri"/>
                <a:sym typeface="Calibri"/>
              </a:rPr>
              <a:t>funktioner</a:t>
            </a:r>
            <a:r>
              <a:rPr lang="en-US" sz="1800" dirty="0">
                <a:latin typeface="Calibri"/>
                <a:ea typeface="Calibri"/>
                <a:cs typeface="Calibri"/>
                <a:sym typeface="Calibri"/>
              </a:rPr>
              <a:t> </a:t>
            </a:r>
            <a:r>
              <a:rPr lang="en-US" sz="1800" dirty="0" err="1">
                <a:latin typeface="Calibri"/>
                <a:ea typeface="Calibri"/>
                <a:cs typeface="Calibri"/>
                <a:sym typeface="Calibri"/>
              </a:rPr>
              <a:t>og</a:t>
            </a:r>
            <a:r>
              <a:rPr lang="en-US" sz="1800" dirty="0">
                <a:latin typeface="Calibri"/>
                <a:ea typeface="Calibri"/>
                <a:cs typeface="Calibri"/>
                <a:sym typeface="Calibri"/>
              </a:rPr>
              <a:t> </a:t>
            </a:r>
            <a:r>
              <a:rPr lang="en-US" sz="1800" dirty="0" err="1">
                <a:latin typeface="Calibri"/>
                <a:ea typeface="Calibri"/>
                <a:cs typeface="Calibri"/>
                <a:sym typeface="Calibri"/>
              </a:rPr>
              <a:t>parametre</a:t>
            </a:r>
            <a:r>
              <a:rPr lang="en-US" sz="1800" dirty="0">
                <a:latin typeface="Calibri"/>
                <a:ea typeface="Calibri"/>
                <a:cs typeface="Calibri"/>
                <a:sym typeface="Calibri"/>
              </a:rPr>
              <a:t> </a:t>
            </a:r>
            <a:endParaRPr sz="1800" b="0" i="0" u="none" strike="noStrike" cap="none" dirty="0">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r>
              <a:rPr lang="en-US" sz="1800" b="0" i="0" u="none" strike="noStrike" cap="none" dirty="0">
                <a:solidFill>
                  <a:srgbClr val="000000"/>
                </a:solidFill>
                <a:latin typeface="Calibri"/>
                <a:ea typeface="Calibri"/>
                <a:cs typeface="Calibri"/>
                <a:sym typeface="Calibri"/>
              </a:rPr>
              <a:t> </a:t>
            </a:r>
            <a:endParaRPr sz="1800" b="0" i="0" u="none" strike="noStrike" cap="none" dirty="0">
              <a:solidFill>
                <a:srgbClr val="092E4B"/>
              </a:solidFill>
              <a:latin typeface="Calibri" panose="020F0502020204030204" pitchFamily="34" charset="0"/>
              <a:ea typeface="Calibri"/>
              <a:cs typeface="Calibri" panose="020F0502020204030204" pitchFamily="34" charset="0"/>
              <a:sym typeface="Calibri"/>
            </a:endParaRPr>
          </a:p>
          <a:p>
            <a:pPr marL="457200" lvl="0" indent="-228600">
              <a:lnSpc>
                <a:spcPct val="90000"/>
              </a:lnSpc>
              <a:spcBef>
                <a:spcPts val="1000"/>
              </a:spcBef>
              <a:buClr>
                <a:srgbClr val="092E4B"/>
              </a:buClr>
              <a:buSzPts val="2400"/>
            </a:pPr>
            <a:r>
              <a:rPr lang="da-DK" sz="1800" dirty="0">
                <a:latin typeface="Calibri" panose="020F0502020204030204" pitchFamily="34" charset="0"/>
                <a:cs typeface="Calibri" panose="020F0502020204030204" pitchFamily="34" charset="0"/>
              </a:rPr>
              <a:t>Type 2 Teknologier til tilkaldesystemer til sygeplejersker/plejepersonale</a:t>
            </a:r>
            <a:endParaRPr sz="1800" b="0" i="0" u="none" strike="noStrike" cap="none" dirty="0">
              <a:solidFill>
                <a:srgbClr val="092E4B"/>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36ea598341_1_30"/>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b="1" dirty="0"/>
              <a:t>Human-Digital WBL Toolkit</a:t>
            </a:r>
            <a:endParaRPr dirty="0"/>
          </a:p>
          <a:p>
            <a:pPr marL="0" lvl="0" indent="0" algn="l" rtl="0">
              <a:lnSpc>
                <a:spcPct val="90000"/>
              </a:lnSpc>
              <a:spcBef>
                <a:spcPts val="0"/>
              </a:spcBef>
              <a:spcAft>
                <a:spcPts val="0"/>
              </a:spcAft>
              <a:buClr>
                <a:schemeClr val="lt1"/>
              </a:buClr>
              <a:buSzPts val="4800"/>
              <a:buNone/>
            </a:pPr>
            <a:endParaRPr dirty="0"/>
          </a:p>
        </p:txBody>
      </p:sp>
      <p:sp>
        <p:nvSpPr>
          <p:cNvPr id="199" name="Google Shape;199;g136ea598341_1_30"/>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02</a:t>
            </a:r>
            <a:endParaRPr/>
          </a:p>
        </p:txBody>
      </p:sp>
      <p:sp>
        <p:nvSpPr>
          <p:cNvPr id="200" name="Google Shape;200;g136ea598341_1_30"/>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4800"/>
              <a:buFont typeface="Arial"/>
              <a:buNone/>
            </a:pPr>
            <a:r>
              <a:rPr lang="da-DK" sz="4800" b="0" i="0" u="none" strike="noStrike" cap="none" dirty="0">
                <a:solidFill>
                  <a:schemeClr val="lt1"/>
                </a:solidFill>
                <a:latin typeface="Calibri"/>
                <a:ea typeface="Calibri"/>
                <a:cs typeface="Calibri"/>
                <a:sym typeface="Calibri"/>
              </a:rPr>
              <a:t>Hvad er</a:t>
            </a:r>
            <a:endParaRPr lang="da-DK"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2"/>
          <p:cNvSpPr txBox="1">
            <a:spLocks noGrp="1"/>
          </p:cNvSpPr>
          <p:nvPr>
            <p:ph type="body" idx="1"/>
          </p:nvPr>
        </p:nvSpPr>
        <p:spPr>
          <a:xfrm>
            <a:off x="461499" y="1275687"/>
            <a:ext cx="3842084" cy="5141156"/>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lvl="0" indent="-9525"/>
            <a:r>
              <a:rPr lang="en-US" sz="2000" b="1" dirty="0">
                <a:solidFill>
                  <a:srgbClr val="000000"/>
                </a:solidFill>
                <a:latin typeface="Calibri"/>
                <a:ea typeface="Calibri"/>
                <a:cs typeface="Calibri"/>
                <a:sym typeface="Calibri"/>
              </a:rPr>
              <a:t>1. </a:t>
            </a:r>
            <a:r>
              <a:rPr lang="en-US" sz="2000" b="1" dirty="0" err="1">
                <a:solidFill>
                  <a:srgbClr val="000000"/>
                </a:solidFill>
              </a:rPr>
              <a:t>Familie</a:t>
            </a:r>
            <a:r>
              <a:rPr lang="en-US" sz="2000" b="1" dirty="0">
                <a:solidFill>
                  <a:srgbClr val="000000"/>
                </a:solidFill>
              </a:rPr>
              <a:t> HIGH TECH</a:t>
            </a:r>
            <a:endParaRPr sz="2800" dirty="0"/>
          </a:p>
          <a:p>
            <a:pPr lvl="0"/>
            <a:r>
              <a:rPr lang="da-DK" sz="1600" dirty="0">
                <a:solidFill>
                  <a:srgbClr val="000000"/>
                </a:solidFill>
              </a:rPr>
              <a:t>I denne familie er der et højt niveau af teknologi</a:t>
            </a:r>
            <a:r>
              <a:rPr lang="en-US" sz="1600" dirty="0">
                <a:solidFill>
                  <a:srgbClr val="000000"/>
                </a:solidFill>
                <a:latin typeface="Calibri"/>
                <a:ea typeface="Calibri"/>
                <a:cs typeface="Calibri"/>
                <a:sym typeface="Calibri"/>
              </a:rPr>
              <a:t>:</a:t>
            </a:r>
            <a:endParaRPr sz="1600" dirty="0">
              <a:latin typeface="Calibri"/>
              <a:ea typeface="Calibri"/>
              <a:cs typeface="Calibri"/>
              <a:sym typeface="Calibri"/>
            </a:endParaRPr>
          </a:p>
          <a:p>
            <a:pPr lvl="0"/>
            <a:r>
              <a:rPr lang="da-DK" sz="1600" b="1" dirty="0">
                <a:solidFill>
                  <a:srgbClr val="000000"/>
                </a:solidFill>
              </a:rPr>
              <a:t>Type 1</a:t>
            </a:r>
            <a:r>
              <a:rPr lang="da-DK" sz="1600" dirty="0">
                <a:solidFill>
                  <a:srgbClr val="000000"/>
                </a:solidFill>
              </a:rPr>
              <a:t> Overvågningsudstyr til vitale funktioner og parametre 
</a:t>
            </a:r>
            <a:r>
              <a:rPr lang="da-DK" sz="1600" b="1" dirty="0">
                <a:solidFill>
                  <a:srgbClr val="000000"/>
                </a:solidFill>
              </a:rPr>
              <a:t>Type 2</a:t>
            </a:r>
            <a:r>
              <a:rPr lang="da-DK" sz="1600" dirty="0">
                <a:solidFill>
                  <a:srgbClr val="000000"/>
                </a:solidFill>
              </a:rPr>
              <a:t> Smartphone/Tablet 
</a:t>
            </a:r>
            <a:r>
              <a:rPr lang="da-DK" sz="1600" b="1" dirty="0">
                <a:solidFill>
                  <a:srgbClr val="000000"/>
                </a:solidFill>
              </a:rPr>
              <a:t>Type 3</a:t>
            </a:r>
            <a:r>
              <a:rPr lang="da-DK" sz="1600" dirty="0">
                <a:solidFill>
                  <a:srgbClr val="000000"/>
                </a:solidFill>
              </a:rPr>
              <a:t> Internetforbindelse
</a:t>
            </a:r>
            <a:r>
              <a:rPr lang="da-DK" sz="1600" b="1" dirty="0">
                <a:solidFill>
                  <a:srgbClr val="000000"/>
                </a:solidFill>
              </a:rPr>
              <a:t>Type 4</a:t>
            </a:r>
            <a:r>
              <a:rPr lang="da-DK" sz="1600" dirty="0">
                <a:solidFill>
                  <a:srgbClr val="000000"/>
                </a:solidFill>
              </a:rPr>
              <a:t> Et digitalt overvågningssystem forbundet med moderne elektroniske enheder (</a:t>
            </a:r>
            <a:r>
              <a:rPr lang="da-DK" sz="1600" dirty="0" err="1">
                <a:solidFill>
                  <a:srgbClr val="000000"/>
                </a:solidFill>
              </a:rPr>
              <a:t>wearables</a:t>
            </a:r>
            <a:r>
              <a:rPr lang="da-DK" sz="1600" dirty="0">
                <a:solidFill>
                  <a:srgbClr val="000000"/>
                </a:solidFill>
              </a:rPr>
              <a:t>), der er i stand til at registrere information om adfærd og rum. Advarselssignaler på plejepersonalets smartphone giver ham / hende mulighed for at gribe hurtigt ind og modtage meddelelser om fald, langvarige udgange fra den ældre, agitationstilstande eller presserende situationer (OBS lovgivningen skal være på plads)</a:t>
            </a:r>
            <a:endParaRPr sz="1600" dirty="0">
              <a:latin typeface="Calibri"/>
              <a:ea typeface="Calibri"/>
              <a:cs typeface="Calibri"/>
              <a:sym typeface="Calibri"/>
            </a:endParaRPr>
          </a:p>
        </p:txBody>
      </p:sp>
      <p:sp>
        <p:nvSpPr>
          <p:cNvPr id="535" name="Google Shape;535;p62"/>
          <p:cNvSpPr txBox="1">
            <a:spLocks noGrp="1"/>
          </p:cNvSpPr>
          <p:nvPr>
            <p:ph type="body" idx="2"/>
          </p:nvPr>
        </p:nvSpPr>
        <p:spPr>
          <a:xfrm>
            <a:off x="798381" y="488887"/>
            <a:ext cx="10595237" cy="803654"/>
          </a:xfrm>
          <a:prstGeom prst="rect">
            <a:avLst/>
          </a:prstGeom>
          <a:noFill/>
          <a:ln>
            <a:noFill/>
          </a:ln>
        </p:spPr>
        <p:txBody>
          <a:bodyPr spcFirstLastPara="1" wrap="square" lIns="91425" tIns="45700" rIns="91425" bIns="45700" anchor="t" anchorCtr="0">
            <a:noAutofit/>
          </a:bodyPr>
          <a:lstStyle/>
          <a:p>
            <a:pPr lvl="0"/>
            <a:r>
              <a:rPr lang="en-US" dirty="0" err="1"/>
              <a:t>Arketyper</a:t>
            </a:r>
            <a:r>
              <a:rPr lang="en-US" dirty="0"/>
              <a:t> </a:t>
            </a:r>
            <a:r>
              <a:rPr lang="en-US" dirty="0" err="1"/>
              <a:t>af</a:t>
            </a:r>
            <a:r>
              <a:rPr lang="en-US" dirty="0"/>
              <a:t> </a:t>
            </a:r>
            <a:r>
              <a:rPr lang="en-US" dirty="0" err="1"/>
              <a:t>familier</a:t>
            </a:r>
            <a:endParaRPr dirty="0"/>
          </a:p>
        </p:txBody>
      </p:sp>
      <p:sp>
        <p:nvSpPr>
          <p:cNvPr id="536" name="Google Shape;536;p62"/>
          <p:cNvSpPr txBox="1"/>
          <p:nvPr/>
        </p:nvSpPr>
        <p:spPr>
          <a:xfrm>
            <a:off x="4383793" y="1272489"/>
            <a:ext cx="3645282" cy="5123151"/>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lvl="0" indent="-9525">
              <a:lnSpc>
                <a:spcPct val="90000"/>
              </a:lnSpc>
              <a:spcBef>
                <a:spcPts val="1000"/>
              </a:spcBef>
              <a:buClr>
                <a:srgbClr val="092E4B"/>
              </a:buClr>
              <a:buSzPts val="2400"/>
            </a:pPr>
            <a:r>
              <a:rPr lang="en-US" sz="2400" b="1" i="0" u="none" strike="noStrike" cap="none" dirty="0">
                <a:solidFill>
                  <a:srgbClr val="000000"/>
                </a:solidFill>
                <a:latin typeface="Calibri"/>
                <a:ea typeface="Calibri"/>
                <a:cs typeface="Calibri"/>
                <a:sym typeface="Calibri"/>
              </a:rPr>
              <a:t>2. </a:t>
            </a:r>
            <a:r>
              <a:rPr lang="en-US" sz="2400" b="1" dirty="0" err="1">
                <a:latin typeface="Calibri"/>
                <a:ea typeface="Calibri"/>
                <a:cs typeface="Calibri"/>
                <a:sym typeface="Calibri"/>
              </a:rPr>
              <a:t>Familie</a:t>
            </a:r>
            <a:r>
              <a:rPr lang="en-US" sz="2400" b="1" dirty="0">
                <a:latin typeface="Calibri"/>
                <a:ea typeface="Calibri"/>
                <a:cs typeface="Calibri"/>
                <a:sym typeface="Calibri"/>
              </a:rPr>
              <a:t> SOFT TECH</a:t>
            </a:r>
            <a:endParaRPr sz="3200" b="0" i="0" u="none" strike="noStrike" cap="none" dirty="0">
              <a:solidFill>
                <a:srgbClr val="092E4B"/>
              </a:solidFill>
              <a:latin typeface="Calibri"/>
              <a:ea typeface="Calibri"/>
              <a:cs typeface="Calibri"/>
              <a:sym typeface="Calibri"/>
            </a:endParaRPr>
          </a:p>
          <a:p>
            <a:pPr marL="457200" lvl="0" indent="-228600">
              <a:lnSpc>
                <a:spcPct val="90000"/>
              </a:lnSpc>
              <a:spcBef>
                <a:spcPts val="1000"/>
              </a:spcBef>
              <a:buClr>
                <a:srgbClr val="092E4B"/>
              </a:buClr>
              <a:buSzPts val="2400"/>
            </a:pPr>
            <a:r>
              <a:rPr lang="en-US" sz="1800" dirty="0">
                <a:latin typeface="Calibri"/>
                <a:ea typeface="Calibri"/>
                <a:cs typeface="Calibri"/>
                <a:sym typeface="Calibri"/>
              </a:rPr>
              <a:t>I </a:t>
            </a:r>
            <a:r>
              <a:rPr lang="en-US" sz="1800" dirty="0" err="1">
                <a:latin typeface="Calibri"/>
                <a:ea typeface="Calibri"/>
                <a:cs typeface="Calibri"/>
                <a:sym typeface="Calibri"/>
              </a:rPr>
              <a:t>denne</a:t>
            </a:r>
            <a:r>
              <a:rPr lang="en-US" sz="1800" dirty="0">
                <a:latin typeface="Calibri"/>
                <a:ea typeface="Calibri"/>
                <a:cs typeface="Calibri"/>
                <a:sym typeface="Calibri"/>
              </a:rPr>
              <a:t> </a:t>
            </a:r>
            <a:r>
              <a:rPr lang="en-US" sz="1800" dirty="0" err="1">
                <a:latin typeface="Calibri"/>
                <a:ea typeface="Calibri"/>
                <a:cs typeface="Calibri"/>
                <a:sym typeface="Calibri"/>
              </a:rPr>
              <a:t>familie</a:t>
            </a:r>
            <a:r>
              <a:rPr lang="en-US" sz="1800" dirty="0">
                <a:latin typeface="Calibri"/>
                <a:ea typeface="Calibri"/>
                <a:cs typeface="Calibri"/>
                <a:sym typeface="Calibri"/>
              </a:rPr>
              <a:t> </a:t>
            </a:r>
            <a:r>
              <a:rPr lang="en-US" sz="1800" dirty="0" err="1">
                <a:latin typeface="Calibri"/>
                <a:ea typeface="Calibri"/>
                <a:cs typeface="Calibri"/>
                <a:sym typeface="Calibri"/>
              </a:rPr>
              <a:t>er</a:t>
            </a:r>
            <a:r>
              <a:rPr lang="en-US" sz="1800" dirty="0">
                <a:latin typeface="Calibri"/>
                <a:ea typeface="Calibri"/>
                <a:cs typeface="Calibri"/>
                <a:sym typeface="Calibri"/>
              </a:rPr>
              <a:t> der et </a:t>
            </a:r>
            <a:r>
              <a:rPr lang="en-US" sz="1800" dirty="0" err="1">
                <a:latin typeface="Calibri"/>
                <a:ea typeface="Calibri"/>
                <a:cs typeface="Calibri"/>
                <a:sym typeface="Calibri"/>
              </a:rPr>
              <a:t>minimumsniveau</a:t>
            </a:r>
            <a:r>
              <a:rPr lang="en-US" sz="1800" dirty="0">
                <a:latin typeface="Calibri"/>
                <a:ea typeface="Calibri"/>
                <a:cs typeface="Calibri"/>
                <a:sym typeface="Calibri"/>
              </a:rPr>
              <a:t> </a:t>
            </a:r>
            <a:r>
              <a:rPr lang="en-US" sz="1800" dirty="0" err="1">
                <a:latin typeface="Calibri"/>
                <a:ea typeface="Calibri"/>
                <a:cs typeface="Calibri"/>
                <a:sym typeface="Calibri"/>
              </a:rPr>
              <a:t>af</a:t>
            </a:r>
            <a:r>
              <a:rPr lang="en-US" sz="1800" dirty="0">
                <a:latin typeface="Calibri"/>
                <a:ea typeface="Calibri"/>
                <a:cs typeface="Calibri"/>
                <a:sym typeface="Calibri"/>
              </a:rPr>
              <a:t> </a:t>
            </a:r>
            <a:r>
              <a:rPr lang="en-US" sz="1800" dirty="0" err="1">
                <a:latin typeface="Calibri"/>
                <a:ea typeface="Calibri"/>
                <a:cs typeface="Calibri"/>
                <a:sym typeface="Calibri"/>
              </a:rPr>
              <a:t>teknologi</a:t>
            </a:r>
            <a:r>
              <a:rPr lang="en-US" sz="1800" dirty="0">
                <a:latin typeface="Calibri"/>
                <a:ea typeface="Calibri"/>
                <a:cs typeface="Calibri"/>
                <a:sym typeface="Calibri"/>
              </a:rPr>
              <a:t>:
</a:t>
            </a:r>
            <a:r>
              <a:rPr lang="en-US" sz="1800" b="1" dirty="0">
                <a:latin typeface="Calibri"/>
                <a:ea typeface="Calibri"/>
                <a:cs typeface="Calibri"/>
                <a:sym typeface="Calibri"/>
              </a:rPr>
              <a:t>Type 1</a:t>
            </a:r>
            <a:r>
              <a:rPr lang="en-US" sz="1800" dirty="0">
                <a:latin typeface="Calibri"/>
                <a:ea typeface="Calibri"/>
                <a:cs typeface="Calibri"/>
                <a:sym typeface="Calibri"/>
              </a:rPr>
              <a:t> </a:t>
            </a:r>
            <a:r>
              <a:rPr lang="en-US" sz="1800" dirty="0" err="1">
                <a:latin typeface="Calibri"/>
                <a:ea typeface="Calibri"/>
                <a:cs typeface="Calibri"/>
                <a:sym typeface="Calibri"/>
              </a:rPr>
              <a:t>Overvågningsudstyr</a:t>
            </a:r>
            <a:r>
              <a:rPr lang="en-US" sz="1800" dirty="0">
                <a:latin typeface="Calibri"/>
                <a:ea typeface="Calibri"/>
                <a:cs typeface="Calibri"/>
                <a:sym typeface="Calibri"/>
              </a:rPr>
              <a:t> </a:t>
            </a:r>
            <a:r>
              <a:rPr lang="en-US" sz="1800" dirty="0" err="1">
                <a:latin typeface="Calibri"/>
                <a:ea typeface="Calibri"/>
                <a:cs typeface="Calibri"/>
                <a:sym typeface="Calibri"/>
              </a:rPr>
              <a:t>til</a:t>
            </a:r>
            <a:r>
              <a:rPr lang="en-US" sz="1800" dirty="0">
                <a:latin typeface="Calibri"/>
                <a:ea typeface="Calibri"/>
                <a:cs typeface="Calibri"/>
                <a:sym typeface="Calibri"/>
              </a:rPr>
              <a:t> </a:t>
            </a:r>
            <a:r>
              <a:rPr lang="en-US" sz="1800" dirty="0" err="1">
                <a:latin typeface="Calibri"/>
                <a:ea typeface="Calibri"/>
                <a:cs typeface="Calibri"/>
                <a:sym typeface="Calibri"/>
              </a:rPr>
              <a:t>vitale</a:t>
            </a:r>
            <a:r>
              <a:rPr lang="en-US" sz="1800" dirty="0">
                <a:latin typeface="Calibri"/>
                <a:ea typeface="Calibri"/>
                <a:cs typeface="Calibri"/>
                <a:sym typeface="Calibri"/>
              </a:rPr>
              <a:t> </a:t>
            </a:r>
            <a:r>
              <a:rPr lang="en-US" sz="1800" dirty="0" err="1">
                <a:latin typeface="Calibri"/>
                <a:ea typeface="Calibri"/>
                <a:cs typeface="Calibri"/>
                <a:sym typeface="Calibri"/>
              </a:rPr>
              <a:t>funktioner</a:t>
            </a:r>
            <a:r>
              <a:rPr lang="en-US" sz="1800" dirty="0">
                <a:latin typeface="Calibri"/>
                <a:ea typeface="Calibri"/>
                <a:cs typeface="Calibri"/>
                <a:sym typeface="Calibri"/>
              </a:rPr>
              <a:t> </a:t>
            </a:r>
            <a:r>
              <a:rPr lang="en-US" sz="1800" dirty="0" err="1">
                <a:latin typeface="Calibri"/>
                <a:ea typeface="Calibri"/>
                <a:cs typeface="Calibri"/>
                <a:sym typeface="Calibri"/>
              </a:rPr>
              <a:t>og</a:t>
            </a:r>
            <a:r>
              <a:rPr lang="en-US" sz="1800" dirty="0">
                <a:latin typeface="Calibri"/>
                <a:ea typeface="Calibri"/>
                <a:cs typeface="Calibri"/>
                <a:sym typeface="Calibri"/>
              </a:rPr>
              <a:t> </a:t>
            </a:r>
            <a:r>
              <a:rPr lang="en-US" sz="1800" dirty="0" err="1">
                <a:latin typeface="Calibri"/>
                <a:ea typeface="Calibri"/>
                <a:cs typeface="Calibri"/>
                <a:sym typeface="Calibri"/>
              </a:rPr>
              <a:t>parametre</a:t>
            </a:r>
            <a:r>
              <a:rPr lang="en-US" sz="1800" dirty="0">
                <a:latin typeface="Calibri"/>
                <a:ea typeface="Calibri"/>
                <a:cs typeface="Calibri"/>
                <a:sym typeface="Calibri"/>
              </a:rPr>
              <a:t> 
</a:t>
            </a:r>
            <a:r>
              <a:rPr lang="en-US" sz="1800" b="1" dirty="0">
                <a:latin typeface="Calibri"/>
                <a:ea typeface="Calibri"/>
                <a:cs typeface="Calibri"/>
                <a:sym typeface="Calibri"/>
              </a:rPr>
              <a:t>Type 2</a:t>
            </a:r>
            <a:r>
              <a:rPr lang="en-US" sz="1800" dirty="0">
                <a:latin typeface="Calibri"/>
                <a:ea typeface="Calibri"/>
                <a:cs typeface="Calibri"/>
                <a:sym typeface="Calibri"/>
              </a:rPr>
              <a:t> Smartphone/Tablet 
</a:t>
            </a:r>
            <a:r>
              <a:rPr lang="en-US" sz="1800" b="1" dirty="0">
                <a:latin typeface="Calibri"/>
                <a:ea typeface="Calibri"/>
                <a:cs typeface="Calibri"/>
                <a:sym typeface="Calibri"/>
              </a:rPr>
              <a:t>Type 3</a:t>
            </a:r>
            <a:r>
              <a:rPr lang="en-US" sz="1800" dirty="0">
                <a:latin typeface="Calibri"/>
                <a:ea typeface="Calibri"/>
                <a:cs typeface="Calibri"/>
                <a:sym typeface="Calibri"/>
              </a:rPr>
              <a:t> Internetforbindelse</a:t>
            </a:r>
            <a:endParaRPr sz="1800" b="0" i="0" u="none" strike="noStrike" cap="none" dirty="0">
              <a:solidFill>
                <a:srgbClr val="092E4B"/>
              </a:solidFill>
              <a:latin typeface="Calibri"/>
              <a:ea typeface="Calibri"/>
              <a:cs typeface="Calibri"/>
              <a:sym typeface="Calibri"/>
            </a:endParaRPr>
          </a:p>
        </p:txBody>
      </p:sp>
      <p:sp>
        <p:nvSpPr>
          <p:cNvPr id="537" name="Google Shape;537;p62"/>
          <p:cNvSpPr txBox="1"/>
          <p:nvPr/>
        </p:nvSpPr>
        <p:spPr>
          <a:xfrm>
            <a:off x="8133347" y="1293692"/>
            <a:ext cx="3643064" cy="5123151"/>
          </a:xfrm>
          <a:prstGeom prst="rect">
            <a:avLst/>
          </a:prstGeom>
          <a:solidFill>
            <a:srgbClr val="D8D8D8">
              <a:alpha val="49803"/>
            </a:srgbClr>
          </a:solidFill>
          <a:ln>
            <a:noFill/>
          </a:ln>
        </p:spPr>
        <p:txBody>
          <a:bodyPr spcFirstLastPara="1" wrap="square" lIns="91425" tIns="45700" rIns="91425" bIns="45700" anchor="t" anchorCtr="0">
            <a:noAutofit/>
          </a:bodyPr>
          <a:lstStyle/>
          <a:p>
            <a:pPr marL="238125" lvl="0" indent="-9525">
              <a:lnSpc>
                <a:spcPct val="90000"/>
              </a:lnSpc>
              <a:spcBef>
                <a:spcPts val="1000"/>
              </a:spcBef>
              <a:buClr>
                <a:srgbClr val="092E4B"/>
              </a:buClr>
              <a:buSzPts val="2400"/>
            </a:pPr>
            <a:r>
              <a:rPr lang="en-US" sz="2400" b="1" i="0" u="none" strike="noStrike" cap="none" dirty="0">
                <a:solidFill>
                  <a:srgbClr val="000000"/>
                </a:solidFill>
                <a:latin typeface="Calibri"/>
                <a:ea typeface="Calibri"/>
                <a:cs typeface="Calibri"/>
                <a:sym typeface="Calibri"/>
              </a:rPr>
              <a:t>3. </a:t>
            </a:r>
            <a:r>
              <a:rPr lang="en-US" sz="2400" b="1" dirty="0" err="1">
                <a:latin typeface="Calibri"/>
                <a:ea typeface="Calibri"/>
                <a:cs typeface="Calibri"/>
                <a:sym typeface="Calibri"/>
              </a:rPr>
              <a:t>Familie</a:t>
            </a:r>
            <a:r>
              <a:rPr lang="en-US" sz="2400" b="1" dirty="0">
                <a:latin typeface="Calibri"/>
                <a:ea typeface="Calibri"/>
                <a:cs typeface="Calibri"/>
                <a:sym typeface="Calibri"/>
              </a:rPr>
              <a:t> INGEN TECH</a:t>
            </a:r>
            <a:endParaRPr sz="3200" b="0" i="0" u="none" strike="noStrike" cap="none" dirty="0">
              <a:solidFill>
                <a:srgbClr val="092E4B"/>
              </a:solidFill>
              <a:latin typeface="Calibri"/>
              <a:ea typeface="Calibri"/>
              <a:cs typeface="Calibri"/>
              <a:sym typeface="Calibri"/>
            </a:endParaRPr>
          </a:p>
          <a:p>
            <a:pPr marL="457200" lvl="0" indent="-228600">
              <a:lnSpc>
                <a:spcPct val="90000"/>
              </a:lnSpc>
              <a:spcBef>
                <a:spcPts val="1000"/>
              </a:spcBef>
              <a:buClr>
                <a:srgbClr val="092E4B"/>
              </a:buClr>
              <a:buSzPts val="2400"/>
            </a:pPr>
            <a:r>
              <a:rPr lang="da-DK" sz="1800" dirty="0">
                <a:latin typeface="Calibri"/>
                <a:ea typeface="Calibri"/>
                <a:cs typeface="Calibri"/>
                <a:sym typeface="Calibri"/>
              </a:rPr>
              <a:t>I denne familie er der ikke tilgængelige teknologier. Plejeren kan bruge:
</a:t>
            </a:r>
            <a:r>
              <a:rPr lang="da-DK" sz="1800" b="1" dirty="0">
                <a:latin typeface="Calibri"/>
                <a:ea typeface="Calibri"/>
                <a:cs typeface="Calibri"/>
                <a:sym typeface="Calibri"/>
              </a:rPr>
              <a:t>Type 1</a:t>
            </a:r>
            <a:r>
              <a:rPr lang="da-DK" sz="1800" dirty="0">
                <a:latin typeface="Calibri"/>
                <a:ea typeface="Calibri"/>
                <a:cs typeface="Calibri"/>
                <a:sym typeface="Calibri"/>
              </a:rPr>
              <a:t> TV 
</a:t>
            </a:r>
            <a:r>
              <a:rPr lang="da-DK" sz="1800" b="1" dirty="0">
                <a:latin typeface="Calibri"/>
                <a:ea typeface="Calibri"/>
                <a:cs typeface="Calibri"/>
                <a:sym typeface="Calibri"/>
              </a:rPr>
              <a:t>Type 2</a:t>
            </a:r>
            <a:r>
              <a:rPr lang="da-DK" sz="1800" dirty="0">
                <a:latin typeface="Calibri"/>
                <a:ea typeface="Calibri"/>
                <a:cs typeface="Calibri"/>
                <a:sym typeface="Calibri"/>
              </a:rPr>
              <a:t> egen smartphone/tablet</a:t>
            </a:r>
            <a:endParaRPr sz="1800" b="0" i="0" u="none" strike="noStrike" cap="none" dirty="0">
              <a:solidFill>
                <a:srgbClr val="092E4B"/>
              </a:solidFill>
              <a:latin typeface="Calibri"/>
              <a:ea typeface="Calibri"/>
              <a:cs typeface="Calibri"/>
              <a:sym typeface="Calibri"/>
            </a:endParaRPr>
          </a:p>
          <a:p>
            <a:pPr marL="457200" marR="0" lvl="0" indent="-228600" algn="l" rtl="0">
              <a:lnSpc>
                <a:spcPct val="90000"/>
              </a:lnSpc>
              <a:spcBef>
                <a:spcPts val="1000"/>
              </a:spcBef>
              <a:spcAft>
                <a:spcPts val="0"/>
              </a:spcAft>
              <a:buClr>
                <a:srgbClr val="092E4B"/>
              </a:buClr>
              <a:buSzPts val="2400"/>
              <a:buFont typeface="Arial"/>
              <a:buNone/>
            </a:pPr>
            <a:endParaRPr sz="1800" b="0" i="0" u="none" strike="noStrike" cap="none" dirty="0">
              <a:solidFill>
                <a:srgbClr val="092E4B"/>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3"/>
          <p:cNvPicPr preferRelativeResize="0"/>
          <p:nvPr/>
        </p:nvPicPr>
        <p:blipFill rotWithShape="1">
          <a:blip r:embed="rId3">
            <a:alphaModFix/>
          </a:blip>
          <a:srcRect t="-1" r="4234" b="-2812"/>
          <a:stretch/>
        </p:blipFill>
        <p:spPr>
          <a:xfrm>
            <a:off x="577526" y="1845795"/>
            <a:ext cx="5230460" cy="4090547"/>
          </a:xfrm>
          <a:prstGeom prst="rect">
            <a:avLst/>
          </a:prstGeom>
          <a:noFill/>
          <a:ln w="9525" cap="flat" cmpd="sng">
            <a:solidFill>
              <a:srgbClr val="080808"/>
            </a:solidFill>
            <a:prstDash val="solid"/>
            <a:round/>
            <a:headEnd type="none" w="sm" len="sm"/>
            <a:tailEnd type="none" w="sm" len="sm"/>
          </a:ln>
        </p:spPr>
      </p:pic>
      <p:pic>
        <p:nvPicPr>
          <p:cNvPr id="543" name="Google Shape;543;p63"/>
          <p:cNvPicPr preferRelativeResize="0"/>
          <p:nvPr/>
        </p:nvPicPr>
        <p:blipFill rotWithShape="1">
          <a:blip r:embed="rId4">
            <a:alphaModFix/>
          </a:blip>
          <a:srcRect r="5774" b="7520"/>
          <a:stretch/>
        </p:blipFill>
        <p:spPr>
          <a:xfrm>
            <a:off x="6095999" y="1845796"/>
            <a:ext cx="5124835" cy="4090546"/>
          </a:xfrm>
          <a:prstGeom prst="rect">
            <a:avLst/>
          </a:prstGeom>
          <a:noFill/>
          <a:ln w="9525" cap="flat" cmpd="sng">
            <a:solidFill>
              <a:srgbClr val="080808"/>
            </a:solidFill>
            <a:prstDash val="solid"/>
            <a:round/>
            <a:headEnd type="none" w="sm" len="sm"/>
            <a:tailEnd type="none" w="sm" len="sm"/>
          </a:ln>
        </p:spPr>
      </p:pic>
      <p:sp>
        <p:nvSpPr>
          <p:cNvPr id="544" name="Google Shape;544;p6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en-US" sz="3200" dirty="0" err="1"/>
              <a:t>Skema</a:t>
            </a:r>
            <a:r>
              <a:rPr lang="en-US" sz="3200" dirty="0"/>
              <a:t> nr. 3 Co-planning med </a:t>
            </a:r>
            <a:r>
              <a:rPr lang="en-US" sz="3200" dirty="0" err="1"/>
              <a:t>værtsorganisationen</a:t>
            </a:r>
            <a:endParaRPr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4"/>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err="1"/>
              <a:t>Individualiseret</a:t>
            </a:r>
            <a:r>
              <a:rPr lang="en-US" dirty="0"/>
              <a:t> WBL-</a:t>
            </a:r>
            <a:r>
              <a:rPr lang="en-US" dirty="0" err="1"/>
              <a:t>vej</a:t>
            </a:r>
            <a:endParaRPr dirty="0"/>
          </a:p>
          <a:p>
            <a:pPr marL="0" lvl="0" indent="0" algn="l" rtl="0">
              <a:lnSpc>
                <a:spcPct val="90000"/>
              </a:lnSpc>
              <a:spcBef>
                <a:spcPts val="0"/>
              </a:spcBef>
              <a:spcAft>
                <a:spcPts val="0"/>
              </a:spcAft>
              <a:buClr>
                <a:schemeClr val="lt1"/>
              </a:buClr>
              <a:buSzPts val="4800"/>
              <a:buNone/>
            </a:pPr>
            <a:r>
              <a:rPr lang="en-US" sz="3200" dirty="0"/>
              <a:t>By Italia Salute </a:t>
            </a:r>
            <a:r>
              <a:rPr lang="en-US" sz="3200" dirty="0" err="1"/>
              <a:t>srl</a:t>
            </a:r>
            <a:endParaRPr sz="3200" dirty="0"/>
          </a:p>
        </p:txBody>
      </p:sp>
      <p:sp>
        <p:nvSpPr>
          <p:cNvPr id="551" name="Google Shape;551;p64"/>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07</a:t>
            </a:r>
            <a:endParaRPr/>
          </a:p>
        </p:txBody>
      </p:sp>
      <p:sp>
        <p:nvSpPr>
          <p:cNvPr id="552" name="Google Shape;552;p64"/>
          <p:cNvSpPr txBox="1"/>
          <p:nvPr/>
        </p:nvSpPr>
        <p:spPr>
          <a:xfrm>
            <a:off x="5497200" y="2752725"/>
            <a:ext cx="6694800" cy="849600"/>
          </a:xfrm>
          <a:prstGeom prst="rect">
            <a:avLst/>
          </a:prstGeom>
          <a:noFill/>
          <a:ln>
            <a:noFill/>
          </a:ln>
        </p:spPr>
        <p:txBody>
          <a:bodyPr spcFirstLastPara="1" wrap="square" lIns="91425" tIns="91425" rIns="91425" bIns="91425" anchor="t" anchorCtr="0">
            <a:spAutoFit/>
          </a:bodyPr>
          <a:lstStyle/>
          <a:p>
            <a:pPr lvl="0">
              <a:lnSpc>
                <a:spcPct val="90000"/>
              </a:lnSpc>
              <a:buSzPts val="4800"/>
            </a:pPr>
            <a:r>
              <a:rPr lang="en-US" sz="4800" dirty="0" err="1">
                <a:solidFill>
                  <a:schemeClr val="lt1"/>
                </a:solidFill>
                <a:latin typeface="Calibri"/>
                <a:ea typeface="Calibri"/>
                <a:cs typeface="Calibri"/>
                <a:sym typeface="Calibri"/>
              </a:rPr>
              <a:t>Rollespil</a:t>
            </a:r>
            <a:r>
              <a:rPr lang="en-US" sz="4800" dirty="0">
                <a:solidFill>
                  <a:schemeClr val="lt1"/>
                </a:solidFill>
                <a:latin typeface="Calibri"/>
                <a:ea typeface="Calibri"/>
                <a:cs typeface="Calibri"/>
                <a:sym typeface="Calibri"/>
              </a:rPr>
              <a:t> </a:t>
            </a:r>
            <a:r>
              <a:rPr lang="en-US" sz="4800" dirty="0" err="1">
                <a:solidFill>
                  <a:schemeClr val="lt1"/>
                </a:solidFill>
                <a:latin typeface="Calibri"/>
                <a:ea typeface="Calibri"/>
                <a:cs typeface="Calibri"/>
                <a:sym typeface="Calibri"/>
              </a:rPr>
              <a:t>sessioner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5"/>
          <p:cNvSpPr txBox="1">
            <a:spLocks noGrp="1"/>
          </p:cNvSpPr>
          <p:nvPr>
            <p:ph type="body" idx="1"/>
          </p:nvPr>
        </p:nvSpPr>
        <p:spPr>
          <a:xfrm>
            <a:off x="5497150" y="3602325"/>
            <a:ext cx="6156900" cy="22530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t>Processer</a:t>
            </a:r>
            <a:endParaRPr dirty="0"/>
          </a:p>
        </p:txBody>
      </p:sp>
      <p:sp>
        <p:nvSpPr>
          <p:cNvPr id="559" name="Google Shape;559;p65"/>
          <p:cNvSpPr txBox="1">
            <a:spLocks noGrp="1"/>
          </p:cNvSpPr>
          <p:nvPr>
            <p:ph type="body" idx="2"/>
          </p:nvPr>
        </p:nvSpPr>
        <p:spPr>
          <a:xfrm>
            <a:off x="891650" y="2003717"/>
            <a:ext cx="2067000" cy="225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08</a:t>
            </a:r>
            <a:endParaRPr/>
          </a:p>
        </p:txBody>
      </p:sp>
      <p:sp>
        <p:nvSpPr>
          <p:cNvPr id="560" name="Google Shape;560;p65"/>
          <p:cNvSpPr txBox="1"/>
          <p:nvPr/>
        </p:nvSpPr>
        <p:spPr>
          <a:xfrm>
            <a:off x="5497200" y="2752725"/>
            <a:ext cx="6694800" cy="849433"/>
          </a:xfrm>
          <a:prstGeom prst="rect">
            <a:avLst/>
          </a:prstGeom>
          <a:noFill/>
          <a:ln>
            <a:noFill/>
          </a:ln>
        </p:spPr>
        <p:txBody>
          <a:bodyPr spcFirstLastPara="1" wrap="square" lIns="91425" tIns="91425" rIns="91425" bIns="91425" anchor="t" anchorCtr="0">
            <a:spAutoFit/>
          </a:bodyPr>
          <a:lstStyle/>
          <a:p>
            <a:pPr lvl="0">
              <a:lnSpc>
                <a:spcPct val="90000"/>
              </a:lnSpc>
              <a:buSzPts val="4800"/>
            </a:pPr>
            <a:r>
              <a:rPr lang="en-US" sz="4800" dirty="0" err="1">
                <a:solidFill>
                  <a:schemeClr val="lt1"/>
                </a:solidFill>
                <a:latin typeface="Calibri"/>
                <a:ea typeface="Calibri"/>
                <a:cs typeface="Calibri"/>
                <a:sym typeface="Calibri"/>
              </a:rPr>
              <a:t>Gruppearbejde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6"/>
          <p:cNvSpPr txBox="1">
            <a:spLocks noGrp="1"/>
          </p:cNvSpPr>
          <p:nvPr>
            <p:ph type="body" idx="2"/>
          </p:nvPr>
        </p:nvSpPr>
        <p:spPr>
          <a:xfrm>
            <a:off x="798381" y="426527"/>
            <a:ext cx="10595237" cy="803654"/>
          </a:xfrm>
          <a:prstGeom prst="rect">
            <a:avLst/>
          </a:prstGeom>
          <a:noFill/>
          <a:ln>
            <a:noFill/>
          </a:ln>
        </p:spPr>
        <p:txBody>
          <a:bodyPr spcFirstLastPara="1" wrap="square" lIns="91425" tIns="45700" rIns="91425" bIns="45700" anchor="t" anchorCtr="0">
            <a:noAutofit/>
          </a:bodyPr>
          <a:lstStyle/>
          <a:p>
            <a:pPr lvl="0"/>
            <a:r>
              <a:rPr lang="en-US" dirty="0" err="1"/>
              <a:t>Gruppearbejdsprocesser</a:t>
            </a:r>
            <a:r>
              <a:rPr lang="en-US" dirty="0"/>
              <a:t> – WBL-design</a:t>
            </a:r>
            <a:endParaRPr dirty="0"/>
          </a:p>
        </p:txBody>
      </p:sp>
      <p:pic>
        <p:nvPicPr>
          <p:cNvPr id="566" name="Google Shape;566;p66"/>
          <p:cNvPicPr preferRelativeResize="0"/>
          <p:nvPr/>
        </p:nvPicPr>
        <p:blipFill rotWithShape="1">
          <a:blip r:embed="rId3">
            <a:alphaModFix/>
          </a:blip>
          <a:srcRect/>
          <a:stretch/>
        </p:blipFill>
        <p:spPr>
          <a:xfrm>
            <a:off x="1834015" y="1056827"/>
            <a:ext cx="7743122" cy="545485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7"/>
          <p:cNvSpPr txBox="1">
            <a:spLocks noGrp="1"/>
          </p:cNvSpPr>
          <p:nvPr>
            <p:ph type="body" idx="2"/>
          </p:nvPr>
        </p:nvSpPr>
        <p:spPr>
          <a:xfrm>
            <a:off x="798381" y="330275"/>
            <a:ext cx="10880272" cy="803654"/>
          </a:xfrm>
          <a:prstGeom prst="rect">
            <a:avLst/>
          </a:prstGeom>
          <a:noFill/>
          <a:ln>
            <a:noFill/>
          </a:ln>
        </p:spPr>
        <p:txBody>
          <a:bodyPr spcFirstLastPara="1" wrap="square" lIns="91425" tIns="45700" rIns="91425" bIns="45700" anchor="t" anchorCtr="0">
            <a:noAutofit/>
          </a:bodyPr>
          <a:lstStyle/>
          <a:p>
            <a:pPr lvl="0"/>
            <a:r>
              <a:rPr lang="en-US" dirty="0" err="1"/>
              <a:t>Gruppearbejdsprocesser</a:t>
            </a:r>
            <a:r>
              <a:rPr lang="en-US" dirty="0"/>
              <a:t> – </a:t>
            </a:r>
            <a:r>
              <a:rPr lang="en-US" dirty="0" err="1"/>
              <a:t>Styring</a:t>
            </a:r>
            <a:r>
              <a:rPr lang="en-US" dirty="0"/>
              <a:t> </a:t>
            </a:r>
            <a:r>
              <a:rPr lang="en-US" dirty="0" err="1"/>
              <a:t>og</a:t>
            </a:r>
            <a:r>
              <a:rPr lang="en-US" dirty="0"/>
              <a:t> </a:t>
            </a:r>
            <a:r>
              <a:rPr lang="en-US" dirty="0" err="1"/>
              <a:t>monitorering</a:t>
            </a:r>
            <a:endParaRPr dirty="0"/>
          </a:p>
        </p:txBody>
      </p:sp>
      <p:pic>
        <p:nvPicPr>
          <p:cNvPr id="573" name="Google Shape;573;p67"/>
          <p:cNvPicPr preferRelativeResize="0"/>
          <p:nvPr/>
        </p:nvPicPr>
        <p:blipFill rotWithShape="1">
          <a:blip r:embed="rId3">
            <a:alphaModFix/>
          </a:blip>
          <a:srcRect/>
          <a:stretch/>
        </p:blipFill>
        <p:spPr>
          <a:xfrm>
            <a:off x="2567354" y="1057886"/>
            <a:ext cx="6958623" cy="536293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8"/>
          <p:cNvSpPr txBox="1">
            <a:spLocks noGrp="1"/>
          </p:cNvSpPr>
          <p:nvPr>
            <p:ph type="body" idx="1"/>
          </p:nvPr>
        </p:nvSpPr>
        <p:spPr>
          <a:xfrm>
            <a:off x="798380" y="1682291"/>
            <a:ext cx="10595237" cy="3849918"/>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2400"/>
              <a:buFont typeface="Arial"/>
              <a:buChar char="•"/>
            </a:pPr>
            <a:r>
              <a:rPr lang="en-US" dirty="0"/>
              <a:t>Create two groups </a:t>
            </a:r>
            <a:endParaRPr dirty="0"/>
          </a:p>
          <a:p>
            <a:pPr marL="571500" lvl="0" indent="-342900" algn="l" rtl="0">
              <a:lnSpc>
                <a:spcPct val="90000"/>
              </a:lnSpc>
              <a:spcBef>
                <a:spcPts val="1000"/>
              </a:spcBef>
              <a:spcAft>
                <a:spcPts val="0"/>
              </a:spcAft>
              <a:buSzPts val="2400"/>
              <a:buFont typeface="Arial"/>
              <a:buChar char="•"/>
            </a:pPr>
            <a:r>
              <a:rPr lang="en-US" dirty="0"/>
              <a:t>The first group will work on «WBL design» process and the second group will work on «Management and monitoring» process</a:t>
            </a:r>
            <a:endParaRPr dirty="0"/>
          </a:p>
          <a:p>
            <a:pPr marL="571500" lvl="0" indent="-342900">
              <a:buFont typeface="Arial"/>
              <a:buChar char="•"/>
            </a:pPr>
            <a:r>
              <a:rPr lang="en-US" dirty="0"/>
              <a:t>Vi </a:t>
            </a:r>
            <a:r>
              <a:rPr lang="en-US" dirty="0" err="1"/>
              <a:t>foreslår</a:t>
            </a:r>
            <a:r>
              <a:rPr lang="en-US" dirty="0"/>
              <a:t>, at du </a:t>
            </a:r>
            <a:r>
              <a:rPr lang="en-US" dirty="0" err="1"/>
              <a:t>arbejder</a:t>
            </a:r>
            <a:r>
              <a:rPr lang="en-US" dirty="0"/>
              <a:t> </a:t>
            </a:r>
            <a:r>
              <a:rPr lang="en-US" dirty="0" err="1"/>
              <a:t>i</a:t>
            </a:r>
            <a:r>
              <a:rPr lang="en-US" dirty="0"/>
              <a:t> </a:t>
            </a:r>
            <a:r>
              <a:rPr lang="en-US" dirty="0" err="1"/>
              <a:t>henhold</a:t>
            </a:r>
            <a:r>
              <a:rPr lang="en-US" dirty="0"/>
              <a:t> </a:t>
            </a:r>
            <a:r>
              <a:rPr lang="en-US" dirty="0" err="1"/>
              <a:t>til</a:t>
            </a:r>
            <a:r>
              <a:rPr lang="en-US" dirty="0"/>
              <a:t> </a:t>
            </a:r>
            <a:r>
              <a:rPr lang="en-US" dirty="0" err="1"/>
              <a:t>følgende</a:t>
            </a:r>
            <a:r>
              <a:rPr lang="en-US" dirty="0"/>
              <a:t> </a:t>
            </a:r>
            <a:r>
              <a:rPr lang="en-US" dirty="0" err="1"/>
              <a:t>trin</a:t>
            </a:r>
            <a:r>
              <a:rPr lang="en-US" dirty="0"/>
              <a:t>:</a:t>
            </a:r>
            <a:endParaRPr dirty="0"/>
          </a:p>
          <a:p>
            <a:pPr marL="1143000" lvl="1" indent="-457200">
              <a:buClr>
                <a:srgbClr val="064947"/>
              </a:buClr>
              <a:buFont typeface="Arial"/>
              <a:buAutoNum type="alphaLcParenR"/>
            </a:pPr>
            <a:r>
              <a:rPr lang="da-DK" sz="2400" dirty="0">
                <a:solidFill>
                  <a:srgbClr val="080808"/>
                </a:solidFill>
                <a:latin typeface="Calibri"/>
                <a:ea typeface="Calibri"/>
                <a:cs typeface="Calibri"/>
                <a:sym typeface="Calibri"/>
              </a:rPr>
              <a:t>Tilføj aktiviteter/opgaver, som efter din mening mangler</a:t>
            </a:r>
            <a:endParaRPr sz="2400" dirty="0">
              <a:solidFill>
                <a:srgbClr val="080808"/>
              </a:solidFill>
              <a:latin typeface="Calibri"/>
              <a:ea typeface="Calibri"/>
              <a:cs typeface="Calibri"/>
              <a:sym typeface="Calibri"/>
            </a:endParaRPr>
          </a:p>
          <a:p>
            <a:pPr marL="1143000" lvl="1" indent="-457200">
              <a:buClr>
                <a:srgbClr val="064947"/>
              </a:buClr>
              <a:buFont typeface="Arial"/>
              <a:buAutoNum type="alphaLcParenR"/>
            </a:pPr>
            <a:r>
              <a:rPr lang="en-US" sz="2400" dirty="0" err="1">
                <a:solidFill>
                  <a:srgbClr val="080808"/>
                </a:solidFill>
                <a:latin typeface="Calibri"/>
                <a:ea typeface="Calibri"/>
                <a:cs typeface="Calibri"/>
                <a:sym typeface="Calibri"/>
              </a:rPr>
              <a:t>Beskriv</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processens</a:t>
            </a:r>
            <a:r>
              <a:rPr lang="en-US" sz="2400" dirty="0">
                <a:solidFill>
                  <a:srgbClr val="080808"/>
                </a:solidFill>
                <a:latin typeface="Calibri"/>
                <a:ea typeface="Calibri"/>
                <a:cs typeface="Calibri"/>
                <a:sym typeface="Calibri"/>
              </a:rPr>
              <a:t> </a:t>
            </a:r>
            <a:r>
              <a:rPr lang="en-US" sz="2400" dirty="0" err="1">
                <a:solidFill>
                  <a:srgbClr val="080808"/>
                </a:solidFill>
                <a:latin typeface="Calibri"/>
                <a:ea typeface="Calibri"/>
                <a:cs typeface="Calibri"/>
                <a:sym typeface="Calibri"/>
              </a:rPr>
              <a:t>endelige</a:t>
            </a:r>
            <a:r>
              <a:rPr lang="en-US" sz="2400" dirty="0">
                <a:solidFill>
                  <a:srgbClr val="080808"/>
                </a:solidFill>
                <a:latin typeface="Calibri"/>
                <a:ea typeface="Calibri"/>
                <a:cs typeface="Calibri"/>
                <a:sym typeface="Calibri"/>
              </a:rPr>
              <a:t> output</a:t>
            </a:r>
            <a:endParaRPr sz="2400" dirty="0">
              <a:solidFill>
                <a:srgbClr val="080808"/>
              </a:solidFill>
              <a:latin typeface="Calibri"/>
              <a:ea typeface="Calibri"/>
              <a:cs typeface="Calibri"/>
              <a:sym typeface="Calibri"/>
            </a:endParaRPr>
          </a:p>
          <a:p>
            <a:pPr marL="1143000" lvl="1" indent="-457200">
              <a:buClr>
                <a:srgbClr val="064947"/>
              </a:buClr>
              <a:buFont typeface="Arial"/>
              <a:buAutoNum type="alphaLcParenR"/>
            </a:pPr>
            <a:r>
              <a:rPr lang="da-DK" sz="2400" dirty="0">
                <a:solidFill>
                  <a:srgbClr val="080808"/>
                </a:solidFill>
                <a:latin typeface="Calibri"/>
                <a:ea typeface="Calibri"/>
                <a:cs typeface="Calibri"/>
                <a:sym typeface="Calibri"/>
              </a:rPr>
              <a:t>Beskriv mere detaljeret hver af de anførte aktiviteter/opgaver</a:t>
            </a:r>
            <a:endParaRPr dirty="0"/>
          </a:p>
          <a:p>
            <a:pPr marL="1143000" lvl="1" indent="-457200">
              <a:buClr>
                <a:srgbClr val="064947"/>
              </a:buClr>
              <a:buFont typeface="Arial"/>
              <a:buAutoNum type="alphaLcParenR"/>
            </a:pPr>
            <a:r>
              <a:rPr lang="da-DK" sz="2400" dirty="0">
                <a:solidFill>
                  <a:srgbClr val="080808"/>
                </a:solidFill>
                <a:latin typeface="Calibri"/>
                <a:ea typeface="Calibri"/>
                <a:cs typeface="Calibri"/>
                <a:sym typeface="Calibri"/>
              </a:rPr>
              <a:t>Forbind modulerne og de værktøjer, vi præsenterede, til hver aktivitet / opgave</a:t>
            </a:r>
            <a:r>
              <a:rPr lang="en-US" sz="2400" dirty="0">
                <a:solidFill>
                  <a:srgbClr val="080808"/>
                </a:solidFill>
                <a:latin typeface="Calibri"/>
                <a:ea typeface="Calibri"/>
                <a:cs typeface="Calibri"/>
                <a:sym typeface="Calibri"/>
              </a:rPr>
              <a:t>.</a:t>
            </a:r>
            <a:endParaRPr dirty="0"/>
          </a:p>
          <a:p>
            <a:pPr lvl="0"/>
            <a:r>
              <a:rPr lang="en-US" i="1" dirty="0" err="1"/>
              <a:t>Arbejd</a:t>
            </a:r>
            <a:r>
              <a:rPr lang="en-US" i="1" dirty="0"/>
              <a:t> </a:t>
            </a:r>
            <a:r>
              <a:rPr lang="en-US" i="1" dirty="0" err="1"/>
              <a:t>venligst</a:t>
            </a:r>
            <a:r>
              <a:rPr lang="en-US" i="1" dirty="0"/>
              <a:t> </a:t>
            </a:r>
            <a:r>
              <a:rPr lang="en-US" i="1" dirty="0" err="1"/>
              <a:t>direkte</a:t>
            </a:r>
            <a:r>
              <a:rPr lang="en-US" i="1" dirty="0"/>
              <a:t> </a:t>
            </a:r>
            <a:r>
              <a:rPr lang="en-US" i="1" dirty="0" err="1"/>
              <a:t>i</a:t>
            </a:r>
            <a:r>
              <a:rPr lang="en-US" i="1" dirty="0"/>
              <a:t> Excel-</a:t>
            </a:r>
            <a:r>
              <a:rPr lang="en-US" i="1" dirty="0" err="1"/>
              <a:t>dokumenter</a:t>
            </a:r>
            <a:endParaRPr i="1" dirty="0"/>
          </a:p>
          <a:p>
            <a:pPr lvl="0"/>
            <a:r>
              <a:rPr lang="en-US" i="1" dirty="0" err="1"/>
              <a:t>Varighed</a:t>
            </a:r>
            <a:r>
              <a:rPr lang="en-US" i="1" dirty="0"/>
              <a:t>: 60 </a:t>
            </a:r>
            <a:r>
              <a:rPr lang="en-US" i="1" dirty="0" err="1"/>
              <a:t>minutter</a:t>
            </a:r>
            <a:endParaRPr dirty="0"/>
          </a:p>
        </p:txBody>
      </p:sp>
      <p:sp>
        <p:nvSpPr>
          <p:cNvPr id="579" name="Google Shape;579;p6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lvl="0"/>
            <a:r>
              <a:rPr lang="en-US" dirty="0" err="1"/>
              <a:t>Gruppearbejde</a:t>
            </a:r>
            <a:r>
              <a:rPr lang="en-US" dirty="0"/>
              <a:t> om </a:t>
            </a:r>
            <a:r>
              <a:rPr lang="en-US" dirty="0" err="1"/>
              <a:t>proces</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6"/>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dirty="0" err="1"/>
              <a:t>Tak</a:t>
            </a:r>
            <a:endParaRPr dirty="0"/>
          </a:p>
        </p:txBody>
      </p:sp>
      <p:sp>
        <p:nvSpPr>
          <p:cNvPr id="586" name="Google Shape;586;p16"/>
          <p:cNvSpPr txBox="1">
            <a:spLocks noGrp="1"/>
          </p:cNvSpPr>
          <p:nvPr>
            <p:ph type="body" idx="1"/>
          </p:nvPr>
        </p:nvSpPr>
        <p:spPr>
          <a:xfrm>
            <a:off x="7665396" y="5611394"/>
            <a:ext cx="3875423" cy="73114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﻿www.housingcare.net</a:t>
            </a:r>
            <a:endParaRPr/>
          </a:p>
        </p:txBody>
      </p:sp>
      <p:grpSp>
        <p:nvGrpSpPr>
          <p:cNvPr id="587" name="Google Shape;587;p16"/>
          <p:cNvGrpSpPr/>
          <p:nvPr/>
        </p:nvGrpSpPr>
        <p:grpSpPr>
          <a:xfrm>
            <a:off x="11054594" y="2625849"/>
            <a:ext cx="280634" cy="280634"/>
            <a:chOff x="1950027" y="2499889"/>
            <a:chExt cx="850463" cy="850463"/>
          </a:xfrm>
        </p:grpSpPr>
        <p:sp>
          <p:nvSpPr>
            <p:cNvPr id="588" name="Google Shape;588;p16"/>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89" name="Google Shape;589;p16"/>
            <p:cNvGrpSpPr/>
            <p:nvPr/>
          </p:nvGrpSpPr>
          <p:grpSpPr>
            <a:xfrm>
              <a:off x="2107521" y="2657382"/>
              <a:ext cx="535476" cy="535477"/>
              <a:chOff x="2107521" y="2657382"/>
              <a:chExt cx="535476" cy="535477"/>
            </a:xfrm>
          </p:grpSpPr>
          <p:sp>
            <p:nvSpPr>
              <p:cNvPr id="590" name="Google Shape;590;p16"/>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16"/>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16"/>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93" name="Google Shape;593;p16"/>
          <p:cNvGrpSpPr/>
          <p:nvPr/>
        </p:nvGrpSpPr>
        <p:grpSpPr>
          <a:xfrm>
            <a:off x="10362363" y="2625849"/>
            <a:ext cx="280634" cy="280634"/>
            <a:chOff x="-147782" y="2499889"/>
            <a:chExt cx="850463" cy="850463"/>
          </a:xfrm>
        </p:grpSpPr>
        <p:sp>
          <p:nvSpPr>
            <p:cNvPr id="594" name="Google Shape;594;p16"/>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5" name="Google Shape;595;p16"/>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6" name="Google Shape;596;p16"/>
          <p:cNvGrpSpPr/>
          <p:nvPr/>
        </p:nvGrpSpPr>
        <p:grpSpPr>
          <a:xfrm>
            <a:off x="11400502" y="2625849"/>
            <a:ext cx="280634" cy="280634"/>
            <a:chOff x="2998302" y="2499889"/>
            <a:chExt cx="850463" cy="850463"/>
          </a:xfrm>
        </p:grpSpPr>
        <p:sp>
          <p:nvSpPr>
            <p:cNvPr id="597" name="Google Shape;597;p16"/>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8" name="Google Shape;598;p16"/>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9" name="Google Shape;599;p16"/>
          <p:cNvGrpSpPr/>
          <p:nvPr/>
        </p:nvGrpSpPr>
        <p:grpSpPr>
          <a:xfrm>
            <a:off x="10016456" y="2625849"/>
            <a:ext cx="280634" cy="280842"/>
            <a:chOff x="-1196056" y="2499889"/>
            <a:chExt cx="850463" cy="851092"/>
          </a:xfrm>
        </p:grpSpPr>
        <p:sp>
          <p:nvSpPr>
            <p:cNvPr id="600" name="Google Shape;600;p16"/>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1" name="Google Shape;601;p16"/>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2" name="Google Shape;602;p16"/>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3" name="Google Shape;603;p16" descr="World with solid fill"/>
          <p:cNvPicPr preferRelativeResize="0"/>
          <p:nvPr/>
        </p:nvPicPr>
        <p:blipFill rotWithShape="1">
          <a:blip r:embed="rId3">
            <a:alphaModFix/>
          </a:blip>
          <a:srcRect/>
          <a:stretch/>
        </p:blipFill>
        <p:spPr>
          <a:xfrm>
            <a:off x="10727019" y="2639589"/>
            <a:ext cx="246077" cy="246077"/>
          </a:xfrm>
          <a:prstGeom prst="rect">
            <a:avLst/>
          </a:prstGeom>
          <a:noFill/>
          <a:ln>
            <a:noFill/>
          </a:ln>
        </p:spPr>
      </p:pic>
      <p:pic>
        <p:nvPicPr>
          <p:cNvPr id="604" name="Google Shape;604;p16"/>
          <p:cNvPicPr preferRelativeResize="0"/>
          <p:nvPr/>
        </p:nvPicPr>
        <p:blipFill rotWithShape="1">
          <a:blip r:embed="rId4">
            <a:alphaModFix/>
          </a:blip>
          <a:srcRect/>
          <a:stretch/>
        </p:blipFill>
        <p:spPr>
          <a:xfrm>
            <a:off x="7285863" y="845635"/>
            <a:ext cx="4634487" cy="1158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 name="Billede 1">
            <a:extLst>
              <a:ext uri="{FF2B5EF4-FFF2-40B4-BE49-F238E27FC236}">
                <a16:creationId xmlns:a16="http://schemas.microsoft.com/office/drawing/2014/main" id="{47B10127-1243-451E-BA0B-0086BD1ECD5E}"/>
              </a:ext>
            </a:extLst>
          </p:cNvPr>
          <p:cNvPicPr>
            <a:picLocks noChangeAspect="1"/>
          </p:cNvPicPr>
          <p:nvPr/>
        </p:nvPicPr>
        <p:blipFill>
          <a:blip r:embed="rId3"/>
          <a:stretch>
            <a:fillRect/>
          </a:stretch>
        </p:blipFill>
        <p:spPr>
          <a:xfrm>
            <a:off x="774993" y="339680"/>
            <a:ext cx="10642014" cy="61786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
          <p:cNvSpPr txBox="1">
            <a:spLocks noGrp="1"/>
          </p:cNvSpPr>
          <p:nvPr>
            <p:ph type="body" idx="1"/>
          </p:nvPr>
        </p:nvSpPr>
        <p:spPr>
          <a:xfrm>
            <a:off x="798380" y="2045703"/>
            <a:ext cx="10595100" cy="4148619"/>
          </a:xfrm>
          <a:prstGeom prst="rect">
            <a:avLst/>
          </a:prstGeom>
          <a:noFill/>
          <a:ln>
            <a:noFill/>
          </a:ln>
        </p:spPr>
        <p:txBody>
          <a:bodyPr spcFirstLastPara="1" wrap="square" lIns="91425" tIns="45700" rIns="91425" bIns="45700" anchor="ctr" anchorCtr="0">
            <a:normAutofit lnSpcReduction="10000"/>
          </a:bodyPr>
          <a:lstStyle/>
          <a:p>
            <a:pPr marL="0" lvl="0" indent="0">
              <a:spcBef>
                <a:spcPts val="0"/>
              </a:spcBef>
              <a:buClr>
                <a:schemeClr val="lt1"/>
              </a:buClr>
              <a:buSzPct val="200000"/>
            </a:pPr>
            <a:r>
              <a:rPr lang="da-DK" dirty="0"/>
              <a:t>Et sæt nyttige </a:t>
            </a:r>
            <a:r>
              <a:rPr lang="da-DK" b="1" dirty="0"/>
              <a:t>værktøjer til at designe og implementere </a:t>
            </a:r>
            <a:r>
              <a:rPr lang="da-DK" dirty="0"/>
              <a:t>praktiske læringsaktiviteter rettet mod plejepersonale, der skal implementeres i et arbejdsbaseret forløb.</a:t>
            </a:r>
          </a:p>
          <a:p>
            <a:pPr marL="0" lvl="0" indent="0">
              <a:spcBef>
                <a:spcPts val="0"/>
              </a:spcBef>
              <a:buClr>
                <a:schemeClr val="lt1"/>
              </a:buClr>
              <a:buSzPct val="200000"/>
            </a:pPr>
            <a:endParaRPr lang="da-DK" dirty="0"/>
          </a:p>
          <a:p>
            <a:pPr marL="0" lvl="0" indent="0">
              <a:spcBef>
                <a:spcPts val="0"/>
              </a:spcBef>
              <a:buClr>
                <a:schemeClr val="lt1"/>
              </a:buClr>
              <a:buSzPct val="200000"/>
            </a:pPr>
            <a:r>
              <a:rPr lang="da-DK" dirty="0"/>
              <a:t>Det omfatter indhold, aktiviteter og værktøjer til at styre deltagernes/plejepersonalets arbejdsbaserede læringsoplevelser.</a:t>
            </a:r>
          </a:p>
          <a:p>
            <a:pPr marL="0" lvl="0" indent="0">
              <a:spcBef>
                <a:spcPts val="0"/>
              </a:spcBef>
              <a:buClr>
                <a:schemeClr val="lt1"/>
              </a:buClr>
              <a:buSzPct val="200000"/>
            </a:pPr>
            <a:endParaRPr lang="da-DK" dirty="0"/>
          </a:p>
          <a:p>
            <a:pPr marL="0" lvl="0" indent="0">
              <a:spcBef>
                <a:spcPts val="0"/>
              </a:spcBef>
              <a:buClr>
                <a:schemeClr val="lt1"/>
              </a:buClr>
              <a:buSzPct val="200000"/>
            </a:pPr>
            <a:r>
              <a:rPr lang="da-DK" dirty="0"/>
              <a:t>Værktøjskassen henvender sig til undervisere/vejledere, der skal støtte plejepersonalet i den arbejdsbaserede læring, og til eleverne/plejepersonalet.</a:t>
            </a:r>
          </a:p>
          <a:p>
            <a:pPr marL="0" lvl="0" indent="0">
              <a:spcBef>
                <a:spcPts val="0"/>
              </a:spcBef>
              <a:buClr>
                <a:schemeClr val="lt1"/>
              </a:buClr>
              <a:buSzPct val="200000"/>
            </a:pPr>
            <a:endParaRPr lang="da-DK" dirty="0"/>
          </a:p>
          <a:p>
            <a:pPr marL="0" lvl="0" indent="0">
              <a:spcBef>
                <a:spcPts val="0"/>
              </a:spcBef>
              <a:buClr>
                <a:schemeClr val="lt1"/>
              </a:buClr>
              <a:buSzPct val="200000"/>
            </a:pPr>
            <a:r>
              <a:rPr lang="da-DK" dirty="0"/>
              <a:t>Det indeholder også træningsmaterialer til at træne WBL-vejlederne.</a:t>
            </a:r>
          </a:p>
          <a:p>
            <a:pPr marL="0" lvl="0" indent="0">
              <a:spcBef>
                <a:spcPts val="0"/>
              </a:spcBef>
              <a:buClr>
                <a:schemeClr val="lt1"/>
              </a:buClr>
              <a:buSzPct val="200000"/>
            </a:pPr>
            <a:r>
              <a:rPr lang="da-DK" dirty="0"/>
              <a:t> </a:t>
            </a:r>
          </a:p>
          <a:p>
            <a:pPr marL="0" lvl="0" indent="0">
              <a:spcBef>
                <a:spcPts val="0"/>
              </a:spcBef>
              <a:buClr>
                <a:schemeClr val="lt1"/>
              </a:buClr>
              <a:buSzPct val="200000"/>
            </a:pPr>
            <a:r>
              <a:rPr lang="da-DK" dirty="0"/>
              <a:t>Det vil blive udviklet i henhold til EQAVET+ principperne.</a:t>
            </a:r>
            <a:endParaRPr dirty="0"/>
          </a:p>
        </p:txBody>
      </p:sp>
      <p:sp>
        <p:nvSpPr>
          <p:cNvPr id="215" name="Google Shape;215;p1"/>
          <p:cNvSpPr txBox="1">
            <a:spLocks noGrp="1"/>
          </p:cNvSpPr>
          <p:nvPr>
            <p:ph type="body" idx="2"/>
          </p:nvPr>
        </p:nvSpPr>
        <p:spPr>
          <a:xfrm>
            <a:off x="798375" y="403973"/>
            <a:ext cx="10595100" cy="130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000"/>
              <a:buNone/>
            </a:pPr>
            <a:r>
              <a:rPr lang="en-US" sz="5400" b="1" dirty="0"/>
              <a:t>Human-Digital WBL Toolkit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36ea598341_1_24"/>
          <p:cNvSpPr txBox="1">
            <a:spLocks noGrp="1"/>
          </p:cNvSpPr>
          <p:nvPr>
            <p:ph type="body" idx="2"/>
          </p:nvPr>
        </p:nvSpPr>
        <p:spPr>
          <a:xfrm>
            <a:off x="798450" y="392893"/>
            <a:ext cx="10595100" cy="803700"/>
          </a:xfrm>
          <a:prstGeom prst="rect">
            <a:avLst/>
          </a:prstGeom>
          <a:noFill/>
          <a:ln>
            <a:noFill/>
          </a:ln>
        </p:spPr>
        <p:txBody>
          <a:bodyPr spcFirstLastPara="1" wrap="square" lIns="91425" tIns="45700" rIns="91425" bIns="45700" anchor="t" anchorCtr="0">
            <a:noAutofit/>
          </a:bodyPr>
          <a:lstStyle/>
          <a:p>
            <a:pPr marL="0" lvl="0" indent="0" algn="ctr">
              <a:lnSpc>
                <a:spcPct val="100000"/>
              </a:lnSpc>
              <a:spcBef>
                <a:spcPts val="0"/>
              </a:spcBef>
            </a:pPr>
            <a:r>
              <a:rPr lang="en-US" dirty="0" err="1"/>
              <a:t>Komponenter</a:t>
            </a:r>
            <a:r>
              <a:rPr lang="en-US" dirty="0"/>
              <a:t> </a:t>
            </a:r>
            <a:r>
              <a:rPr lang="en-US" dirty="0" err="1"/>
              <a:t>i</a:t>
            </a:r>
            <a:r>
              <a:rPr lang="en-US" dirty="0"/>
              <a:t> </a:t>
            </a:r>
            <a:r>
              <a:rPr lang="en-US" dirty="0" err="1"/>
              <a:t>toolkittet</a:t>
            </a:r>
            <a:r>
              <a:rPr lang="en-US" dirty="0"/>
              <a:t> </a:t>
            </a:r>
            <a:endParaRPr dirty="0"/>
          </a:p>
        </p:txBody>
      </p:sp>
      <p:sp>
        <p:nvSpPr>
          <p:cNvPr id="222" name="Google Shape;222;g136ea598341_1_24"/>
          <p:cNvSpPr/>
          <p:nvPr/>
        </p:nvSpPr>
        <p:spPr>
          <a:xfrm>
            <a:off x="3293691" y="1196593"/>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3</a:t>
            </a:r>
            <a:endParaRPr dirty="0"/>
          </a:p>
          <a:p>
            <a:pPr lvl="0"/>
            <a:r>
              <a:rPr lang="da-DK" sz="2000" dirty="0">
                <a:solidFill>
                  <a:schemeClr val="lt1"/>
                </a:solidFill>
                <a:latin typeface="Calibri"/>
                <a:ea typeface="Calibri"/>
                <a:cs typeface="Calibri"/>
                <a:sym typeface="Calibri"/>
              </a:rPr>
              <a:t>To praktiske vejledninger til plejepersonale</a:t>
            </a:r>
            <a:endParaRPr lang="da-DK"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3" name="Google Shape;223;g136ea598341_1_24"/>
          <p:cNvSpPr/>
          <p:nvPr/>
        </p:nvSpPr>
        <p:spPr>
          <a:xfrm>
            <a:off x="449833" y="1196592"/>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1</a:t>
            </a:r>
            <a:endParaRPr dirty="0"/>
          </a:p>
          <a:p>
            <a:pPr lvl="0">
              <a:lnSpc>
                <a:spcPct val="107000"/>
              </a:lnSpc>
            </a:pPr>
            <a:r>
              <a:rPr lang="da-DK" sz="2000" dirty="0">
                <a:solidFill>
                  <a:schemeClr val="lt1"/>
                </a:solidFill>
                <a:latin typeface="Calibri"/>
                <a:ea typeface="Calibri"/>
                <a:cs typeface="Calibri"/>
                <a:sym typeface="Calibri"/>
              </a:rPr>
              <a:t>En arbejdsbaseret læringsenhed for plejepersonale</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4" name="Google Shape;224;g136ea598341_1_24"/>
          <p:cNvSpPr/>
          <p:nvPr/>
        </p:nvSpPr>
        <p:spPr>
          <a:xfrm>
            <a:off x="449833" y="3844220"/>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2</a:t>
            </a:r>
            <a:endParaRPr dirty="0"/>
          </a:p>
          <a:p>
            <a:pPr lvl="0">
              <a:lnSpc>
                <a:spcPct val="107000"/>
              </a:lnSpc>
            </a:pPr>
            <a:r>
              <a:rPr lang="en-US" sz="2000" b="1" dirty="0">
                <a:solidFill>
                  <a:schemeClr val="lt1"/>
                </a:solidFill>
                <a:latin typeface="Calibri"/>
                <a:ea typeface="Calibri"/>
                <a:cs typeface="Calibri"/>
                <a:sym typeface="Calibri"/>
              </a:rPr>
              <a:t>Værktøj </a:t>
            </a:r>
            <a:r>
              <a:rPr lang="en-US" sz="2000" b="1" dirty="0" err="1">
                <a:solidFill>
                  <a:schemeClr val="lt1"/>
                </a:solidFill>
                <a:latin typeface="Calibri"/>
                <a:ea typeface="Calibri"/>
                <a:cs typeface="Calibri"/>
                <a:sym typeface="Calibri"/>
              </a:rPr>
              <a:t>til</a:t>
            </a:r>
            <a:r>
              <a:rPr lang="en-US" sz="2000" b="1" dirty="0">
                <a:solidFill>
                  <a:schemeClr val="lt1"/>
                </a:solidFill>
                <a:latin typeface="Calibri"/>
                <a:ea typeface="Calibri"/>
                <a:cs typeface="Calibri"/>
                <a:sym typeface="Calibri"/>
              </a:rPr>
              <a:t> </a:t>
            </a:r>
            <a:r>
              <a:rPr lang="en-US" sz="2000" b="1" dirty="0" err="1">
                <a:solidFill>
                  <a:schemeClr val="lt1"/>
                </a:solidFill>
                <a:latin typeface="Calibri"/>
                <a:ea typeface="Calibri"/>
                <a:cs typeface="Calibri"/>
                <a:sym typeface="Calibri"/>
              </a:rPr>
              <a:t>selvevaluering</a:t>
            </a:r>
            <a:r>
              <a:rPr lang="en-US" sz="2000" b="0" i="0" u="none" strike="noStrike" cap="none" dirty="0">
                <a:solidFill>
                  <a:schemeClr val="lt1"/>
                </a:solidFill>
                <a:latin typeface="Calibri"/>
                <a:ea typeface="Calibri"/>
                <a:cs typeface="Calibri"/>
                <a:sym typeface="Calibri"/>
              </a:rPr>
              <a:t> </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5" name="Google Shape;225;g136ea598341_1_24"/>
          <p:cNvSpPr/>
          <p:nvPr/>
        </p:nvSpPr>
        <p:spPr>
          <a:xfrm>
            <a:off x="3293691" y="3844220"/>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Tutor </a:t>
            </a:r>
            <a:r>
              <a:rPr lang="en-US" sz="2000" b="1" i="0" u="none" strike="noStrike" cap="none" dirty="0" err="1">
                <a:solidFill>
                  <a:schemeClr val="lt1"/>
                </a:solidFill>
                <a:latin typeface="Calibri"/>
                <a:ea typeface="Calibri"/>
                <a:cs typeface="Calibri"/>
                <a:sym typeface="Calibri"/>
              </a:rPr>
              <a:t>retningslinjer</a:t>
            </a:r>
            <a:endParaRPr dirty="0"/>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6" name="Google Shape;226;g136ea598341_1_24"/>
          <p:cNvSpPr/>
          <p:nvPr/>
        </p:nvSpPr>
        <p:spPr>
          <a:xfrm>
            <a:off x="6142786" y="119659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5</a:t>
            </a:r>
            <a:endParaRPr dirty="0"/>
          </a:p>
          <a:p>
            <a:pPr lvl="0"/>
            <a:r>
              <a:rPr lang="da-DK" sz="2000" b="1" i="0" u="none" strike="noStrike" cap="none" dirty="0">
                <a:solidFill>
                  <a:schemeClr val="lt1"/>
                </a:solidFill>
                <a:latin typeface="Calibri"/>
                <a:ea typeface="Calibri"/>
                <a:cs typeface="Calibri"/>
                <a:sym typeface="Calibri"/>
              </a:rPr>
              <a:t>Tutor </a:t>
            </a:r>
            <a:r>
              <a:rPr lang="da-DK" sz="2000" b="1" dirty="0">
                <a:solidFill>
                  <a:schemeClr val="lt1"/>
                </a:solidFill>
                <a:latin typeface="Calibri"/>
                <a:ea typeface="Calibri"/>
                <a:cs typeface="Calibri"/>
                <a:sym typeface="Calibri"/>
              </a:rPr>
              <a:t>uddannelsesplan</a:t>
            </a:r>
            <a:endParaRPr lang="da-DK" dirty="0"/>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7" name="Google Shape;227;g136ea598341_1_24"/>
          <p:cNvSpPr/>
          <p:nvPr/>
        </p:nvSpPr>
        <p:spPr>
          <a:xfrm>
            <a:off x="6142786" y="3860359"/>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6</a:t>
            </a:r>
            <a:endParaRPr dirty="0"/>
          </a:p>
          <a:p>
            <a:pPr lvl="0"/>
            <a:r>
              <a:rPr lang="en-US" sz="2000" b="1" dirty="0" err="1">
                <a:solidFill>
                  <a:schemeClr val="lt1"/>
                </a:solidFill>
                <a:latin typeface="Calibri"/>
                <a:ea typeface="Calibri"/>
                <a:cs typeface="Calibri"/>
                <a:sym typeface="Calibri"/>
              </a:rPr>
              <a:t>Træningsmaterialer</a:t>
            </a:r>
            <a:r>
              <a:rPr lang="en-US" sz="2000" b="1" dirty="0">
                <a:solidFill>
                  <a:schemeClr val="lt1"/>
                </a:solidFill>
                <a:latin typeface="Calibri"/>
                <a:ea typeface="Calibri"/>
                <a:cs typeface="Calibri"/>
                <a:sym typeface="Calibri"/>
              </a:rPr>
              <a:t> </a:t>
            </a:r>
            <a:r>
              <a:rPr lang="en-US" sz="2000" b="1" dirty="0" err="1">
                <a:solidFill>
                  <a:schemeClr val="lt1"/>
                </a:solidFill>
                <a:latin typeface="Calibri"/>
                <a:ea typeface="Calibri"/>
                <a:cs typeface="Calibri"/>
                <a:sym typeface="Calibri"/>
              </a:rPr>
              <a:t>til</a:t>
            </a:r>
            <a:r>
              <a:rPr lang="en-US" sz="2000" b="1" dirty="0">
                <a:solidFill>
                  <a:schemeClr val="lt1"/>
                </a:solidFill>
                <a:latin typeface="Calibri"/>
                <a:ea typeface="Calibri"/>
                <a:cs typeface="Calibri"/>
                <a:sym typeface="Calibri"/>
              </a:rPr>
              <a:t> </a:t>
            </a:r>
            <a:r>
              <a:rPr lang="en-US" sz="2000" b="1" dirty="0" err="1">
                <a:solidFill>
                  <a:schemeClr val="lt1"/>
                </a:solidFill>
                <a:latin typeface="Calibri"/>
                <a:ea typeface="Calibri"/>
                <a:cs typeface="Calibri"/>
                <a:sym typeface="Calibri"/>
              </a:rPr>
              <a:t>træning</a:t>
            </a:r>
            <a:r>
              <a:rPr lang="en-US" sz="2000" b="1" dirty="0">
                <a:solidFill>
                  <a:schemeClr val="lt1"/>
                </a:solidFill>
                <a:latin typeface="Calibri"/>
                <a:ea typeface="Calibri"/>
                <a:cs typeface="Calibri"/>
                <a:sym typeface="Calibri"/>
              </a:rPr>
              <a:t> </a:t>
            </a:r>
            <a:r>
              <a:rPr lang="en-US" sz="2000" b="1" dirty="0" err="1">
                <a:solidFill>
                  <a:schemeClr val="lt1"/>
                </a:solidFill>
                <a:latin typeface="Calibri"/>
                <a:ea typeface="Calibri"/>
                <a:cs typeface="Calibri"/>
                <a:sym typeface="Calibri"/>
              </a:rPr>
              <a:t>af</a:t>
            </a:r>
            <a:r>
              <a:rPr lang="en-US" sz="2000" b="1"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tutorer</a:t>
            </a: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8" name="Google Shape;228;g136ea598341_1_24"/>
          <p:cNvSpPr/>
          <p:nvPr/>
        </p:nvSpPr>
        <p:spPr>
          <a:xfrm>
            <a:off x="9007383" y="1194011"/>
            <a:ext cx="2726484" cy="243906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7</a:t>
            </a:r>
            <a:endParaRPr dirty="0"/>
          </a:p>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EQAVET+ </a:t>
            </a:r>
            <a:r>
              <a:rPr lang="en-US" sz="2000" b="0" i="0" u="none" strike="noStrike" cap="none" dirty="0" err="1">
                <a:solidFill>
                  <a:schemeClr val="lt1"/>
                </a:solidFill>
                <a:latin typeface="Calibri"/>
                <a:ea typeface="Calibri"/>
                <a:cs typeface="Calibri"/>
                <a:sym typeface="Calibri"/>
              </a:rPr>
              <a:t>retningslinjer</a:t>
            </a:r>
            <a:endParaRPr sz="20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9" name="Google Shape;229;g136ea598341_1_24"/>
          <p:cNvSpPr/>
          <p:nvPr/>
        </p:nvSpPr>
        <p:spPr>
          <a:xfrm>
            <a:off x="9007383" y="3857779"/>
            <a:ext cx="2726484" cy="2439069"/>
          </a:xfrm>
          <a:prstGeom prst="rect">
            <a:avLst/>
          </a:prstGeom>
          <a:noFill/>
          <a:ln w="762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
          <p:cNvSpPr txBox="1">
            <a:spLocks noGrp="1"/>
          </p:cNvSpPr>
          <p:nvPr>
            <p:ph type="body" idx="2"/>
          </p:nvPr>
        </p:nvSpPr>
        <p:spPr>
          <a:xfrm>
            <a:off x="798450" y="392893"/>
            <a:ext cx="10595100" cy="803700"/>
          </a:xfrm>
          <a:prstGeom prst="rect">
            <a:avLst/>
          </a:prstGeom>
          <a:noFill/>
          <a:ln>
            <a:noFill/>
          </a:ln>
        </p:spPr>
        <p:txBody>
          <a:bodyPr spcFirstLastPara="1" wrap="square" lIns="91425" tIns="45700" rIns="91425" bIns="45700" anchor="t" anchorCtr="0">
            <a:noAutofit/>
          </a:bodyPr>
          <a:lstStyle/>
          <a:p>
            <a:pPr marL="0" lvl="0" indent="0" algn="ctr">
              <a:lnSpc>
                <a:spcPct val="100000"/>
              </a:lnSpc>
              <a:spcBef>
                <a:spcPts val="0"/>
              </a:spcBef>
            </a:pPr>
            <a:r>
              <a:rPr lang="en-US" dirty="0" err="1"/>
              <a:t>Toolkittet</a:t>
            </a:r>
            <a:r>
              <a:rPr lang="en-US" dirty="0"/>
              <a:t> </a:t>
            </a:r>
            <a:r>
              <a:rPr lang="en-US" dirty="0" err="1"/>
              <a:t>ind</a:t>
            </a:r>
            <a:r>
              <a:rPr lang="en-US" dirty="0"/>
              <a:t> </a:t>
            </a:r>
            <a:r>
              <a:rPr lang="en-US" dirty="0" err="1"/>
              <a:t>i</a:t>
            </a:r>
            <a:r>
              <a:rPr lang="en-US" dirty="0"/>
              <a:t> </a:t>
            </a:r>
            <a:r>
              <a:rPr lang="en-US" dirty="0" err="1"/>
              <a:t>kvalitetscyklussen</a:t>
            </a:r>
            <a:endParaRPr dirty="0"/>
          </a:p>
        </p:txBody>
      </p:sp>
      <p:sp>
        <p:nvSpPr>
          <p:cNvPr id="236" name="Google Shape;236;p2"/>
          <p:cNvSpPr/>
          <p:nvPr/>
        </p:nvSpPr>
        <p:spPr>
          <a:xfrm>
            <a:off x="3758146" y="2487597"/>
            <a:ext cx="1138103" cy="1231357"/>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3</a:t>
            </a:r>
            <a:endParaRPr dirty="0"/>
          </a:p>
          <a:p>
            <a:pPr lvl="0"/>
            <a:r>
              <a:rPr lang="en-US" sz="1200" dirty="0">
                <a:solidFill>
                  <a:schemeClr val="lt1"/>
                </a:solidFill>
                <a:latin typeface="Calibri"/>
                <a:ea typeface="Calibri"/>
                <a:cs typeface="Calibri"/>
                <a:sym typeface="Calibri"/>
              </a:rPr>
              <a:t>To </a:t>
            </a:r>
            <a:r>
              <a:rPr lang="en-US" sz="1200" b="1" dirty="0" err="1">
                <a:solidFill>
                  <a:schemeClr val="lt1"/>
                </a:solidFill>
                <a:latin typeface="Calibri"/>
                <a:ea typeface="Calibri"/>
                <a:cs typeface="Calibri"/>
                <a:sym typeface="Calibri"/>
              </a:rPr>
              <a:t>praktiske</a:t>
            </a:r>
            <a:r>
              <a:rPr lang="en-US" sz="1200" b="1" dirty="0">
                <a:solidFill>
                  <a:schemeClr val="lt1"/>
                </a:solidFill>
                <a:latin typeface="Calibri"/>
                <a:ea typeface="Calibri"/>
                <a:cs typeface="Calibri"/>
                <a:sym typeface="Calibri"/>
              </a:rPr>
              <a:t> </a:t>
            </a:r>
            <a:r>
              <a:rPr lang="en-US" sz="1200" b="1" dirty="0" err="1">
                <a:solidFill>
                  <a:schemeClr val="lt1"/>
                </a:solidFill>
                <a:latin typeface="Calibri"/>
                <a:ea typeface="Calibri"/>
                <a:cs typeface="Calibri"/>
                <a:sym typeface="Calibri"/>
              </a:rPr>
              <a:t>vejledninger</a:t>
            </a:r>
            <a:r>
              <a:rPr lang="en-US" sz="1200" b="1"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til</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plejepersonale</a:t>
            </a:r>
            <a:endParaRPr lang="en-US" sz="1200" dirty="0">
              <a:solidFill>
                <a:schemeClr val="lt1"/>
              </a:solidFil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37" name="Google Shape;237;p2"/>
          <p:cNvSpPr/>
          <p:nvPr/>
        </p:nvSpPr>
        <p:spPr>
          <a:xfrm>
            <a:off x="1105969" y="2487597"/>
            <a:ext cx="1138103" cy="1257089"/>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chemeClr val="lt1"/>
                </a:solidFill>
                <a:latin typeface="Calibri"/>
                <a:ea typeface="Calibri"/>
                <a:cs typeface="Calibri"/>
                <a:sym typeface="Calibri"/>
              </a:rPr>
              <a:t>1</a:t>
            </a:r>
            <a:endParaRPr sz="2000" b="1" dirty="0"/>
          </a:p>
          <a:p>
            <a:pPr lvl="0">
              <a:lnSpc>
                <a:spcPct val="107000"/>
              </a:lnSpc>
            </a:pPr>
            <a:r>
              <a:rPr lang="da-DK" sz="1100" b="1" dirty="0">
                <a:solidFill>
                  <a:schemeClr val="lt1"/>
                </a:solidFill>
                <a:latin typeface="Calibri"/>
                <a:ea typeface="Calibri"/>
                <a:cs typeface="Calibri"/>
                <a:sym typeface="Calibri"/>
              </a:rPr>
              <a:t>En arbejdsbaseret læringsenhed for plejepersonale</a:t>
            </a:r>
            <a:endParaRPr lang="da-DK" sz="1100" b="1" dirty="0">
              <a:solidFill>
                <a:schemeClr val="lt1"/>
              </a:solidFill>
            </a:endParaRPr>
          </a:p>
          <a:p>
            <a:pPr marL="0" marR="0" lvl="0" indent="0" algn="l" rtl="0">
              <a:lnSpc>
                <a:spcPct val="100000"/>
              </a:lnSpc>
              <a:spcBef>
                <a:spcPts val="0"/>
              </a:spcBef>
              <a:spcAft>
                <a:spcPts val="0"/>
              </a:spcAft>
              <a:buNone/>
            </a:pPr>
            <a:endParaRPr sz="11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38" name="Google Shape;238;p2"/>
          <p:cNvSpPr/>
          <p:nvPr/>
        </p:nvSpPr>
        <p:spPr>
          <a:xfrm>
            <a:off x="3764136" y="3830557"/>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2</a:t>
            </a:r>
            <a:endParaRPr dirty="0"/>
          </a:p>
          <a:p>
            <a:pPr lvl="0">
              <a:lnSpc>
                <a:spcPct val="107000"/>
              </a:lnSpc>
            </a:pPr>
            <a:r>
              <a:rPr lang="en-US" sz="1200" b="1" dirty="0">
                <a:solidFill>
                  <a:schemeClr val="lt1"/>
                </a:solidFill>
                <a:latin typeface="Calibri"/>
                <a:ea typeface="Calibri"/>
                <a:cs typeface="Calibri"/>
                <a:sym typeface="Calibri"/>
              </a:rPr>
              <a:t>Værktøj </a:t>
            </a:r>
            <a:r>
              <a:rPr lang="en-US" sz="1200" b="1" dirty="0" err="1">
                <a:solidFill>
                  <a:schemeClr val="lt1"/>
                </a:solidFill>
                <a:latin typeface="Calibri"/>
                <a:ea typeface="Calibri"/>
                <a:cs typeface="Calibri"/>
                <a:sym typeface="Calibri"/>
              </a:rPr>
              <a:t>til</a:t>
            </a:r>
            <a:r>
              <a:rPr lang="en-US" sz="1200" b="1" dirty="0">
                <a:solidFill>
                  <a:schemeClr val="lt1"/>
                </a:solidFill>
                <a:latin typeface="Calibri"/>
                <a:ea typeface="Calibri"/>
                <a:cs typeface="Calibri"/>
                <a:sym typeface="Calibri"/>
              </a:rPr>
              <a:t> </a:t>
            </a:r>
            <a:r>
              <a:rPr lang="en-US" sz="1200" b="1" dirty="0" err="1">
                <a:solidFill>
                  <a:schemeClr val="lt1"/>
                </a:solidFill>
                <a:latin typeface="Calibri"/>
                <a:ea typeface="Calibri"/>
                <a:cs typeface="Calibri"/>
                <a:sym typeface="Calibri"/>
              </a:rPr>
              <a:t>selvevaluering</a:t>
            </a:r>
            <a:r>
              <a:rPr lang="en-US" sz="1200" dirty="0">
                <a:solidFill>
                  <a:schemeClr val="lt1"/>
                </a:solidFill>
                <a:latin typeface="Calibri"/>
                <a:ea typeface="Calibri"/>
                <a:cs typeface="Calibri"/>
                <a:sym typeface="Calibri"/>
              </a:rPr>
              <a:t> </a:t>
            </a:r>
            <a:endParaRPr lang="en-US" sz="1200" dirty="0">
              <a:solidFill>
                <a:schemeClr val="lt1"/>
              </a:solidFill>
            </a:endParaRPr>
          </a:p>
          <a:p>
            <a:pPr marL="0" marR="0" lvl="0" indent="0" algn="l" rtl="0">
              <a:lnSpc>
                <a:spcPct val="107000"/>
              </a:lnSpc>
              <a:spcBef>
                <a:spcPts val="0"/>
              </a:spcBef>
              <a:spcAft>
                <a:spcPts val="0"/>
              </a:spcAft>
              <a:buNone/>
            </a:pPr>
            <a:r>
              <a:rPr lang="en-US" sz="1200" b="0" i="0" u="none" strike="noStrike" cap="none" dirty="0">
                <a:solidFill>
                  <a:schemeClr val="lt1"/>
                </a:solidFill>
                <a:latin typeface="Calibri"/>
                <a:ea typeface="Calibri"/>
                <a:cs typeface="Calibri"/>
                <a:sym typeface="Calibri"/>
              </a:rPr>
              <a:t> </a:t>
            </a: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39" name="Google Shape;239;p2"/>
          <p:cNvSpPr/>
          <p:nvPr/>
        </p:nvSpPr>
        <p:spPr>
          <a:xfrm>
            <a:off x="3758146" y="5094012"/>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4</a:t>
            </a:r>
            <a:endParaRPr dirty="0"/>
          </a:p>
          <a:p>
            <a:pPr marL="0" marR="0" lvl="0" indent="0" algn="l" rtl="0">
              <a:lnSpc>
                <a:spcPct val="100000"/>
              </a:lnSpc>
              <a:spcBef>
                <a:spcPts val="0"/>
              </a:spcBef>
              <a:spcAft>
                <a:spcPts val="0"/>
              </a:spcAft>
              <a:buNone/>
            </a:pPr>
            <a:r>
              <a:rPr lang="en-US" sz="1200" b="0" i="0" u="none" strike="noStrike" cap="none" dirty="0">
                <a:solidFill>
                  <a:schemeClr val="lt1"/>
                </a:solidFill>
                <a:latin typeface="Calibri"/>
                <a:ea typeface="Calibri"/>
                <a:cs typeface="Calibri"/>
                <a:sym typeface="Calibri"/>
              </a:rPr>
              <a:t>Tutor </a:t>
            </a:r>
            <a:r>
              <a:rPr lang="en-US" sz="1200" b="1" dirty="0" err="1">
                <a:solidFill>
                  <a:schemeClr val="lt1"/>
                </a:solidFill>
                <a:latin typeface="Calibri"/>
                <a:ea typeface="Calibri"/>
                <a:cs typeface="Calibri"/>
                <a:sym typeface="Calibri"/>
              </a:rPr>
              <a:t>retningslinjer</a:t>
            </a:r>
            <a:endParaRPr dirty="0"/>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40" name="Google Shape;240;p2"/>
          <p:cNvSpPr/>
          <p:nvPr/>
        </p:nvSpPr>
        <p:spPr>
          <a:xfrm>
            <a:off x="1105969" y="384007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5</a:t>
            </a:r>
            <a:endParaRPr dirty="0"/>
          </a:p>
          <a:p>
            <a:pPr lvl="0"/>
            <a:r>
              <a:rPr lang="en-US" sz="1200" b="1" dirty="0">
                <a:solidFill>
                  <a:schemeClr val="lt1"/>
                </a:solidFill>
                <a:latin typeface="Calibri"/>
                <a:ea typeface="Calibri"/>
                <a:cs typeface="Calibri"/>
                <a:sym typeface="Calibri"/>
              </a:rPr>
              <a:t>Tutor </a:t>
            </a:r>
            <a:r>
              <a:rPr lang="en-US" sz="1200" b="1" dirty="0" err="1">
                <a:solidFill>
                  <a:schemeClr val="lt1"/>
                </a:solidFill>
                <a:latin typeface="Calibri"/>
                <a:ea typeface="Calibri"/>
                <a:cs typeface="Calibri"/>
                <a:sym typeface="Calibri"/>
              </a:rPr>
              <a:t>uddannelses</a:t>
            </a:r>
            <a:r>
              <a:rPr lang="en-US" sz="1200" b="1" dirty="0">
                <a:solidFill>
                  <a:schemeClr val="lt1"/>
                </a:solidFill>
                <a:latin typeface="Calibri"/>
                <a:ea typeface="Calibri"/>
                <a:cs typeface="Calibri"/>
                <a:sym typeface="Calibri"/>
              </a:rPr>
              <a:t>-plan</a:t>
            </a:r>
            <a:endParaRPr lang="en-US" sz="1200" dirty="0"/>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41" name="Google Shape;241;p2"/>
          <p:cNvSpPr/>
          <p:nvPr/>
        </p:nvSpPr>
        <p:spPr>
          <a:xfrm>
            <a:off x="1105969" y="5117356"/>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6</a:t>
            </a:r>
            <a:endParaRPr dirty="0"/>
          </a:p>
          <a:p>
            <a:pPr lvl="0"/>
            <a:r>
              <a:rPr lang="da-DK" sz="1200" b="1" dirty="0">
                <a:solidFill>
                  <a:schemeClr val="lt1"/>
                </a:solidFill>
                <a:latin typeface="Calibri"/>
                <a:ea typeface="Calibri"/>
                <a:cs typeface="Calibri"/>
                <a:sym typeface="Calibri"/>
              </a:rPr>
              <a:t>Træningsmaterialer til træning af </a:t>
            </a:r>
            <a:r>
              <a:rPr lang="da-DK" sz="1200" dirty="0">
                <a:solidFill>
                  <a:schemeClr val="lt1"/>
                </a:solidFill>
                <a:latin typeface="Calibri"/>
                <a:ea typeface="Calibri"/>
                <a:cs typeface="Calibri"/>
                <a:sym typeface="Calibri"/>
              </a:rPr>
              <a:t>tutorer</a:t>
            </a:r>
            <a:endParaRPr lang="da-DK" sz="1200" dirty="0">
              <a:solidFill>
                <a:schemeClr val="lt1"/>
              </a:solidFil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42" name="Google Shape;242;p2"/>
          <p:cNvSpPr/>
          <p:nvPr/>
        </p:nvSpPr>
        <p:spPr>
          <a:xfrm>
            <a:off x="6728639" y="2592840"/>
            <a:ext cx="1138103" cy="1151846"/>
          </a:xfrm>
          <a:prstGeom prst="rect">
            <a:avLst/>
          </a:prstGeom>
          <a:solidFill>
            <a:srgbClr val="064947"/>
          </a:solidFill>
          <a:ln w="25400" cap="flat" cmpd="sng">
            <a:solidFill>
              <a:srgbClr val="054F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7</a:t>
            </a:r>
            <a:endParaRPr dirty="0"/>
          </a:p>
          <a:p>
            <a:pPr marL="0" marR="0" lvl="0" indent="0" algn="l" rtl="0">
              <a:lnSpc>
                <a:spcPct val="100000"/>
              </a:lnSpc>
              <a:spcBef>
                <a:spcPts val="0"/>
              </a:spcBef>
              <a:spcAft>
                <a:spcPts val="0"/>
              </a:spcAft>
              <a:buNone/>
            </a:pPr>
            <a:r>
              <a:rPr lang="en-US" sz="1200" b="1" i="0" u="none" strike="noStrike" cap="none" dirty="0">
                <a:solidFill>
                  <a:schemeClr val="lt1"/>
                </a:solidFill>
                <a:latin typeface="Calibri"/>
                <a:ea typeface="Calibri"/>
                <a:cs typeface="Calibri"/>
                <a:sym typeface="Calibri"/>
              </a:rPr>
              <a:t>EQAVET+ </a:t>
            </a:r>
            <a:r>
              <a:rPr lang="en-US" sz="1200" dirty="0" err="1">
                <a:solidFill>
                  <a:schemeClr val="lt1"/>
                </a:solidFill>
                <a:latin typeface="Calibri"/>
                <a:ea typeface="Calibri"/>
                <a:cs typeface="Calibri"/>
                <a:sym typeface="Calibri"/>
              </a:rPr>
              <a:t>retningslinjer</a:t>
            </a:r>
            <a:endParaRPr sz="12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000" b="0" i="0" u="none" strike="noStrike" cap="none" dirty="0">
              <a:solidFill>
                <a:schemeClr val="lt1"/>
              </a:solidFill>
              <a:latin typeface="Arial"/>
              <a:ea typeface="Arial"/>
              <a:cs typeface="Arial"/>
              <a:sym typeface="Arial"/>
            </a:endParaRPr>
          </a:p>
        </p:txBody>
      </p:sp>
      <p:sp>
        <p:nvSpPr>
          <p:cNvPr id="243" name="Google Shape;243;p2"/>
          <p:cNvSpPr/>
          <p:nvPr/>
        </p:nvSpPr>
        <p:spPr>
          <a:xfrm>
            <a:off x="9007383" y="2487597"/>
            <a:ext cx="2726484" cy="3809251"/>
          </a:xfrm>
          <a:prstGeom prst="rect">
            <a:avLst/>
          </a:prstGeom>
          <a:noFill/>
          <a:ln w="762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44" name="Google Shape;244;p2"/>
          <p:cNvGrpSpPr/>
          <p:nvPr/>
        </p:nvGrpSpPr>
        <p:grpSpPr>
          <a:xfrm>
            <a:off x="295617" y="1014101"/>
            <a:ext cx="11600765" cy="1254136"/>
            <a:chOff x="5386" y="219358"/>
            <a:chExt cx="11600765" cy="1254136"/>
          </a:xfrm>
        </p:grpSpPr>
        <p:sp>
          <p:nvSpPr>
            <p:cNvPr id="245" name="Google Shape;245;p2"/>
            <p:cNvSpPr/>
            <p:nvPr/>
          </p:nvSpPr>
          <p:spPr>
            <a:xfrm>
              <a:off x="5386" y="219358"/>
              <a:ext cx="3135342" cy="125413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txBox="1"/>
            <p:nvPr/>
          </p:nvSpPr>
          <p:spPr>
            <a:xfrm>
              <a:off x="632454" y="219358"/>
              <a:ext cx="1881206" cy="125413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Planlægning</a:t>
              </a:r>
              <a:endParaRPr dirty="0"/>
            </a:p>
          </p:txBody>
        </p:sp>
        <p:sp>
          <p:nvSpPr>
            <p:cNvPr id="247" name="Google Shape;247;p2"/>
            <p:cNvSpPr/>
            <p:nvPr/>
          </p:nvSpPr>
          <p:spPr>
            <a:xfrm>
              <a:off x="2827194" y="219358"/>
              <a:ext cx="3135342" cy="125413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txBox="1"/>
            <p:nvPr/>
          </p:nvSpPr>
          <p:spPr>
            <a:xfrm>
              <a:off x="3454262" y="219358"/>
              <a:ext cx="1881206" cy="125413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err="1">
                  <a:solidFill>
                    <a:schemeClr val="lt1"/>
                  </a:solidFill>
                  <a:latin typeface="Arial"/>
                  <a:ea typeface="Arial"/>
                  <a:cs typeface="Arial"/>
                  <a:sym typeface="Arial"/>
                </a:rPr>
                <a:t>Implementering</a:t>
              </a:r>
              <a:endParaRPr sz="2000" b="0" i="0" u="none" strike="noStrike" cap="none" dirty="0">
                <a:solidFill>
                  <a:schemeClr val="lt1"/>
                </a:solidFill>
                <a:latin typeface="Arial"/>
                <a:ea typeface="Arial"/>
                <a:cs typeface="Arial"/>
                <a:sym typeface="Arial"/>
              </a:endParaRPr>
            </a:p>
          </p:txBody>
        </p:sp>
        <p:sp>
          <p:nvSpPr>
            <p:cNvPr id="249" name="Google Shape;249;p2"/>
            <p:cNvSpPr/>
            <p:nvPr/>
          </p:nvSpPr>
          <p:spPr>
            <a:xfrm>
              <a:off x="5649001" y="219358"/>
              <a:ext cx="3135342" cy="125413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txBox="1"/>
            <p:nvPr/>
          </p:nvSpPr>
          <p:spPr>
            <a:xfrm>
              <a:off x="6276069" y="219358"/>
              <a:ext cx="1881206" cy="125413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Check</a:t>
              </a:r>
              <a:endParaRPr dirty="0"/>
            </a:p>
          </p:txBody>
        </p:sp>
        <p:sp>
          <p:nvSpPr>
            <p:cNvPr id="251" name="Google Shape;251;p2"/>
            <p:cNvSpPr/>
            <p:nvPr/>
          </p:nvSpPr>
          <p:spPr>
            <a:xfrm>
              <a:off x="8470809" y="219358"/>
              <a:ext cx="3135342" cy="1254136"/>
            </a:xfrm>
            <a:prstGeom prst="chevron">
              <a:avLst>
                <a:gd name="adj" fmla="val 50000"/>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txBox="1"/>
            <p:nvPr/>
          </p:nvSpPr>
          <p:spPr>
            <a:xfrm>
              <a:off x="9097877" y="219358"/>
              <a:ext cx="1881206" cy="1254136"/>
            </a:xfrm>
            <a:prstGeom prst="rect">
              <a:avLst/>
            </a:prstGeom>
            <a:noFill/>
            <a:ln>
              <a:noFill/>
            </a:ln>
          </p:spPr>
          <p:txBody>
            <a:bodyPr spcFirstLastPara="1" wrap="square" lIns="80000" tIns="26650" rIns="26650" bIns="2665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Review</a:t>
              </a:r>
              <a:endParaRPr dirty="0"/>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855b97b-2fc4-404d-9168-286d8035c4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A7FAC1F248E1F4F93404173F099288F" ma:contentTypeVersion="16" ma:contentTypeDescription="Opret et nyt dokument." ma:contentTypeScope="" ma:versionID="0e96e098a4a14a33e2427297f666c05b">
  <xsd:schema xmlns:xsd="http://www.w3.org/2001/XMLSchema" xmlns:xs="http://www.w3.org/2001/XMLSchema" xmlns:p="http://schemas.microsoft.com/office/2006/metadata/properties" xmlns:ns3="6855b97b-2fc4-404d-9168-286d8035c4ff" xmlns:ns4="106617ce-8ed0-4180-bc88-2584e8840c50" targetNamespace="http://schemas.microsoft.com/office/2006/metadata/properties" ma:root="true" ma:fieldsID="e55a0b4147dfd0da4086b4d7e874af9b" ns3:_="" ns4:_="">
    <xsd:import namespace="6855b97b-2fc4-404d-9168-286d8035c4ff"/>
    <xsd:import namespace="106617ce-8ed0-4180-bc88-2584e8840c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Locatio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5b97b-2fc4-404d-9168-286d8035c4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6617ce-8ed0-4180-bc88-2584e8840c50"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element name="SharingHintHash" ma:index="19"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DE4A6E-F09C-4049-9B4B-5B8CEC838E03}">
  <ds:schemaRefs>
    <ds:schemaRef ds:uri="http://schemas.microsoft.com/sharepoint/v3/contenttype/forms"/>
  </ds:schemaRefs>
</ds:datastoreItem>
</file>

<file path=customXml/itemProps2.xml><?xml version="1.0" encoding="utf-8"?>
<ds:datastoreItem xmlns:ds="http://schemas.openxmlformats.org/officeDocument/2006/customXml" ds:itemID="{43D54900-522D-4264-BD94-8D5BD63A27A2}">
  <ds:schemaRefs>
    <ds:schemaRef ds:uri="http://purl.org/dc/elements/1.1/"/>
    <ds:schemaRef ds:uri="http://schemas.microsoft.com/office/2006/metadata/properties"/>
    <ds:schemaRef ds:uri="http://schemas.microsoft.com/office/2006/documentManagement/types"/>
    <ds:schemaRef ds:uri="106617ce-8ed0-4180-bc88-2584e8840c50"/>
    <ds:schemaRef ds:uri="http://purl.org/dc/terms/"/>
    <ds:schemaRef ds:uri="http://schemas.openxmlformats.org/package/2006/metadata/core-properties"/>
    <ds:schemaRef ds:uri="http://purl.org/dc/dcmitype/"/>
    <ds:schemaRef ds:uri="http://schemas.microsoft.com/office/infopath/2007/PartnerControls"/>
    <ds:schemaRef ds:uri="6855b97b-2fc4-404d-9168-286d8035c4ff"/>
    <ds:schemaRef ds:uri="http://www.w3.org/XML/1998/namespace"/>
  </ds:schemaRefs>
</ds:datastoreItem>
</file>

<file path=customXml/itemProps3.xml><?xml version="1.0" encoding="utf-8"?>
<ds:datastoreItem xmlns:ds="http://schemas.openxmlformats.org/officeDocument/2006/customXml" ds:itemID="{A8304D18-F45A-4A60-A39A-B85751940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5b97b-2fc4-404d-9168-286d8035c4ff"/>
    <ds:schemaRef ds:uri="106617ce-8ed0-4180-bc88-2584e8840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TotalTime>
  <Words>2889</Words>
  <Application>Microsoft Office PowerPoint</Application>
  <PresentationFormat>Widescreen</PresentationFormat>
  <Paragraphs>462</Paragraphs>
  <Slides>57</Slides>
  <Notes>57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57</vt:i4>
      </vt:variant>
    </vt:vector>
  </HeadingPairs>
  <TitlesOfParts>
    <vt:vector size="64" baseType="lpstr">
      <vt:lpstr>Montserrat Light</vt:lpstr>
      <vt:lpstr>Montserrat</vt:lpstr>
      <vt:lpstr>Courier New</vt:lpstr>
      <vt:lpstr>Calibri</vt:lpstr>
      <vt:lpstr>Arial</vt:lpstr>
      <vt:lpstr>Times New Roman</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Gillian Keane</dc:creator>
  <cp:lastModifiedBy>Lisbeth Marcussen (LIMA | OJ)</cp:lastModifiedBy>
  <cp:revision>7</cp:revision>
  <dcterms:created xsi:type="dcterms:W3CDTF">2020-10-14T13:32:04Z</dcterms:created>
  <dcterms:modified xsi:type="dcterms:W3CDTF">2023-09-04T08:30:43Z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0x010100BA7FAC1F248E1F4F93404173F099288F</vt:lpwstr>
  </property>
</Properties>
</file>