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9925050" cy="6792913"/>
  <p:embeddedFontLst>
    <p:embeddedFont>
      <p:font typeface="Calibri" panose="020F050202020403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pZuRUXbiRrhIRK/npYPZeYVwV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A76DB3-9638-482D-A55D-2DB85A03B9B5}">
  <a:tblStyle styleId="{CAA76DB3-9638-482D-A55D-2DB85A03B9B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DF655F5-5EC6-4829-AD59-84210C1494CA}"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AEA"/>
          </a:solidFill>
        </a:fill>
      </a:tcStyle>
    </a:band1H>
    <a:band2H>
      <a:tcTxStyle/>
      <a:tcStyle>
        <a:tcBdr/>
      </a:tcStyle>
    </a:band2H>
    <a:band1V>
      <a:tcTxStyle/>
      <a:tcStyle>
        <a:tcBdr/>
        <a:fill>
          <a:solidFill>
            <a:srgbClr val="E6EAE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488D9AA4-733A-4BE1-81F0-ABEB7A46C0C1}" styleName="Table_2">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4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Marcussen (LIMA | OJ)" userId="888574db-57ee-48cd-93c5-0c4f5a318406" providerId="ADAL" clId="{546B1B1C-A97C-4D99-9BF9-4EED489FBBA1}"/>
    <pc:docChg chg="custSel modSld">
      <pc:chgData name="Lisbeth Marcussen (LIMA | OJ)" userId="888574db-57ee-48cd-93c5-0c4f5a318406" providerId="ADAL" clId="{546B1B1C-A97C-4D99-9BF9-4EED489FBBA1}" dt="2023-09-05T06:53:18.193" v="1207"/>
      <pc:docMkLst>
        <pc:docMk/>
      </pc:docMkLst>
      <pc:sldChg chg="modSp">
        <pc:chgData name="Lisbeth Marcussen (LIMA | OJ)" userId="888574db-57ee-48cd-93c5-0c4f5a318406" providerId="ADAL" clId="{546B1B1C-A97C-4D99-9BF9-4EED489FBBA1}" dt="2023-09-05T06:23:29.270" v="29"/>
        <pc:sldMkLst>
          <pc:docMk/>
          <pc:sldMk cId="0" sldId="257"/>
        </pc:sldMkLst>
        <pc:spChg chg="mod">
          <ac:chgData name="Lisbeth Marcussen (LIMA | OJ)" userId="888574db-57ee-48cd-93c5-0c4f5a318406" providerId="ADAL" clId="{546B1B1C-A97C-4D99-9BF9-4EED489FBBA1}" dt="2023-09-05T06:23:07.262" v="13" actId="20577"/>
          <ac:spMkLst>
            <pc:docMk/>
            <pc:sldMk cId="0" sldId="257"/>
            <ac:spMk id="76" creationId="{00000000-0000-0000-0000-000000000000}"/>
          </ac:spMkLst>
        </pc:spChg>
        <pc:spChg chg="mod">
          <ac:chgData name="Lisbeth Marcussen (LIMA | OJ)" userId="888574db-57ee-48cd-93c5-0c4f5a318406" providerId="ADAL" clId="{546B1B1C-A97C-4D99-9BF9-4EED489FBBA1}" dt="2023-09-05T06:23:11.443" v="17" actId="20577"/>
          <ac:spMkLst>
            <pc:docMk/>
            <pc:sldMk cId="0" sldId="257"/>
            <ac:spMk id="78" creationId="{00000000-0000-0000-0000-000000000000}"/>
          </ac:spMkLst>
        </pc:spChg>
        <pc:spChg chg="mod">
          <ac:chgData name="Lisbeth Marcussen (LIMA | OJ)" userId="888574db-57ee-48cd-93c5-0c4f5a318406" providerId="ADAL" clId="{546B1B1C-A97C-4D99-9BF9-4EED489FBBA1}" dt="2023-09-05T06:23:15.939" v="24" actId="20577"/>
          <ac:spMkLst>
            <pc:docMk/>
            <pc:sldMk cId="0" sldId="257"/>
            <ac:spMk id="80" creationId="{00000000-0000-0000-0000-000000000000}"/>
          </ac:spMkLst>
        </pc:spChg>
        <pc:spChg chg="mod">
          <ac:chgData name="Lisbeth Marcussen (LIMA | OJ)" userId="888574db-57ee-48cd-93c5-0c4f5a318406" providerId="ADAL" clId="{546B1B1C-A97C-4D99-9BF9-4EED489FBBA1}" dt="2023-09-05T06:23:20.574" v="28" actId="20577"/>
          <ac:spMkLst>
            <pc:docMk/>
            <pc:sldMk cId="0" sldId="257"/>
            <ac:spMk id="82" creationId="{00000000-0000-0000-0000-000000000000}"/>
          </ac:spMkLst>
        </pc:spChg>
        <pc:spChg chg="mod">
          <ac:chgData name="Lisbeth Marcussen (LIMA | OJ)" userId="888574db-57ee-48cd-93c5-0c4f5a318406" providerId="ADAL" clId="{546B1B1C-A97C-4D99-9BF9-4EED489FBBA1}" dt="2023-09-05T06:23:29.270" v="29"/>
          <ac:spMkLst>
            <pc:docMk/>
            <pc:sldMk cId="0" sldId="257"/>
            <ac:spMk id="84" creationId="{00000000-0000-0000-0000-000000000000}"/>
          </ac:spMkLst>
        </pc:spChg>
        <pc:spChg chg="mod">
          <ac:chgData name="Lisbeth Marcussen (LIMA | OJ)" userId="888574db-57ee-48cd-93c5-0c4f5a318406" providerId="ADAL" clId="{546B1B1C-A97C-4D99-9BF9-4EED489FBBA1}" dt="2023-09-05T06:23:03.198" v="6" actId="20577"/>
          <ac:spMkLst>
            <pc:docMk/>
            <pc:sldMk cId="0" sldId="257"/>
            <ac:spMk id="85" creationId="{00000000-0000-0000-0000-000000000000}"/>
          </ac:spMkLst>
        </pc:spChg>
      </pc:sldChg>
      <pc:sldChg chg="modSp">
        <pc:chgData name="Lisbeth Marcussen (LIMA | OJ)" userId="888574db-57ee-48cd-93c5-0c4f5a318406" providerId="ADAL" clId="{546B1B1C-A97C-4D99-9BF9-4EED489FBBA1}" dt="2023-09-05T06:23:35.062" v="36" actId="20577"/>
        <pc:sldMkLst>
          <pc:docMk/>
          <pc:sldMk cId="0" sldId="258"/>
        </pc:sldMkLst>
        <pc:spChg chg="mod">
          <ac:chgData name="Lisbeth Marcussen (LIMA | OJ)" userId="888574db-57ee-48cd-93c5-0c4f5a318406" providerId="ADAL" clId="{546B1B1C-A97C-4D99-9BF9-4EED489FBBA1}" dt="2023-09-05T06:23:35.062" v="36" actId="20577"/>
          <ac:spMkLst>
            <pc:docMk/>
            <pc:sldMk cId="0" sldId="258"/>
            <ac:spMk id="91" creationId="{00000000-0000-0000-0000-000000000000}"/>
          </ac:spMkLst>
        </pc:spChg>
      </pc:sldChg>
      <pc:sldChg chg="modSp">
        <pc:chgData name="Lisbeth Marcussen (LIMA | OJ)" userId="888574db-57ee-48cd-93c5-0c4f5a318406" providerId="ADAL" clId="{546B1B1C-A97C-4D99-9BF9-4EED489FBBA1}" dt="2023-09-05T06:24:25.141" v="46"/>
        <pc:sldMkLst>
          <pc:docMk/>
          <pc:sldMk cId="0" sldId="259"/>
        </pc:sldMkLst>
        <pc:spChg chg="mod">
          <ac:chgData name="Lisbeth Marcussen (LIMA | OJ)" userId="888574db-57ee-48cd-93c5-0c4f5a318406" providerId="ADAL" clId="{546B1B1C-A97C-4D99-9BF9-4EED489FBBA1}" dt="2023-09-05T06:24:25.141" v="46"/>
          <ac:spMkLst>
            <pc:docMk/>
            <pc:sldMk cId="0" sldId="259"/>
            <ac:spMk id="97" creationId="{00000000-0000-0000-0000-000000000000}"/>
          </ac:spMkLst>
        </pc:spChg>
        <pc:spChg chg="mod">
          <ac:chgData name="Lisbeth Marcussen (LIMA | OJ)" userId="888574db-57ee-48cd-93c5-0c4f5a318406" providerId="ADAL" clId="{546B1B1C-A97C-4D99-9BF9-4EED489FBBA1}" dt="2023-09-05T06:23:39.663" v="43" actId="20577"/>
          <ac:spMkLst>
            <pc:docMk/>
            <pc:sldMk cId="0" sldId="259"/>
            <ac:spMk id="98" creationId="{00000000-0000-0000-0000-000000000000}"/>
          </ac:spMkLst>
        </pc:spChg>
        <pc:picChg chg="mod">
          <ac:chgData name="Lisbeth Marcussen (LIMA | OJ)" userId="888574db-57ee-48cd-93c5-0c4f5a318406" providerId="ADAL" clId="{546B1B1C-A97C-4D99-9BF9-4EED489FBBA1}" dt="2023-09-05T06:24:10.432" v="45" actId="14100"/>
          <ac:picMkLst>
            <pc:docMk/>
            <pc:sldMk cId="0" sldId="259"/>
            <ac:picMk id="99" creationId="{00000000-0000-0000-0000-000000000000}"/>
          </ac:picMkLst>
        </pc:picChg>
      </pc:sldChg>
      <pc:sldChg chg="modSp">
        <pc:chgData name="Lisbeth Marcussen (LIMA | OJ)" userId="888574db-57ee-48cd-93c5-0c4f5a318406" providerId="ADAL" clId="{546B1B1C-A97C-4D99-9BF9-4EED489FBBA1}" dt="2023-09-05T06:24:29.973" v="50" actId="20577"/>
        <pc:sldMkLst>
          <pc:docMk/>
          <pc:sldMk cId="0" sldId="260"/>
        </pc:sldMkLst>
        <pc:spChg chg="mod">
          <ac:chgData name="Lisbeth Marcussen (LIMA | OJ)" userId="888574db-57ee-48cd-93c5-0c4f5a318406" providerId="ADAL" clId="{546B1B1C-A97C-4D99-9BF9-4EED489FBBA1}" dt="2023-09-05T06:24:29.973" v="50" actId="20577"/>
          <ac:spMkLst>
            <pc:docMk/>
            <pc:sldMk cId="0" sldId="260"/>
            <ac:spMk id="105" creationId="{00000000-0000-0000-0000-000000000000}"/>
          </ac:spMkLst>
        </pc:spChg>
      </pc:sldChg>
      <pc:sldChg chg="modSp">
        <pc:chgData name="Lisbeth Marcussen (LIMA | OJ)" userId="888574db-57ee-48cd-93c5-0c4f5a318406" providerId="ADAL" clId="{546B1B1C-A97C-4D99-9BF9-4EED489FBBA1}" dt="2023-09-05T06:26:31.958" v="246" actId="6549"/>
        <pc:sldMkLst>
          <pc:docMk/>
          <pc:sldMk cId="0" sldId="261"/>
        </pc:sldMkLst>
        <pc:spChg chg="mod">
          <ac:chgData name="Lisbeth Marcussen (LIMA | OJ)" userId="888574db-57ee-48cd-93c5-0c4f5a318406" providerId="ADAL" clId="{546B1B1C-A97C-4D99-9BF9-4EED489FBBA1}" dt="2023-09-05T06:26:31.958" v="246" actId="6549"/>
          <ac:spMkLst>
            <pc:docMk/>
            <pc:sldMk cId="0" sldId="261"/>
            <ac:spMk id="111" creationId="{00000000-0000-0000-0000-000000000000}"/>
          </ac:spMkLst>
        </pc:spChg>
        <pc:spChg chg="mod">
          <ac:chgData name="Lisbeth Marcussen (LIMA | OJ)" userId="888574db-57ee-48cd-93c5-0c4f5a318406" providerId="ADAL" clId="{546B1B1C-A97C-4D99-9BF9-4EED489FBBA1}" dt="2023-09-05T06:24:35.877" v="54" actId="20577"/>
          <ac:spMkLst>
            <pc:docMk/>
            <pc:sldMk cId="0" sldId="261"/>
            <ac:spMk id="112" creationId="{00000000-0000-0000-0000-000000000000}"/>
          </ac:spMkLst>
        </pc:spChg>
      </pc:sldChg>
      <pc:sldChg chg="modSp">
        <pc:chgData name="Lisbeth Marcussen (LIMA | OJ)" userId="888574db-57ee-48cd-93c5-0c4f5a318406" providerId="ADAL" clId="{546B1B1C-A97C-4D99-9BF9-4EED489FBBA1}" dt="2023-09-05T06:26:39.419" v="253" actId="20577"/>
        <pc:sldMkLst>
          <pc:docMk/>
          <pc:sldMk cId="0" sldId="262"/>
        </pc:sldMkLst>
        <pc:spChg chg="mod">
          <ac:chgData name="Lisbeth Marcussen (LIMA | OJ)" userId="888574db-57ee-48cd-93c5-0c4f5a318406" providerId="ADAL" clId="{546B1B1C-A97C-4D99-9BF9-4EED489FBBA1}" dt="2023-09-05T06:26:39.419" v="253" actId="20577"/>
          <ac:spMkLst>
            <pc:docMk/>
            <pc:sldMk cId="0" sldId="262"/>
            <ac:spMk id="119" creationId="{00000000-0000-0000-0000-000000000000}"/>
          </ac:spMkLst>
        </pc:spChg>
      </pc:sldChg>
      <pc:sldChg chg="modSp">
        <pc:chgData name="Lisbeth Marcussen (LIMA | OJ)" userId="888574db-57ee-48cd-93c5-0c4f5a318406" providerId="ADAL" clId="{546B1B1C-A97C-4D99-9BF9-4EED489FBBA1}" dt="2023-09-05T06:31:25.446" v="277" actId="113"/>
        <pc:sldMkLst>
          <pc:docMk/>
          <pc:sldMk cId="0" sldId="263"/>
        </pc:sldMkLst>
        <pc:spChg chg="mod">
          <ac:chgData name="Lisbeth Marcussen (LIMA | OJ)" userId="888574db-57ee-48cd-93c5-0c4f5a318406" providerId="ADAL" clId="{546B1B1C-A97C-4D99-9BF9-4EED489FBBA1}" dt="2023-09-05T06:31:25.446" v="277" actId="113"/>
          <ac:spMkLst>
            <pc:docMk/>
            <pc:sldMk cId="0" sldId="263"/>
            <ac:spMk id="125" creationId="{00000000-0000-0000-0000-000000000000}"/>
          </ac:spMkLst>
        </pc:spChg>
        <pc:spChg chg="mod">
          <ac:chgData name="Lisbeth Marcussen (LIMA | OJ)" userId="888574db-57ee-48cd-93c5-0c4f5a318406" providerId="ADAL" clId="{546B1B1C-A97C-4D99-9BF9-4EED489FBBA1}" dt="2023-09-05T06:26:47.690" v="260" actId="20577"/>
          <ac:spMkLst>
            <pc:docMk/>
            <pc:sldMk cId="0" sldId="263"/>
            <ac:spMk id="126" creationId="{00000000-0000-0000-0000-000000000000}"/>
          </ac:spMkLst>
        </pc:spChg>
      </pc:sldChg>
      <pc:sldChg chg="modSp">
        <pc:chgData name="Lisbeth Marcussen (LIMA | OJ)" userId="888574db-57ee-48cd-93c5-0c4f5a318406" providerId="ADAL" clId="{546B1B1C-A97C-4D99-9BF9-4EED489FBBA1}" dt="2023-09-05T06:31:31.065" v="281" actId="20577"/>
        <pc:sldMkLst>
          <pc:docMk/>
          <pc:sldMk cId="0" sldId="264"/>
        </pc:sldMkLst>
        <pc:spChg chg="mod">
          <ac:chgData name="Lisbeth Marcussen (LIMA | OJ)" userId="888574db-57ee-48cd-93c5-0c4f5a318406" providerId="ADAL" clId="{546B1B1C-A97C-4D99-9BF9-4EED489FBBA1}" dt="2023-09-05T06:31:31.065" v="281" actId="20577"/>
          <ac:spMkLst>
            <pc:docMk/>
            <pc:sldMk cId="0" sldId="264"/>
            <ac:spMk id="133" creationId="{00000000-0000-0000-0000-000000000000}"/>
          </ac:spMkLst>
        </pc:spChg>
      </pc:sldChg>
      <pc:sldChg chg="modSp">
        <pc:chgData name="Lisbeth Marcussen (LIMA | OJ)" userId="888574db-57ee-48cd-93c5-0c4f5a318406" providerId="ADAL" clId="{546B1B1C-A97C-4D99-9BF9-4EED489FBBA1}" dt="2023-09-05T06:34:39.878" v="352"/>
        <pc:sldMkLst>
          <pc:docMk/>
          <pc:sldMk cId="0" sldId="265"/>
        </pc:sldMkLst>
        <pc:spChg chg="mod">
          <ac:chgData name="Lisbeth Marcussen (LIMA | OJ)" userId="888574db-57ee-48cd-93c5-0c4f5a318406" providerId="ADAL" clId="{546B1B1C-A97C-4D99-9BF9-4EED489FBBA1}" dt="2023-09-05T06:32:45.544" v="289"/>
          <ac:spMkLst>
            <pc:docMk/>
            <pc:sldMk cId="0" sldId="265"/>
            <ac:spMk id="139" creationId="{00000000-0000-0000-0000-000000000000}"/>
          </ac:spMkLst>
        </pc:spChg>
        <pc:spChg chg="mod">
          <ac:chgData name="Lisbeth Marcussen (LIMA | OJ)" userId="888574db-57ee-48cd-93c5-0c4f5a318406" providerId="ADAL" clId="{546B1B1C-A97C-4D99-9BF9-4EED489FBBA1}" dt="2023-09-05T06:31:38.391" v="285" actId="20577"/>
          <ac:spMkLst>
            <pc:docMk/>
            <pc:sldMk cId="0" sldId="265"/>
            <ac:spMk id="140" creationId="{00000000-0000-0000-0000-000000000000}"/>
          </ac:spMkLst>
        </pc:spChg>
        <pc:graphicFrameChg chg="mod modGraphic">
          <ac:chgData name="Lisbeth Marcussen (LIMA | OJ)" userId="888574db-57ee-48cd-93c5-0c4f5a318406" providerId="ADAL" clId="{546B1B1C-A97C-4D99-9BF9-4EED489FBBA1}" dt="2023-09-05T06:34:39.878" v="352"/>
          <ac:graphicFrameMkLst>
            <pc:docMk/>
            <pc:sldMk cId="0" sldId="265"/>
            <ac:graphicFrameMk id="141" creationId="{00000000-0000-0000-0000-000000000000}"/>
          </ac:graphicFrameMkLst>
        </pc:graphicFrameChg>
      </pc:sldChg>
      <pc:sldChg chg="modSp">
        <pc:chgData name="Lisbeth Marcussen (LIMA | OJ)" userId="888574db-57ee-48cd-93c5-0c4f5a318406" providerId="ADAL" clId="{546B1B1C-A97C-4D99-9BF9-4EED489FBBA1}" dt="2023-09-05T06:35:50.939" v="366"/>
        <pc:sldMkLst>
          <pc:docMk/>
          <pc:sldMk cId="0" sldId="266"/>
        </pc:sldMkLst>
        <pc:spChg chg="mod">
          <ac:chgData name="Lisbeth Marcussen (LIMA | OJ)" userId="888574db-57ee-48cd-93c5-0c4f5a318406" providerId="ADAL" clId="{546B1B1C-A97C-4D99-9BF9-4EED489FBBA1}" dt="2023-09-05T06:35:34.395" v="365"/>
          <ac:spMkLst>
            <pc:docMk/>
            <pc:sldMk cId="0" sldId="266"/>
            <ac:spMk id="146" creationId="{00000000-0000-0000-0000-000000000000}"/>
          </ac:spMkLst>
        </pc:spChg>
        <pc:spChg chg="mod">
          <ac:chgData name="Lisbeth Marcussen (LIMA | OJ)" userId="888574db-57ee-48cd-93c5-0c4f5a318406" providerId="ADAL" clId="{546B1B1C-A97C-4D99-9BF9-4EED489FBBA1}" dt="2023-09-05T06:34:56.936" v="364" actId="20577"/>
          <ac:spMkLst>
            <pc:docMk/>
            <pc:sldMk cId="0" sldId="266"/>
            <ac:spMk id="147" creationId="{00000000-0000-0000-0000-000000000000}"/>
          </ac:spMkLst>
        </pc:spChg>
        <pc:spChg chg="mod">
          <ac:chgData name="Lisbeth Marcussen (LIMA | OJ)" userId="888574db-57ee-48cd-93c5-0c4f5a318406" providerId="ADAL" clId="{546B1B1C-A97C-4D99-9BF9-4EED489FBBA1}" dt="2023-09-05T06:35:50.939" v="366"/>
          <ac:spMkLst>
            <pc:docMk/>
            <pc:sldMk cId="0" sldId="266"/>
            <ac:spMk id="148" creationId="{00000000-0000-0000-0000-000000000000}"/>
          </ac:spMkLst>
        </pc:spChg>
      </pc:sldChg>
      <pc:sldChg chg="modSp">
        <pc:chgData name="Lisbeth Marcussen (LIMA | OJ)" userId="888574db-57ee-48cd-93c5-0c4f5a318406" providerId="ADAL" clId="{546B1B1C-A97C-4D99-9BF9-4EED489FBBA1}" dt="2023-09-05T06:36:41.021" v="369"/>
        <pc:sldMkLst>
          <pc:docMk/>
          <pc:sldMk cId="0" sldId="267"/>
        </pc:sldMkLst>
        <pc:spChg chg="mod">
          <ac:chgData name="Lisbeth Marcussen (LIMA | OJ)" userId="888574db-57ee-48cd-93c5-0c4f5a318406" providerId="ADAL" clId="{546B1B1C-A97C-4D99-9BF9-4EED489FBBA1}" dt="2023-09-05T06:36:16.119" v="368"/>
          <ac:spMkLst>
            <pc:docMk/>
            <pc:sldMk cId="0" sldId="267"/>
            <ac:spMk id="155" creationId="{00000000-0000-0000-0000-000000000000}"/>
          </ac:spMkLst>
        </pc:spChg>
        <pc:spChg chg="mod">
          <ac:chgData name="Lisbeth Marcussen (LIMA | OJ)" userId="888574db-57ee-48cd-93c5-0c4f5a318406" providerId="ADAL" clId="{546B1B1C-A97C-4D99-9BF9-4EED489FBBA1}" dt="2023-09-05T06:36:03.494" v="367"/>
          <ac:spMkLst>
            <pc:docMk/>
            <pc:sldMk cId="0" sldId="267"/>
            <ac:spMk id="156" creationId="{00000000-0000-0000-0000-000000000000}"/>
          </ac:spMkLst>
        </pc:spChg>
        <pc:spChg chg="mod">
          <ac:chgData name="Lisbeth Marcussen (LIMA | OJ)" userId="888574db-57ee-48cd-93c5-0c4f5a318406" providerId="ADAL" clId="{546B1B1C-A97C-4D99-9BF9-4EED489FBBA1}" dt="2023-09-05T06:36:41.021" v="369"/>
          <ac:spMkLst>
            <pc:docMk/>
            <pc:sldMk cId="0" sldId="267"/>
            <ac:spMk id="157" creationId="{00000000-0000-0000-0000-000000000000}"/>
          </ac:spMkLst>
        </pc:spChg>
      </pc:sldChg>
      <pc:sldChg chg="modSp">
        <pc:chgData name="Lisbeth Marcussen (LIMA | OJ)" userId="888574db-57ee-48cd-93c5-0c4f5a318406" providerId="ADAL" clId="{546B1B1C-A97C-4D99-9BF9-4EED489FBBA1}" dt="2023-09-05T06:37:38.455" v="426" actId="20577"/>
        <pc:sldMkLst>
          <pc:docMk/>
          <pc:sldMk cId="0" sldId="268"/>
        </pc:sldMkLst>
        <pc:spChg chg="mod">
          <ac:chgData name="Lisbeth Marcussen (LIMA | OJ)" userId="888574db-57ee-48cd-93c5-0c4f5a318406" providerId="ADAL" clId="{546B1B1C-A97C-4D99-9BF9-4EED489FBBA1}" dt="2023-09-05T06:37:38.455" v="426" actId="20577"/>
          <ac:spMkLst>
            <pc:docMk/>
            <pc:sldMk cId="0" sldId="268"/>
            <ac:spMk id="163" creationId="{00000000-0000-0000-0000-000000000000}"/>
          </ac:spMkLst>
        </pc:spChg>
        <pc:spChg chg="mod">
          <ac:chgData name="Lisbeth Marcussen (LIMA | OJ)" userId="888574db-57ee-48cd-93c5-0c4f5a318406" providerId="ADAL" clId="{546B1B1C-A97C-4D99-9BF9-4EED489FBBA1}" dt="2023-09-05T06:37:10.360" v="406" actId="20577"/>
          <ac:spMkLst>
            <pc:docMk/>
            <pc:sldMk cId="0" sldId="268"/>
            <ac:spMk id="164" creationId="{00000000-0000-0000-0000-000000000000}"/>
          </ac:spMkLst>
        </pc:spChg>
      </pc:sldChg>
      <pc:sldChg chg="modSp">
        <pc:chgData name="Lisbeth Marcussen (LIMA | OJ)" userId="888574db-57ee-48cd-93c5-0c4f5a318406" providerId="ADAL" clId="{546B1B1C-A97C-4D99-9BF9-4EED489FBBA1}" dt="2023-09-05T06:38:21.191" v="444"/>
        <pc:sldMkLst>
          <pc:docMk/>
          <pc:sldMk cId="0" sldId="269"/>
        </pc:sldMkLst>
        <pc:spChg chg="mod">
          <ac:chgData name="Lisbeth Marcussen (LIMA | OJ)" userId="888574db-57ee-48cd-93c5-0c4f5a318406" providerId="ADAL" clId="{546B1B1C-A97C-4D99-9BF9-4EED489FBBA1}" dt="2023-09-05T06:38:12.298" v="443"/>
          <ac:spMkLst>
            <pc:docMk/>
            <pc:sldMk cId="0" sldId="269"/>
            <ac:spMk id="170" creationId="{00000000-0000-0000-0000-000000000000}"/>
          </ac:spMkLst>
        </pc:spChg>
        <pc:spChg chg="mod">
          <ac:chgData name="Lisbeth Marcussen (LIMA | OJ)" userId="888574db-57ee-48cd-93c5-0c4f5a318406" providerId="ADAL" clId="{546B1B1C-A97C-4D99-9BF9-4EED489FBBA1}" dt="2023-09-05T06:38:00.726" v="442" actId="1076"/>
          <ac:spMkLst>
            <pc:docMk/>
            <pc:sldMk cId="0" sldId="269"/>
            <ac:spMk id="171" creationId="{00000000-0000-0000-0000-000000000000}"/>
          </ac:spMkLst>
        </pc:spChg>
        <pc:spChg chg="mod">
          <ac:chgData name="Lisbeth Marcussen (LIMA | OJ)" userId="888574db-57ee-48cd-93c5-0c4f5a318406" providerId="ADAL" clId="{546B1B1C-A97C-4D99-9BF9-4EED489FBBA1}" dt="2023-09-05T06:38:21.191" v="444"/>
          <ac:spMkLst>
            <pc:docMk/>
            <pc:sldMk cId="0" sldId="269"/>
            <ac:spMk id="172" creationId="{00000000-0000-0000-0000-000000000000}"/>
          </ac:spMkLst>
        </pc:spChg>
      </pc:sldChg>
      <pc:sldChg chg="modSp">
        <pc:chgData name="Lisbeth Marcussen (LIMA | OJ)" userId="888574db-57ee-48cd-93c5-0c4f5a318406" providerId="ADAL" clId="{546B1B1C-A97C-4D99-9BF9-4EED489FBBA1}" dt="2023-09-05T06:39:21.345" v="487" actId="113"/>
        <pc:sldMkLst>
          <pc:docMk/>
          <pc:sldMk cId="0" sldId="270"/>
        </pc:sldMkLst>
        <pc:spChg chg="mod">
          <ac:chgData name="Lisbeth Marcussen (LIMA | OJ)" userId="888574db-57ee-48cd-93c5-0c4f5a318406" providerId="ADAL" clId="{546B1B1C-A97C-4D99-9BF9-4EED489FBBA1}" dt="2023-09-05T06:39:21.345" v="487" actId="113"/>
          <ac:spMkLst>
            <pc:docMk/>
            <pc:sldMk cId="0" sldId="270"/>
            <ac:spMk id="178" creationId="{00000000-0000-0000-0000-000000000000}"/>
          </ac:spMkLst>
        </pc:spChg>
        <pc:spChg chg="mod">
          <ac:chgData name="Lisbeth Marcussen (LIMA | OJ)" userId="888574db-57ee-48cd-93c5-0c4f5a318406" providerId="ADAL" clId="{546B1B1C-A97C-4D99-9BF9-4EED489FBBA1}" dt="2023-09-05T06:38:43.174" v="484" actId="20577"/>
          <ac:spMkLst>
            <pc:docMk/>
            <pc:sldMk cId="0" sldId="270"/>
            <ac:spMk id="179" creationId="{00000000-0000-0000-0000-000000000000}"/>
          </ac:spMkLst>
        </pc:spChg>
      </pc:sldChg>
      <pc:sldChg chg="modSp">
        <pc:chgData name="Lisbeth Marcussen (LIMA | OJ)" userId="888574db-57ee-48cd-93c5-0c4f5a318406" providerId="ADAL" clId="{546B1B1C-A97C-4D99-9BF9-4EED489FBBA1}" dt="2023-09-05T06:40:18.575" v="507"/>
        <pc:sldMkLst>
          <pc:docMk/>
          <pc:sldMk cId="0" sldId="271"/>
        </pc:sldMkLst>
        <pc:spChg chg="mod">
          <ac:chgData name="Lisbeth Marcussen (LIMA | OJ)" userId="888574db-57ee-48cd-93c5-0c4f5a318406" providerId="ADAL" clId="{546B1B1C-A97C-4D99-9BF9-4EED489FBBA1}" dt="2023-09-05T06:40:18.575" v="507"/>
          <ac:spMkLst>
            <pc:docMk/>
            <pc:sldMk cId="0" sldId="271"/>
            <ac:spMk id="185" creationId="{00000000-0000-0000-0000-000000000000}"/>
          </ac:spMkLst>
        </pc:spChg>
        <pc:spChg chg="mod">
          <ac:chgData name="Lisbeth Marcussen (LIMA | OJ)" userId="888574db-57ee-48cd-93c5-0c4f5a318406" providerId="ADAL" clId="{546B1B1C-A97C-4D99-9BF9-4EED489FBBA1}" dt="2023-09-05T06:39:34.064" v="504" actId="20577"/>
          <ac:spMkLst>
            <pc:docMk/>
            <pc:sldMk cId="0" sldId="271"/>
            <ac:spMk id="186" creationId="{00000000-0000-0000-0000-000000000000}"/>
          </ac:spMkLst>
        </pc:spChg>
      </pc:sldChg>
      <pc:sldChg chg="modSp">
        <pc:chgData name="Lisbeth Marcussen (LIMA | OJ)" userId="888574db-57ee-48cd-93c5-0c4f5a318406" providerId="ADAL" clId="{546B1B1C-A97C-4D99-9BF9-4EED489FBBA1}" dt="2023-09-05T06:41:01.991" v="536"/>
        <pc:sldMkLst>
          <pc:docMk/>
          <pc:sldMk cId="0" sldId="272"/>
        </pc:sldMkLst>
        <pc:spChg chg="mod">
          <ac:chgData name="Lisbeth Marcussen (LIMA | OJ)" userId="888574db-57ee-48cd-93c5-0c4f5a318406" providerId="ADAL" clId="{546B1B1C-A97C-4D99-9BF9-4EED489FBBA1}" dt="2023-09-05T06:41:01.991" v="536"/>
          <ac:spMkLst>
            <pc:docMk/>
            <pc:sldMk cId="0" sldId="272"/>
            <ac:spMk id="192" creationId="{00000000-0000-0000-0000-000000000000}"/>
          </ac:spMkLst>
        </pc:spChg>
        <pc:spChg chg="mod">
          <ac:chgData name="Lisbeth Marcussen (LIMA | OJ)" userId="888574db-57ee-48cd-93c5-0c4f5a318406" providerId="ADAL" clId="{546B1B1C-A97C-4D99-9BF9-4EED489FBBA1}" dt="2023-09-05T06:40:43.200" v="535" actId="790"/>
          <ac:spMkLst>
            <pc:docMk/>
            <pc:sldMk cId="0" sldId="272"/>
            <ac:spMk id="193" creationId="{00000000-0000-0000-0000-000000000000}"/>
          </ac:spMkLst>
        </pc:spChg>
      </pc:sldChg>
      <pc:sldChg chg="modSp">
        <pc:chgData name="Lisbeth Marcussen (LIMA | OJ)" userId="888574db-57ee-48cd-93c5-0c4f5a318406" providerId="ADAL" clId="{546B1B1C-A97C-4D99-9BF9-4EED489FBBA1}" dt="2023-09-05T06:42:12.638" v="560" actId="20577"/>
        <pc:sldMkLst>
          <pc:docMk/>
          <pc:sldMk cId="0" sldId="273"/>
        </pc:sldMkLst>
        <pc:spChg chg="mod">
          <ac:chgData name="Lisbeth Marcussen (LIMA | OJ)" userId="888574db-57ee-48cd-93c5-0c4f5a318406" providerId="ADAL" clId="{546B1B1C-A97C-4D99-9BF9-4EED489FBBA1}" dt="2023-09-05T06:41:22.881" v="537"/>
          <ac:spMkLst>
            <pc:docMk/>
            <pc:sldMk cId="0" sldId="273"/>
            <ac:spMk id="199" creationId="{00000000-0000-0000-0000-000000000000}"/>
          </ac:spMkLst>
        </pc:spChg>
        <pc:spChg chg="mod">
          <ac:chgData name="Lisbeth Marcussen (LIMA | OJ)" userId="888574db-57ee-48cd-93c5-0c4f5a318406" providerId="ADAL" clId="{546B1B1C-A97C-4D99-9BF9-4EED489FBBA1}" dt="2023-09-05T06:42:12.638" v="560" actId="20577"/>
          <ac:spMkLst>
            <pc:docMk/>
            <pc:sldMk cId="0" sldId="273"/>
            <ac:spMk id="200" creationId="{00000000-0000-0000-0000-000000000000}"/>
          </ac:spMkLst>
        </pc:spChg>
      </pc:sldChg>
      <pc:sldChg chg="modSp">
        <pc:chgData name="Lisbeth Marcussen (LIMA | OJ)" userId="888574db-57ee-48cd-93c5-0c4f5a318406" providerId="ADAL" clId="{546B1B1C-A97C-4D99-9BF9-4EED489FBBA1}" dt="2023-09-05T06:42:23.016" v="561"/>
        <pc:sldMkLst>
          <pc:docMk/>
          <pc:sldMk cId="0" sldId="274"/>
        </pc:sldMkLst>
        <pc:spChg chg="mod">
          <ac:chgData name="Lisbeth Marcussen (LIMA | OJ)" userId="888574db-57ee-48cd-93c5-0c4f5a318406" providerId="ADAL" clId="{546B1B1C-A97C-4D99-9BF9-4EED489FBBA1}" dt="2023-09-05T06:42:23.016" v="561"/>
          <ac:spMkLst>
            <pc:docMk/>
            <pc:sldMk cId="0" sldId="274"/>
            <ac:spMk id="206" creationId="{00000000-0000-0000-0000-000000000000}"/>
          </ac:spMkLst>
        </pc:spChg>
      </pc:sldChg>
      <pc:sldChg chg="modSp">
        <pc:chgData name="Lisbeth Marcussen (LIMA | OJ)" userId="888574db-57ee-48cd-93c5-0c4f5a318406" providerId="ADAL" clId="{546B1B1C-A97C-4D99-9BF9-4EED489FBBA1}" dt="2023-09-05T06:45:30.465" v="638" actId="20577"/>
        <pc:sldMkLst>
          <pc:docMk/>
          <pc:sldMk cId="0" sldId="275"/>
        </pc:sldMkLst>
        <pc:spChg chg="mod">
          <ac:chgData name="Lisbeth Marcussen (LIMA | OJ)" userId="888574db-57ee-48cd-93c5-0c4f5a318406" providerId="ADAL" clId="{546B1B1C-A97C-4D99-9BF9-4EED489FBBA1}" dt="2023-09-05T06:45:02.688" v="569"/>
          <ac:spMkLst>
            <pc:docMk/>
            <pc:sldMk cId="0" sldId="275"/>
            <ac:spMk id="216" creationId="{00000000-0000-0000-0000-000000000000}"/>
          </ac:spMkLst>
        </pc:spChg>
        <pc:spChg chg="mod">
          <ac:chgData name="Lisbeth Marcussen (LIMA | OJ)" userId="888574db-57ee-48cd-93c5-0c4f5a318406" providerId="ADAL" clId="{546B1B1C-A97C-4D99-9BF9-4EED489FBBA1}" dt="2023-09-05T06:45:18.256" v="601" actId="6549"/>
          <ac:spMkLst>
            <pc:docMk/>
            <pc:sldMk cId="0" sldId="275"/>
            <ac:spMk id="218" creationId="{00000000-0000-0000-0000-000000000000}"/>
          </ac:spMkLst>
        </pc:spChg>
        <pc:spChg chg="mod">
          <ac:chgData name="Lisbeth Marcussen (LIMA | OJ)" userId="888574db-57ee-48cd-93c5-0c4f5a318406" providerId="ADAL" clId="{546B1B1C-A97C-4D99-9BF9-4EED489FBBA1}" dt="2023-09-05T06:45:25.833" v="628" actId="20577"/>
          <ac:spMkLst>
            <pc:docMk/>
            <pc:sldMk cId="0" sldId="275"/>
            <ac:spMk id="220" creationId="{00000000-0000-0000-0000-000000000000}"/>
          </ac:spMkLst>
        </pc:spChg>
        <pc:spChg chg="mod">
          <ac:chgData name="Lisbeth Marcussen (LIMA | OJ)" userId="888574db-57ee-48cd-93c5-0c4f5a318406" providerId="ADAL" clId="{546B1B1C-A97C-4D99-9BF9-4EED489FBBA1}" dt="2023-09-05T06:45:30.465" v="638" actId="20577"/>
          <ac:spMkLst>
            <pc:docMk/>
            <pc:sldMk cId="0" sldId="275"/>
            <ac:spMk id="222" creationId="{00000000-0000-0000-0000-000000000000}"/>
          </ac:spMkLst>
        </pc:spChg>
        <pc:spChg chg="mod">
          <ac:chgData name="Lisbeth Marcussen (LIMA | OJ)" userId="888574db-57ee-48cd-93c5-0c4f5a318406" providerId="ADAL" clId="{546B1B1C-A97C-4D99-9BF9-4EED489FBBA1}" dt="2023-09-05T06:44:54.606" v="568" actId="20577"/>
          <ac:spMkLst>
            <pc:docMk/>
            <pc:sldMk cId="0" sldId="275"/>
            <ac:spMk id="223" creationId="{00000000-0000-0000-0000-000000000000}"/>
          </ac:spMkLst>
        </pc:spChg>
      </pc:sldChg>
      <pc:sldChg chg="modSp">
        <pc:chgData name="Lisbeth Marcussen (LIMA | OJ)" userId="888574db-57ee-48cd-93c5-0c4f5a318406" providerId="ADAL" clId="{546B1B1C-A97C-4D99-9BF9-4EED489FBBA1}" dt="2023-09-05T06:45:38.795" v="652" actId="20577"/>
        <pc:sldMkLst>
          <pc:docMk/>
          <pc:sldMk cId="0" sldId="276"/>
        </pc:sldMkLst>
        <pc:spChg chg="mod">
          <ac:chgData name="Lisbeth Marcussen (LIMA | OJ)" userId="888574db-57ee-48cd-93c5-0c4f5a318406" providerId="ADAL" clId="{546B1B1C-A97C-4D99-9BF9-4EED489FBBA1}" dt="2023-09-05T06:45:38.795" v="652" actId="20577"/>
          <ac:spMkLst>
            <pc:docMk/>
            <pc:sldMk cId="0" sldId="276"/>
            <ac:spMk id="229" creationId="{00000000-0000-0000-0000-000000000000}"/>
          </ac:spMkLst>
        </pc:spChg>
      </pc:sldChg>
      <pc:sldChg chg="modSp">
        <pc:chgData name="Lisbeth Marcussen (LIMA | OJ)" userId="888574db-57ee-48cd-93c5-0c4f5a318406" providerId="ADAL" clId="{546B1B1C-A97C-4D99-9BF9-4EED489FBBA1}" dt="2023-09-05T06:47:35.531" v="870" actId="20577"/>
        <pc:sldMkLst>
          <pc:docMk/>
          <pc:sldMk cId="0" sldId="277"/>
        </pc:sldMkLst>
        <pc:graphicFrameChg chg="modGraphic">
          <ac:chgData name="Lisbeth Marcussen (LIMA | OJ)" userId="888574db-57ee-48cd-93c5-0c4f5a318406" providerId="ADAL" clId="{546B1B1C-A97C-4D99-9BF9-4EED489FBBA1}" dt="2023-09-05T06:47:35.531" v="870" actId="20577"/>
          <ac:graphicFrameMkLst>
            <pc:docMk/>
            <pc:sldMk cId="0" sldId="277"/>
            <ac:graphicFrameMk id="237" creationId="{00000000-0000-0000-0000-000000000000}"/>
          </ac:graphicFrameMkLst>
        </pc:graphicFrameChg>
      </pc:sldChg>
      <pc:sldChg chg="modSp">
        <pc:chgData name="Lisbeth Marcussen (LIMA | OJ)" userId="888574db-57ee-48cd-93c5-0c4f5a318406" providerId="ADAL" clId="{546B1B1C-A97C-4D99-9BF9-4EED489FBBA1}" dt="2023-09-05T06:47:46.738" v="880" actId="20577"/>
        <pc:sldMkLst>
          <pc:docMk/>
          <pc:sldMk cId="0" sldId="278"/>
        </pc:sldMkLst>
        <pc:spChg chg="mod">
          <ac:chgData name="Lisbeth Marcussen (LIMA | OJ)" userId="888574db-57ee-48cd-93c5-0c4f5a318406" providerId="ADAL" clId="{546B1B1C-A97C-4D99-9BF9-4EED489FBBA1}" dt="2023-09-05T06:47:46.738" v="880" actId="20577"/>
          <ac:spMkLst>
            <pc:docMk/>
            <pc:sldMk cId="0" sldId="278"/>
            <ac:spMk id="243" creationId="{00000000-0000-0000-0000-000000000000}"/>
          </ac:spMkLst>
        </pc:spChg>
      </pc:sldChg>
      <pc:sldChg chg="modSp">
        <pc:chgData name="Lisbeth Marcussen (LIMA | OJ)" userId="888574db-57ee-48cd-93c5-0c4f5a318406" providerId="ADAL" clId="{546B1B1C-A97C-4D99-9BF9-4EED489FBBA1}" dt="2023-09-05T06:49:19.715" v="907" actId="6549"/>
        <pc:sldMkLst>
          <pc:docMk/>
          <pc:sldMk cId="0" sldId="279"/>
        </pc:sldMkLst>
        <pc:spChg chg="mod">
          <ac:chgData name="Lisbeth Marcussen (LIMA | OJ)" userId="888574db-57ee-48cd-93c5-0c4f5a318406" providerId="ADAL" clId="{546B1B1C-A97C-4D99-9BF9-4EED489FBBA1}" dt="2023-09-05T06:47:59.334" v="898" actId="20577"/>
          <ac:spMkLst>
            <pc:docMk/>
            <pc:sldMk cId="0" sldId="279"/>
            <ac:spMk id="251" creationId="{00000000-0000-0000-0000-000000000000}"/>
          </ac:spMkLst>
        </pc:spChg>
        <pc:spChg chg="mod">
          <ac:chgData name="Lisbeth Marcussen (LIMA | OJ)" userId="888574db-57ee-48cd-93c5-0c4f5a318406" providerId="ADAL" clId="{546B1B1C-A97C-4D99-9BF9-4EED489FBBA1}" dt="2023-09-05T06:49:19.715" v="907" actId="6549"/>
          <ac:spMkLst>
            <pc:docMk/>
            <pc:sldMk cId="0" sldId="279"/>
            <ac:spMk id="252" creationId="{00000000-0000-0000-0000-000000000000}"/>
          </ac:spMkLst>
        </pc:spChg>
      </pc:sldChg>
      <pc:sldChg chg="modSp">
        <pc:chgData name="Lisbeth Marcussen (LIMA | OJ)" userId="888574db-57ee-48cd-93c5-0c4f5a318406" providerId="ADAL" clId="{546B1B1C-A97C-4D99-9BF9-4EED489FBBA1}" dt="2023-09-05T06:49:43.923" v="966" actId="6549"/>
        <pc:sldMkLst>
          <pc:docMk/>
          <pc:sldMk cId="0" sldId="280"/>
        </pc:sldMkLst>
        <pc:spChg chg="mod">
          <ac:chgData name="Lisbeth Marcussen (LIMA | OJ)" userId="888574db-57ee-48cd-93c5-0c4f5a318406" providerId="ADAL" clId="{546B1B1C-A97C-4D99-9BF9-4EED489FBBA1}" dt="2023-09-05T06:49:25.792" v="921" actId="20577"/>
          <ac:spMkLst>
            <pc:docMk/>
            <pc:sldMk cId="0" sldId="280"/>
            <ac:spMk id="257" creationId="{00000000-0000-0000-0000-000000000000}"/>
          </ac:spMkLst>
        </pc:spChg>
        <pc:spChg chg="mod">
          <ac:chgData name="Lisbeth Marcussen (LIMA | OJ)" userId="888574db-57ee-48cd-93c5-0c4f5a318406" providerId="ADAL" clId="{546B1B1C-A97C-4D99-9BF9-4EED489FBBA1}" dt="2023-09-05T06:49:36.109" v="951" actId="20577"/>
          <ac:spMkLst>
            <pc:docMk/>
            <pc:sldMk cId="0" sldId="280"/>
            <ac:spMk id="258" creationId="{00000000-0000-0000-0000-000000000000}"/>
          </ac:spMkLst>
        </pc:spChg>
        <pc:spChg chg="mod">
          <ac:chgData name="Lisbeth Marcussen (LIMA | OJ)" userId="888574db-57ee-48cd-93c5-0c4f5a318406" providerId="ADAL" clId="{546B1B1C-A97C-4D99-9BF9-4EED489FBBA1}" dt="2023-09-05T06:49:41.677" v="965" actId="20577"/>
          <ac:spMkLst>
            <pc:docMk/>
            <pc:sldMk cId="0" sldId="280"/>
            <ac:spMk id="261" creationId="{00000000-0000-0000-0000-000000000000}"/>
          </ac:spMkLst>
        </pc:spChg>
        <pc:spChg chg="mod">
          <ac:chgData name="Lisbeth Marcussen (LIMA | OJ)" userId="888574db-57ee-48cd-93c5-0c4f5a318406" providerId="ADAL" clId="{546B1B1C-A97C-4D99-9BF9-4EED489FBBA1}" dt="2023-09-05T06:49:43.923" v="966" actId="6549"/>
          <ac:spMkLst>
            <pc:docMk/>
            <pc:sldMk cId="0" sldId="280"/>
            <ac:spMk id="262" creationId="{00000000-0000-0000-0000-000000000000}"/>
          </ac:spMkLst>
        </pc:spChg>
      </pc:sldChg>
      <pc:sldChg chg="modSp">
        <pc:chgData name="Lisbeth Marcussen (LIMA | OJ)" userId="888574db-57ee-48cd-93c5-0c4f5a318406" providerId="ADAL" clId="{546B1B1C-A97C-4D99-9BF9-4EED489FBBA1}" dt="2023-09-05T06:50:38.879" v="1005"/>
        <pc:sldMkLst>
          <pc:docMk/>
          <pc:sldMk cId="0" sldId="281"/>
        </pc:sldMkLst>
        <pc:spChg chg="mod">
          <ac:chgData name="Lisbeth Marcussen (LIMA | OJ)" userId="888574db-57ee-48cd-93c5-0c4f5a318406" providerId="ADAL" clId="{546B1B1C-A97C-4D99-9BF9-4EED489FBBA1}" dt="2023-09-05T06:49:49.407" v="976" actId="20577"/>
          <ac:spMkLst>
            <pc:docMk/>
            <pc:sldMk cId="0" sldId="281"/>
            <ac:spMk id="267" creationId="{00000000-0000-0000-0000-000000000000}"/>
          </ac:spMkLst>
        </pc:spChg>
        <pc:spChg chg="mod">
          <ac:chgData name="Lisbeth Marcussen (LIMA | OJ)" userId="888574db-57ee-48cd-93c5-0c4f5a318406" providerId="ADAL" clId="{546B1B1C-A97C-4D99-9BF9-4EED489FBBA1}" dt="2023-09-05T06:50:04.843" v="979" actId="1076"/>
          <ac:spMkLst>
            <pc:docMk/>
            <pc:sldMk cId="0" sldId="281"/>
            <ac:spMk id="268" creationId="{00000000-0000-0000-0000-000000000000}"/>
          </ac:spMkLst>
        </pc:spChg>
        <pc:spChg chg="mod">
          <ac:chgData name="Lisbeth Marcussen (LIMA | OJ)" userId="888574db-57ee-48cd-93c5-0c4f5a318406" providerId="ADAL" clId="{546B1B1C-A97C-4D99-9BF9-4EED489FBBA1}" dt="2023-09-05T06:50:23.190" v="1003"/>
          <ac:spMkLst>
            <pc:docMk/>
            <pc:sldMk cId="0" sldId="281"/>
            <ac:spMk id="269" creationId="{00000000-0000-0000-0000-000000000000}"/>
          </ac:spMkLst>
        </pc:spChg>
        <pc:spChg chg="mod">
          <ac:chgData name="Lisbeth Marcussen (LIMA | OJ)" userId="888574db-57ee-48cd-93c5-0c4f5a318406" providerId="ADAL" clId="{546B1B1C-A97C-4D99-9BF9-4EED489FBBA1}" dt="2023-09-05T06:50:38.879" v="1005"/>
          <ac:spMkLst>
            <pc:docMk/>
            <pc:sldMk cId="0" sldId="281"/>
            <ac:spMk id="270" creationId="{00000000-0000-0000-0000-000000000000}"/>
          </ac:spMkLst>
        </pc:spChg>
        <pc:spChg chg="mod">
          <ac:chgData name="Lisbeth Marcussen (LIMA | OJ)" userId="888574db-57ee-48cd-93c5-0c4f5a318406" providerId="ADAL" clId="{546B1B1C-A97C-4D99-9BF9-4EED489FBBA1}" dt="2023-09-05T06:50:31.417" v="1004"/>
          <ac:spMkLst>
            <pc:docMk/>
            <pc:sldMk cId="0" sldId="281"/>
            <ac:spMk id="271" creationId="{00000000-0000-0000-0000-000000000000}"/>
          </ac:spMkLst>
        </pc:spChg>
      </pc:sldChg>
      <pc:sldChg chg="modSp">
        <pc:chgData name="Lisbeth Marcussen (LIMA | OJ)" userId="888574db-57ee-48cd-93c5-0c4f5a318406" providerId="ADAL" clId="{546B1B1C-A97C-4D99-9BF9-4EED489FBBA1}" dt="2023-09-05T06:53:18.193" v="1207"/>
        <pc:sldMkLst>
          <pc:docMk/>
          <pc:sldMk cId="0" sldId="282"/>
        </pc:sldMkLst>
        <pc:spChg chg="mod">
          <ac:chgData name="Lisbeth Marcussen (LIMA | OJ)" userId="888574db-57ee-48cd-93c5-0c4f5a318406" providerId="ADAL" clId="{546B1B1C-A97C-4D99-9BF9-4EED489FBBA1}" dt="2023-09-05T06:50:59.465" v="1014"/>
          <ac:spMkLst>
            <pc:docMk/>
            <pc:sldMk cId="0" sldId="282"/>
            <ac:spMk id="279" creationId="{00000000-0000-0000-0000-000000000000}"/>
          </ac:spMkLst>
        </pc:spChg>
        <pc:spChg chg="mod">
          <ac:chgData name="Lisbeth Marcussen (LIMA | OJ)" userId="888574db-57ee-48cd-93c5-0c4f5a318406" providerId="ADAL" clId="{546B1B1C-A97C-4D99-9BF9-4EED489FBBA1}" dt="2023-09-05T06:51:26.213" v="1036" actId="20577"/>
          <ac:spMkLst>
            <pc:docMk/>
            <pc:sldMk cId="0" sldId="282"/>
            <ac:spMk id="280" creationId="{00000000-0000-0000-0000-000000000000}"/>
          </ac:spMkLst>
        </pc:spChg>
        <pc:spChg chg="mod">
          <ac:chgData name="Lisbeth Marcussen (LIMA | OJ)" userId="888574db-57ee-48cd-93c5-0c4f5a318406" providerId="ADAL" clId="{546B1B1C-A97C-4D99-9BF9-4EED489FBBA1}" dt="2023-09-05T06:51:32.598" v="1045" actId="20577"/>
          <ac:spMkLst>
            <pc:docMk/>
            <pc:sldMk cId="0" sldId="282"/>
            <ac:spMk id="301" creationId="{00000000-0000-0000-0000-000000000000}"/>
          </ac:spMkLst>
        </pc:spChg>
        <pc:spChg chg="mod">
          <ac:chgData name="Lisbeth Marcussen (LIMA | OJ)" userId="888574db-57ee-48cd-93c5-0c4f5a318406" providerId="ADAL" clId="{546B1B1C-A97C-4D99-9BF9-4EED489FBBA1}" dt="2023-09-05T06:53:18.193" v="1207"/>
          <ac:spMkLst>
            <pc:docMk/>
            <pc:sldMk cId="0" sldId="282"/>
            <ac:spMk id="302" creationId="{00000000-0000-0000-0000-000000000000}"/>
          </ac:spMkLst>
        </pc:spChg>
        <pc:graphicFrameChg chg="mod modGraphic">
          <ac:chgData name="Lisbeth Marcussen (LIMA | OJ)" userId="888574db-57ee-48cd-93c5-0c4f5a318406" providerId="ADAL" clId="{546B1B1C-A97C-4D99-9BF9-4EED489FBBA1}" dt="2023-09-05T06:52:42.908" v="1203"/>
          <ac:graphicFrameMkLst>
            <pc:docMk/>
            <pc:sldMk cId="0" sldId="282"/>
            <ac:graphicFrameMk id="281" creationId="{00000000-0000-0000-0000-000000000000}"/>
          </ac:graphicFrameMkLst>
        </pc:graphicFrameChg>
        <pc:graphicFrameChg chg="mod modGraphic">
          <ac:chgData name="Lisbeth Marcussen (LIMA | OJ)" userId="888574db-57ee-48cd-93c5-0c4f5a318406" providerId="ADAL" clId="{546B1B1C-A97C-4D99-9BF9-4EED489FBBA1}" dt="2023-09-05T06:53:03.693" v="1206"/>
          <ac:graphicFrameMkLst>
            <pc:docMk/>
            <pc:sldMk cId="0" sldId="282"/>
            <ac:graphicFrameMk id="28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0855" cy="340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1898" y="1"/>
            <a:ext cx="4300855" cy="3408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2089"/>
            <a:ext cx="4300855" cy="34082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3: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7: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7: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8: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8: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9: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9: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0: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40: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1: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41: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4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4: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4: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46: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46: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7:notes"/>
          <p:cNvSpPr txBox="1">
            <a:spLocks noGrp="1"/>
          </p:cNvSpPr>
          <p:nvPr>
            <p:ph type="body" idx="1"/>
          </p:nvPr>
        </p:nvSpPr>
        <p:spPr>
          <a:xfrm>
            <a:off x="992505" y="3269089"/>
            <a:ext cx="7940040" cy="267471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7: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8: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8: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8: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9: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9: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0: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0: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1: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51: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5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2: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2: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3: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3: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3: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4: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4: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5:notes"/>
          <p:cNvSpPr>
            <a:spLocks noGrp="1" noRot="1" noChangeAspect="1"/>
          </p:cNvSpPr>
          <p:nvPr>
            <p:ph type="sldImg" idx="2"/>
          </p:nvPr>
        </p:nvSpPr>
        <p:spPr>
          <a:xfrm>
            <a:off x="2924175" y="849313"/>
            <a:ext cx="4076700"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5:notes"/>
          <p:cNvSpPr txBox="1">
            <a:spLocks noGrp="1"/>
          </p:cNvSpPr>
          <p:nvPr>
            <p:ph type="body" idx="1"/>
          </p:nvPr>
        </p:nvSpPr>
        <p:spPr>
          <a:xfrm>
            <a:off x="992505" y="3269089"/>
            <a:ext cx="7940040" cy="26747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5:notes"/>
          <p:cNvSpPr txBox="1">
            <a:spLocks noGrp="1"/>
          </p:cNvSpPr>
          <p:nvPr>
            <p:ph type="sldNum" idx="12"/>
          </p:nvPr>
        </p:nvSpPr>
        <p:spPr>
          <a:xfrm>
            <a:off x="5621898" y="6452089"/>
            <a:ext cx="4300855" cy="34082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0"/>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22"/>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body" idx="1"/>
          </p:nvPr>
        </p:nvSpPr>
        <p:spPr>
          <a:xfrm>
            <a:off x="400774" y="3895717"/>
            <a:ext cx="4511694"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n-US" dirty="0" err="1"/>
              <a:t>Styring</a:t>
            </a:r>
            <a:r>
              <a:rPr lang="en-US" dirty="0"/>
              <a:t> </a:t>
            </a:r>
            <a:r>
              <a:rPr lang="en-US" dirty="0" err="1"/>
              <a:t>og</a:t>
            </a:r>
            <a:r>
              <a:rPr lang="en-US" dirty="0"/>
              <a:t> </a:t>
            </a:r>
            <a:r>
              <a:rPr lang="en-US" dirty="0" err="1"/>
              <a:t>monitorering</a:t>
            </a:r>
            <a:r>
              <a:rPr lang="en-US" dirty="0"/>
              <a:t>  </a:t>
            </a:r>
            <a:endParaRPr dirty="0"/>
          </a:p>
        </p:txBody>
      </p:sp>
      <p:pic>
        <p:nvPicPr>
          <p:cNvPr id="67" name="Google Shape;67;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68" name="Google Shape;68;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69" name="Google Shape;69;p3"/>
          <p:cNvSpPr txBox="1"/>
          <p:nvPr/>
        </p:nvSpPr>
        <p:spPr>
          <a:xfrm>
            <a:off x="490621" y="2924850"/>
            <a:ext cx="4511694" cy="1008300"/>
          </a:xfrm>
          <a:prstGeom prst="rect">
            <a:avLst/>
          </a:prstGeom>
          <a:noFill/>
          <a:ln>
            <a:noFill/>
          </a:ln>
        </p:spPr>
        <p:txBody>
          <a:bodyPr spcFirstLastPara="1" wrap="square" lIns="91425" tIns="45700" rIns="91425" bIns="45700" anchor="t" anchorCtr="0">
            <a:noAutofit/>
          </a:bodyPr>
          <a:lstStyle/>
          <a:p>
            <a:pPr marL="0" marR="0" lvl="0" indent="0" algn="l" rtl="0">
              <a:lnSpc>
                <a:spcPct val="98850"/>
              </a:lnSpc>
              <a:spcBef>
                <a:spcPts val="0"/>
              </a:spcBef>
              <a:spcAft>
                <a:spcPts val="0"/>
              </a:spcAft>
              <a:buClr>
                <a:schemeClr val="lt1"/>
              </a:buClr>
              <a:buSzPts val="4000"/>
              <a:buFont typeface="Arial"/>
              <a:buNone/>
            </a:pPr>
            <a:r>
              <a:rPr lang="en-US" sz="4000" b="0" i="0" u="none" strike="noStrike" cap="none">
                <a:solidFill>
                  <a:schemeClr val="lt1"/>
                </a:solidFill>
                <a:latin typeface="Calibri"/>
                <a:ea typeface="Calibri"/>
                <a:cs typeface="Calibri"/>
                <a:sym typeface="Calibri"/>
              </a:rPr>
              <a:t>LTTA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6"/>
          <p:cNvSpPr txBox="1">
            <a:spLocks noGrp="1"/>
          </p:cNvSpPr>
          <p:nvPr>
            <p:ph type="body" idx="1"/>
          </p:nvPr>
        </p:nvSpPr>
        <p:spPr>
          <a:xfrm>
            <a:off x="770623" y="1420428"/>
            <a:ext cx="10851370" cy="2166152"/>
          </a:xfrm>
          <a:prstGeom prst="rect">
            <a:avLst/>
          </a:prstGeom>
          <a:noFill/>
          <a:ln>
            <a:noFill/>
          </a:ln>
        </p:spPr>
        <p:txBody>
          <a:bodyPr spcFirstLastPara="1" wrap="square" lIns="91425" tIns="45700" rIns="91425" bIns="45700" anchor="t" anchorCtr="0">
            <a:noAutofit/>
          </a:bodyPr>
          <a:lstStyle/>
          <a:p>
            <a:pPr marL="342900" lvl="0" indent="-342900">
              <a:buFont typeface="Arial"/>
              <a:buChar char="•"/>
            </a:pPr>
            <a:r>
              <a:rPr lang="da-DK" dirty="0"/>
              <a:t>Værktøjet i dette skema består af </a:t>
            </a:r>
            <a:r>
              <a:rPr lang="en-US" b="1" dirty="0">
                <a:solidFill>
                  <a:srgbClr val="7F3494"/>
                </a:solidFill>
              </a:rPr>
              <a:t>7 </a:t>
            </a:r>
            <a:r>
              <a:rPr lang="en-US" b="1" dirty="0" err="1">
                <a:solidFill>
                  <a:srgbClr val="7F3494"/>
                </a:solidFill>
              </a:rPr>
              <a:t>forskellige</a:t>
            </a:r>
            <a:r>
              <a:rPr lang="en-US" b="1" dirty="0">
                <a:solidFill>
                  <a:srgbClr val="7F3494"/>
                </a:solidFill>
              </a:rPr>
              <a:t> dele</a:t>
            </a:r>
            <a:r>
              <a:rPr lang="en-US" dirty="0"/>
              <a:t>. </a:t>
            </a:r>
            <a:endParaRPr dirty="0"/>
          </a:p>
          <a:p>
            <a:pPr marL="342900" lvl="0" indent="-342900">
              <a:buFont typeface="Arial"/>
              <a:buChar char="•"/>
            </a:pPr>
            <a:r>
              <a:rPr lang="da-DK" dirty="0"/>
              <a:t>Hver af sektionerne indeholder en række åbne spørgsmål, der er rettet mod at observere arbejdstagerens proces i de forskellige kompetencer, han/hun forventes at tilegne sig under WBL.</a:t>
            </a:r>
            <a:r>
              <a:rPr lang="en-US" dirty="0"/>
              <a:t> </a:t>
            </a: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40" name="Google Shape;140;p36"/>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Hvad</a:t>
            </a:r>
            <a:r>
              <a:rPr lang="en-US" dirty="0"/>
              <a:t>?</a:t>
            </a:r>
            <a:endParaRPr dirty="0"/>
          </a:p>
          <a:p>
            <a:pPr marL="0" lvl="0" indent="0" algn="l" rtl="0">
              <a:lnSpc>
                <a:spcPct val="90000"/>
              </a:lnSpc>
              <a:spcBef>
                <a:spcPts val="1000"/>
              </a:spcBef>
              <a:spcAft>
                <a:spcPts val="0"/>
              </a:spcAft>
              <a:buClr>
                <a:srgbClr val="24BAA2"/>
              </a:buClr>
              <a:buSzPts val="3600"/>
              <a:buNone/>
            </a:pPr>
            <a:endParaRPr dirty="0"/>
          </a:p>
        </p:txBody>
      </p:sp>
      <p:graphicFrame>
        <p:nvGraphicFramePr>
          <p:cNvPr id="141" name="Google Shape;141;p36"/>
          <p:cNvGraphicFramePr/>
          <p:nvPr>
            <p:extLst>
              <p:ext uri="{D42A27DB-BD31-4B8C-83A1-F6EECF244321}">
                <p14:modId xmlns:p14="http://schemas.microsoft.com/office/powerpoint/2010/main" val="1329172403"/>
              </p:ext>
            </p:extLst>
          </p:nvPr>
        </p:nvGraphicFramePr>
        <p:xfrm>
          <a:off x="770623" y="3826278"/>
          <a:ext cx="10770350" cy="2111675"/>
        </p:xfrm>
        <a:graphic>
          <a:graphicData uri="http://schemas.openxmlformats.org/drawingml/2006/table">
            <a:tbl>
              <a:tblPr firstRow="1" bandRow="1">
                <a:noFill/>
                <a:tableStyleId>{CAA76DB3-9638-482D-A55D-2DB85A03B9B5}</a:tableStyleId>
              </a:tblPr>
              <a:tblGrid>
                <a:gridCol w="1333275">
                  <a:extLst>
                    <a:ext uri="{9D8B030D-6E8A-4147-A177-3AD203B41FA5}">
                      <a16:colId xmlns:a16="http://schemas.microsoft.com/office/drawing/2014/main" val="20000"/>
                    </a:ext>
                  </a:extLst>
                </a:gridCol>
                <a:gridCol w="1356675">
                  <a:extLst>
                    <a:ext uri="{9D8B030D-6E8A-4147-A177-3AD203B41FA5}">
                      <a16:colId xmlns:a16="http://schemas.microsoft.com/office/drawing/2014/main" val="20001"/>
                    </a:ext>
                  </a:extLst>
                </a:gridCol>
                <a:gridCol w="1457675">
                  <a:extLst>
                    <a:ext uri="{9D8B030D-6E8A-4147-A177-3AD203B41FA5}">
                      <a16:colId xmlns:a16="http://schemas.microsoft.com/office/drawing/2014/main" val="20002"/>
                    </a:ext>
                  </a:extLst>
                </a:gridCol>
                <a:gridCol w="1312150">
                  <a:extLst>
                    <a:ext uri="{9D8B030D-6E8A-4147-A177-3AD203B41FA5}">
                      <a16:colId xmlns:a16="http://schemas.microsoft.com/office/drawing/2014/main" val="20003"/>
                    </a:ext>
                  </a:extLst>
                </a:gridCol>
                <a:gridCol w="1774750">
                  <a:extLst>
                    <a:ext uri="{9D8B030D-6E8A-4147-A177-3AD203B41FA5}">
                      <a16:colId xmlns:a16="http://schemas.microsoft.com/office/drawing/2014/main" val="20004"/>
                    </a:ext>
                  </a:extLst>
                </a:gridCol>
                <a:gridCol w="2035500">
                  <a:extLst>
                    <a:ext uri="{9D8B030D-6E8A-4147-A177-3AD203B41FA5}">
                      <a16:colId xmlns:a16="http://schemas.microsoft.com/office/drawing/2014/main" val="20005"/>
                    </a:ext>
                  </a:extLst>
                </a:gridCol>
                <a:gridCol w="1500325">
                  <a:extLst>
                    <a:ext uri="{9D8B030D-6E8A-4147-A177-3AD203B41FA5}">
                      <a16:colId xmlns:a16="http://schemas.microsoft.com/office/drawing/2014/main" val="20006"/>
                    </a:ext>
                  </a:extLst>
                </a:gridCol>
              </a:tblGrid>
              <a:tr h="102860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1</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2</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3</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4</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5</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6</a:t>
                      </a:r>
                      <a:endParaRPr sz="1600">
                        <a:latin typeface="Calibri"/>
                        <a:ea typeface="Calibri"/>
                        <a:cs typeface="Calibri"/>
                        <a:sym typeface="Calibri"/>
                      </a:endParaRPr>
                    </a:p>
                  </a:txBody>
                  <a:tcPr marL="91450" marR="91450" marT="45725" marB="45725" anchor="ctr">
                    <a:solidFill>
                      <a:srgbClr val="7F3494"/>
                    </a:solidFill>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7</a:t>
                      </a:r>
                      <a:endParaRPr sz="1600">
                        <a:latin typeface="Calibri"/>
                        <a:ea typeface="Calibri"/>
                        <a:cs typeface="Calibri"/>
                        <a:sym typeface="Calibri"/>
                      </a:endParaRPr>
                    </a:p>
                  </a:txBody>
                  <a:tcPr marL="91450" marR="91450" marT="45725" marB="45725" anchor="ctr">
                    <a:solidFill>
                      <a:srgbClr val="7F3494"/>
                    </a:solidFill>
                  </a:tcPr>
                </a:tc>
                <a:extLst>
                  <a:ext uri="{0D108BD9-81ED-4DB2-BD59-A6C34878D82A}">
                    <a16:rowId xmlns:a16="http://schemas.microsoft.com/office/drawing/2014/main" val="10000"/>
                  </a:ext>
                </a:extLst>
              </a:tr>
              <a:tr h="1083075">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Deltagerens</a:t>
                      </a:r>
                      <a:r>
                        <a:rPr lang="en-US" sz="1600" b="1" i="0" u="none" strike="noStrike" cap="none" dirty="0">
                          <a:solidFill>
                            <a:srgbClr val="092E4B"/>
                          </a:solidFill>
                          <a:latin typeface="Calibri"/>
                          <a:ea typeface="Calibri"/>
                          <a:cs typeface="Calibri"/>
                          <a:sym typeface="Calibri"/>
                        </a:rPr>
                        <a:t>/</a:t>
                      </a:r>
                      <a:r>
                        <a:rPr lang="en-US" sz="1600" b="1" i="0" u="none" strike="noStrike" cap="none" dirty="0" err="1">
                          <a:solidFill>
                            <a:srgbClr val="092E4B"/>
                          </a:solidFill>
                          <a:latin typeface="Calibri"/>
                          <a:ea typeface="Calibri"/>
                          <a:cs typeface="Calibri"/>
                          <a:sym typeface="Calibri"/>
                        </a:rPr>
                        <a:t>plejepersonalets</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generelle</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præstation</a:t>
                      </a:r>
                      <a:endParaRPr sz="160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Avancerede</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aktiviteter</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og</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opgaver</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Afventende</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aktiviteter</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og</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opgaver</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Vanskeligheder</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Anbefalinger</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fra</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deltageren</a:t>
                      </a:r>
                      <a:r>
                        <a:rPr lang="en-US" sz="1600" b="1" i="0" u="none" strike="noStrike" cap="none" dirty="0">
                          <a:solidFill>
                            <a:srgbClr val="092E4B"/>
                          </a:solidFill>
                          <a:latin typeface="Calibri"/>
                          <a:ea typeface="Calibri"/>
                          <a:cs typeface="Calibri"/>
                          <a:sym typeface="Calibri"/>
                        </a:rPr>
                        <a:t>/</a:t>
                      </a:r>
                      <a:r>
                        <a:rPr lang="en-US" sz="1600" b="1" i="0" u="none" strike="noStrike" cap="none" dirty="0" err="1">
                          <a:solidFill>
                            <a:srgbClr val="092E4B"/>
                          </a:solidFill>
                          <a:latin typeface="Calibri"/>
                          <a:ea typeface="Calibri"/>
                          <a:cs typeface="Calibri"/>
                          <a:sym typeface="Calibri"/>
                        </a:rPr>
                        <a:t>pleje-personalet</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Anbefalinger</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fra</a:t>
                      </a:r>
                      <a:r>
                        <a:rPr lang="en-US" sz="1600" b="1" i="0" u="none" strike="noStrike" cap="none" dirty="0">
                          <a:solidFill>
                            <a:srgbClr val="092E4B"/>
                          </a:solidFill>
                          <a:latin typeface="Calibri"/>
                          <a:ea typeface="Calibri"/>
                          <a:cs typeface="Calibri"/>
                          <a:sym typeface="Calibri"/>
                        </a:rPr>
                        <a:t> WBL-tutor</a:t>
                      </a:r>
                      <a:endParaRPr sz="1600" b="1" i="0" u="none" strike="noStrike" cap="none" dirty="0">
                        <a:solidFill>
                          <a:srgbClr val="092E4B"/>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1" i="0" u="none" strike="noStrike" cap="none" dirty="0" err="1">
                          <a:solidFill>
                            <a:srgbClr val="092E4B"/>
                          </a:solidFill>
                          <a:latin typeface="Calibri"/>
                          <a:ea typeface="Calibri"/>
                          <a:cs typeface="Calibri"/>
                          <a:sym typeface="Calibri"/>
                        </a:rPr>
                        <a:t>Forpligtelse</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til</a:t>
                      </a:r>
                      <a:r>
                        <a:rPr lang="en-US" sz="1600" b="1" i="0" u="none" strike="noStrike" cap="none" dirty="0">
                          <a:solidFill>
                            <a:srgbClr val="092E4B"/>
                          </a:solidFill>
                          <a:latin typeface="Calibri"/>
                          <a:ea typeface="Calibri"/>
                          <a:cs typeface="Calibri"/>
                          <a:sym typeface="Calibri"/>
                        </a:rPr>
                        <a:t> </a:t>
                      </a:r>
                      <a:r>
                        <a:rPr lang="en-US" sz="1600" b="1" i="0" u="none" strike="noStrike" cap="none" dirty="0" err="1">
                          <a:solidFill>
                            <a:srgbClr val="092E4B"/>
                          </a:solidFill>
                          <a:latin typeface="Calibri"/>
                          <a:ea typeface="Calibri"/>
                          <a:cs typeface="Calibri"/>
                          <a:sym typeface="Calibri"/>
                        </a:rPr>
                        <a:t>opfølgning</a:t>
                      </a:r>
                      <a:endParaRPr sz="1600" b="1" i="0" u="none" strike="noStrike" cap="none" dirty="0">
                        <a:solidFill>
                          <a:srgbClr val="092E4B"/>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7"/>
          <p:cNvSpPr txBox="1">
            <a:spLocks noGrp="1"/>
          </p:cNvSpPr>
          <p:nvPr>
            <p:ph type="body" idx="1"/>
          </p:nvPr>
        </p:nvSpPr>
        <p:spPr>
          <a:xfrm>
            <a:off x="770623" y="1589103"/>
            <a:ext cx="10851370" cy="2166152"/>
          </a:xfrm>
          <a:prstGeom prst="rect">
            <a:avLst/>
          </a:prstGeom>
          <a:noFill/>
          <a:ln>
            <a:noFill/>
          </a:ln>
        </p:spPr>
        <p:txBody>
          <a:bodyPr spcFirstLastPara="1" wrap="square" lIns="91425" tIns="45700" rIns="91425" bIns="45700" anchor="t" anchorCtr="0">
            <a:noAutofit/>
          </a:bodyPr>
          <a:lstStyle/>
          <a:p>
            <a:pPr marL="0" lvl="0" indent="0" algn="just"/>
            <a:r>
              <a:rPr lang="da-DK" dirty="0"/>
              <a:t>Deltagernes præstationer vil blive målt på baggrund af subjektiv motivation (hos plejepersonalet selv) og subjektiv motivation, som den opfattes af tutorerne baseret på spørgsmål og kommentarer. Nogle spørgsmål, som du kan stille om dette emne, er:</a:t>
            </a: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47" name="Google Shape;147;p37"/>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Deltagerens</a:t>
            </a:r>
            <a:r>
              <a:rPr lang="en-US" dirty="0"/>
              <a:t>/</a:t>
            </a:r>
            <a:r>
              <a:rPr lang="en-US" dirty="0" err="1"/>
              <a:t>plejepersonalets</a:t>
            </a:r>
            <a:r>
              <a:rPr lang="en-US" dirty="0"/>
              <a:t> </a:t>
            </a:r>
            <a:r>
              <a:rPr lang="en-US" dirty="0" err="1"/>
              <a:t>generelle</a:t>
            </a:r>
            <a:r>
              <a:rPr lang="en-US" dirty="0"/>
              <a:t> </a:t>
            </a:r>
            <a:r>
              <a:rPr lang="en-US" dirty="0" err="1"/>
              <a:t>præstation</a:t>
            </a:r>
            <a:endParaRPr dirty="0"/>
          </a:p>
          <a:p>
            <a:pPr marL="0" lvl="0" indent="0" algn="l" rtl="0">
              <a:lnSpc>
                <a:spcPct val="90000"/>
              </a:lnSpc>
              <a:spcBef>
                <a:spcPts val="1000"/>
              </a:spcBef>
              <a:spcAft>
                <a:spcPts val="0"/>
              </a:spcAft>
              <a:buClr>
                <a:srgbClr val="24BAA2"/>
              </a:buClr>
              <a:buSzPts val="3600"/>
              <a:buNone/>
            </a:pPr>
            <a:endParaRPr dirty="0"/>
          </a:p>
        </p:txBody>
      </p:sp>
      <p:sp>
        <p:nvSpPr>
          <p:cNvPr id="148" name="Google Shape;148;p37"/>
          <p:cNvSpPr txBox="1"/>
          <p:nvPr/>
        </p:nvSpPr>
        <p:spPr>
          <a:xfrm>
            <a:off x="690238" y="3260324"/>
            <a:ext cx="8240700" cy="2862282"/>
          </a:xfrm>
          <a:prstGeom prst="rect">
            <a:avLst/>
          </a:prstGeom>
          <a:noFill/>
          <a:ln>
            <a:noFill/>
          </a:ln>
        </p:spPr>
        <p:txBody>
          <a:bodyPr spcFirstLastPara="1" wrap="square" lIns="91425" tIns="45700" rIns="91425" bIns="45700" anchor="t" anchorCtr="0">
            <a:spAutoFit/>
          </a:bodyPr>
          <a:lstStyle/>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Synes du, at denne WBL giver dig nyttig viden til dit arbejde? </a:t>
            </a:r>
          </a:p>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Hvor meget tid bruger du hver dag på at praktisere de ting, du har lært på denne WBL?</a:t>
            </a:r>
          </a:p>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Hvad motiverer dig til at lære mere om teknologi og sundhedspleje?</a:t>
            </a:r>
          </a:p>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Hvilke aktiviteter har du nydt mest indtil nu?</a:t>
            </a:r>
          </a:p>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Hvad er nogle af de resultater, du er stolt af?</a:t>
            </a:r>
          </a:p>
          <a:p>
            <a:pPr marL="742950" marR="179070" lvl="1" indent="-298450" algn="just">
              <a:buSzPts val="2000"/>
              <a:buFont typeface="Arial"/>
              <a:buAutoNum type="alphaLcPeriod"/>
            </a:pPr>
            <a:r>
              <a:rPr lang="da-DK" sz="2000" b="1" dirty="0">
                <a:solidFill>
                  <a:srgbClr val="7F3494"/>
                </a:solidFill>
                <a:latin typeface="Calibri"/>
                <a:ea typeface="Calibri"/>
                <a:cs typeface="Calibri"/>
                <a:sym typeface="Calibri"/>
              </a:rPr>
              <a:t>Hvordan vil du indtil nu evaluere den samlede akademiske oplevelse, du har haft med denne WBL?</a:t>
            </a:r>
            <a:endParaRPr sz="2000" b="0" i="0" u="none" strike="noStrike" cap="none" dirty="0">
              <a:solidFill>
                <a:srgbClr val="7F3494"/>
              </a:solidFill>
              <a:latin typeface="Calibri"/>
              <a:ea typeface="Calibri"/>
              <a:cs typeface="Calibri"/>
              <a:sym typeface="Calibri"/>
            </a:endParaRPr>
          </a:p>
        </p:txBody>
      </p:sp>
      <p:pic>
        <p:nvPicPr>
          <p:cNvPr id="149" name="Google Shape;149;p37"/>
          <p:cNvPicPr preferRelativeResize="0"/>
          <p:nvPr/>
        </p:nvPicPr>
        <p:blipFill rotWithShape="1">
          <a:blip r:embed="rId3">
            <a:alphaModFix/>
          </a:blip>
          <a:srcRect/>
          <a:stretch/>
        </p:blipFill>
        <p:spPr>
          <a:xfrm>
            <a:off x="9057264" y="3076983"/>
            <a:ext cx="2438400"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8"/>
          <p:cNvPicPr preferRelativeResize="0"/>
          <p:nvPr/>
        </p:nvPicPr>
        <p:blipFill rotWithShape="1">
          <a:blip r:embed="rId3">
            <a:alphaModFix/>
          </a:blip>
          <a:srcRect/>
          <a:stretch/>
        </p:blipFill>
        <p:spPr>
          <a:xfrm>
            <a:off x="8404640" y="3879525"/>
            <a:ext cx="1503235" cy="1503235"/>
          </a:xfrm>
          <a:prstGeom prst="rect">
            <a:avLst/>
          </a:prstGeom>
          <a:noFill/>
          <a:ln>
            <a:noFill/>
          </a:ln>
        </p:spPr>
      </p:pic>
      <p:sp>
        <p:nvSpPr>
          <p:cNvPr id="155" name="Google Shape;155;p38"/>
          <p:cNvSpPr txBox="1">
            <a:spLocks noGrp="1"/>
          </p:cNvSpPr>
          <p:nvPr>
            <p:ph type="body" idx="1"/>
          </p:nvPr>
        </p:nvSpPr>
        <p:spPr>
          <a:xfrm>
            <a:off x="770623" y="1447060"/>
            <a:ext cx="10851370" cy="2166152"/>
          </a:xfrm>
          <a:prstGeom prst="rect">
            <a:avLst/>
          </a:prstGeom>
          <a:noFill/>
          <a:ln>
            <a:noFill/>
          </a:ln>
        </p:spPr>
        <p:txBody>
          <a:bodyPr spcFirstLastPara="1" wrap="square" lIns="91425" tIns="45700" rIns="91425" bIns="45700" anchor="t" anchorCtr="0">
            <a:noAutofit/>
          </a:bodyPr>
          <a:lstStyle/>
          <a:p>
            <a:pPr marL="0" lvl="0" indent="0" algn="just"/>
            <a:r>
              <a:rPr lang="en-US" dirty="0"/>
              <a:t>I </a:t>
            </a:r>
            <a:r>
              <a:rPr lang="en-US" dirty="0" err="1"/>
              <a:t>denne</a:t>
            </a:r>
            <a:r>
              <a:rPr lang="en-US" dirty="0"/>
              <a:t> del </a:t>
            </a:r>
            <a:r>
              <a:rPr lang="en-US" dirty="0" err="1"/>
              <a:t>ønsker</a:t>
            </a:r>
            <a:r>
              <a:rPr lang="en-US" dirty="0"/>
              <a:t> vi at </a:t>
            </a:r>
            <a:r>
              <a:rPr lang="en-US" dirty="0" err="1"/>
              <a:t>observere</a:t>
            </a:r>
            <a:r>
              <a:rPr lang="en-US" dirty="0"/>
              <a:t>, </a:t>
            </a:r>
            <a:r>
              <a:rPr lang="en-US" dirty="0" err="1"/>
              <a:t>hvilken</a:t>
            </a:r>
            <a:r>
              <a:rPr lang="en-US" dirty="0"/>
              <a:t> slags </a:t>
            </a:r>
            <a:r>
              <a:rPr lang="en-US" dirty="0" err="1"/>
              <a:t>aktiviteter</a:t>
            </a:r>
            <a:r>
              <a:rPr lang="en-US" dirty="0"/>
              <a:t> </a:t>
            </a:r>
            <a:r>
              <a:rPr lang="en-US" dirty="0" err="1"/>
              <a:t>eleverne</a:t>
            </a:r>
            <a:r>
              <a:rPr lang="en-US" dirty="0"/>
              <a:t> har </a:t>
            </a:r>
            <a:r>
              <a:rPr lang="en-US" dirty="0" err="1"/>
              <a:t>udført</a:t>
            </a:r>
            <a:r>
              <a:rPr lang="en-US" dirty="0"/>
              <a:t> </a:t>
            </a:r>
            <a:r>
              <a:rPr lang="en-US" dirty="0" err="1"/>
              <a:t>mellem</a:t>
            </a:r>
            <a:r>
              <a:rPr lang="en-US" dirty="0"/>
              <a:t> </a:t>
            </a:r>
            <a:r>
              <a:rPr lang="en-US" dirty="0" err="1"/>
              <a:t>begyndelsen</a:t>
            </a:r>
            <a:r>
              <a:rPr lang="en-US" dirty="0"/>
              <a:t> </a:t>
            </a:r>
            <a:r>
              <a:rPr lang="en-US" dirty="0" err="1"/>
              <a:t>af</a:t>
            </a:r>
            <a:r>
              <a:rPr lang="en-US" dirty="0"/>
              <a:t> WBL </a:t>
            </a:r>
            <a:r>
              <a:rPr lang="en-US" dirty="0" err="1"/>
              <a:t>og</a:t>
            </a:r>
            <a:r>
              <a:rPr lang="en-US" dirty="0"/>
              <a:t> </a:t>
            </a:r>
            <a:r>
              <a:rPr lang="en-US" dirty="0" err="1"/>
              <a:t>tidspunktet</a:t>
            </a:r>
            <a:r>
              <a:rPr lang="en-US" dirty="0"/>
              <a:t> for </a:t>
            </a:r>
            <a:r>
              <a:rPr lang="en-US" dirty="0" err="1"/>
              <a:t>monitoreringen</a:t>
            </a:r>
            <a:r>
              <a:rPr lang="en-US" dirty="0"/>
              <a:t> for at </a:t>
            </a:r>
            <a:r>
              <a:rPr lang="en-US" dirty="0" err="1"/>
              <a:t>kende</a:t>
            </a:r>
            <a:r>
              <a:rPr lang="en-US" dirty="0"/>
              <a:t> </a:t>
            </a:r>
            <a:r>
              <a:rPr lang="en-US" dirty="0" err="1"/>
              <a:t>deres</a:t>
            </a:r>
            <a:r>
              <a:rPr lang="en-US" dirty="0"/>
              <a:t> motivation. I den </a:t>
            </a:r>
            <a:r>
              <a:rPr lang="en-US" dirty="0" err="1"/>
              <a:t>forbindelse</a:t>
            </a:r>
            <a:r>
              <a:rPr lang="en-US" dirty="0"/>
              <a:t> </a:t>
            </a:r>
            <a:r>
              <a:rPr lang="en-US" dirty="0" err="1"/>
              <a:t>vil</a:t>
            </a:r>
            <a:r>
              <a:rPr lang="en-US" dirty="0"/>
              <a:t> vi </a:t>
            </a:r>
            <a:r>
              <a:rPr lang="en-US" dirty="0" err="1"/>
              <a:t>spørge</a:t>
            </a:r>
            <a:r>
              <a:rPr lang="en-US" dirty="0"/>
              <a:t> </a:t>
            </a:r>
            <a:r>
              <a:rPr lang="en-US" dirty="0" err="1"/>
              <a:t>til</a:t>
            </a:r>
            <a:r>
              <a:rPr lang="en-US" dirty="0"/>
              <a:t> </a:t>
            </a:r>
            <a:r>
              <a:rPr lang="en-US" dirty="0" err="1"/>
              <a:t>følgende</a:t>
            </a:r>
            <a:r>
              <a:rPr lang="en-US" dirty="0"/>
              <a:t> </a:t>
            </a:r>
            <a:r>
              <a:rPr lang="en-US" dirty="0" err="1"/>
              <a:t>aktiviteter</a:t>
            </a:r>
            <a:r>
              <a:rPr lang="en-US" dirty="0"/>
              <a:t> </a:t>
            </a:r>
            <a:r>
              <a:rPr lang="en-US" dirty="0" err="1"/>
              <a:t>eller</a:t>
            </a:r>
            <a:r>
              <a:rPr lang="en-US" dirty="0"/>
              <a:t> </a:t>
            </a:r>
            <a:r>
              <a:rPr lang="en-US" dirty="0" err="1"/>
              <a:t>opgaver</a:t>
            </a:r>
            <a:endParaRPr dirty="0"/>
          </a:p>
          <a:p>
            <a:pPr marL="342900" lvl="0" indent="-190500" algn="l" rtl="0">
              <a:lnSpc>
                <a:spcPct val="90000"/>
              </a:lnSpc>
              <a:spcBef>
                <a:spcPts val="1000"/>
              </a:spcBef>
              <a:spcAft>
                <a:spcPts val="0"/>
              </a:spcAft>
              <a:buClr>
                <a:srgbClr val="092E4B"/>
              </a:buClr>
              <a:buSzPts val="2400"/>
              <a:buFont typeface="Arial"/>
              <a:buNone/>
            </a:pPr>
            <a:endParaRPr dirty="0"/>
          </a:p>
        </p:txBody>
      </p:sp>
      <p:sp>
        <p:nvSpPr>
          <p:cNvPr id="156" name="Google Shape;156;p38"/>
          <p:cNvSpPr txBox="1">
            <a:spLocks noGrp="1"/>
          </p:cNvSpPr>
          <p:nvPr>
            <p:ph type="body" idx="2"/>
          </p:nvPr>
        </p:nvSpPr>
        <p:spPr>
          <a:xfrm>
            <a:off x="770623" y="733612"/>
            <a:ext cx="10595237" cy="44711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Avancerede</a:t>
            </a:r>
            <a:r>
              <a:rPr lang="en-US" dirty="0"/>
              <a:t> </a:t>
            </a:r>
            <a:r>
              <a:rPr lang="en-US" dirty="0" err="1"/>
              <a:t>aktiviteter</a:t>
            </a:r>
            <a:r>
              <a:rPr lang="en-US" dirty="0"/>
              <a:t> </a:t>
            </a:r>
            <a:r>
              <a:rPr lang="en-US" dirty="0" err="1"/>
              <a:t>og</a:t>
            </a:r>
            <a:r>
              <a:rPr lang="en-US" dirty="0"/>
              <a:t> </a:t>
            </a:r>
            <a:r>
              <a:rPr lang="en-US" dirty="0" err="1"/>
              <a:t>opgaver</a:t>
            </a:r>
            <a:endParaRPr dirty="0"/>
          </a:p>
        </p:txBody>
      </p:sp>
      <p:sp>
        <p:nvSpPr>
          <p:cNvPr id="157" name="Google Shape;157;p38"/>
          <p:cNvSpPr txBox="1"/>
          <p:nvPr/>
        </p:nvSpPr>
        <p:spPr>
          <a:xfrm>
            <a:off x="529087" y="2990397"/>
            <a:ext cx="8240700" cy="1107955"/>
          </a:xfrm>
          <a:prstGeom prst="rect">
            <a:avLst/>
          </a:prstGeom>
          <a:noFill/>
          <a:ln>
            <a:noFill/>
          </a:ln>
        </p:spPr>
        <p:txBody>
          <a:bodyPr spcFirstLastPara="1" wrap="square" lIns="91425" tIns="45700" rIns="91425" bIns="45700" anchor="t" anchorCtr="0">
            <a:spAutoFit/>
          </a:bodyPr>
          <a:lstStyle/>
          <a:p>
            <a:pPr marL="742950" marR="179070" lvl="1" indent="-311150" algn="just">
              <a:buSzPts val="2200"/>
              <a:buFont typeface="Arial"/>
              <a:buAutoNum type="alphaLcPeriod"/>
            </a:pPr>
            <a:r>
              <a:rPr lang="da-DK" sz="2200" b="1" dirty="0">
                <a:solidFill>
                  <a:srgbClr val="7F3494"/>
                </a:solidFill>
                <a:latin typeface="Calibri"/>
                <a:ea typeface="Calibri"/>
                <a:cs typeface="Calibri"/>
                <a:sym typeface="Calibri"/>
              </a:rPr>
              <a:t>Hvilken slags teknologi har de brugt på kurset MOOC? </a:t>
            </a:r>
          </a:p>
          <a:p>
            <a:pPr marL="742950" marR="179070" lvl="1" indent="-311150" algn="just">
              <a:buSzPts val="2200"/>
              <a:buFont typeface="Arial"/>
              <a:buAutoNum type="alphaLcPeriod"/>
            </a:pPr>
            <a:r>
              <a:rPr lang="da-DK" sz="2200" b="1" dirty="0">
                <a:solidFill>
                  <a:srgbClr val="7F3494"/>
                </a:solidFill>
                <a:latin typeface="Calibri"/>
                <a:ea typeface="Calibri"/>
                <a:cs typeface="Calibri"/>
                <a:sym typeface="Calibri"/>
              </a:rPr>
              <a:t>Hvilken slags aktiviteter og praktiske øvelser, der indgår i kurset MOOC, har deltagerne/plejepersonalet udført?</a:t>
            </a:r>
            <a:endParaRPr sz="1800" dirty="0"/>
          </a:p>
        </p:txBody>
      </p:sp>
      <p:pic>
        <p:nvPicPr>
          <p:cNvPr id="158" name="Google Shape;158;p38"/>
          <p:cNvPicPr preferRelativeResize="0"/>
          <p:nvPr/>
        </p:nvPicPr>
        <p:blipFill rotWithShape="1">
          <a:blip r:embed="rId4">
            <a:alphaModFix/>
          </a:blip>
          <a:srcRect/>
          <a:stretch/>
        </p:blipFill>
        <p:spPr>
          <a:xfrm>
            <a:off x="9363835" y="4437297"/>
            <a:ext cx="1712652" cy="1712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9"/>
          <p:cNvSpPr txBox="1">
            <a:spLocks noGrp="1"/>
          </p:cNvSpPr>
          <p:nvPr>
            <p:ph type="body" idx="1"/>
          </p:nvPr>
        </p:nvSpPr>
        <p:spPr>
          <a:xfrm>
            <a:off x="4749553" y="1666043"/>
            <a:ext cx="6933461" cy="2302275"/>
          </a:xfrm>
          <a:prstGeom prst="rect">
            <a:avLst/>
          </a:prstGeom>
          <a:noFill/>
          <a:ln>
            <a:noFill/>
          </a:ln>
        </p:spPr>
        <p:txBody>
          <a:bodyPr spcFirstLastPara="1" wrap="square" lIns="91425" tIns="45700" rIns="91425" bIns="45700" anchor="t" anchorCtr="0">
            <a:noAutofit/>
          </a:bodyPr>
          <a:lstStyle/>
          <a:p>
            <a:pPr marL="0" lvl="0" indent="0" algn="just"/>
            <a:r>
              <a:rPr lang="da-DK" dirty="0"/>
              <a:t>Dette afsnit har til formål at observere, hvilken slags applikationer, teknologier, aktiviteter og opgaver, der ikke er blevet udført op til evalueringstidspunktet, og hvorfor (ikke i overensstemmelse med virkeligheden, mangel på tid, for svært... for eksempel). </a:t>
            </a:r>
          </a:p>
          <a:p>
            <a:pPr marL="0" lvl="0" indent="0" algn="just"/>
            <a:r>
              <a:rPr lang="da-DK" dirty="0"/>
              <a:t>Det vil gøre det lettere at se, hvad der mangler for at nå det endelige mål.</a:t>
            </a:r>
          </a:p>
          <a:p>
            <a:pPr marL="0" lvl="0" indent="0" algn="just"/>
            <a:r>
              <a:rPr lang="da-DK" b="1" dirty="0">
                <a:solidFill>
                  <a:srgbClr val="7030A0"/>
                </a:solidFill>
              </a:rPr>
              <a:t>I dette afsnit vil der ikke være nogen specifikke spørgsmål</a:t>
            </a:r>
            <a:r>
              <a:rPr lang="da-DK" dirty="0"/>
              <a:t>. Derfor er det så vigtigt, at tutoren kender emnet perfekt, så han/hun ved, hvad der er blevet gjort indtil nu, og hvad der mangler at blive gjort.</a:t>
            </a:r>
            <a:endParaRPr dirty="0"/>
          </a:p>
        </p:txBody>
      </p:sp>
      <p:sp>
        <p:nvSpPr>
          <p:cNvPr id="164" name="Google Shape;164;p39"/>
          <p:cNvSpPr txBox="1">
            <a:spLocks noGrp="1"/>
          </p:cNvSpPr>
          <p:nvPr>
            <p:ph type="body" idx="2"/>
          </p:nvPr>
        </p:nvSpPr>
        <p:spPr>
          <a:xfrm>
            <a:off x="4641287" y="786878"/>
            <a:ext cx="704172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Afventende</a:t>
            </a:r>
            <a:r>
              <a:rPr lang="en-US" dirty="0"/>
              <a:t> </a:t>
            </a:r>
            <a:r>
              <a:rPr lang="en-US" dirty="0" err="1"/>
              <a:t>aktiviteter</a:t>
            </a:r>
            <a:r>
              <a:rPr lang="en-US" dirty="0"/>
              <a:t> </a:t>
            </a:r>
            <a:r>
              <a:rPr lang="en-US" dirty="0" err="1"/>
              <a:t>og</a:t>
            </a:r>
            <a:r>
              <a:rPr lang="en-US" dirty="0"/>
              <a:t> </a:t>
            </a:r>
            <a:r>
              <a:rPr lang="en-US" dirty="0" err="1"/>
              <a:t>opgaver</a:t>
            </a:r>
            <a:endParaRPr dirty="0"/>
          </a:p>
        </p:txBody>
      </p:sp>
      <p:pic>
        <p:nvPicPr>
          <p:cNvPr id="165" name="Google Shape;165;p39" descr="PLAN DE ACTIVIDADES EXTRAORDINARIAS 2022 - Blog DomusVi"/>
          <p:cNvPicPr preferRelativeResize="0"/>
          <p:nvPr/>
        </p:nvPicPr>
        <p:blipFill rotWithShape="1">
          <a:blip r:embed="rId3">
            <a:alphaModFix/>
          </a:blip>
          <a:srcRect/>
          <a:stretch/>
        </p:blipFill>
        <p:spPr>
          <a:xfrm>
            <a:off x="534854" y="1666043"/>
            <a:ext cx="4106433" cy="38489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0"/>
          <p:cNvSpPr txBox="1">
            <a:spLocks noGrp="1"/>
          </p:cNvSpPr>
          <p:nvPr>
            <p:ph type="body" idx="1"/>
          </p:nvPr>
        </p:nvSpPr>
        <p:spPr>
          <a:xfrm>
            <a:off x="656949" y="1666043"/>
            <a:ext cx="5849789" cy="2302275"/>
          </a:xfrm>
          <a:prstGeom prst="rect">
            <a:avLst/>
          </a:prstGeom>
          <a:noFill/>
          <a:ln>
            <a:noFill/>
          </a:ln>
        </p:spPr>
        <p:txBody>
          <a:bodyPr spcFirstLastPara="1" wrap="square" lIns="91425" tIns="45700" rIns="91425" bIns="45700" anchor="t" anchorCtr="0">
            <a:noAutofit/>
          </a:bodyPr>
          <a:lstStyle/>
          <a:p>
            <a:pPr marL="0" lvl="0" indent="0" algn="just"/>
            <a:r>
              <a:rPr lang="da-DK" dirty="0"/>
              <a:t>Det er meget vigtigt at vide, hvilke vanskeligheder plejepersonalet har stået over for under udviklingen af WBL, og hvad der kan gøres for at løse dem. Nogle spørgsmål, du kan bruge i dette afsnit, er:</a:t>
            </a:r>
            <a:endParaRPr dirty="0"/>
          </a:p>
        </p:txBody>
      </p:sp>
      <p:sp>
        <p:nvSpPr>
          <p:cNvPr id="171" name="Google Shape;171;p40"/>
          <p:cNvSpPr txBox="1">
            <a:spLocks noGrp="1"/>
          </p:cNvSpPr>
          <p:nvPr>
            <p:ph type="body" idx="2"/>
          </p:nvPr>
        </p:nvSpPr>
        <p:spPr>
          <a:xfrm>
            <a:off x="1868311" y="842234"/>
            <a:ext cx="3164277" cy="44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Vanskeligheder</a:t>
            </a:r>
            <a:endParaRPr dirty="0"/>
          </a:p>
        </p:txBody>
      </p:sp>
      <p:sp>
        <p:nvSpPr>
          <p:cNvPr id="172" name="Google Shape;172;p40"/>
          <p:cNvSpPr txBox="1"/>
          <p:nvPr/>
        </p:nvSpPr>
        <p:spPr>
          <a:xfrm>
            <a:off x="421050" y="3524625"/>
            <a:ext cx="6058800" cy="3323946"/>
          </a:xfrm>
          <a:prstGeom prst="rect">
            <a:avLst/>
          </a:prstGeom>
          <a:noFill/>
          <a:ln>
            <a:noFill/>
          </a:ln>
        </p:spPr>
        <p:txBody>
          <a:bodyPr spcFirstLastPara="1" wrap="square" lIns="91425" tIns="45700" rIns="91425" bIns="45700" anchor="t" anchorCtr="0">
            <a:spAutoFit/>
          </a:bodyPr>
          <a:lstStyle/>
          <a:p>
            <a:pPr marL="742950" marR="179070" lvl="1" indent="-304800" algn="just">
              <a:buSzPts val="2100"/>
              <a:buFont typeface="Arial"/>
              <a:buAutoNum type="alphaLcPeriod"/>
            </a:pPr>
            <a:r>
              <a:rPr lang="da-DK" sz="2100" b="1" dirty="0">
                <a:solidFill>
                  <a:srgbClr val="7F3494"/>
                </a:solidFill>
                <a:latin typeface="Calibri"/>
                <a:ea typeface="Calibri"/>
                <a:cs typeface="Calibri"/>
                <a:sym typeface="Calibri"/>
              </a:rPr>
              <a:t>Har du mødt mange vanskeligheder i løbet af din læretid hos WBL indtil nu?</a:t>
            </a:r>
          </a:p>
          <a:p>
            <a:pPr marL="742950" marR="179070" lvl="1" indent="-304800" algn="just">
              <a:buSzPts val="2100"/>
              <a:buFont typeface="Arial"/>
              <a:buAutoNum type="alphaLcPeriod"/>
            </a:pPr>
            <a:r>
              <a:rPr lang="da-DK" sz="2100" b="1" dirty="0">
                <a:solidFill>
                  <a:srgbClr val="7F3494"/>
                </a:solidFill>
                <a:latin typeface="Calibri"/>
                <a:ea typeface="Calibri"/>
                <a:cs typeface="Calibri"/>
                <a:sym typeface="Calibri"/>
              </a:rPr>
              <a:t>Hvilken slags vanskeligheder er du stødt på i forbindelse med udførelsen af </a:t>
            </a:r>
            <a:r>
              <a:rPr lang="da-DK" sz="2100" b="1" dirty="0" err="1">
                <a:solidFill>
                  <a:srgbClr val="7F3494"/>
                </a:solidFill>
                <a:latin typeface="Calibri"/>
                <a:ea typeface="Calibri"/>
                <a:cs typeface="Calibri"/>
                <a:sym typeface="Calibri"/>
              </a:rPr>
              <a:t>WBL's</a:t>
            </a:r>
            <a:r>
              <a:rPr lang="da-DK" sz="2100" b="1" dirty="0">
                <a:solidFill>
                  <a:srgbClr val="7F3494"/>
                </a:solidFill>
                <a:latin typeface="Calibri"/>
                <a:ea typeface="Calibri"/>
                <a:cs typeface="Calibri"/>
                <a:sym typeface="Calibri"/>
              </a:rPr>
              <a:t> aktiviteter?</a:t>
            </a:r>
          </a:p>
          <a:p>
            <a:pPr marL="742950" marR="179070" lvl="1" indent="-304800" algn="just">
              <a:buSzPts val="2100"/>
              <a:buFont typeface="Arial"/>
              <a:buAutoNum type="alphaLcPeriod"/>
            </a:pPr>
            <a:r>
              <a:rPr lang="da-DK" sz="2100" b="1" dirty="0">
                <a:solidFill>
                  <a:srgbClr val="7F3494"/>
                </a:solidFill>
                <a:latin typeface="Calibri"/>
                <a:ea typeface="Calibri"/>
                <a:cs typeface="Calibri"/>
                <a:sym typeface="Calibri"/>
              </a:rPr>
              <a:t>Disse vanskeligheder var mere relateret til teknologi, mangel på information, mangel på tid...?</a:t>
            </a:r>
            <a:r>
              <a:rPr lang="en-US" sz="2100" b="1" i="0" u="none" strike="noStrike" cap="none" dirty="0">
                <a:solidFill>
                  <a:srgbClr val="7F3494"/>
                </a:solidFill>
                <a:latin typeface="Calibri"/>
                <a:ea typeface="Calibri"/>
                <a:cs typeface="Calibri"/>
                <a:sym typeface="Calibri"/>
              </a:rPr>
              <a:t> </a:t>
            </a:r>
            <a:endParaRPr sz="1700" dirty="0"/>
          </a:p>
          <a:p>
            <a:pPr marL="742950" marR="179070" lvl="1" indent="-171450" algn="just" rtl="0">
              <a:lnSpc>
                <a:spcPct val="100000"/>
              </a:lnSpc>
              <a:spcBef>
                <a:spcPts val="0"/>
              </a:spcBef>
              <a:spcAft>
                <a:spcPts val="0"/>
              </a:spcAft>
              <a:buClr>
                <a:srgbClr val="000000"/>
              </a:buClr>
              <a:buSzPts val="1800"/>
              <a:buFont typeface="Arial"/>
              <a:buNone/>
            </a:pPr>
            <a:endParaRPr sz="2100" b="1" i="0" u="none" strike="noStrike" cap="none" dirty="0">
              <a:solidFill>
                <a:srgbClr val="7F3494"/>
              </a:solidFill>
              <a:latin typeface="Calibri"/>
              <a:ea typeface="Calibri"/>
              <a:cs typeface="Calibri"/>
              <a:sym typeface="Calibri"/>
            </a:endParaRPr>
          </a:p>
          <a:p>
            <a:pPr marL="742950" marR="179070" lvl="1" indent="-171450" algn="just" rtl="0">
              <a:lnSpc>
                <a:spcPct val="100000"/>
              </a:lnSpc>
              <a:spcBef>
                <a:spcPts val="0"/>
              </a:spcBef>
              <a:spcAft>
                <a:spcPts val="0"/>
              </a:spcAft>
              <a:buClr>
                <a:srgbClr val="000000"/>
              </a:buClr>
              <a:buSzPts val="1800"/>
              <a:buFont typeface="Arial"/>
              <a:buNone/>
            </a:pPr>
            <a:endParaRPr sz="2100" b="0" i="0" u="none" strike="noStrike" cap="none" dirty="0">
              <a:solidFill>
                <a:srgbClr val="7F3494"/>
              </a:solidFill>
              <a:latin typeface="Calibri"/>
              <a:ea typeface="Calibri"/>
              <a:cs typeface="Calibri"/>
              <a:sym typeface="Calibri"/>
            </a:endParaRPr>
          </a:p>
        </p:txBody>
      </p:sp>
      <p:pic>
        <p:nvPicPr>
          <p:cNvPr id="173" name="Google Shape;173;p40" descr="Dificultades de aprendizaje en adultos - espacioLogopedico"/>
          <p:cNvPicPr preferRelativeResize="0"/>
          <p:nvPr/>
        </p:nvPicPr>
        <p:blipFill rotWithShape="1">
          <a:blip r:embed="rId3">
            <a:alphaModFix/>
          </a:blip>
          <a:srcRect/>
          <a:stretch/>
        </p:blipFill>
        <p:spPr>
          <a:xfrm>
            <a:off x="6621497" y="1289352"/>
            <a:ext cx="5007653" cy="5007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1"/>
          <p:cNvSpPr txBox="1">
            <a:spLocks noGrp="1"/>
          </p:cNvSpPr>
          <p:nvPr>
            <p:ph type="body" idx="1"/>
          </p:nvPr>
        </p:nvSpPr>
        <p:spPr>
          <a:xfrm>
            <a:off x="618477" y="1902041"/>
            <a:ext cx="10955044" cy="1526959"/>
          </a:xfrm>
          <a:prstGeom prst="rect">
            <a:avLst/>
          </a:prstGeom>
          <a:noFill/>
          <a:ln>
            <a:noFill/>
          </a:ln>
        </p:spPr>
        <p:txBody>
          <a:bodyPr spcFirstLastPara="1" wrap="square" lIns="91425" tIns="45700" rIns="91425" bIns="45700" anchor="t" anchorCtr="0">
            <a:noAutofit/>
          </a:bodyPr>
          <a:lstStyle/>
          <a:p>
            <a:pPr marL="0" lvl="0" indent="0" algn="just"/>
            <a:r>
              <a:rPr lang="da-DK" dirty="0"/>
              <a:t>Baseret på deres egne erfaringer og de sidst nævnte spørgsmål er det vigtigt at kende deres tanker og ideer om kvaliteten og udviklingen af denne WBL. I dette afsnit vil vi se på </a:t>
            </a:r>
            <a:r>
              <a:rPr lang="da-DK" b="1" dirty="0">
                <a:solidFill>
                  <a:srgbClr val="7030A0"/>
                </a:solidFill>
              </a:rPr>
              <a:t>de forbedringer, som vi bør foretage</a:t>
            </a:r>
            <a:r>
              <a:rPr lang="da-DK" dirty="0"/>
              <a:t> i WBL for hver deltager/plejepersonale.</a:t>
            </a:r>
            <a:r>
              <a:rPr lang="en-US" dirty="0"/>
              <a:t> </a:t>
            </a:r>
            <a:endParaRPr dirty="0"/>
          </a:p>
        </p:txBody>
      </p:sp>
      <p:sp>
        <p:nvSpPr>
          <p:cNvPr id="179" name="Google Shape;179;p41"/>
          <p:cNvSpPr txBox="1">
            <a:spLocks noGrp="1"/>
          </p:cNvSpPr>
          <p:nvPr>
            <p:ph type="body" idx="2"/>
          </p:nvPr>
        </p:nvSpPr>
        <p:spPr>
          <a:xfrm>
            <a:off x="2804910" y="673558"/>
            <a:ext cx="6582180" cy="44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Anbefalinger</a:t>
            </a:r>
            <a:r>
              <a:rPr lang="en-US" dirty="0"/>
              <a:t> </a:t>
            </a:r>
            <a:r>
              <a:rPr lang="en-US" dirty="0" err="1"/>
              <a:t>fra</a:t>
            </a:r>
            <a:r>
              <a:rPr lang="en-US" dirty="0"/>
              <a:t> </a:t>
            </a:r>
            <a:r>
              <a:rPr lang="en-US" dirty="0" err="1"/>
              <a:t>deltager</a:t>
            </a:r>
            <a:r>
              <a:rPr lang="en-US" dirty="0"/>
              <a:t>/</a:t>
            </a:r>
            <a:r>
              <a:rPr lang="en-US" dirty="0" err="1"/>
              <a:t>plejepersonale</a:t>
            </a:r>
            <a:endParaRPr dirty="0"/>
          </a:p>
        </p:txBody>
      </p:sp>
      <p:pic>
        <p:nvPicPr>
          <p:cNvPr id="180" name="Google Shape;180;p41" descr="8 Consejos para mejorar tus habilidades | Personalities Lab"/>
          <p:cNvPicPr preferRelativeResize="0"/>
          <p:nvPr/>
        </p:nvPicPr>
        <p:blipFill rotWithShape="1">
          <a:blip r:embed="rId3">
            <a:alphaModFix/>
          </a:blip>
          <a:srcRect t="14283" b="48358"/>
          <a:stretch/>
        </p:blipFill>
        <p:spPr>
          <a:xfrm>
            <a:off x="364701" y="3691021"/>
            <a:ext cx="11462597" cy="2857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2"/>
          <p:cNvSpPr txBox="1">
            <a:spLocks noGrp="1"/>
          </p:cNvSpPr>
          <p:nvPr>
            <p:ph type="body" idx="1"/>
          </p:nvPr>
        </p:nvSpPr>
        <p:spPr>
          <a:xfrm>
            <a:off x="618477" y="1751121"/>
            <a:ext cx="10955044" cy="1526959"/>
          </a:xfrm>
          <a:prstGeom prst="rect">
            <a:avLst/>
          </a:prstGeom>
          <a:noFill/>
          <a:ln>
            <a:noFill/>
          </a:ln>
        </p:spPr>
        <p:txBody>
          <a:bodyPr spcFirstLastPara="1" wrap="square" lIns="91425" tIns="45700" rIns="91425" bIns="45700" anchor="t" anchorCtr="0">
            <a:noAutofit/>
          </a:bodyPr>
          <a:lstStyle/>
          <a:p>
            <a:pPr marL="0" lvl="0" indent="0" algn="just"/>
            <a:r>
              <a:rPr lang="en-US" dirty="0"/>
              <a:t>I</a:t>
            </a:r>
            <a:r>
              <a:rPr lang="da-DK" dirty="0"/>
              <a:t>På samme måde er alle WBL-tutorers erfaring vigtig for at kunne foretage de rigtige ændringer og for at være sikker på den rigtige udvikling og</a:t>
            </a:r>
            <a:r>
              <a:rPr lang="en-US" dirty="0"/>
              <a:t> </a:t>
            </a:r>
            <a:r>
              <a:rPr lang="da-DK" b="1" dirty="0">
                <a:solidFill>
                  <a:srgbClr val="7F3494"/>
                </a:solidFill>
              </a:rPr>
              <a:t>medarbejderens fremskridt i hans eller hendes læring.</a:t>
            </a:r>
            <a:r>
              <a:rPr lang="en-US" b="1" dirty="0">
                <a:solidFill>
                  <a:srgbClr val="7F3494"/>
                </a:solidFill>
              </a:rPr>
              <a:t> </a:t>
            </a:r>
            <a:r>
              <a:rPr lang="en-US" dirty="0"/>
              <a:t>I </a:t>
            </a:r>
            <a:r>
              <a:rPr lang="en-US" dirty="0" err="1"/>
              <a:t>denne</a:t>
            </a:r>
            <a:r>
              <a:rPr lang="en-US" dirty="0"/>
              <a:t> del </a:t>
            </a:r>
            <a:r>
              <a:rPr lang="en-US" dirty="0" err="1"/>
              <a:t>skal</a:t>
            </a:r>
            <a:r>
              <a:rPr lang="en-US" dirty="0"/>
              <a:t> du give din </a:t>
            </a:r>
            <a:r>
              <a:rPr lang="en-US" dirty="0" err="1"/>
              <a:t>egen</a:t>
            </a:r>
            <a:r>
              <a:rPr lang="en-US" dirty="0"/>
              <a:t> </a:t>
            </a:r>
            <a:r>
              <a:rPr lang="en-US" dirty="0" err="1"/>
              <a:t>personlige</a:t>
            </a:r>
            <a:r>
              <a:rPr lang="en-US" dirty="0"/>
              <a:t> </a:t>
            </a:r>
            <a:r>
              <a:rPr lang="en-US" dirty="0" err="1"/>
              <a:t>og</a:t>
            </a:r>
            <a:r>
              <a:rPr lang="en-US" dirty="0"/>
              <a:t> </a:t>
            </a:r>
            <a:r>
              <a:rPr lang="en-US" dirty="0" err="1"/>
              <a:t>professionelle</a:t>
            </a:r>
            <a:r>
              <a:rPr lang="en-US" dirty="0"/>
              <a:t> </a:t>
            </a:r>
            <a:r>
              <a:rPr lang="en-US" dirty="0" err="1"/>
              <a:t>idé</a:t>
            </a:r>
            <a:r>
              <a:rPr lang="en-US" dirty="0"/>
              <a:t>, </a:t>
            </a:r>
            <a:r>
              <a:rPr lang="en-US" dirty="0" err="1"/>
              <a:t>også</a:t>
            </a:r>
            <a:r>
              <a:rPr lang="en-US" dirty="0"/>
              <a:t> </a:t>
            </a:r>
            <a:r>
              <a:rPr lang="en-US" dirty="0" err="1"/>
              <a:t>baseret</a:t>
            </a:r>
            <a:r>
              <a:rPr lang="en-US" dirty="0"/>
              <a:t> </a:t>
            </a:r>
            <a:r>
              <a:rPr lang="en-US" dirty="0" err="1"/>
              <a:t>på</a:t>
            </a:r>
            <a:r>
              <a:rPr lang="en-US" dirty="0"/>
              <a:t> de </a:t>
            </a:r>
            <a:r>
              <a:rPr lang="en-US" dirty="0" err="1"/>
              <a:t>svar</a:t>
            </a:r>
            <a:r>
              <a:rPr lang="en-US" dirty="0"/>
              <a:t>, </a:t>
            </a:r>
            <a:r>
              <a:rPr lang="en-US" dirty="0" err="1"/>
              <a:t>som</a:t>
            </a:r>
            <a:r>
              <a:rPr lang="en-US" dirty="0"/>
              <a:t> </a:t>
            </a:r>
            <a:r>
              <a:rPr lang="en-US" dirty="0" err="1"/>
              <a:t>plejepersonalet</a:t>
            </a:r>
            <a:r>
              <a:rPr lang="en-US" dirty="0"/>
              <a:t> giver. </a:t>
            </a:r>
            <a:endParaRPr dirty="0"/>
          </a:p>
        </p:txBody>
      </p:sp>
      <p:sp>
        <p:nvSpPr>
          <p:cNvPr id="186" name="Google Shape;186;p42"/>
          <p:cNvSpPr txBox="1">
            <a:spLocks noGrp="1"/>
          </p:cNvSpPr>
          <p:nvPr>
            <p:ph type="body" idx="2"/>
          </p:nvPr>
        </p:nvSpPr>
        <p:spPr>
          <a:xfrm>
            <a:off x="2001300" y="655650"/>
            <a:ext cx="8189400" cy="447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Anbefalinger</a:t>
            </a:r>
            <a:r>
              <a:rPr lang="en-US" dirty="0"/>
              <a:t> </a:t>
            </a:r>
            <a:r>
              <a:rPr lang="en-US" dirty="0" err="1"/>
              <a:t>fra</a:t>
            </a:r>
            <a:r>
              <a:rPr lang="en-US" dirty="0"/>
              <a:t> WBL tutor</a:t>
            </a:r>
            <a:endParaRPr dirty="0"/>
          </a:p>
        </p:txBody>
      </p:sp>
      <p:pic>
        <p:nvPicPr>
          <p:cNvPr id="187" name="Google Shape;187;p42" descr="8 Consejos para mejorar tus habilidades | Personalities Lab"/>
          <p:cNvPicPr preferRelativeResize="0"/>
          <p:nvPr/>
        </p:nvPicPr>
        <p:blipFill rotWithShape="1">
          <a:blip r:embed="rId3">
            <a:alphaModFix/>
          </a:blip>
          <a:srcRect t="14283" b="48358"/>
          <a:stretch/>
        </p:blipFill>
        <p:spPr>
          <a:xfrm>
            <a:off x="364701" y="3691021"/>
            <a:ext cx="11462597" cy="28574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body" idx="1"/>
          </p:nvPr>
        </p:nvSpPr>
        <p:spPr>
          <a:xfrm>
            <a:off x="618477" y="3577701"/>
            <a:ext cx="10955044" cy="2050741"/>
          </a:xfrm>
          <a:prstGeom prst="rect">
            <a:avLst/>
          </a:prstGeom>
          <a:noFill/>
          <a:ln>
            <a:noFill/>
          </a:ln>
        </p:spPr>
        <p:txBody>
          <a:bodyPr spcFirstLastPara="1" wrap="square" lIns="91425" tIns="45700" rIns="91425" bIns="45700" anchor="t" anchorCtr="0">
            <a:noAutofit/>
          </a:bodyPr>
          <a:lstStyle/>
          <a:p>
            <a:pPr marL="0" lvl="0" indent="0" algn="just"/>
            <a:r>
              <a:rPr lang="da-DK" dirty="0"/>
              <a:t>Forpligtelse til at følge op betyder, at vi er parate til at gennemføre de opgaver og aktiviteter, vi har lært, og at vi kan gøre det med beslutsomhed.</a:t>
            </a:r>
          </a:p>
          <a:p>
            <a:pPr marL="0" lvl="0" indent="0" algn="just"/>
            <a:r>
              <a:rPr lang="da-DK" dirty="0"/>
              <a:t>Fra et mere subjektivt perspektiv bør coachen i dette afsnit se på sine medarbejderes motivation. Der er ingen specifikke spørgsmål til dette afsnit, men baseret på de spørgsmål, der er stillet ovenfor, vil den beslutsomhed og iver, som deltagerne møder WBL med, blive udledt.</a:t>
            </a:r>
            <a:endParaRPr dirty="0"/>
          </a:p>
        </p:txBody>
      </p:sp>
      <p:sp>
        <p:nvSpPr>
          <p:cNvPr id="193" name="Google Shape;193;p43"/>
          <p:cNvSpPr txBox="1">
            <a:spLocks noGrp="1"/>
          </p:cNvSpPr>
          <p:nvPr>
            <p:ph type="body" idx="2"/>
          </p:nvPr>
        </p:nvSpPr>
        <p:spPr>
          <a:xfrm>
            <a:off x="2804909" y="2981882"/>
            <a:ext cx="6582180" cy="44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da-DK" dirty="0"/>
              <a:t>Forpligtelse til opfølgning</a:t>
            </a:r>
          </a:p>
        </p:txBody>
      </p:sp>
      <p:pic>
        <p:nvPicPr>
          <p:cNvPr id="194" name="Google Shape;194;p43" descr="8 estrategias de compromiso de los empleados que funcionan|IMC"/>
          <p:cNvPicPr preferRelativeResize="0"/>
          <p:nvPr/>
        </p:nvPicPr>
        <p:blipFill rotWithShape="1">
          <a:blip r:embed="rId3">
            <a:alphaModFix/>
          </a:blip>
          <a:srcRect t="36167" b="32038"/>
          <a:stretch/>
        </p:blipFill>
        <p:spPr>
          <a:xfrm>
            <a:off x="354366" y="292962"/>
            <a:ext cx="11483266" cy="2432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r>
              <a:rPr lang="en-US" dirty="0" err="1"/>
              <a:t>Aktivitet</a:t>
            </a:r>
            <a:r>
              <a:rPr lang="en-US" dirty="0"/>
              <a:t>: </a:t>
            </a:r>
            <a:r>
              <a:rPr lang="en-US" dirty="0" err="1"/>
              <a:t>Gennemgang</a:t>
            </a:r>
            <a:r>
              <a:rPr lang="en-US" dirty="0"/>
              <a:t> </a:t>
            </a:r>
            <a:r>
              <a:rPr lang="en-US" dirty="0" err="1"/>
              <a:t>af</a:t>
            </a:r>
            <a:r>
              <a:rPr lang="en-US" dirty="0"/>
              <a:t> </a:t>
            </a:r>
            <a:r>
              <a:rPr lang="en-US" dirty="0" err="1"/>
              <a:t>skemaet</a:t>
            </a:r>
            <a:r>
              <a:rPr lang="en-US" dirty="0"/>
              <a:t>.  </a:t>
            </a:r>
            <a:endParaRPr dirty="0"/>
          </a:p>
        </p:txBody>
      </p:sp>
      <p:sp>
        <p:nvSpPr>
          <p:cNvPr id="200" name="Google Shape;200;p6"/>
          <p:cNvSpPr txBox="1"/>
          <p:nvPr/>
        </p:nvSpPr>
        <p:spPr>
          <a:xfrm>
            <a:off x="727969" y="2024106"/>
            <a:ext cx="10665600" cy="3416279"/>
          </a:xfrm>
          <a:prstGeom prst="rect">
            <a:avLst/>
          </a:prstGeom>
          <a:noFill/>
          <a:ln>
            <a:noFill/>
          </a:ln>
        </p:spPr>
        <p:txBody>
          <a:bodyPr spcFirstLastPara="1" wrap="square" lIns="91425" tIns="45700" rIns="91425" bIns="45700" anchor="t" anchorCtr="0">
            <a:spAutoFit/>
          </a:bodyPr>
          <a:lstStyle/>
          <a:p>
            <a:pPr marL="342900" lvl="0" indent="-342900">
              <a:buSzPts val="2400"/>
              <a:buFont typeface="Arial"/>
              <a:buChar char="•"/>
            </a:pPr>
            <a:r>
              <a:rPr lang="en-US" sz="2400" b="1" i="0" u="none" strike="noStrike" cap="none" dirty="0" err="1">
                <a:solidFill>
                  <a:srgbClr val="7F3494"/>
                </a:solidFill>
                <a:latin typeface="Calibri"/>
                <a:ea typeface="Calibri"/>
                <a:cs typeface="Calibri"/>
                <a:sym typeface="Calibri"/>
              </a:rPr>
              <a:t>Beskrivelse</a:t>
            </a:r>
            <a:r>
              <a:rPr lang="en-US" sz="2400" i="0" u="none" strike="noStrike" cap="none" dirty="0">
                <a:solidFill>
                  <a:srgbClr val="000000"/>
                </a:solidFill>
                <a:latin typeface="Calibri"/>
                <a:ea typeface="Calibri"/>
                <a:cs typeface="Calibri"/>
                <a:sym typeface="Calibri"/>
              </a:rPr>
              <a:t>: </a:t>
            </a:r>
            <a:r>
              <a:rPr lang="da-DK" sz="2400" dirty="0">
                <a:solidFill>
                  <a:srgbClr val="092E4B"/>
                </a:solidFill>
                <a:latin typeface="Calibri"/>
                <a:ea typeface="Calibri"/>
                <a:cs typeface="Calibri"/>
                <a:sym typeface="Calibri"/>
              </a:rPr>
              <a:t>Med denne aktivitet sigter vi mod at skabe en monitoreringsskabelon, der sikrer, at de vigtigste aspekter af WBL-praksis bliver indsamlet effektivt.</a:t>
            </a:r>
            <a:r>
              <a:rPr lang="en-US" sz="2400" i="0" u="none" strike="noStrike" cap="none" dirty="0">
                <a:solidFill>
                  <a:srgbClr val="092E4B"/>
                </a:solidFill>
                <a:latin typeface="Calibri"/>
                <a:ea typeface="Calibri"/>
                <a:cs typeface="Calibri"/>
                <a:sym typeface="Calibri"/>
              </a:rPr>
              <a:t> </a:t>
            </a:r>
            <a:endParaRPr sz="2400" dirty="0">
              <a:solidFill>
                <a:srgbClr val="092E4B"/>
              </a:solidFill>
              <a:latin typeface="Calibri"/>
              <a:ea typeface="Calibri"/>
              <a:cs typeface="Calibri"/>
              <a:sym typeface="Calibri"/>
            </a:endParaRPr>
          </a:p>
          <a:p>
            <a:pPr marL="0" marR="0" lvl="0" indent="0" algn="l" rtl="0">
              <a:lnSpc>
                <a:spcPct val="100000"/>
              </a:lnSpc>
              <a:spcBef>
                <a:spcPts val="0"/>
              </a:spcBef>
              <a:spcAft>
                <a:spcPts val="0"/>
              </a:spcAft>
              <a:buNone/>
            </a:pPr>
            <a:endParaRPr sz="2400" i="0" u="none" strike="noStrike" cap="none" dirty="0">
              <a:solidFill>
                <a:srgbClr val="000000"/>
              </a:solidFill>
              <a:latin typeface="Calibri"/>
              <a:ea typeface="Calibri"/>
              <a:cs typeface="Calibri"/>
              <a:sym typeface="Calibri"/>
            </a:endParaRPr>
          </a:p>
          <a:p>
            <a:pPr marL="342900" lvl="0" indent="-342900">
              <a:buSzPts val="2400"/>
              <a:buFont typeface="Arial"/>
              <a:buChar char="•"/>
            </a:pPr>
            <a:r>
              <a:rPr lang="en-US" sz="2400" b="1" dirty="0" err="1">
                <a:solidFill>
                  <a:srgbClr val="7F3494"/>
                </a:solidFill>
                <a:latin typeface="Calibri"/>
                <a:ea typeface="Calibri"/>
                <a:cs typeface="Calibri"/>
                <a:sym typeface="Calibri"/>
              </a:rPr>
              <a:t>Metodologi</a:t>
            </a:r>
            <a:r>
              <a:rPr lang="en-US" sz="2400" i="0" u="none" strike="noStrike" cap="none" dirty="0">
                <a:solidFill>
                  <a:srgbClr val="000000"/>
                </a:solidFill>
                <a:latin typeface="Calibri"/>
                <a:ea typeface="Calibri"/>
                <a:cs typeface="Calibri"/>
                <a:sym typeface="Calibri"/>
              </a:rPr>
              <a:t>: </a:t>
            </a:r>
            <a:r>
              <a:rPr lang="da-DK" sz="2400" dirty="0">
                <a:solidFill>
                  <a:srgbClr val="092E4B"/>
                </a:solidFill>
                <a:latin typeface="Calibri"/>
                <a:ea typeface="Calibri"/>
                <a:cs typeface="Calibri"/>
                <a:sym typeface="Calibri"/>
              </a:rPr>
              <a:t>Lav grupper på 3-4 personer. De skal diskutere, hvad der skal tilføjes og/eller fjernes.</a:t>
            </a:r>
            <a:r>
              <a:rPr lang="en-US" sz="2400" i="0" u="none" strike="noStrike" cap="none" dirty="0">
                <a:solidFill>
                  <a:srgbClr val="092E4B"/>
                </a:solidFill>
                <a:latin typeface="Calibri"/>
                <a:ea typeface="Calibri"/>
                <a:cs typeface="Calibri"/>
                <a:sym typeface="Calibri"/>
              </a:rPr>
              <a:t> </a:t>
            </a:r>
            <a:endParaRPr sz="2400" dirty="0">
              <a:solidFill>
                <a:srgbClr val="092E4B"/>
              </a:solidFill>
              <a:latin typeface="Calibri"/>
              <a:ea typeface="Calibri"/>
              <a:cs typeface="Calibri"/>
              <a:sym typeface="Calibri"/>
            </a:endParaRPr>
          </a:p>
          <a:p>
            <a:pPr marL="0" marR="0" lvl="0" indent="0" algn="l" rtl="0">
              <a:lnSpc>
                <a:spcPct val="100000"/>
              </a:lnSpc>
              <a:spcBef>
                <a:spcPts val="0"/>
              </a:spcBef>
              <a:spcAft>
                <a:spcPts val="0"/>
              </a:spcAft>
              <a:buNone/>
            </a:pPr>
            <a:endParaRPr sz="240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err="1">
                <a:solidFill>
                  <a:srgbClr val="7F3494"/>
                </a:solidFill>
                <a:latin typeface="Calibri"/>
                <a:ea typeface="Calibri"/>
                <a:cs typeface="Calibri"/>
                <a:sym typeface="Calibri"/>
              </a:rPr>
              <a:t>Tid</a:t>
            </a:r>
            <a:r>
              <a:rPr lang="en-US" sz="2400" i="0" u="none" strike="noStrike" cap="none" dirty="0">
                <a:solidFill>
                  <a:srgbClr val="000000"/>
                </a:solidFill>
                <a:latin typeface="Calibri"/>
                <a:ea typeface="Calibri"/>
                <a:cs typeface="Calibri"/>
                <a:sym typeface="Calibri"/>
              </a:rPr>
              <a:t>: </a:t>
            </a:r>
            <a:r>
              <a:rPr lang="en-US" sz="2400" i="0" u="none" strike="noStrike" cap="none" dirty="0">
                <a:solidFill>
                  <a:srgbClr val="092E4B"/>
                </a:solidFill>
                <a:latin typeface="Calibri"/>
                <a:ea typeface="Calibri"/>
                <a:cs typeface="Calibri"/>
                <a:sym typeface="Calibri"/>
              </a:rPr>
              <a:t>10 </a:t>
            </a:r>
            <a:r>
              <a:rPr lang="en-US" sz="2400" i="0" u="none" strike="noStrike" cap="none" dirty="0" err="1">
                <a:solidFill>
                  <a:srgbClr val="092E4B"/>
                </a:solidFill>
                <a:latin typeface="Calibri"/>
                <a:ea typeface="Calibri"/>
                <a:cs typeface="Calibri"/>
                <a:sym typeface="Calibri"/>
              </a:rPr>
              <a:t>minutter</a:t>
            </a:r>
            <a:r>
              <a:rPr lang="en-US" sz="2400" i="0" u="none" strike="noStrike" cap="none" dirty="0">
                <a:solidFill>
                  <a:srgbClr val="092E4B"/>
                </a:solidFill>
                <a:latin typeface="Calibri"/>
                <a:ea typeface="Calibri"/>
                <a:cs typeface="Calibri"/>
                <a:sym typeface="Calibri"/>
              </a:rPr>
              <a:t>. </a:t>
            </a:r>
            <a:endParaRPr sz="2400" dirty="0">
              <a:solidFill>
                <a:srgbClr val="092E4B"/>
              </a:solidFill>
              <a:latin typeface="Calibri"/>
              <a:ea typeface="Calibri"/>
              <a:cs typeface="Calibri"/>
              <a:sym typeface="Calibri"/>
            </a:endParaRPr>
          </a:p>
          <a:p>
            <a:pPr marL="342900" marR="0" lvl="0" indent="-19050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body" idx="1"/>
          </p:nvPr>
        </p:nvSpPr>
        <p:spPr>
          <a:xfrm>
            <a:off x="490621" y="3919942"/>
            <a:ext cx="4511694" cy="1008300"/>
          </a:xfrm>
          <a:prstGeom prst="rect">
            <a:avLst/>
          </a:prstGeom>
          <a:noFill/>
          <a:ln>
            <a:noFill/>
          </a:ln>
        </p:spPr>
        <p:txBody>
          <a:bodyPr spcFirstLastPara="1" wrap="square" lIns="91425" tIns="45700" rIns="91425" bIns="45700" anchor="t" anchorCtr="0">
            <a:noAutofit/>
          </a:bodyPr>
          <a:lstStyle/>
          <a:p>
            <a:pPr marL="0" lvl="0" indent="0"/>
            <a:r>
              <a:rPr lang="en-US" dirty="0" err="1"/>
              <a:t>Vurdering</a:t>
            </a:r>
            <a:r>
              <a:rPr lang="en-US" dirty="0"/>
              <a:t> </a:t>
            </a:r>
            <a:r>
              <a:rPr lang="en-US" dirty="0" err="1"/>
              <a:t>af</a:t>
            </a:r>
            <a:r>
              <a:rPr lang="en-US" dirty="0"/>
              <a:t> </a:t>
            </a:r>
            <a:r>
              <a:rPr lang="en-US" dirty="0" err="1"/>
              <a:t>læring</a:t>
            </a:r>
            <a:endParaRPr dirty="0"/>
          </a:p>
        </p:txBody>
      </p:sp>
      <p:pic>
        <p:nvPicPr>
          <p:cNvPr id="207" name="Google Shape;207;p44"/>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208" name="Google Shape;208;p44"/>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209" name="Google Shape;209;p44"/>
          <p:cNvSpPr txBox="1"/>
          <p:nvPr/>
        </p:nvSpPr>
        <p:spPr>
          <a:xfrm>
            <a:off x="490621" y="2924850"/>
            <a:ext cx="4511694" cy="1008300"/>
          </a:xfrm>
          <a:prstGeom prst="rect">
            <a:avLst/>
          </a:prstGeom>
          <a:noFill/>
          <a:ln>
            <a:noFill/>
          </a:ln>
        </p:spPr>
        <p:txBody>
          <a:bodyPr spcFirstLastPara="1" wrap="square" lIns="91425" tIns="45700" rIns="91425" bIns="45700" anchor="t" anchorCtr="0">
            <a:noAutofit/>
          </a:bodyPr>
          <a:lstStyle/>
          <a:p>
            <a:pPr marL="0" marR="0" lvl="0" indent="0" algn="l" rtl="0">
              <a:lnSpc>
                <a:spcPct val="98850"/>
              </a:lnSpc>
              <a:spcBef>
                <a:spcPts val="0"/>
              </a:spcBef>
              <a:spcAft>
                <a:spcPts val="0"/>
              </a:spcAft>
              <a:buClr>
                <a:schemeClr val="lt1"/>
              </a:buClr>
              <a:buSzPts val="4000"/>
              <a:buFont typeface="Arial"/>
              <a:buNone/>
            </a:pPr>
            <a:r>
              <a:rPr lang="en-US" sz="4000" b="0" i="0" u="none" strike="noStrike" cap="none">
                <a:solidFill>
                  <a:schemeClr val="lt1"/>
                </a:solidFill>
                <a:latin typeface="Calibri"/>
                <a:ea typeface="Calibri"/>
                <a:cs typeface="Calibri"/>
                <a:sym typeface="Calibri"/>
              </a:rPr>
              <a:t>LTTA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76" name="Google Shape;76;p4"/>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Hvorfor</a:t>
            </a:r>
            <a:r>
              <a:rPr lang="en-US" dirty="0"/>
              <a:t>?</a:t>
            </a:r>
            <a:endParaRPr dirty="0"/>
          </a:p>
        </p:txBody>
      </p:sp>
      <p:sp>
        <p:nvSpPr>
          <p:cNvPr id="77" name="Google Shape;77;p4"/>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78" name="Google Shape;78;p4"/>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Hvem</a:t>
            </a:r>
            <a:r>
              <a:rPr lang="en-US" dirty="0"/>
              <a:t>?</a:t>
            </a:r>
            <a:endParaRPr dirty="0"/>
          </a:p>
        </p:txBody>
      </p:sp>
      <p:sp>
        <p:nvSpPr>
          <p:cNvPr id="79" name="Google Shape;79;p4"/>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80" name="Google Shape;80;p4"/>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Hvornår</a:t>
            </a:r>
            <a:r>
              <a:rPr lang="en-US" dirty="0"/>
              <a:t>?</a:t>
            </a:r>
            <a:endParaRPr dirty="0"/>
          </a:p>
        </p:txBody>
      </p:sp>
      <p:sp>
        <p:nvSpPr>
          <p:cNvPr id="81" name="Google Shape;81;p4"/>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82" name="Google Shape;82;p4"/>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Hvad</a:t>
            </a:r>
            <a:r>
              <a:rPr lang="en-US" dirty="0"/>
              <a:t>?</a:t>
            </a:r>
            <a:endParaRPr dirty="0"/>
          </a:p>
        </p:txBody>
      </p:sp>
      <p:sp>
        <p:nvSpPr>
          <p:cNvPr id="83" name="Google Shape;83;p4"/>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05</a:t>
            </a:r>
            <a:endParaRPr/>
          </a:p>
        </p:txBody>
      </p:sp>
      <p:sp>
        <p:nvSpPr>
          <p:cNvPr id="84" name="Google Shape;84;p4"/>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da-DK" sz="2000" dirty="0"/>
              <a:t>Aktivitet: Gennemgang, forslag og ændringer</a:t>
            </a:r>
            <a:r>
              <a:rPr lang="en-US" sz="2000" dirty="0"/>
              <a:t> </a:t>
            </a:r>
            <a:endParaRPr sz="2000" dirty="0"/>
          </a:p>
        </p:txBody>
      </p:sp>
      <p:sp>
        <p:nvSpPr>
          <p:cNvPr id="85" name="Google Shape;85;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Indhold</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216" name="Google Shape;216;p45"/>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Vurderingsplan</a:t>
            </a:r>
            <a:endParaRPr dirty="0"/>
          </a:p>
        </p:txBody>
      </p:sp>
      <p:sp>
        <p:nvSpPr>
          <p:cNvPr id="217" name="Google Shape;217;p45"/>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218" name="Google Shape;218;p45"/>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Formativ</a:t>
            </a:r>
            <a:r>
              <a:rPr lang="en-US" dirty="0"/>
              <a:t> </a:t>
            </a:r>
            <a:r>
              <a:rPr lang="en-US" dirty="0" err="1"/>
              <a:t>vurdering</a:t>
            </a:r>
            <a:r>
              <a:rPr lang="en-US" dirty="0"/>
              <a:t> (</a:t>
            </a:r>
            <a:r>
              <a:rPr lang="en-US" dirty="0" err="1"/>
              <a:t>Tutorer</a:t>
            </a:r>
            <a:r>
              <a:rPr lang="en-US" dirty="0"/>
              <a:t>)</a:t>
            </a:r>
            <a:endParaRPr dirty="0"/>
          </a:p>
        </p:txBody>
      </p:sp>
      <p:sp>
        <p:nvSpPr>
          <p:cNvPr id="219" name="Google Shape;219;p45"/>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220" name="Google Shape;220;p45"/>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Formativ</a:t>
            </a:r>
            <a:r>
              <a:rPr lang="en-US" dirty="0"/>
              <a:t> </a:t>
            </a:r>
            <a:r>
              <a:rPr lang="en-US" dirty="0" err="1"/>
              <a:t>vurdering</a:t>
            </a:r>
            <a:r>
              <a:rPr lang="en-US" dirty="0"/>
              <a:t> (</a:t>
            </a:r>
            <a:r>
              <a:rPr lang="en-US" dirty="0" err="1"/>
              <a:t>Plejepersonale</a:t>
            </a:r>
            <a:r>
              <a:rPr lang="en-US" dirty="0"/>
              <a:t>)</a:t>
            </a:r>
            <a:endParaRPr dirty="0"/>
          </a:p>
        </p:txBody>
      </p:sp>
      <p:sp>
        <p:nvSpPr>
          <p:cNvPr id="221" name="Google Shape;221;p45"/>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222" name="Google Shape;222;p45"/>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err="1"/>
              <a:t>Summativ</a:t>
            </a:r>
            <a:r>
              <a:rPr lang="en-US" dirty="0"/>
              <a:t> </a:t>
            </a:r>
            <a:r>
              <a:rPr lang="en-US" dirty="0" err="1"/>
              <a:t>vurdering</a:t>
            </a:r>
            <a:endParaRPr dirty="0"/>
          </a:p>
        </p:txBody>
      </p:sp>
      <p:sp>
        <p:nvSpPr>
          <p:cNvPr id="223" name="Google Shape;223;p45"/>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Indhold</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Vurderingsplan</a:t>
            </a:r>
            <a:endParaRPr dirty="0"/>
          </a:p>
        </p:txBody>
      </p:sp>
      <p:sp>
        <p:nvSpPr>
          <p:cNvPr id="230" name="Google Shape;230;p46"/>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
        <p:nvSpPr>
          <p:cNvPr id="231" name="Google Shape;231;p46"/>
          <p:cNvSpPr/>
          <p:nvPr/>
        </p:nvSpPr>
        <p:spPr>
          <a:xfrm>
            <a:off x="0" y="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46"/>
          <p:cNvSpPr/>
          <p:nvPr/>
        </p:nvSpPr>
        <p:spPr>
          <a:xfrm>
            <a:off x="152400" y="15240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47"/>
          <p:cNvGraphicFramePr/>
          <p:nvPr>
            <p:extLst>
              <p:ext uri="{D42A27DB-BD31-4B8C-83A1-F6EECF244321}">
                <p14:modId xmlns:p14="http://schemas.microsoft.com/office/powerpoint/2010/main" val="2456058248"/>
              </p:ext>
            </p:extLst>
          </p:nvPr>
        </p:nvGraphicFramePr>
        <p:xfrm>
          <a:off x="224590" y="144381"/>
          <a:ext cx="11742850" cy="6574400"/>
        </p:xfrm>
        <a:graphic>
          <a:graphicData uri="http://schemas.openxmlformats.org/drawingml/2006/table">
            <a:tbl>
              <a:tblPr firstRow="1" firstCol="1" bandRow="1">
                <a:noFill/>
                <a:tableStyleId>{FDF655F5-5EC6-4829-AD59-84210C1494CA}</a:tableStyleId>
              </a:tblPr>
              <a:tblGrid>
                <a:gridCol w="1608300">
                  <a:extLst>
                    <a:ext uri="{9D8B030D-6E8A-4147-A177-3AD203B41FA5}">
                      <a16:colId xmlns:a16="http://schemas.microsoft.com/office/drawing/2014/main" val="20000"/>
                    </a:ext>
                  </a:extLst>
                </a:gridCol>
                <a:gridCol w="1596325">
                  <a:extLst>
                    <a:ext uri="{9D8B030D-6E8A-4147-A177-3AD203B41FA5}">
                      <a16:colId xmlns:a16="http://schemas.microsoft.com/office/drawing/2014/main" val="20001"/>
                    </a:ext>
                  </a:extLst>
                </a:gridCol>
                <a:gridCol w="1597925">
                  <a:extLst>
                    <a:ext uri="{9D8B030D-6E8A-4147-A177-3AD203B41FA5}">
                      <a16:colId xmlns:a16="http://schemas.microsoft.com/office/drawing/2014/main" val="20002"/>
                    </a:ext>
                  </a:extLst>
                </a:gridCol>
                <a:gridCol w="1595525">
                  <a:extLst>
                    <a:ext uri="{9D8B030D-6E8A-4147-A177-3AD203B41FA5}">
                      <a16:colId xmlns:a16="http://schemas.microsoft.com/office/drawing/2014/main" val="20003"/>
                    </a:ext>
                  </a:extLst>
                </a:gridCol>
                <a:gridCol w="1629825">
                  <a:extLst>
                    <a:ext uri="{9D8B030D-6E8A-4147-A177-3AD203B41FA5}">
                      <a16:colId xmlns:a16="http://schemas.microsoft.com/office/drawing/2014/main" val="20004"/>
                    </a:ext>
                  </a:extLst>
                </a:gridCol>
                <a:gridCol w="2145725">
                  <a:extLst>
                    <a:ext uri="{9D8B030D-6E8A-4147-A177-3AD203B41FA5}">
                      <a16:colId xmlns:a16="http://schemas.microsoft.com/office/drawing/2014/main" val="20005"/>
                    </a:ext>
                  </a:extLst>
                </a:gridCol>
                <a:gridCol w="1569225">
                  <a:extLst>
                    <a:ext uri="{9D8B030D-6E8A-4147-A177-3AD203B41FA5}">
                      <a16:colId xmlns:a16="http://schemas.microsoft.com/office/drawing/2014/main" val="20006"/>
                    </a:ext>
                  </a:extLst>
                </a:gridCol>
              </a:tblGrid>
              <a:tr h="616475">
                <a:tc>
                  <a:txBody>
                    <a:bodyPr/>
                    <a:lstStyle/>
                    <a:p>
                      <a:pPr marL="0" marR="0" lvl="0" indent="0" algn="l"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gridSpan="5">
                  <a:txBody>
                    <a:bodyPr/>
                    <a:lstStyle/>
                    <a:p>
                      <a:pPr marL="0" marR="0" lvl="0" indent="0" algn="ctr" rtl="0">
                        <a:lnSpc>
                          <a:spcPct val="100000"/>
                        </a:lnSpc>
                        <a:spcBef>
                          <a:spcPts val="0"/>
                        </a:spcBef>
                        <a:spcAft>
                          <a:spcPts val="0"/>
                        </a:spcAft>
                        <a:buNone/>
                      </a:pPr>
                      <a:r>
                        <a:rPr lang="en-US" sz="1200" b="1" u="none" strike="noStrike" cap="none" dirty="0">
                          <a:solidFill>
                            <a:schemeClr val="lt1"/>
                          </a:solidFill>
                        </a:rPr>
                        <a:t>Timer per </a:t>
                      </a:r>
                      <a:r>
                        <a:rPr lang="en-US" sz="1200" b="1" u="none" strike="noStrike" cap="none" dirty="0" err="1">
                          <a:solidFill>
                            <a:schemeClr val="lt1"/>
                          </a:solidFill>
                        </a:rPr>
                        <a:t>dag</a:t>
                      </a:r>
                      <a:endParaRPr sz="1200" b="1" u="none" strike="noStrike" cap="none" dirty="0">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extLst>
                  <a:ext uri="{0D108BD9-81ED-4DB2-BD59-A6C34878D82A}">
                    <a16:rowId xmlns:a16="http://schemas.microsoft.com/office/drawing/2014/main" val="10000"/>
                  </a:ext>
                </a:extLst>
              </a:tr>
              <a:tr h="616475">
                <a:tc>
                  <a:txBody>
                    <a:bodyPr/>
                    <a:lstStyle/>
                    <a:p>
                      <a:pPr marL="0" marR="0" lvl="0" indent="0" algn="ctr" rtl="0">
                        <a:lnSpc>
                          <a:spcPct val="100000"/>
                        </a:lnSpc>
                        <a:spcBef>
                          <a:spcPts val="0"/>
                        </a:spcBef>
                        <a:spcAft>
                          <a:spcPts val="0"/>
                        </a:spcAft>
                        <a:buNone/>
                      </a:pPr>
                      <a:r>
                        <a:rPr lang="en-US" sz="900" b="1" u="none" strike="noStrike" cap="none" dirty="0" err="1">
                          <a:solidFill>
                            <a:srgbClr val="000000"/>
                          </a:solidFill>
                        </a:rPr>
                        <a:t>Uge</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MAN</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TIR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latin typeface="Calibri"/>
                          <a:ea typeface="Calibri"/>
                          <a:cs typeface="Calibri"/>
                          <a:sym typeface="Calibri"/>
                        </a:rPr>
                        <a:t>ONS</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latin typeface="Calibri"/>
                          <a:ea typeface="Calibri"/>
                          <a:cs typeface="Calibri"/>
                          <a:sym typeface="Calibri"/>
                        </a:rPr>
                        <a:t>TOR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FRE</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Total timer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115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1</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2</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1t - </a:t>
                      </a:r>
                      <a:r>
                        <a:rPr lang="en-US" sz="900" b="1" u="none" strike="noStrike" cap="none" dirty="0" err="1">
                          <a:solidFill>
                            <a:srgbClr val="000000"/>
                          </a:solidFill>
                        </a:rPr>
                        <a:t>Monitorering</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5,5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6475">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2</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2t - </a:t>
                      </a:r>
                      <a:r>
                        <a:rPr lang="en-US" sz="900" b="1" u="none" strike="noStrike" cap="none" dirty="0" err="1">
                          <a:solidFill>
                            <a:srgbClr val="000000"/>
                          </a:solidFill>
                        </a:rPr>
                        <a:t>Formativ</a:t>
                      </a:r>
                      <a:r>
                        <a:rPr lang="en-US" sz="900" b="1" u="none" strike="noStrike" cap="none" dirty="0">
                          <a:solidFill>
                            <a:srgbClr val="000000"/>
                          </a:solidFill>
                        </a:rPr>
                        <a:t> </a:t>
                      </a:r>
                      <a:r>
                        <a:rPr lang="en-US" sz="900" b="1" u="none" strike="noStrike" cap="none" dirty="0" err="1">
                          <a:solidFill>
                            <a:srgbClr val="000000"/>
                          </a:solidFill>
                        </a:rPr>
                        <a:t>vurdering</a:t>
                      </a:r>
                      <a:r>
                        <a:rPr lang="en-US" sz="900" b="1" u="none" strike="noStrike" cap="none" dirty="0">
                          <a:solidFill>
                            <a:srgbClr val="000000"/>
                          </a:solidFill>
                        </a:rPr>
                        <a:t> - (</a:t>
                      </a:r>
                      <a:r>
                        <a:rPr lang="en-US" sz="900" b="1" u="none" strike="noStrike" cap="none" dirty="0" err="1">
                          <a:solidFill>
                            <a:srgbClr val="000000"/>
                          </a:solidFill>
                        </a:rPr>
                        <a:t>Plejepersonale</a:t>
                      </a:r>
                      <a:r>
                        <a:rPr lang="en-US" sz="900" b="1" u="none" strike="noStrike" cap="none" dirty="0">
                          <a:solidFill>
                            <a:srgbClr val="000000"/>
                          </a:solidFill>
                        </a:rPr>
                        <a:t>)</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6,5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8115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3</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1t - </a:t>
                      </a:r>
                      <a:r>
                        <a:rPr lang="en-US" sz="900" b="1" u="none" strike="noStrike" cap="none" dirty="0" err="1">
                          <a:solidFill>
                            <a:srgbClr val="000000"/>
                          </a:solidFill>
                        </a:rPr>
                        <a:t>Monitorering</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5,5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2160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4</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2t – </a:t>
                      </a:r>
                      <a:r>
                        <a:rPr lang="en-US" sz="900" b="1" u="none" strike="noStrike" cap="none" dirty="0" err="1">
                          <a:solidFill>
                            <a:srgbClr val="000000"/>
                          </a:solidFill>
                        </a:rPr>
                        <a:t>Formativ</a:t>
                      </a:r>
                      <a:r>
                        <a:rPr lang="en-US" sz="900" b="1" u="none" strike="noStrike" cap="none" dirty="0">
                          <a:solidFill>
                            <a:srgbClr val="000000"/>
                          </a:solidFill>
                        </a:rPr>
                        <a:t> </a:t>
                      </a:r>
                      <a:r>
                        <a:rPr lang="en-US" sz="900" b="1" u="none" strike="noStrike" cap="none" dirty="0" err="1">
                          <a:solidFill>
                            <a:srgbClr val="000000"/>
                          </a:solidFill>
                        </a:rPr>
                        <a:t>vurdering</a:t>
                      </a:r>
                      <a:r>
                        <a:rPr lang="en-US" sz="900" b="1" u="none" strike="noStrike" cap="none" dirty="0">
                          <a:solidFill>
                            <a:srgbClr val="000000"/>
                          </a:solidFill>
                        </a:rPr>
                        <a:t> - (Tutor)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6,5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8115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5</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1t - </a:t>
                      </a:r>
                      <a:r>
                        <a:rPr lang="en-US" sz="900" b="1" u="none" strike="noStrike" cap="none" dirty="0" err="1">
                          <a:solidFill>
                            <a:srgbClr val="000000"/>
                          </a:solidFill>
                        </a:rPr>
                        <a:t>Monitorering</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5,5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16475">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6</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2t – </a:t>
                      </a:r>
                      <a:r>
                        <a:rPr lang="en-US" sz="900" b="1" u="none" strike="noStrike" cap="none" dirty="0" err="1">
                          <a:solidFill>
                            <a:srgbClr val="000000"/>
                          </a:solidFill>
                        </a:rPr>
                        <a:t>Formativ</a:t>
                      </a:r>
                      <a:r>
                        <a:rPr lang="en-US" sz="900" b="1" u="none" strike="noStrike" cap="none" dirty="0">
                          <a:solidFill>
                            <a:srgbClr val="000000"/>
                          </a:solidFill>
                        </a:rPr>
                        <a:t> </a:t>
                      </a:r>
                      <a:r>
                        <a:rPr lang="en-US" sz="900" b="1" u="none" strike="noStrike" cap="none" dirty="0" err="1">
                          <a:solidFill>
                            <a:srgbClr val="000000"/>
                          </a:solidFill>
                        </a:rPr>
                        <a:t>vurdering</a:t>
                      </a:r>
                      <a:r>
                        <a:rPr lang="en-US" sz="900" b="1" u="none" strike="noStrike" cap="none" dirty="0">
                          <a:solidFill>
                            <a:srgbClr val="000000"/>
                          </a:solidFill>
                        </a:rPr>
                        <a:t> - (</a:t>
                      </a:r>
                      <a:r>
                        <a:rPr lang="en-US" sz="900" b="1" u="none" strike="noStrike" cap="none" dirty="0" err="1">
                          <a:solidFill>
                            <a:srgbClr val="000000"/>
                          </a:solidFill>
                        </a:rPr>
                        <a:t>Plejepersonale</a:t>
                      </a:r>
                      <a:r>
                        <a:rPr lang="en-US" sz="900" b="1" u="none" strike="noStrike" cap="none" dirty="0">
                          <a:solidFill>
                            <a:srgbClr val="000000"/>
                          </a:solidFill>
                        </a:rPr>
                        <a:t>)</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6,5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8115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7</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 </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1t - </a:t>
                      </a:r>
                      <a:r>
                        <a:rPr lang="en-US" sz="900" b="1" u="none" strike="noStrike" cap="none" dirty="0" err="1">
                          <a:solidFill>
                            <a:srgbClr val="000000"/>
                          </a:solidFill>
                        </a:rPr>
                        <a:t>Monitorering</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5,5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8115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8</a:t>
                      </a:r>
                      <a:endParaRPr sz="1100" b="1" u="none" strike="noStrike" cap="none">
                        <a:solidFill>
                          <a:schemeClr val="lt1"/>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a:txBody>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E5B4"/>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2t - </a:t>
                      </a:r>
                      <a:r>
                        <a:rPr lang="en-US" sz="900" b="1" u="none" strike="noStrike" cap="none" dirty="0" err="1">
                          <a:solidFill>
                            <a:srgbClr val="000000"/>
                          </a:solidFill>
                        </a:rPr>
                        <a:t>Formativ</a:t>
                      </a:r>
                      <a:r>
                        <a:rPr lang="en-US" sz="900" b="1" u="none" strike="noStrike" cap="none" dirty="0">
                          <a:solidFill>
                            <a:srgbClr val="000000"/>
                          </a:solidFill>
                        </a:rPr>
                        <a:t> </a:t>
                      </a:r>
                      <a:r>
                        <a:rPr lang="en-US" sz="900" b="1" u="none" strike="noStrike" cap="none" dirty="0" err="1">
                          <a:solidFill>
                            <a:srgbClr val="000000"/>
                          </a:solidFill>
                        </a:rPr>
                        <a:t>vurdering</a:t>
                      </a:r>
                      <a:r>
                        <a:rPr lang="en-US" sz="900" b="1" u="none" strike="noStrike" cap="none" dirty="0">
                          <a:solidFill>
                            <a:srgbClr val="000000"/>
                          </a:solidFill>
                        </a:rPr>
                        <a:t> - (Tutor)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2t – </a:t>
                      </a:r>
                      <a:r>
                        <a:rPr lang="en-US" sz="900" b="1" u="none" strike="noStrike" cap="none" dirty="0" err="1">
                          <a:solidFill>
                            <a:srgbClr val="000000"/>
                          </a:solidFill>
                        </a:rPr>
                        <a:t>Summativ</a:t>
                      </a:r>
                      <a:r>
                        <a:rPr lang="en-US" sz="900" b="1" u="none" strike="noStrike" cap="none" dirty="0">
                          <a:solidFill>
                            <a:srgbClr val="000000"/>
                          </a:solidFill>
                        </a:rPr>
                        <a:t> </a:t>
                      </a:r>
                      <a:r>
                        <a:rPr lang="en-US" sz="900" b="1" u="none" strike="noStrike" cap="none" dirty="0" err="1">
                          <a:solidFill>
                            <a:srgbClr val="000000"/>
                          </a:solidFill>
                        </a:rPr>
                        <a:t>vurdering</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8,5</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581150">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Total timer</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16</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4</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8</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6</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a:solidFill>
                            <a:srgbClr val="000000"/>
                          </a:solidFill>
                        </a:rPr>
                        <a:t>12</a:t>
                      </a:r>
                      <a:endParaRPr sz="1100" b="1" u="none" strike="noStrike" cap="none">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1" u="none" strike="noStrike" cap="none" dirty="0">
                          <a:solidFill>
                            <a:srgbClr val="000000"/>
                          </a:solidFill>
                        </a:rPr>
                        <a:t>50</a:t>
                      </a:r>
                      <a:endParaRPr sz="1100" b="1" u="none" strike="noStrike" cap="none" dirty="0">
                        <a:solidFill>
                          <a:srgbClr val="000000"/>
                        </a:solidFill>
                        <a:latin typeface="Calibri"/>
                        <a:ea typeface="Calibri"/>
                        <a:cs typeface="Calibri"/>
                        <a:sym typeface="Calibri"/>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Formativ</a:t>
            </a:r>
            <a:r>
              <a:rPr lang="en-US" dirty="0"/>
              <a:t> </a:t>
            </a:r>
            <a:r>
              <a:rPr lang="en-US" dirty="0" err="1"/>
              <a:t>vurdering</a:t>
            </a:r>
            <a:endParaRPr dirty="0"/>
          </a:p>
        </p:txBody>
      </p:sp>
      <p:sp>
        <p:nvSpPr>
          <p:cNvPr id="244" name="Google Shape;244;p48"/>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
        <p:nvSpPr>
          <p:cNvPr id="245" name="Google Shape;245;p48"/>
          <p:cNvSpPr/>
          <p:nvPr/>
        </p:nvSpPr>
        <p:spPr>
          <a:xfrm>
            <a:off x="0" y="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48"/>
          <p:cNvSpPr/>
          <p:nvPr/>
        </p:nvSpPr>
        <p:spPr>
          <a:xfrm>
            <a:off x="152400" y="15240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Hvad</a:t>
            </a:r>
            <a:r>
              <a:rPr lang="en-US" dirty="0"/>
              <a:t> </a:t>
            </a:r>
            <a:r>
              <a:rPr lang="en-US" dirty="0" err="1"/>
              <a:t>er</a:t>
            </a:r>
            <a:r>
              <a:rPr lang="en-US" dirty="0"/>
              <a:t> </a:t>
            </a:r>
            <a:r>
              <a:rPr lang="en-US" dirty="0" err="1"/>
              <a:t>Formativ</a:t>
            </a:r>
            <a:r>
              <a:rPr lang="en-US" dirty="0"/>
              <a:t> </a:t>
            </a:r>
            <a:r>
              <a:rPr lang="en-US" dirty="0" err="1"/>
              <a:t>Vurdering</a:t>
            </a:r>
            <a:r>
              <a:rPr lang="en-US" dirty="0"/>
              <a:t>?</a:t>
            </a:r>
            <a:endParaRPr dirty="0"/>
          </a:p>
        </p:txBody>
      </p:sp>
      <p:sp>
        <p:nvSpPr>
          <p:cNvPr id="252" name="Google Shape;252;p49"/>
          <p:cNvSpPr txBox="1"/>
          <p:nvPr/>
        </p:nvSpPr>
        <p:spPr>
          <a:xfrm>
            <a:off x="727969" y="1565257"/>
            <a:ext cx="10665600" cy="4155900"/>
          </a:xfrm>
          <a:prstGeom prst="rect">
            <a:avLst/>
          </a:prstGeom>
          <a:noFill/>
          <a:ln>
            <a:noFill/>
          </a:ln>
        </p:spPr>
        <p:txBody>
          <a:bodyPr spcFirstLastPara="1" wrap="square" lIns="91425" tIns="45700" rIns="91425" bIns="45700" anchor="t" anchorCtr="0">
            <a:spAutoFit/>
          </a:bodyPr>
          <a:lstStyle/>
          <a:p>
            <a:pPr marL="342900" lvl="0" indent="-342900" algn="just">
              <a:buSzPts val="2400"/>
              <a:buFont typeface="Arial"/>
              <a:buChar char="•"/>
            </a:pPr>
            <a:r>
              <a:rPr lang="da-DK" sz="2400" dirty="0">
                <a:solidFill>
                  <a:srgbClr val="092E4B"/>
                </a:solidFill>
                <a:latin typeface="Calibri"/>
                <a:ea typeface="Calibri"/>
                <a:cs typeface="Calibri"/>
                <a:sym typeface="Calibri"/>
              </a:rPr>
              <a:t>Målet med formativ evaluering er at overvåge de studerendes læring for at give løbende feedback, som kan bruges af tutorerne til at forbedre deres undervisning og vejledning og af de studerende til at forbedre deres læring.</a:t>
            </a:r>
            <a:r>
              <a:rPr lang="en-US" sz="2400" i="0" u="none" strike="noStrike" cap="none"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190500" algn="just"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92E4B"/>
              </a:buClr>
              <a:buSzPts val="2400"/>
              <a:buFont typeface="Calibri"/>
              <a:buChar char="•"/>
            </a:pPr>
            <a:r>
              <a:rPr lang="en-US" sz="2400" i="0" u="none" strike="noStrike" cap="none" dirty="0" err="1">
                <a:solidFill>
                  <a:srgbClr val="092E4B"/>
                </a:solidFill>
                <a:latin typeface="Calibri"/>
                <a:ea typeface="Calibri"/>
                <a:cs typeface="Calibri"/>
                <a:sym typeface="Calibri"/>
              </a:rPr>
              <a:t>Mål</a:t>
            </a:r>
            <a:r>
              <a:rPr lang="en-US" sz="2400" i="0" u="none" strike="noStrike" cap="none" dirty="0">
                <a:solidFill>
                  <a:srgbClr val="092E4B"/>
                </a:solidFill>
                <a:latin typeface="Calibri"/>
                <a:ea typeface="Calibri"/>
                <a:cs typeface="Calibri"/>
                <a:sym typeface="Calibri"/>
              </a:rPr>
              <a:t>: </a:t>
            </a:r>
            <a:endParaRPr dirty="0">
              <a:solidFill>
                <a:srgbClr val="092E4B"/>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i="0" u="none" strike="noStrike" cap="none" dirty="0">
              <a:solidFill>
                <a:srgbClr val="092E4B"/>
              </a:solidFill>
              <a:latin typeface="Calibri"/>
              <a:ea typeface="Calibri"/>
              <a:cs typeface="Calibri"/>
              <a:sym typeface="Calibri"/>
            </a:endParaRPr>
          </a:p>
          <a:p>
            <a:pPr marL="457200" lvl="3" indent="-457200" algn="just">
              <a:buSzPts val="2400"/>
              <a:buFont typeface="Arial"/>
              <a:buAutoNum type="arabicPeriod"/>
            </a:pPr>
            <a:r>
              <a:rPr lang="da-DK" sz="2400" dirty="0">
                <a:solidFill>
                  <a:srgbClr val="092E4B"/>
                </a:solidFill>
                <a:latin typeface="Calibri"/>
                <a:ea typeface="Calibri"/>
                <a:cs typeface="Calibri"/>
                <a:sym typeface="Calibri"/>
              </a:rPr>
              <a:t>Hjælpe plejepersonalet med at identificere deres styrker og svagheder og fokusere på de områder, der skal arbejdes med.</a:t>
            </a:r>
          </a:p>
          <a:p>
            <a:pPr marL="457200" lvl="3" indent="-457200" algn="just">
              <a:buSzPts val="2400"/>
              <a:buFont typeface="Arial"/>
              <a:buAutoNum type="arabicPeriod"/>
            </a:pPr>
            <a:endParaRPr lang="da-DK" sz="2400" dirty="0">
              <a:solidFill>
                <a:srgbClr val="092E4B"/>
              </a:solidFill>
              <a:latin typeface="Calibri"/>
              <a:ea typeface="Calibri"/>
              <a:cs typeface="Calibri"/>
              <a:sym typeface="Calibri"/>
            </a:endParaRPr>
          </a:p>
          <a:p>
            <a:pPr marL="457200" lvl="3" indent="-457200" algn="just">
              <a:buSzPts val="2400"/>
              <a:buFont typeface="Arial"/>
              <a:buAutoNum type="arabicPeriod"/>
            </a:pPr>
            <a:r>
              <a:rPr lang="da-DK" sz="2400" dirty="0">
                <a:solidFill>
                  <a:srgbClr val="092E4B"/>
                </a:solidFill>
                <a:latin typeface="Calibri"/>
                <a:ea typeface="Calibri"/>
                <a:cs typeface="Calibri"/>
                <a:sym typeface="Calibri"/>
              </a:rPr>
              <a:t>Hjælpe tutorer med at genkende, hvor plejepersonalet kæmper, og tage fat på problemerne med det samme.</a:t>
            </a:r>
            <a:endParaRPr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a:spLocks noGrp="1"/>
          </p:cNvSpPr>
          <p:nvPr>
            <p:ph type="body" idx="2"/>
          </p:nvPr>
        </p:nvSpPr>
        <p:spPr>
          <a:xfrm>
            <a:off x="798379" y="7491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Formativ</a:t>
            </a:r>
            <a:r>
              <a:rPr lang="en-US" dirty="0"/>
              <a:t> </a:t>
            </a:r>
            <a:r>
              <a:rPr lang="en-US" dirty="0" err="1"/>
              <a:t>Vurdering</a:t>
            </a:r>
            <a:endParaRPr dirty="0"/>
          </a:p>
        </p:txBody>
      </p:sp>
      <p:sp>
        <p:nvSpPr>
          <p:cNvPr id="258" name="Google Shape;258;p50"/>
          <p:cNvSpPr txBox="1"/>
          <p:nvPr/>
        </p:nvSpPr>
        <p:spPr>
          <a:xfrm>
            <a:off x="3749964" y="1748575"/>
            <a:ext cx="436490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a-DK" sz="2400" b="1" i="0" u="none" strike="noStrike" cap="none" dirty="0">
                <a:solidFill>
                  <a:srgbClr val="7F3494"/>
                </a:solidFill>
                <a:latin typeface="Arial"/>
                <a:ea typeface="Arial"/>
                <a:cs typeface="Arial"/>
                <a:sym typeface="Arial"/>
              </a:rPr>
              <a:t>Vi har to typer af skema</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259" name="Google Shape;259;p50"/>
          <p:cNvPicPr preferRelativeResize="0"/>
          <p:nvPr/>
        </p:nvPicPr>
        <p:blipFill rotWithShape="1">
          <a:blip r:embed="rId3">
            <a:alphaModFix/>
          </a:blip>
          <a:srcRect/>
          <a:stretch/>
        </p:blipFill>
        <p:spPr>
          <a:xfrm>
            <a:off x="2310062" y="2781264"/>
            <a:ext cx="2149643" cy="2149643"/>
          </a:xfrm>
          <a:prstGeom prst="rect">
            <a:avLst/>
          </a:prstGeom>
          <a:noFill/>
          <a:ln>
            <a:noFill/>
          </a:ln>
        </p:spPr>
      </p:pic>
      <p:pic>
        <p:nvPicPr>
          <p:cNvPr id="260" name="Google Shape;260;p50"/>
          <p:cNvPicPr preferRelativeResize="0"/>
          <p:nvPr/>
        </p:nvPicPr>
        <p:blipFill rotWithShape="1">
          <a:blip r:embed="rId4">
            <a:alphaModFix/>
          </a:blip>
          <a:srcRect/>
          <a:stretch/>
        </p:blipFill>
        <p:spPr>
          <a:xfrm>
            <a:off x="7732297" y="2781264"/>
            <a:ext cx="2149644" cy="2149644"/>
          </a:xfrm>
          <a:prstGeom prst="rect">
            <a:avLst/>
          </a:prstGeom>
          <a:noFill/>
          <a:ln>
            <a:noFill/>
          </a:ln>
        </p:spPr>
      </p:pic>
      <p:sp>
        <p:nvSpPr>
          <p:cNvPr id="261" name="Google Shape;261;p50"/>
          <p:cNvSpPr txBox="1"/>
          <p:nvPr/>
        </p:nvSpPr>
        <p:spPr>
          <a:xfrm>
            <a:off x="1227218" y="5315953"/>
            <a:ext cx="40746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a-DK" sz="2400" b="1" i="0" u="none" strike="noStrike" cap="none" dirty="0">
                <a:solidFill>
                  <a:srgbClr val="7F3494"/>
                </a:solidFill>
                <a:latin typeface="Arial"/>
                <a:ea typeface="Arial"/>
                <a:cs typeface="Arial"/>
                <a:sym typeface="Arial"/>
              </a:rPr>
              <a:t>Plejepersonale</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62" name="Google Shape;262;p50"/>
          <p:cNvSpPr txBox="1"/>
          <p:nvPr/>
        </p:nvSpPr>
        <p:spPr>
          <a:xfrm>
            <a:off x="6769771" y="5277889"/>
            <a:ext cx="40746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7F3494"/>
                </a:solidFill>
                <a:latin typeface="Arial"/>
                <a:ea typeface="Arial"/>
                <a:cs typeface="Arial"/>
                <a:sym typeface="Arial"/>
              </a:rPr>
              <a:t>Tutor</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body" idx="2"/>
          </p:nvPr>
        </p:nvSpPr>
        <p:spPr>
          <a:xfrm>
            <a:off x="798379" y="7491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Formativ</a:t>
            </a:r>
            <a:r>
              <a:rPr lang="en-US" dirty="0"/>
              <a:t> </a:t>
            </a:r>
            <a:r>
              <a:rPr lang="en-US" dirty="0" err="1"/>
              <a:t>vurdering</a:t>
            </a:r>
            <a:endParaRPr dirty="0"/>
          </a:p>
        </p:txBody>
      </p:sp>
      <p:sp>
        <p:nvSpPr>
          <p:cNvPr id="268" name="Google Shape;268;p51"/>
          <p:cNvSpPr txBox="1"/>
          <p:nvPr/>
        </p:nvSpPr>
        <p:spPr>
          <a:xfrm>
            <a:off x="3148334" y="1545034"/>
            <a:ext cx="6208721" cy="461624"/>
          </a:xfrm>
          <a:prstGeom prst="rect">
            <a:avLst/>
          </a:prstGeom>
          <a:noFill/>
          <a:ln>
            <a:noFill/>
          </a:ln>
        </p:spPr>
        <p:txBody>
          <a:bodyPr spcFirstLastPara="1" wrap="square" lIns="91425" tIns="45700" rIns="91425" bIns="45700" anchor="t" anchorCtr="0">
            <a:spAutoFit/>
          </a:bodyPr>
          <a:lstStyle/>
          <a:p>
            <a:pPr lvl="0" algn="ctr"/>
            <a:r>
              <a:rPr lang="en-US" sz="2400" b="1" dirty="0" err="1">
                <a:solidFill>
                  <a:srgbClr val="7F3494"/>
                </a:solidFill>
              </a:rPr>
              <a:t>Aspekter</a:t>
            </a:r>
            <a:r>
              <a:rPr lang="en-US" sz="2400" b="1" dirty="0">
                <a:solidFill>
                  <a:srgbClr val="7F3494"/>
                </a:solidFill>
              </a:rPr>
              <a:t>, der </a:t>
            </a:r>
            <a:r>
              <a:rPr lang="en-US" sz="2400" b="1" dirty="0" err="1">
                <a:solidFill>
                  <a:srgbClr val="7F3494"/>
                </a:solidFill>
              </a:rPr>
              <a:t>skal</a:t>
            </a:r>
            <a:r>
              <a:rPr lang="en-US" sz="2400" b="1" dirty="0">
                <a:solidFill>
                  <a:srgbClr val="7F3494"/>
                </a:solidFill>
              </a:rPr>
              <a:t> </a:t>
            </a:r>
            <a:r>
              <a:rPr lang="en-US" sz="2400" b="1" dirty="0" err="1">
                <a:solidFill>
                  <a:srgbClr val="7F3494"/>
                </a:solidFill>
              </a:rPr>
              <a:t>vurderes</a:t>
            </a:r>
            <a:r>
              <a:rPr lang="en-US" sz="2400" b="1" dirty="0">
                <a:solidFill>
                  <a:srgbClr val="7F3494"/>
                </a:solidFill>
              </a:rPr>
              <a:t> (for </a:t>
            </a:r>
            <a:r>
              <a:rPr lang="en-US" sz="2400" b="1" dirty="0" err="1">
                <a:solidFill>
                  <a:srgbClr val="7F3494"/>
                </a:solidFill>
              </a:rPr>
              <a:t>begge</a:t>
            </a:r>
            <a:r>
              <a:rPr lang="en-US" sz="2400" b="1" dirty="0">
                <a:solidFill>
                  <a:srgbClr val="7F3494"/>
                </a:solidFill>
              </a:rPr>
              <a:t>)</a:t>
            </a:r>
            <a:endParaRPr dirty="0"/>
          </a:p>
        </p:txBody>
      </p:sp>
      <p:sp>
        <p:nvSpPr>
          <p:cNvPr id="269" name="Google Shape;269;p51"/>
          <p:cNvSpPr txBox="1"/>
          <p:nvPr/>
        </p:nvSpPr>
        <p:spPr>
          <a:xfrm>
            <a:off x="1183390" y="3558322"/>
            <a:ext cx="4074695" cy="830956"/>
          </a:xfrm>
          <a:prstGeom prst="rect">
            <a:avLst/>
          </a:prstGeom>
          <a:noFill/>
          <a:ln>
            <a:noFill/>
          </a:ln>
        </p:spPr>
        <p:txBody>
          <a:bodyPr spcFirstLastPara="1" wrap="square" lIns="91425" tIns="45700" rIns="91425" bIns="45700" anchor="t" anchorCtr="0">
            <a:spAutoFit/>
          </a:bodyPr>
          <a:lstStyle/>
          <a:p>
            <a:pPr lvl="0" algn="ctr"/>
            <a:r>
              <a:rPr lang="en-US" sz="2400" b="1" i="0" u="none" strike="noStrike" cap="none" dirty="0" err="1">
                <a:solidFill>
                  <a:srgbClr val="7F3494"/>
                </a:solidFill>
                <a:latin typeface="Arial"/>
                <a:ea typeface="Arial"/>
                <a:cs typeface="Arial"/>
                <a:sym typeface="Arial"/>
              </a:rPr>
              <a:t>Deltager</a:t>
            </a:r>
            <a:r>
              <a:rPr lang="en-US" sz="2400" b="1" i="0" u="none" strike="noStrike" cap="none" dirty="0">
                <a:solidFill>
                  <a:srgbClr val="7F3494"/>
                </a:solidFill>
                <a:latin typeface="Arial"/>
                <a:ea typeface="Arial"/>
                <a:cs typeface="Arial"/>
                <a:sym typeface="Arial"/>
              </a:rPr>
              <a:t>/</a:t>
            </a:r>
            <a:r>
              <a:rPr lang="en-US" sz="2400" b="1" i="0" u="none" strike="noStrike" cap="none" dirty="0" err="1">
                <a:solidFill>
                  <a:srgbClr val="7F3494"/>
                </a:solidFill>
                <a:latin typeface="Arial"/>
                <a:ea typeface="Arial"/>
                <a:cs typeface="Arial"/>
                <a:sym typeface="Arial"/>
              </a:rPr>
              <a:t>plejepersonale</a:t>
            </a:r>
            <a:r>
              <a:rPr lang="en-US" sz="2400" b="1" dirty="0">
                <a:solidFill>
                  <a:srgbClr val="7F3494"/>
                </a:solidFill>
              </a:rPr>
              <a:t> </a:t>
            </a:r>
            <a:r>
              <a:rPr lang="en-US" sz="2400" b="1" dirty="0" err="1">
                <a:solidFill>
                  <a:srgbClr val="7F3494"/>
                </a:solidFill>
              </a:rPr>
              <a:t>resultater</a:t>
            </a:r>
            <a:endParaRPr sz="2400" b="0" i="0" u="none" strike="noStrike" cap="none" dirty="0">
              <a:solidFill>
                <a:srgbClr val="000000"/>
              </a:solidFill>
              <a:latin typeface="Arial"/>
              <a:ea typeface="Arial"/>
              <a:cs typeface="Arial"/>
              <a:sym typeface="Arial"/>
            </a:endParaRPr>
          </a:p>
        </p:txBody>
      </p:sp>
      <p:sp>
        <p:nvSpPr>
          <p:cNvPr id="270" name="Google Shape;270;p51"/>
          <p:cNvSpPr txBox="1"/>
          <p:nvPr/>
        </p:nvSpPr>
        <p:spPr>
          <a:xfrm>
            <a:off x="6933917" y="3558805"/>
            <a:ext cx="4074695" cy="830997"/>
          </a:xfrm>
          <a:prstGeom prst="rect">
            <a:avLst/>
          </a:prstGeom>
          <a:noFill/>
          <a:ln>
            <a:noFill/>
          </a:ln>
        </p:spPr>
        <p:txBody>
          <a:bodyPr spcFirstLastPara="1" wrap="square" lIns="91425" tIns="45700" rIns="91425" bIns="45700" anchor="t" anchorCtr="0">
            <a:spAutoFit/>
          </a:bodyPr>
          <a:lstStyle/>
          <a:p>
            <a:pPr lvl="0" algn="ctr"/>
            <a:r>
              <a:rPr lang="en-US" sz="2400" b="1" dirty="0" err="1">
                <a:solidFill>
                  <a:srgbClr val="7F3494"/>
                </a:solidFill>
              </a:rPr>
              <a:t>Læringsprocessen</a:t>
            </a:r>
            <a:endParaRPr dirty="0"/>
          </a:p>
          <a:p>
            <a:pPr marL="342900" marR="0" lvl="0" indent="-19050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271" name="Google Shape;271;p51"/>
          <p:cNvSpPr txBox="1"/>
          <p:nvPr/>
        </p:nvSpPr>
        <p:spPr>
          <a:xfrm>
            <a:off x="4215348" y="5117720"/>
            <a:ext cx="4074695" cy="830997"/>
          </a:xfrm>
          <a:prstGeom prst="rect">
            <a:avLst/>
          </a:prstGeom>
          <a:noFill/>
          <a:ln>
            <a:noFill/>
          </a:ln>
        </p:spPr>
        <p:txBody>
          <a:bodyPr spcFirstLastPara="1" wrap="square" lIns="91425" tIns="45700" rIns="91425" bIns="45700" anchor="t" anchorCtr="0">
            <a:spAutoFit/>
          </a:bodyPr>
          <a:lstStyle/>
          <a:p>
            <a:pPr lvl="0" algn="ctr"/>
            <a:r>
              <a:rPr lang="en-US" sz="2400" b="1" dirty="0" err="1">
                <a:solidFill>
                  <a:srgbClr val="7F3494"/>
                </a:solidFill>
              </a:rPr>
              <a:t>Selvevaluering</a:t>
            </a:r>
            <a:r>
              <a:rPr lang="en-US" sz="2400" b="1" dirty="0">
                <a:solidFill>
                  <a:srgbClr val="7F3494"/>
                </a:solidFill>
              </a:rPr>
              <a:t> </a:t>
            </a:r>
            <a:r>
              <a:rPr lang="en-US" sz="2400" b="1" dirty="0" err="1">
                <a:solidFill>
                  <a:srgbClr val="7F3494"/>
                </a:solidFill>
              </a:rPr>
              <a:t>og</a:t>
            </a:r>
            <a:r>
              <a:rPr lang="en-US" sz="2400" b="1" dirty="0">
                <a:solidFill>
                  <a:srgbClr val="7F3494"/>
                </a:solidFill>
              </a:rPr>
              <a:t> </a:t>
            </a:r>
            <a:r>
              <a:rPr lang="en-US" sz="2400" b="1" dirty="0" err="1">
                <a:solidFill>
                  <a:srgbClr val="7F3494"/>
                </a:solidFill>
              </a:rPr>
              <a:t>selvlæring</a:t>
            </a:r>
            <a:endParaRPr sz="2400" b="0" i="0" u="none" strike="noStrike" cap="none" dirty="0">
              <a:solidFill>
                <a:srgbClr val="000000"/>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a:stretch/>
        </p:blipFill>
        <p:spPr>
          <a:xfrm>
            <a:off x="2630484" y="2346020"/>
            <a:ext cx="1180506" cy="1180506"/>
          </a:xfrm>
          <a:prstGeom prst="rect">
            <a:avLst/>
          </a:prstGeom>
          <a:noFill/>
          <a:ln>
            <a:noFill/>
          </a:ln>
        </p:spPr>
      </p:pic>
      <p:pic>
        <p:nvPicPr>
          <p:cNvPr id="273" name="Google Shape;273;p51"/>
          <p:cNvPicPr preferRelativeResize="0"/>
          <p:nvPr/>
        </p:nvPicPr>
        <p:blipFill rotWithShape="1">
          <a:blip r:embed="rId4">
            <a:alphaModFix/>
          </a:blip>
          <a:srcRect/>
          <a:stretch/>
        </p:blipFill>
        <p:spPr>
          <a:xfrm>
            <a:off x="8239624" y="2359175"/>
            <a:ext cx="1199147" cy="1199147"/>
          </a:xfrm>
          <a:prstGeom prst="rect">
            <a:avLst/>
          </a:prstGeom>
          <a:noFill/>
          <a:ln>
            <a:noFill/>
          </a:ln>
        </p:spPr>
      </p:pic>
      <p:pic>
        <p:nvPicPr>
          <p:cNvPr id="274" name="Google Shape;274;p51"/>
          <p:cNvPicPr preferRelativeResize="0"/>
          <p:nvPr/>
        </p:nvPicPr>
        <p:blipFill rotWithShape="1">
          <a:blip r:embed="rId5">
            <a:alphaModFix/>
          </a:blip>
          <a:srcRect/>
          <a:stretch/>
        </p:blipFill>
        <p:spPr>
          <a:xfrm>
            <a:off x="5568348" y="3799066"/>
            <a:ext cx="1180506" cy="1180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body" idx="2"/>
          </p:nvPr>
        </p:nvSpPr>
        <p:spPr>
          <a:xfrm>
            <a:off x="798376" y="583389"/>
            <a:ext cx="10595237" cy="803654"/>
          </a:xfrm>
          <a:prstGeom prst="rect">
            <a:avLst/>
          </a:prstGeom>
          <a:noFill/>
          <a:ln>
            <a:noFill/>
          </a:ln>
        </p:spPr>
        <p:txBody>
          <a:bodyPr spcFirstLastPara="1" wrap="square" lIns="91425" tIns="45700" rIns="91425" bIns="45700" anchor="t" anchorCtr="0">
            <a:noAutofit/>
          </a:bodyPr>
          <a:lstStyle/>
          <a:p>
            <a:pPr marL="0" lvl="0" indent="0"/>
            <a:r>
              <a:rPr lang="en-US" dirty="0" err="1"/>
              <a:t>Aktivitet</a:t>
            </a:r>
            <a:r>
              <a:rPr lang="en-US" dirty="0"/>
              <a:t>: </a:t>
            </a:r>
            <a:r>
              <a:rPr lang="en-US" dirty="0" err="1"/>
              <a:t>Gennemgang</a:t>
            </a:r>
            <a:r>
              <a:rPr lang="en-US" dirty="0"/>
              <a:t> </a:t>
            </a:r>
            <a:r>
              <a:rPr lang="en-US" dirty="0" err="1"/>
              <a:t>af</a:t>
            </a:r>
            <a:r>
              <a:rPr lang="en-US" dirty="0"/>
              <a:t> </a:t>
            </a:r>
            <a:r>
              <a:rPr lang="en-US" dirty="0" err="1"/>
              <a:t>skemaerne</a:t>
            </a:r>
            <a:r>
              <a:rPr lang="en-US" dirty="0"/>
              <a:t>.  </a:t>
            </a:r>
            <a:endParaRPr dirty="0"/>
          </a:p>
        </p:txBody>
      </p:sp>
      <p:sp>
        <p:nvSpPr>
          <p:cNvPr id="280" name="Google Shape;280;p52"/>
          <p:cNvSpPr txBox="1"/>
          <p:nvPr/>
        </p:nvSpPr>
        <p:spPr>
          <a:xfrm>
            <a:off x="628675" y="1420617"/>
            <a:ext cx="10934700" cy="923400"/>
          </a:xfrm>
          <a:prstGeom prst="rect">
            <a:avLst/>
          </a:prstGeom>
          <a:noFill/>
          <a:ln>
            <a:noFill/>
          </a:ln>
        </p:spPr>
        <p:txBody>
          <a:bodyPr spcFirstLastPara="1" wrap="square" lIns="91425" tIns="45700" rIns="91425" bIns="45700" anchor="t" anchorCtr="0">
            <a:spAutoFit/>
          </a:bodyPr>
          <a:lstStyle/>
          <a:p>
            <a:pPr marL="342900" lvl="0" indent="-368300">
              <a:buSzPts val="1800"/>
              <a:buFont typeface="Arial"/>
              <a:buChar char="•"/>
            </a:pPr>
            <a:r>
              <a:rPr lang="en-US" sz="1800" b="1" i="0" u="none" strike="noStrike" cap="none" dirty="0" err="1">
                <a:solidFill>
                  <a:srgbClr val="7F3494"/>
                </a:solidFill>
                <a:latin typeface="Calibri"/>
                <a:ea typeface="Calibri"/>
                <a:cs typeface="Calibri"/>
                <a:sym typeface="Calibri"/>
              </a:rPr>
              <a:t>Beskrivelse</a:t>
            </a:r>
            <a:r>
              <a:rPr lang="en-US" sz="1800" i="0" u="none" strike="noStrike" cap="none" dirty="0">
                <a:solidFill>
                  <a:srgbClr val="000000"/>
                </a:solidFill>
                <a:latin typeface="Calibri"/>
                <a:ea typeface="Calibri"/>
                <a:cs typeface="Calibri"/>
                <a:sym typeface="Calibri"/>
              </a:rPr>
              <a:t>: </a:t>
            </a:r>
            <a:r>
              <a:rPr lang="da-DK" sz="1800" dirty="0">
                <a:latin typeface="Calibri"/>
                <a:ea typeface="Calibri"/>
                <a:cs typeface="Calibri"/>
                <a:sym typeface="Calibri"/>
              </a:rPr>
              <a:t>Med denne aktivitet sigter vi mod at skabe en formativ vurdering (for tutorer og plejepersonale), der sikrer, at de vigtigste aspekter af WBL-praksis bliver indsamlet effektivt.</a:t>
            </a:r>
            <a:r>
              <a:rPr lang="en-US" sz="1800" i="0" u="none" strike="noStrike" cap="none"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342900" marR="0" lvl="0" indent="-368300" algn="l" rtl="0">
              <a:lnSpc>
                <a:spcPct val="100000"/>
              </a:lnSpc>
              <a:spcBef>
                <a:spcPts val="0"/>
              </a:spcBef>
              <a:spcAft>
                <a:spcPts val="0"/>
              </a:spcAft>
              <a:buClr>
                <a:srgbClr val="000000"/>
              </a:buClr>
              <a:buSzPts val="1800"/>
              <a:buFont typeface="Arial"/>
              <a:buChar char="•"/>
            </a:pPr>
            <a:r>
              <a:rPr lang="en-US" sz="1800" b="1" i="0" u="none" strike="noStrike" cap="none" dirty="0" err="1">
                <a:solidFill>
                  <a:srgbClr val="7F3494"/>
                </a:solidFill>
                <a:latin typeface="Calibri"/>
                <a:ea typeface="Calibri"/>
                <a:cs typeface="Calibri"/>
                <a:sym typeface="Calibri"/>
              </a:rPr>
              <a:t>Tid</a:t>
            </a:r>
            <a:r>
              <a:rPr lang="en-US" sz="1800" i="0" u="none" strike="noStrike" cap="none" dirty="0">
                <a:solidFill>
                  <a:srgbClr val="000000"/>
                </a:solidFill>
                <a:latin typeface="Calibri"/>
                <a:ea typeface="Calibri"/>
                <a:cs typeface="Calibri"/>
                <a:sym typeface="Calibri"/>
              </a:rPr>
              <a:t>: 10 </a:t>
            </a:r>
            <a:r>
              <a:rPr lang="en-US" sz="1800" i="0" u="none" strike="noStrike" cap="none" dirty="0" err="1">
                <a:solidFill>
                  <a:srgbClr val="000000"/>
                </a:solidFill>
                <a:latin typeface="Calibri"/>
                <a:ea typeface="Calibri"/>
                <a:cs typeface="Calibri"/>
                <a:sym typeface="Calibri"/>
              </a:rPr>
              <a:t>minutter</a:t>
            </a:r>
            <a:r>
              <a:rPr lang="en-US" sz="1800" i="0" u="none" strike="noStrike" cap="none" dirty="0">
                <a:solidFill>
                  <a:srgbClr val="000000"/>
                </a:solidFill>
                <a:latin typeface="Calibri"/>
                <a:ea typeface="Calibri"/>
                <a:cs typeface="Calibri"/>
                <a:sym typeface="Calibri"/>
              </a:rPr>
              <a:t>. </a:t>
            </a:r>
            <a:endParaRPr sz="1800" dirty="0">
              <a:latin typeface="Calibri"/>
              <a:ea typeface="Calibri"/>
              <a:cs typeface="Calibri"/>
              <a:sym typeface="Calibri"/>
            </a:endParaRPr>
          </a:p>
        </p:txBody>
      </p:sp>
      <p:graphicFrame>
        <p:nvGraphicFramePr>
          <p:cNvPr id="281" name="Google Shape;281;p52"/>
          <p:cNvGraphicFramePr/>
          <p:nvPr>
            <p:extLst>
              <p:ext uri="{D42A27DB-BD31-4B8C-83A1-F6EECF244321}">
                <p14:modId xmlns:p14="http://schemas.microsoft.com/office/powerpoint/2010/main" val="4286551584"/>
              </p:ext>
            </p:extLst>
          </p:nvPr>
        </p:nvGraphicFramePr>
        <p:xfrm>
          <a:off x="464730" y="2794128"/>
          <a:ext cx="5475675" cy="1954245"/>
        </p:xfrm>
        <a:graphic>
          <a:graphicData uri="http://schemas.openxmlformats.org/drawingml/2006/table">
            <a:tbl>
              <a:tblPr firstRow="1" bandRow="1">
                <a:gradFill>
                  <a:gsLst>
                    <a:gs pos="0">
                      <a:srgbClr val="ADD4D4"/>
                    </a:gs>
                    <a:gs pos="35000">
                      <a:srgbClr val="C7DFDF"/>
                    </a:gs>
                    <a:gs pos="100000">
                      <a:srgbClr val="E9F3F3"/>
                    </a:gs>
                  </a:gsLst>
                  <a:lin ang="16200000" scaled="0"/>
                </a:gradFill>
                <a:tableStyleId>{488D9AA4-733A-4BE1-81F0-ABEB7A46C0C1}</a:tableStyleId>
              </a:tblPr>
              <a:tblGrid>
                <a:gridCol w="1825225">
                  <a:extLst>
                    <a:ext uri="{9D8B030D-6E8A-4147-A177-3AD203B41FA5}">
                      <a16:colId xmlns:a16="http://schemas.microsoft.com/office/drawing/2014/main" val="20000"/>
                    </a:ext>
                  </a:extLst>
                </a:gridCol>
                <a:gridCol w="1825225">
                  <a:extLst>
                    <a:ext uri="{9D8B030D-6E8A-4147-A177-3AD203B41FA5}">
                      <a16:colId xmlns:a16="http://schemas.microsoft.com/office/drawing/2014/main" val="20001"/>
                    </a:ext>
                  </a:extLst>
                </a:gridCol>
                <a:gridCol w="1825225">
                  <a:extLst>
                    <a:ext uri="{9D8B030D-6E8A-4147-A177-3AD203B41FA5}">
                      <a16:colId xmlns:a16="http://schemas.microsoft.com/office/drawing/2014/main" val="20002"/>
                    </a:ext>
                  </a:extLst>
                </a:gridCol>
              </a:tblGrid>
              <a:tr h="177800">
                <a:tc gridSpan="3">
                  <a:txBody>
                    <a:bodyPr/>
                    <a:lstStyle/>
                    <a:p>
                      <a:pPr marL="0" marR="0" lvl="0" indent="0" algn="ctr" rtl="0">
                        <a:lnSpc>
                          <a:spcPct val="100000"/>
                        </a:lnSpc>
                        <a:spcBef>
                          <a:spcPts val="0"/>
                        </a:spcBef>
                        <a:spcAft>
                          <a:spcPts val="0"/>
                        </a:spcAft>
                        <a:buNone/>
                      </a:pPr>
                      <a:r>
                        <a:rPr lang="en-US" sz="1400" b="1" u="none" strike="noStrike" cap="none" dirty="0" err="1"/>
                        <a:t>Formativ</a:t>
                      </a:r>
                      <a:r>
                        <a:rPr lang="en-US" sz="1400" b="1" u="none" strike="noStrike" cap="none" dirty="0"/>
                        <a:t> </a:t>
                      </a:r>
                      <a:r>
                        <a:rPr lang="en-US" sz="1400" b="1" u="none" strike="noStrike" cap="none" dirty="0" err="1"/>
                        <a:t>vurdering</a:t>
                      </a:r>
                      <a:r>
                        <a:rPr lang="en-US" sz="1400" b="1" u="none" strike="noStrike" cap="none" dirty="0"/>
                        <a:t> (Version </a:t>
                      </a:r>
                      <a:r>
                        <a:rPr lang="en-US" sz="1400" b="1" u="none" strike="noStrike" cap="none" dirty="0" err="1"/>
                        <a:t>til</a:t>
                      </a:r>
                      <a:r>
                        <a:rPr lang="en-US" sz="1400" b="1" u="none" strike="noStrike" cap="none" dirty="0"/>
                        <a:t> tutor)</a:t>
                      </a:r>
                      <a:endParaRPr dirty="0"/>
                    </a:p>
                    <a:p>
                      <a:pPr marL="0" marR="0" lvl="0" indent="0" algn="ctr" rtl="0">
                        <a:lnSpc>
                          <a:spcPct val="100000"/>
                        </a:lnSpc>
                        <a:spcBef>
                          <a:spcPts val="0"/>
                        </a:spcBef>
                        <a:spcAft>
                          <a:spcPts val="0"/>
                        </a:spcAft>
                        <a:buNone/>
                      </a:pPr>
                      <a:r>
                        <a:rPr lang="en-US" sz="1400" b="1" u="none" strike="noStrike" cap="none" dirty="0"/>
                        <a:t> </a:t>
                      </a:r>
                      <a:endParaRPr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835600">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Deltager</a:t>
                      </a:r>
                      <a:r>
                        <a:rPr lang="en-US" sz="1400" b="1" i="0" u="none" strike="noStrike" cap="none" dirty="0">
                          <a:solidFill>
                            <a:srgbClr val="7F3494"/>
                          </a:solidFill>
                          <a:latin typeface="Arial"/>
                          <a:ea typeface="Arial"/>
                          <a:cs typeface="Arial"/>
                          <a:sym typeface="Arial"/>
                        </a:rPr>
                        <a:t>/</a:t>
                      </a:r>
                      <a:r>
                        <a:rPr lang="en-US" sz="1400" b="1" i="0" u="none" strike="noStrike" cap="none" dirty="0" err="1">
                          <a:solidFill>
                            <a:srgbClr val="7F3494"/>
                          </a:solidFill>
                          <a:latin typeface="Arial"/>
                          <a:ea typeface="Arial"/>
                          <a:cs typeface="Arial"/>
                          <a:sym typeface="Arial"/>
                        </a:rPr>
                        <a:t>plejepersonale</a:t>
                      </a:r>
                      <a:r>
                        <a:rPr lang="en-US" sz="1400" b="1" i="0" u="none" strike="noStrike" cap="none" dirty="0">
                          <a:solidFill>
                            <a:srgbClr val="7F3494"/>
                          </a:solidFill>
                          <a:latin typeface="Arial"/>
                          <a:ea typeface="Arial"/>
                          <a:cs typeface="Arial"/>
                          <a:sym typeface="Arial"/>
                        </a:rPr>
                        <a:t> </a:t>
                      </a:r>
                      <a:r>
                        <a:rPr lang="en-US" sz="1400" b="1" i="0" u="none" strike="noStrike" cap="none" dirty="0" err="1">
                          <a:solidFill>
                            <a:srgbClr val="7F3494"/>
                          </a:solidFill>
                          <a:latin typeface="Arial"/>
                          <a:ea typeface="Arial"/>
                          <a:cs typeface="Arial"/>
                          <a:sym typeface="Arial"/>
                        </a:rPr>
                        <a:t>resultater</a:t>
                      </a:r>
                      <a:endParaRPr sz="1400" b="1" i="0" u="none" strike="noStrike" cap="none" dirty="0">
                        <a:solidFill>
                          <a:srgbClr val="7F3494"/>
                        </a:solidFill>
                        <a:latin typeface="Arial"/>
                        <a:ea typeface="Arial"/>
                        <a:cs typeface="Arial"/>
                        <a:sym typeface="Arial"/>
                      </a:endParaRPr>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Læringsprocessen</a:t>
                      </a:r>
                      <a:endParaRPr sz="1400" b="1" i="0" u="none" strike="noStrike" cap="none" dirty="0">
                        <a:solidFill>
                          <a:srgbClr val="7F3494"/>
                        </a:solidFill>
                        <a:latin typeface="Arial"/>
                        <a:ea typeface="Arial"/>
                        <a:cs typeface="Arial"/>
                        <a:sym typeface="Arial"/>
                      </a:endParaRPr>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dirty="0" err="1">
                          <a:solidFill>
                            <a:srgbClr val="7F3494"/>
                          </a:solidFill>
                        </a:rPr>
                        <a:t>Selvevaluering</a:t>
                      </a:r>
                      <a:r>
                        <a:rPr lang="en-US" sz="1400" b="1" dirty="0">
                          <a:solidFill>
                            <a:srgbClr val="7F3494"/>
                          </a:solidFill>
                        </a:rPr>
                        <a:t> </a:t>
                      </a:r>
                      <a:r>
                        <a:rPr lang="en-US" sz="1400" b="1" dirty="0" err="1">
                          <a:solidFill>
                            <a:srgbClr val="7F3494"/>
                          </a:solidFill>
                        </a:rPr>
                        <a:t>og</a:t>
                      </a:r>
                      <a:r>
                        <a:rPr lang="en-US" sz="1400" b="1" dirty="0">
                          <a:solidFill>
                            <a:srgbClr val="7F3494"/>
                          </a:solidFill>
                        </a:rPr>
                        <a:t> </a:t>
                      </a:r>
                      <a:r>
                        <a:rPr lang="en-US" sz="1400" b="1" dirty="0" err="1">
                          <a:solidFill>
                            <a:srgbClr val="7F3494"/>
                          </a:solidFill>
                        </a:rPr>
                        <a:t>selvlæring</a:t>
                      </a:r>
                      <a:endParaRPr sz="1400" u="none" strike="noStrike" cap="none" dirty="0"/>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0475">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82" name="Google Shape;282;p52"/>
          <p:cNvPicPr preferRelativeResize="0"/>
          <p:nvPr/>
        </p:nvPicPr>
        <p:blipFill rotWithShape="1">
          <a:blip r:embed="rId3">
            <a:alphaModFix/>
          </a:blip>
          <a:srcRect/>
          <a:stretch/>
        </p:blipFill>
        <p:spPr>
          <a:xfrm>
            <a:off x="756240" y="4238723"/>
            <a:ext cx="406400" cy="406400"/>
          </a:xfrm>
          <a:prstGeom prst="rect">
            <a:avLst/>
          </a:prstGeom>
          <a:noFill/>
          <a:ln>
            <a:noFill/>
          </a:ln>
        </p:spPr>
      </p:pic>
      <p:pic>
        <p:nvPicPr>
          <p:cNvPr id="283" name="Google Shape;283;p52"/>
          <p:cNvPicPr preferRelativeResize="0"/>
          <p:nvPr/>
        </p:nvPicPr>
        <p:blipFill rotWithShape="1">
          <a:blip r:embed="rId4">
            <a:alphaModFix/>
          </a:blip>
          <a:srcRect/>
          <a:stretch/>
        </p:blipFill>
        <p:spPr>
          <a:xfrm>
            <a:off x="1110214" y="4238723"/>
            <a:ext cx="406400" cy="406400"/>
          </a:xfrm>
          <a:prstGeom prst="rect">
            <a:avLst/>
          </a:prstGeom>
          <a:noFill/>
          <a:ln>
            <a:noFill/>
          </a:ln>
        </p:spPr>
      </p:pic>
      <p:pic>
        <p:nvPicPr>
          <p:cNvPr id="284" name="Google Shape;284;p52"/>
          <p:cNvPicPr preferRelativeResize="0"/>
          <p:nvPr/>
        </p:nvPicPr>
        <p:blipFill rotWithShape="1">
          <a:blip r:embed="rId4">
            <a:alphaModFix/>
          </a:blip>
          <a:srcRect/>
          <a:stretch/>
        </p:blipFill>
        <p:spPr>
          <a:xfrm>
            <a:off x="1464187" y="4238723"/>
            <a:ext cx="406400" cy="406400"/>
          </a:xfrm>
          <a:prstGeom prst="rect">
            <a:avLst/>
          </a:prstGeom>
          <a:noFill/>
          <a:ln>
            <a:noFill/>
          </a:ln>
        </p:spPr>
      </p:pic>
      <p:graphicFrame>
        <p:nvGraphicFramePr>
          <p:cNvPr id="285" name="Google Shape;285;p52"/>
          <p:cNvGraphicFramePr/>
          <p:nvPr>
            <p:extLst>
              <p:ext uri="{D42A27DB-BD31-4B8C-83A1-F6EECF244321}">
                <p14:modId xmlns:p14="http://schemas.microsoft.com/office/powerpoint/2010/main" val="2780252048"/>
              </p:ext>
            </p:extLst>
          </p:nvPr>
        </p:nvGraphicFramePr>
        <p:xfrm>
          <a:off x="6227909" y="2794128"/>
          <a:ext cx="5475675" cy="1954245"/>
        </p:xfrm>
        <a:graphic>
          <a:graphicData uri="http://schemas.openxmlformats.org/drawingml/2006/table">
            <a:tbl>
              <a:tblPr firstRow="1" bandRow="1">
                <a:noFill/>
                <a:tableStyleId>{488D9AA4-733A-4BE1-81F0-ABEB7A46C0C1}</a:tableStyleId>
              </a:tblPr>
              <a:tblGrid>
                <a:gridCol w="1825225">
                  <a:extLst>
                    <a:ext uri="{9D8B030D-6E8A-4147-A177-3AD203B41FA5}">
                      <a16:colId xmlns:a16="http://schemas.microsoft.com/office/drawing/2014/main" val="20000"/>
                    </a:ext>
                  </a:extLst>
                </a:gridCol>
                <a:gridCol w="1825225">
                  <a:extLst>
                    <a:ext uri="{9D8B030D-6E8A-4147-A177-3AD203B41FA5}">
                      <a16:colId xmlns:a16="http://schemas.microsoft.com/office/drawing/2014/main" val="20001"/>
                    </a:ext>
                  </a:extLst>
                </a:gridCol>
                <a:gridCol w="1825225">
                  <a:extLst>
                    <a:ext uri="{9D8B030D-6E8A-4147-A177-3AD203B41FA5}">
                      <a16:colId xmlns:a16="http://schemas.microsoft.com/office/drawing/2014/main" val="20002"/>
                    </a:ext>
                  </a:extLst>
                </a:gridCol>
              </a:tblGrid>
              <a:tr h="177800">
                <a:tc gridSpan="3">
                  <a:txBody>
                    <a:bodyPr/>
                    <a:lstStyle/>
                    <a:p>
                      <a:pPr marL="0" marR="0" lvl="0" indent="0" algn="ctr" rtl="0">
                        <a:lnSpc>
                          <a:spcPct val="100000"/>
                        </a:lnSpc>
                        <a:spcBef>
                          <a:spcPts val="0"/>
                        </a:spcBef>
                        <a:spcAft>
                          <a:spcPts val="0"/>
                        </a:spcAft>
                        <a:buNone/>
                      </a:pPr>
                      <a:r>
                        <a:rPr lang="en-US" sz="1400" b="1" u="none" strike="noStrike" cap="none" dirty="0" err="1"/>
                        <a:t>Formativ</a:t>
                      </a:r>
                      <a:r>
                        <a:rPr lang="en-US" sz="1400" b="1" u="none" strike="noStrike" cap="none" dirty="0"/>
                        <a:t> </a:t>
                      </a:r>
                      <a:r>
                        <a:rPr lang="en-US" sz="1400" b="1" u="none" strike="noStrike" cap="none" dirty="0" err="1"/>
                        <a:t>vurdering</a:t>
                      </a:r>
                      <a:r>
                        <a:rPr lang="en-US" sz="1400" b="1" u="none" strike="noStrike" cap="none" dirty="0"/>
                        <a:t>  (Version </a:t>
                      </a:r>
                      <a:r>
                        <a:rPr lang="en-US" sz="1400" b="1" u="none" strike="noStrike" cap="none" dirty="0" err="1"/>
                        <a:t>til</a:t>
                      </a:r>
                      <a:r>
                        <a:rPr lang="en-US" sz="1400" b="1" u="none" strike="noStrike" cap="none" dirty="0"/>
                        <a:t> </a:t>
                      </a:r>
                      <a:r>
                        <a:rPr lang="en-US" sz="1400" b="1" u="none" strike="noStrike" cap="none" dirty="0" err="1"/>
                        <a:t>plejepersonale</a:t>
                      </a:r>
                      <a:r>
                        <a:rPr lang="en-US" sz="1400" b="1" u="none" strike="noStrike" cap="none" dirty="0"/>
                        <a:t>)</a:t>
                      </a:r>
                      <a:endParaRPr dirty="0"/>
                    </a:p>
                    <a:p>
                      <a:pPr marL="0" marR="0" lvl="0" indent="0" algn="ctr" rtl="0">
                        <a:lnSpc>
                          <a:spcPct val="100000"/>
                        </a:lnSpc>
                        <a:spcBef>
                          <a:spcPts val="0"/>
                        </a:spcBef>
                        <a:spcAft>
                          <a:spcPts val="0"/>
                        </a:spcAft>
                        <a:buNone/>
                      </a:pPr>
                      <a:r>
                        <a:rPr lang="en-US" sz="1400" b="1" u="none" strike="noStrike" cap="none" dirty="0"/>
                        <a:t> </a:t>
                      </a:r>
                      <a:endParaRPr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F3494"/>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835600">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Deltager</a:t>
                      </a:r>
                      <a:r>
                        <a:rPr lang="en-US" sz="1400" b="1" i="0" u="none" strike="noStrike" cap="none" dirty="0">
                          <a:solidFill>
                            <a:srgbClr val="7F3494"/>
                          </a:solidFill>
                          <a:latin typeface="Arial"/>
                          <a:ea typeface="Arial"/>
                          <a:cs typeface="Arial"/>
                          <a:sym typeface="Arial"/>
                        </a:rPr>
                        <a:t>/</a:t>
                      </a:r>
                      <a:r>
                        <a:rPr lang="en-US" sz="1400" b="1" i="0" u="none" strike="noStrike" cap="none" dirty="0" err="1">
                          <a:solidFill>
                            <a:srgbClr val="7F3494"/>
                          </a:solidFill>
                          <a:latin typeface="Arial"/>
                          <a:ea typeface="Arial"/>
                          <a:cs typeface="Arial"/>
                          <a:sym typeface="Arial"/>
                        </a:rPr>
                        <a:t>plejepersonale</a:t>
                      </a:r>
                      <a:r>
                        <a:rPr lang="en-US" sz="1400" b="1" i="0" u="none" strike="noStrike" cap="none" dirty="0">
                          <a:solidFill>
                            <a:srgbClr val="7F3494"/>
                          </a:solidFill>
                          <a:latin typeface="Arial"/>
                          <a:ea typeface="Arial"/>
                          <a:cs typeface="Arial"/>
                          <a:sym typeface="Arial"/>
                        </a:rPr>
                        <a:t> </a:t>
                      </a:r>
                      <a:r>
                        <a:rPr lang="en-US" sz="1400" b="1" i="0" u="none" strike="noStrike" cap="none" dirty="0" err="1">
                          <a:solidFill>
                            <a:srgbClr val="7F3494"/>
                          </a:solidFill>
                          <a:latin typeface="Arial"/>
                          <a:ea typeface="Arial"/>
                          <a:cs typeface="Arial"/>
                          <a:sym typeface="Arial"/>
                        </a:rPr>
                        <a:t>resultater</a:t>
                      </a:r>
                      <a:endParaRPr sz="1400" b="1" i="0" u="none" strike="noStrike" cap="none" dirty="0">
                        <a:solidFill>
                          <a:srgbClr val="7F3494"/>
                        </a:solidFill>
                        <a:latin typeface="Arial"/>
                        <a:ea typeface="Arial"/>
                        <a:cs typeface="Arial"/>
                        <a:sym typeface="Arial"/>
                      </a:endParaRPr>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dirty="0" err="1">
                          <a:solidFill>
                            <a:srgbClr val="7F3494"/>
                          </a:solidFill>
                          <a:latin typeface="Arial"/>
                          <a:ea typeface="Arial"/>
                          <a:cs typeface="Arial"/>
                          <a:sym typeface="Arial"/>
                        </a:rPr>
                        <a:t>Læringsprocessen</a:t>
                      </a:r>
                      <a:endParaRPr sz="1400" b="1" i="0" u="none" strike="noStrike" cap="none" dirty="0">
                        <a:solidFill>
                          <a:srgbClr val="7F3494"/>
                        </a:solidFill>
                        <a:latin typeface="Arial"/>
                        <a:ea typeface="Arial"/>
                        <a:cs typeface="Arial"/>
                        <a:sym typeface="Arial"/>
                      </a:endParaRPr>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dirty="0" err="1">
                          <a:solidFill>
                            <a:srgbClr val="7F3494"/>
                          </a:solidFill>
                        </a:rPr>
                        <a:t>Selvevaluering</a:t>
                      </a:r>
                      <a:r>
                        <a:rPr lang="en-US" sz="1400" b="1" dirty="0">
                          <a:solidFill>
                            <a:srgbClr val="7F3494"/>
                          </a:solidFill>
                        </a:rPr>
                        <a:t> </a:t>
                      </a:r>
                      <a:r>
                        <a:rPr lang="en-US" sz="1400" b="1" dirty="0" err="1">
                          <a:solidFill>
                            <a:srgbClr val="7F3494"/>
                          </a:solidFill>
                        </a:rPr>
                        <a:t>og</a:t>
                      </a:r>
                      <a:r>
                        <a:rPr lang="en-US" sz="1400" b="1" dirty="0">
                          <a:solidFill>
                            <a:srgbClr val="7F3494"/>
                          </a:solidFill>
                        </a:rPr>
                        <a:t> </a:t>
                      </a:r>
                      <a:r>
                        <a:rPr lang="en-US" sz="1400" b="1" dirty="0" err="1">
                          <a:solidFill>
                            <a:srgbClr val="7F3494"/>
                          </a:solidFill>
                        </a:rPr>
                        <a:t>selvlæring</a:t>
                      </a:r>
                      <a:endParaRPr sz="1400" u="none" strike="noStrike" cap="none" dirty="0"/>
                    </a:p>
                    <a:p>
                      <a:pPr marL="0" marR="0" lvl="0" indent="0" algn="ctr" rtl="0">
                        <a:lnSpc>
                          <a:spcPct val="100000"/>
                        </a:lnSpc>
                        <a:spcBef>
                          <a:spcPts val="0"/>
                        </a:spcBef>
                        <a:spcAft>
                          <a:spcPts val="0"/>
                        </a:spcAft>
                        <a:buNone/>
                      </a:pPr>
                      <a:endParaRPr sz="1400" b="1"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0475">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86" name="Google Shape;286;p52"/>
          <p:cNvPicPr preferRelativeResize="0"/>
          <p:nvPr/>
        </p:nvPicPr>
        <p:blipFill rotWithShape="1">
          <a:blip r:embed="rId3">
            <a:alphaModFix/>
          </a:blip>
          <a:srcRect/>
          <a:stretch/>
        </p:blipFill>
        <p:spPr>
          <a:xfrm>
            <a:off x="2640390" y="4238723"/>
            <a:ext cx="406400" cy="406400"/>
          </a:xfrm>
          <a:prstGeom prst="rect">
            <a:avLst/>
          </a:prstGeom>
          <a:noFill/>
          <a:ln>
            <a:noFill/>
          </a:ln>
        </p:spPr>
      </p:pic>
      <p:pic>
        <p:nvPicPr>
          <p:cNvPr id="287" name="Google Shape;287;p52"/>
          <p:cNvPicPr preferRelativeResize="0"/>
          <p:nvPr/>
        </p:nvPicPr>
        <p:blipFill rotWithShape="1">
          <a:blip r:embed="rId4">
            <a:alphaModFix/>
          </a:blip>
          <a:srcRect/>
          <a:stretch/>
        </p:blipFill>
        <p:spPr>
          <a:xfrm>
            <a:off x="2994364" y="4238723"/>
            <a:ext cx="406400" cy="406400"/>
          </a:xfrm>
          <a:prstGeom prst="rect">
            <a:avLst/>
          </a:prstGeom>
          <a:noFill/>
          <a:ln>
            <a:noFill/>
          </a:ln>
        </p:spPr>
      </p:pic>
      <p:pic>
        <p:nvPicPr>
          <p:cNvPr id="288" name="Google Shape;288;p52"/>
          <p:cNvPicPr preferRelativeResize="0"/>
          <p:nvPr/>
        </p:nvPicPr>
        <p:blipFill rotWithShape="1">
          <a:blip r:embed="rId4">
            <a:alphaModFix/>
          </a:blip>
          <a:srcRect/>
          <a:stretch/>
        </p:blipFill>
        <p:spPr>
          <a:xfrm>
            <a:off x="3348337" y="4238723"/>
            <a:ext cx="406400" cy="406400"/>
          </a:xfrm>
          <a:prstGeom prst="rect">
            <a:avLst/>
          </a:prstGeom>
          <a:noFill/>
          <a:ln>
            <a:noFill/>
          </a:ln>
        </p:spPr>
      </p:pic>
      <p:pic>
        <p:nvPicPr>
          <p:cNvPr id="289" name="Google Shape;289;p52"/>
          <p:cNvPicPr preferRelativeResize="0"/>
          <p:nvPr/>
        </p:nvPicPr>
        <p:blipFill rotWithShape="1">
          <a:blip r:embed="rId3">
            <a:alphaModFix/>
          </a:blip>
          <a:srcRect/>
          <a:stretch/>
        </p:blipFill>
        <p:spPr>
          <a:xfrm>
            <a:off x="4445901" y="4238723"/>
            <a:ext cx="406400" cy="406400"/>
          </a:xfrm>
          <a:prstGeom prst="rect">
            <a:avLst/>
          </a:prstGeom>
          <a:noFill/>
          <a:ln>
            <a:noFill/>
          </a:ln>
        </p:spPr>
      </p:pic>
      <p:pic>
        <p:nvPicPr>
          <p:cNvPr id="290" name="Google Shape;290;p52"/>
          <p:cNvPicPr preferRelativeResize="0"/>
          <p:nvPr/>
        </p:nvPicPr>
        <p:blipFill rotWithShape="1">
          <a:blip r:embed="rId4">
            <a:alphaModFix/>
          </a:blip>
          <a:srcRect/>
          <a:stretch/>
        </p:blipFill>
        <p:spPr>
          <a:xfrm>
            <a:off x="4799875" y="4238723"/>
            <a:ext cx="406400" cy="406400"/>
          </a:xfrm>
          <a:prstGeom prst="rect">
            <a:avLst/>
          </a:prstGeom>
          <a:noFill/>
          <a:ln>
            <a:noFill/>
          </a:ln>
        </p:spPr>
      </p:pic>
      <p:pic>
        <p:nvPicPr>
          <p:cNvPr id="291" name="Google Shape;291;p52"/>
          <p:cNvPicPr preferRelativeResize="0"/>
          <p:nvPr/>
        </p:nvPicPr>
        <p:blipFill rotWithShape="1">
          <a:blip r:embed="rId4">
            <a:alphaModFix/>
          </a:blip>
          <a:srcRect/>
          <a:stretch/>
        </p:blipFill>
        <p:spPr>
          <a:xfrm>
            <a:off x="5153848" y="4238723"/>
            <a:ext cx="406400" cy="406400"/>
          </a:xfrm>
          <a:prstGeom prst="rect">
            <a:avLst/>
          </a:prstGeom>
          <a:noFill/>
          <a:ln>
            <a:noFill/>
          </a:ln>
        </p:spPr>
      </p:pic>
      <p:pic>
        <p:nvPicPr>
          <p:cNvPr id="292" name="Google Shape;292;p52"/>
          <p:cNvPicPr preferRelativeResize="0"/>
          <p:nvPr/>
        </p:nvPicPr>
        <p:blipFill rotWithShape="1">
          <a:blip r:embed="rId3">
            <a:alphaModFix/>
          </a:blip>
          <a:srcRect/>
          <a:stretch/>
        </p:blipFill>
        <p:spPr>
          <a:xfrm>
            <a:off x="6574883" y="4238723"/>
            <a:ext cx="406400" cy="406400"/>
          </a:xfrm>
          <a:prstGeom prst="rect">
            <a:avLst/>
          </a:prstGeom>
          <a:noFill/>
          <a:ln>
            <a:noFill/>
          </a:ln>
        </p:spPr>
      </p:pic>
      <p:pic>
        <p:nvPicPr>
          <p:cNvPr id="293" name="Google Shape;293;p52"/>
          <p:cNvPicPr preferRelativeResize="0"/>
          <p:nvPr/>
        </p:nvPicPr>
        <p:blipFill rotWithShape="1">
          <a:blip r:embed="rId4">
            <a:alphaModFix/>
          </a:blip>
          <a:srcRect/>
          <a:stretch/>
        </p:blipFill>
        <p:spPr>
          <a:xfrm>
            <a:off x="6928857" y="4238723"/>
            <a:ext cx="406400" cy="406400"/>
          </a:xfrm>
          <a:prstGeom prst="rect">
            <a:avLst/>
          </a:prstGeom>
          <a:noFill/>
          <a:ln>
            <a:noFill/>
          </a:ln>
        </p:spPr>
      </p:pic>
      <p:pic>
        <p:nvPicPr>
          <p:cNvPr id="294" name="Google Shape;294;p52"/>
          <p:cNvPicPr preferRelativeResize="0"/>
          <p:nvPr/>
        </p:nvPicPr>
        <p:blipFill rotWithShape="1">
          <a:blip r:embed="rId4">
            <a:alphaModFix/>
          </a:blip>
          <a:srcRect/>
          <a:stretch/>
        </p:blipFill>
        <p:spPr>
          <a:xfrm>
            <a:off x="7282830" y="4238723"/>
            <a:ext cx="406400" cy="406400"/>
          </a:xfrm>
          <a:prstGeom prst="rect">
            <a:avLst/>
          </a:prstGeom>
          <a:noFill/>
          <a:ln>
            <a:noFill/>
          </a:ln>
        </p:spPr>
      </p:pic>
      <p:pic>
        <p:nvPicPr>
          <p:cNvPr id="295" name="Google Shape;295;p52"/>
          <p:cNvPicPr preferRelativeResize="0"/>
          <p:nvPr/>
        </p:nvPicPr>
        <p:blipFill rotWithShape="1">
          <a:blip r:embed="rId3">
            <a:alphaModFix/>
          </a:blip>
          <a:srcRect/>
          <a:stretch/>
        </p:blipFill>
        <p:spPr>
          <a:xfrm>
            <a:off x="8431301" y="4254025"/>
            <a:ext cx="406400" cy="406400"/>
          </a:xfrm>
          <a:prstGeom prst="rect">
            <a:avLst/>
          </a:prstGeom>
          <a:noFill/>
          <a:ln>
            <a:noFill/>
          </a:ln>
        </p:spPr>
      </p:pic>
      <p:pic>
        <p:nvPicPr>
          <p:cNvPr id="296" name="Google Shape;296;p52"/>
          <p:cNvPicPr preferRelativeResize="0"/>
          <p:nvPr/>
        </p:nvPicPr>
        <p:blipFill rotWithShape="1">
          <a:blip r:embed="rId4">
            <a:alphaModFix/>
          </a:blip>
          <a:srcRect/>
          <a:stretch/>
        </p:blipFill>
        <p:spPr>
          <a:xfrm>
            <a:off x="8785275" y="4254025"/>
            <a:ext cx="406400" cy="406400"/>
          </a:xfrm>
          <a:prstGeom prst="rect">
            <a:avLst/>
          </a:prstGeom>
          <a:noFill/>
          <a:ln>
            <a:noFill/>
          </a:ln>
        </p:spPr>
      </p:pic>
      <p:pic>
        <p:nvPicPr>
          <p:cNvPr id="297" name="Google Shape;297;p52"/>
          <p:cNvPicPr preferRelativeResize="0"/>
          <p:nvPr/>
        </p:nvPicPr>
        <p:blipFill rotWithShape="1">
          <a:blip r:embed="rId4">
            <a:alphaModFix/>
          </a:blip>
          <a:srcRect/>
          <a:stretch/>
        </p:blipFill>
        <p:spPr>
          <a:xfrm>
            <a:off x="9139248" y="4254025"/>
            <a:ext cx="406400" cy="406400"/>
          </a:xfrm>
          <a:prstGeom prst="rect">
            <a:avLst/>
          </a:prstGeom>
          <a:noFill/>
          <a:ln>
            <a:noFill/>
          </a:ln>
        </p:spPr>
      </p:pic>
      <p:pic>
        <p:nvPicPr>
          <p:cNvPr id="298" name="Google Shape;298;p52"/>
          <p:cNvPicPr preferRelativeResize="0"/>
          <p:nvPr/>
        </p:nvPicPr>
        <p:blipFill rotWithShape="1">
          <a:blip r:embed="rId3">
            <a:alphaModFix/>
          </a:blip>
          <a:srcRect/>
          <a:stretch/>
        </p:blipFill>
        <p:spPr>
          <a:xfrm>
            <a:off x="10209080" y="4238723"/>
            <a:ext cx="406400" cy="406400"/>
          </a:xfrm>
          <a:prstGeom prst="rect">
            <a:avLst/>
          </a:prstGeom>
          <a:noFill/>
          <a:ln>
            <a:noFill/>
          </a:ln>
        </p:spPr>
      </p:pic>
      <p:pic>
        <p:nvPicPr>
          <p:cNvPr id="299" name="Google Shape;299;p52"/>
          <p:cNvPicPr preferRelativeResize="0"/>
          <p:nvPr/>
        </p:nvPicPr>
        <p:blipFill rotWithShape="1">
          <a:blip r:embed="rId4">
            <a:alphaModFix/>
          </a:blip>
          <a:srcRect/>
          <a:stretch/>
        </p:blipFill>
        <p:spPr>
          <a:xfrm>
            <a:off x="10563054" y="4238723"/>
            <a:ext cx="406400" cy="406400"/>
          </a:xfrm>
          <a:prstGeom prst="rect">
            <a:avLst/>
          </a:prstGeom>
          <a:noFill/>
          <a:ln>
            <a:noFill/>
          </a:ln>
        </p:spPr>
      </p:pic>
      <p:pic>
        <p:nvPicPr>
          <p:cNvPr id="300" name="Google Shape;300;p52"/>
          <p:cNvPicPr preferRelativeResize="0"/>
          <p:nvPr/>
        </p:nvPicPr>
        <p:blipFill rotWithShape="1">
          <a:blip r:embed="rId4">
            <a:alphaModFix/>
          </a:blip>
          <a:srcRect/>
          <a:stretch/>
        </p:blipFill>
        <p:spPr>
          <a:xfrm>
            <a:off x="10917027" y="4238723"/>
            <a:ext cx="406400" cy="406400"/>
          </a:xfrm>
          <a:prstGeom prst="rect">
            <a:avLst/>
          </a:prstGeom>
          <a:noFill/>
          <a:ln>
            <a:noFill/>
          </a:ln>
        </p:spPr>
      </p:pic>
      <p:sp>
        <p:nvSpPr>
          <p:cNvPr id="301" name="Google Shape;301;p52"/>
          <p:cNvSpPr txBox="1"/>
          <p:nvPr/>
        </p:nvSpPr>
        <p:spPr>
          <a:xfrm>
            <a:off x="4086359" y="2148982"/>
            <a:ext cx="40746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err="1">
                <a:solidFill>
                  <a:srgbClr val="7F3494"/>
                </a:solidFill>
                <a:latin typeface="Calibri"/>
                <a:ea typeface="Calibri"/>
                <a:cs typeface="Calibri"/>
                <a:sym typeface="Calibri"/>
              </a:rPr>
              <a:t>Fordeling</a:t>
            </a:r>
            <a:endParaRPr sz="1800" i="0" u="none" strike="noStrike" cap="none" dirty="0">
              <a:solidFill>
                <a:srgbClr val="000000"/>
              </a:solidFill>
              <a:latin typeface="Calibri"/>
              <a:ea typeface="Calibri"/>
              <a:cs typeface="Calibri"/>
              <a:sym typeface="Calibri"/>
            </a:endParaRPr>
          </a:p>
        </p:txBody>
      </p:sp>
      <p:sp>
        <p:nvSpPr>
          <p:cNvPr id="302" name="Google Shape;302;p52"/>
          <p:cNvSpPr txBox="1"/>
          <p:nvPr/>
        </p:nvSpPr>
        <p:spPr>
          <a:xfrm>
            <a:off x="567907" y="5013865"/>
            <a:ext cx="10934700" cy="969600"/>
          </a:xfrm>
          <a:prstGeom prst="rect">
            <a:avLst/>
          </a:prstGeom>
          <a:noFill/>
          <a:ln>
            <a:noFill/>
          </a:ln>
        </p:spPr>
        <p:txBody>
          <a:bodyPr spcFirstLastPara="1" wrap="square" lIns="91425" tIns="45700" rIns="91425" bIns="45700" anchor="t" anchorCtr="0">
            <a:spAutoFit/>
          </a:bodyPr>
          <a:lstStyle/>
          <a:p>
            <a:pPr marL="342900" lvl="0" indent="-374650">
              <a:buClr>
                <a:srgbClr val="092E4B"/>
              </a:buClr>
              <a:buSzPts val="1900"/>
              <a:buFont typeface="Calibri"/>
              <a:buChar char="•"/>
            </a:pPr>
            <a:r>
              <a:rPr lang="da-DK" sz="1900" dirty="0">
                <a:solidFill>
                  <a:srgbClr val="092E4B"/>
                </a:solidFill>
                <a:latin typeface="Calibri"/>
                <a:ea typeface="Calibri"/>
                <a:cs typeface="Calibri"/>
                <a:sym typeface="Calibri"/>
              </a:rPr>
              <a:t>Tilføj eller fjern spørgsmål, som du synes er vigtige. </a:t>
            </a:r>
          </a:p>
          <a:p>
            <a:pPr marL="342900" lvl="0" indent="-374650">
              <a:buClr>
                <a:srgbClr val="092E4B"/>
              </a:buClr>
              <a:buSzPts val="1900"/>
              <a:buFont typeface="Calibri"/>
              <a:buChar char="•"/>
            </a:pPr>
            <a:r>
              <a:rPr lang="da-DK" sz="1900" dirty="0">
                <a:solidFill>
                  <a:srgbClr val="092E4B"/>
                </a:solidFill>
                <a:latin typeface="Calibri"/>
                <a:ea typeface="Calibri"/>
                <a:cs typeface="Calibri"/>
                <a:sym typeface="Calibri"/>
              </a:rPr>
              <a:t>Tænk over, om svarskalaen er korrekt, eller om vi skal bruge en anden skala. </a:t>
            </a:r>
          </a:p>
          <a:p>
            <a:pPr marL="342900" lvl="0" indent="-374650">
              <a:buClr>
                <a:srgbClr val="092E4B"/>
              </a:buClr>
              <a:buSzPts val="1900"/>
              <a:buFont typeface="Calibri"/>
              <a:buChar char="•"/>
            </a:pPr>
            <a:r>
              <a:rPr lang="da-DK" sz="1900" dirty="0">
                <a:solidFill>
                  <a:srgbClr val="092E4B"/>
                </a:solidFill>
                <a:latin typeface="Calibri"/>
                <a:ea typeface="Calibri"/>
                <a:cs typeface="Calibri"/>
                <a:sym typeface="Calibri"/>
              </a:rPr>
              <a:t>Synes du, det er positivt at udvikle et semistruktureret interview?</a:t>
            </a:r>
            <a:r>
              <a:rPr lang="en-US" sz="1400" i="0" u="none" strike="noStrike" cap="none" dirty="0">
                <a:solidFill>
                  <a:srgbClr val="7F3494"/>
                </a:solidFill>
                <a:latin typeface="Calibri"/>
                <a:ea typeface="Calibri"/>
                <a:cs typeface="Calibri"/>
                <a:sym typeface="Calibri"/>
              </a:rPr>
              <a:t> </a:t>
            </a: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Hvorfor</a:t>
            </a:r>
            <a:r>
              <a:rPr lang="en-US" dirty="0"/>
              <a:t>? </a:t>
            </a:r>
            <a:endParaRPr dirty="0"/>
          </a:p>
        </p:txBody>
      </p:sp>
      <p:sp>
        <p:nvSpPr>
          <p:cNvPr id="92" name="Google Shape;92;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body" idx="1"/>
          </p:nvPr>
        </p:nvSpPr>
        <p:spPr>
          <a:xfrm>
            <a:off x="742875" y="1325600"/>
            <a:ext cx="11088300" cy="1800300"/>
          </a:xfrm>
          <a:prstGeom prst="rect">
            <a:avLst/>
          </a:prstGeom>
          <a:noFill/>
          <a:ln>
            <a:noFill/>
          </a:ln>
        </p:spPr>
        <p:txBody>
          <a:bodyPr spcFirstLastPara="1" wrap="square" lIns="91425" tIns="45700" rIns="91425" bIns="45700" anchor="t" anchorCtr="0">
            <a:noAutofit/>
          </a:bodyPr>
          <a:lstStyle/>
          <a:p>
            <a:pPr marL="342900" lvl="0" indent="-342900">
              <a:buFont typeface="Arial"/>
              <a:buChar char="•"/>
            </a:pPr>
            <a:r>
              <a:rPr lang="da-DK" dirty="0"/>
              <a:t>For at sikre, at WBL-processerne udføres korrekt, bør der foretages regelmæssig monitorering af deres udvikling.</a:t>
            </a:r>
          </a:p>
          <a:p>
            <a:pPr marL="342900" lvl="0" indent="-342900">
              <a:buFont typeface="Arial"/>
              <a:buChar char="•"/>
            </a:pPr>
            <a:r>
              <a:rPr lang="da-DK" dirty="0"/>
              <a:t>Denne monitorering vil hjælpe os med at foretage de rette ændringer på det tidspunkt, hvor de anses for nødvendige.</a:t>
            </a:r>
          </a:p>
          <a:p>
            <a:pPr marL="342900" lvl="0" indent="-342900">
              <a:buFont typeface="Arial"/>
              <a:buChar char="•"/>
            </a:pPr>
            <a:r>
              <a:rPr lang="da-DK" dirty="0"/>
              <a:t>Monitorering sikrer sikre læringsoplevelser af høj kvalitet, der er i overensstemmelse med WBL-politikker</a:t>
            </a:r>
            <a:r>
              <a:rPr lang="en-US" dirty="0"/>
              <a:t>. </a:t>
            </a:r>
            <a:endParaRPr dirty="0"/>
          </a:p>
        </p:txBody>
      </p:sp>
      <p:sp>
        <p:nvSpPr>
          <p:cNvPr id="98" name="Google Shape;98;p12"/>
          <p:cNvSpPr txBox="1">
            <a:spLocks noGrp="1"/>
          </p:cNvSpPr>
          <p:nvPr>
            <p:ph type="body" idx="2"/>
          </p:nvPr>
        </p:nvSpPr>
        <p:spPr>
          <a:xfrm>
            <a:off x="798380" y="6123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Hvorfor</a:t>
            </a:r>
            <a:r>
              <a:rPr lang="en-US" dirty="0"/>
              <a:t>?</a:t>
            </a:r>
            <a:endParaRPr dirty="0"/>
          </a:p>
          <a:p>
            <a:pPr marL="0" lvl="0" indent="0" algn="l" rtl="0">
              <a:lnSpc>
                <a:spcPct val="90000"/>
              </a:lnSpc>
              <a:spcBef>
                <a:spcPts val="1000"/>
              </a:spcBef>
              <a:spcAft>
                <a:spcPts val="0"/>
              </a:spcAft>
              <a:buClr>
                <a:srgbClr val="24BAA2"/>
              </a:buClr>
              <a:buSzPts val="3600"/>
              <a:buNone/>
            </a:pPr>
            <a:endParaRPr dirty="0"/>
          </a:p>
        </p:txBody>
      </p:sp>
      <p:pic>
        <p:nvPicPr>
          <p:cNvPr id="99" name="Google Shape;99;p12" descr="Consideraciones clave para elegir un software de monitoreo de red"/>
          <p:cNvPicPr preferRelativeResize="0"/>
          <p:nvPr/>
        </p:nvPicPr>
        <p:blipFill rotWithShape="1">
          <a:blip r:embed="rId3">
            <a:alphaModFix/>
          </a:blip>
          <a:srcRect l="3138" t="26062" r="3112" b="7946"/>
          <a:stretch/>
        </p:blipFill>
        <p:spPr>
          <a:xfrm>
            <a:off x="346229" y="3839186"/>
            <a:ext cx="11484987" cy="26922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Hvem</a:t>
            </a:r>
            <a:r>
              <a:rPr lang="en-US" dirty="0"/>
              <a:t>?  </a:t>
            </a:r>
            <a:endParaRPr dirty="0"/>
          </a:p>
        </p:txBody>
      </p:sp>
      <p:sp>
        <p:nvSpPr>
          <p:cNvPr id="106" name="Google Shape;106;p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2"/>
          <p:cNvSpPr txBox="1">
            <a:spLocks noGrp="1"/>
          </p:cNvSpPr>
          <p:nvPr>
            <p:ph type="body" idx="1"/>
          </p:nvPr>
        </p:nvSpPr>
        <p:spPr>
          <a:xfrm>
            <a:off x="742867" y="1325611"/>
            <a:ext cx="5216285" cy="504719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092E4B"/>
              </a:buClr>
              <a:buSzPts val="2400"/>
              <a:buFont typeface="Arial"/>
              <a:buChar char="•"/>
            </a:pPr>
            <a:r>
              <a:rPr lang="en-US" dirty="0"/>
              <a:t>Monitoring </a:t>
            </a:r>
            <a:r>
              <a:rPr lang="en-US" dirty="0" err="1"/>
              <a:t>foretages</a:t>
            </a:r>
            <a:r>
              <a:rPr lang="en-US" dirty="0"/>
              <a:t> </a:t>
            </a:r>
            <a:r>
              <a:rPr lang="en-US" dirty="0" err="1"/>
              <a:t>af</a:t>
            </a:r>
            <a:r>
              <a:rPr lang="en-US" dirty="0"/>
              <a:t> </a:t>
            </a:r>
            <a:r>
              <a:rPr lang="en-US" b="1" dirty="0">
                <a:solidFill>
                  <a:srgbClr val="7F3494"/>
                </a:solidFill>
              </a:rPr>
              <a:t>tutor</a:t>
            </a:r>
            <a:r>
              <a:rPr lang="en-US" b="1" dirty="0"/>
              <a:t>.</a:t>
            </a:r>
            <a:endParaRPr dirty="0"/>
          </a:p>
          <a:p>
            <a:pPr marL="342900" lvl="0" indent="-342900">
              <a:buFont typeface="Arial"/>
              <a:buChar char="•"/>
            </a:pPr>
            <a:r>
              <a:rPr lang="da-DK" dirty="0"/>
              <a:t>Der udvikles en monitoreringsplan for hver</a:t>
            </a:r>
            <a:r>
              <a:rPr lang="en-US" b="1" dirty="0"/>
              <a:t> </a:t>
            </a:r>
            <a:r>
              <a:rPr lang="en-US" b="1" dirty="0" err="1">
                <a:solidFill>
                  <a:srgbClr val="7F3494"/>
                </a:solidFill>
              </a:rPr>
              <a:t>deltager</a:t>
            </a:r>
            <a:r>
              <a:rPr lang="en-US" b="1" dirty="0">
                <a:solidFill>
                  <a:srgbClr val="7F3494"/>
                </a:solidFill>
              </a:rPr>
              <a:t>/</a:t>
            </a:r>
            <a:r>
              <a:rPr lang="en-US" b="1" dirty="0" err="1">
                <a:solidFill>
                  <a:srgbClr val="7F3494"/>
                </a:solidFill>
              </a:rPr>
              <a:t>plejepersonale</a:t>
            </a:r>
            <a:r>
              <a:rPr lang="en-US" b="1" dirty="0">
                <a:solidFill>
                  <a:srgbClr val="7F3494"/>
                </a:solidFill>
              </a:rPr>
              <a:t> </a:t>
            </a:r>
            <a:r>
              <a:rPr lang="en-US" sz="1100" b="1" dirty="0"/>
              <a:t>(Det </a:t>
            </a:r>
            <a:r>
              <a:rPr lang="en-US" sz="1100" b="1" dirty="0" err="1"/>
              <a:t>samme</a:t>
            </a:r>
            <a:r>
              <a:rPr lang="en-US" sz="1100" b="1" dirty="0"/>
              <a:t> for </a:t>
            </a:r>
            <a:r>
              <a:rPr lang="en-US" sz="1100" b="1" dirty="0" err="1"/>
              <a:t>hver</a:t>
            </a:r>
            <a:r>
              <a:rPr lang="en-US" sz="1100" b="1" dirty="0"/>
              <a:t> </a:t>
            </a:r>
            <a:r>
              <a:rPr lang="en-US" sz="1100" b="1" dirty="0" err="1"/>
              <a:t>enkelt</a:t>
            </a:r>
            <a:r>
              <a:rPr lang="en-US" sz="1100" b="1" dirty="0"/>
              <a:t>). </a:t>
            </a:r>
            <a:endParaRPr dirty="0"/>
          </a:p>
          <a:p>
            <a:pPr marL="0" lvl="0" indent="0" algn="l" rtl="0">
              <a:lnSpc>
                <a:spcPct val="90000"/>
              </a:lnSpc>
              <a:spcBef>
                <a:spcPts val="1000"/>
              </a:spcBef>
              <a:spcAft>
                <a:spcPts val="0"/>
              </a:spcAft>
              <a:buClr>
                <a:srgbClr val="092E4B"/>
              </a:buClr>
              <a:buSzPts val="2400"/>
              <a:buNone/>
            </a:pPr>
            <a:r>
              <a:rPr lang="en-US" dirty="0"/>
              <a:t> </a:t>
            </a:r>
            <a:endParaRPr dirty="0"/>
          </a:p>
          <a:p>
            <a:pPr marL="342900" lvl="0" indent="-342900" algn="l" rtl="0">
              <a:lnSpc>
                <a:spcPct val="90000"/>
              </a:lnSpc>
              <a:spcBef>
                <a:spcPts val="1000"/>
              </a:spcBef>
              <a:spcAft>
                <a:spcPts val="0"/>
              </a:spcAft>
              <a:buClr>
                <a:srgbClr val="092E4B"/>
              </a:buClr>
              <a:buSzPts val="2400"/>
              <a:buFont typeface="Arial"/>
              <a:buChar char="•"/>
            </a:pPr>
            <a:r>
              <a:rPr lang="en-US" dirty="0" err="1"/>
              <a:t>Tutoren</a:t>
            </a:r>
            <a:r>
              <a:rPr lang="en-US" dirty="0"/>
              <a:t> </a:t>
            </a:r>
            <a:r>
              <a:rPr lang="en-US" dirty="0" err="1"/>
              <a:t>kan</a:t>
            </a:r>
            <a:r>
              <a:rPr lang="en-US" dirty="0"/>
              <a:t> </a:t>
            </a:r>
            <a:r>
              <a:rPr lang="en-US" dirty="0" err="1"/>
              <a:t>organisere</a:t>
            </a:r>
            <a:r>
              <a:rPr lang="en-US" dirty="0"/>
              <a:t> </a:t>
            </a:r>
            <a:r>
              <a:rPr lang="en-US" dirty="0" err="1"/>
              <a:t>mødet</a:t>
            </a:r>
            <a:r>
              <a:rPr lang="en-US" dirty="0"/>
              <a:t> </a:t>
            </a:r>
            <a:r>
              <a:rPr lang="en-US" dirty="0" err="1"/>
              <a:t>på</a:t>
            </a:r>
            <a:r>
              <a:rPr lang="en-US" dirty="0"/>
              <a:t> to </a:t>
            </a:r>
            <a:r>
              <a:rPr lang="en-US" dirty="0" err="1"/>
              <a:t>måder</a:t>
            </a:r>
            <a:r>
              <a:rPr lang="en-US" dirty="0"/>
              <a:t>:</a:t>
            </a:r>
            <a:endParaRPr dirty="0"/>
          </a:p>
          <a:p>
            <a:pPr marL="800100" lvl="1" indent="-342900" algn="l" rtl="0">
              <a:lnSpc>
                <a:spcPct val="90000"/>
              </a:lnSpc>
              <a:spcBef>
                <a:spcPts val="1000"/>
              </a:spcBef>
              <a:spcAft>
                <a:spcPts val="0"/>
              </a:spcAft>
              <a:buClr>
                <a:srgbClr val="092E4B"/>
              </a:buClr>
              <a:buSzPts val="2400"/>
              <a:buFont typeface="Arial"/>
              <a:buChar char="•"/>
            </a:pPr>
            <a:r>
              <a:rPr lang="en-US" sz="2400" b="1" dirty="0" err="1">
                <a:solidFill>
                  <a:srgbClr val="7F3494"/>
                </a:solidFill>
                <a:latin typeface="Calibri"/>
                <a:ea typeface="Calibri"/>
                <a:cs typeface="Calibri"/>
                <a:sym typeface="Calibri"/>
              </a:rPr>
              <a:t>Fysisk</a:t>
            </a:r>
            <a:r>
              <a:rPr lang="en-US" sz="2400" b="1" dirty="0">
                <a:solidFill>
                  <a:srgbClr val="7F3494"/>
                </a:solidFill>
                <a:latin typeface="Calibri"/>
                <a:ea typeface="Calibri"/>
                <a:cs typeface="Calibri"/>
                <a:sym typeface="Calibri"/>
              </a:rPr>
              <a:t> </a:t>
            </a:r>
            <a:r>
              <a:rPr lang="en-US" sz="2400" b="1" dirty="0" err="1">
                <a:solidFill>
                  <a:srgbClr val="7F3494"/>
                </a:solidFill>
                <a:latin typeface="Calibri"/>
                <a:ea typeface="Calibri"/>
                <a:cs typeface="Calibri"/>
                <a:sym typeface="Calibri"/>
              </a:rPr>
              <a:t>tilstedeværelse</a:t>
            </a:r>
            <a:r>
              <a:rPr lang="en-US" sz="2400" b="1" dirty="0">
                <a:solidFill>
                  <a:srgbClr val="7F3494"/>
                </a:solidFill>
                <a:latin typeface="Calibri"/>
                <a:ea typeface="Calibri"/>
                <a:cs typeface="Calibri"/>
                <a:sym typeface="Calibri"/>
              </a:rPr>
              <a:t> </a:t>
            </a:r>
            <a:r>
              <a:rPr lang="en-US" sz="2400" dirty="0" err="1">
                <a:solidFill>
                  <a:srgbClr val="092E4B"/>
                </a:solidFill>
                <a:latin typeface="Calibri"/>
                <a:ea typeface="Calibri"/>
                <a:cs typeface="Calibri"/>
                <a:sym typeface="Calibri"/>
              </a:rPr>
              <a:t>på</a:t>
            </a:r>
            <a:r>
              <a:rPr lang="en-US" sz="2400" dirty="0">
                <a:solidFill>
                  <a:srgbClr val="092E4B"/>
                </a:solidFill>
                <a:latin typeface="Calibri"/>
                <a:ea typeface="Calibri"/>
                <a:cs typeface="Calibri"/>
                <a:sym typeface="Calibri"/>
              </a:rPr>
              <a:t> </a:t>
            </a:r>
            <a:r>
              <a:rPr lang="en-US" sz="2400" dirty="0" err="1">
                <a:solidFill>
                  <a:srgbClr val="092E4B"/>
                </a:solidFill>
                <a:latin typeface="Calibri"/>
                <a:ea typeface="Calibri"/>
                <a:cs typeface="Calibri"/>
                <a:sym typeface="Calibri"/>
              </a:rPr>
              <a:t>arbejdspladsen</a:t>
            </a:r>
            <a:endParaRPr dirty="0"/>
          </a:p>
          <a:p>
            <a:pPr marL="800100" lvl="1" indent="-342900" algn="l" rtl="0">
              <a:lnSpc>
                <a:spcPct val="90000"/>
              </a:lnSpc>
              <a:spcBef>
                <a:spcPts val="1000"/>
              </a:spcBef>
              <a:spcAft>
                <a:spcPts val="0"/>
              </a:spcAft>
              <a:buClr>
                <a:srgbClr val="092E4B"/>
              </a:buClr>
              <a:buSzPts val="2400"/>
              <a:buFont typeface="Arial"/>
              <a:buChar char="•"/>
            </a:pPr>
            <a:r>
              <a:rPr lang="en-US" sz="2400" dirty="0">
                <a:solidFill>
                  <a:srgbClr val="092E4B"/>
                </a:solidFill>
                <a:latin typeface="Calibri"/>
                <a:ea typeface="Calibri"/>
                <a:cs typeface="Calibri"/>
                <a:sym typeface="Calibri"/>
              </a:rPr>
              <a:t>Online via </a:t>
            </a:r>
            <a:r>
              <a:rPr lang="en-US" sz="2400" dirty="0" err="1">
                <a:solidFill>
                  <a:srgbClr val="092E4B"/>
                </a:solidFill>
                <a:latin typeface="Calibri"/>
                <a:ea typeface="Calibri"/>
                <a:cs typeface="Calibri"/>
                <a:sym typeface="Calibri"/>
              </a:rPr>
              <a:t>fx</a:t>
            </a:r>
            <a:r>
              <a:rPr lang="en-US" sz="2400" dirty="0">
                <a:solidFill>
                  <a:srgbClr val="092E4B"/>
                </a:solidFill>
                <a:latin typeface="Calibri"/>
                <a:ea typeface="Calibri"/>
                <a:cs typeface="Calibri"/>
                <a:sym typeface="Calibri"/>
              </a:rPr>
              <a:t> </a:t>
            </a:r>
            <a:r>
              <a:rPr lang="en-US" sz="2400" b="1" dirty="0">
                <a:solidFill>
                  <a:srgbClr val="7F3494"/>
                </a:solidFill>
                <a:latin typeface="Calibri"/>
                <a:ea typeface="Calibri"/>
                <a:cs typeface="Calibri"/>
                <a:sym typeface="Calibri"/>
              </a:rPr>
              <a:t>video-</a:t>
            </a:r>
            <a:r>
              <a:rPr lang="en-US" sz="2400" b="1" dirty="0" err="1">
                <a:solidFill>
                  <a:srgbClr val="7F3494"/>
                </a:solidFill>
                <a:latin typeface="Calibri"/>
                <a:ea typeface="Calibri"/>
                <a:cs typeface="Calibri"/>
                <a:sym typeface="Calibri"/>
              </a:rPr>
              <a:t>opkald</a:t>
            </a:r>
            <a:r>
              <a:rPr lang="en-US" sz="2400" dirty="0">
                <a:solidFill>
                  <a:srgbClr val="7F3494"/>
                </a:solidFill>
                <a:latin typeface="Calibri"/>
                <a:ea typeface="Calibri"/>
                <a:cs typeface="Calibri"/>
                <a:sym typeface="Calibri"/>
              </a:rPr>
              <a:t>.</a:t>
            </a:r>
            <a:endParaRPr dirty="0"/>
          </a:p>
          <a:p>
            <a:pPr marL="800100" lvl="1" indent="-190500" algn="l" rtl="0">
              <a:lnSpc>
                <a:spcPct val="90000"/>
              </a:lnSpc>
              <a:spcBef>
                <a:spcPts val="1000"/>
              </a:spcBef>
              <a:spcAft>
                <a:spcPts val="0"/>
              </a:spcAft>
              <a:buClr>
                <a:srgbClr val="092E4B"/>
              </a:buClr>
              <a:buSzPts val="2400"/>
              <a:buFont typeface="Arial"/>
              <a:buNone/>
            </a:pPr>
            <a:endParaRPr dirty="0"/>
          </a:p>
          <a:p>
            <a:pPr marL="800100" lvl="1" indent="-190500" algn="l" rtl="0">
              <a:lnSpc>
                <a:spcPct val="90000"/>
              </a:lnSpc>
              <a:spcBef>
                <a:spcPts val="1000"/>
              </a:spcBef>
              <a:spcAft>
                <a:spcPts val="0"/>
              </a:spcAft>
              <a:buClr>
                <a:srgbClr val="092E4B"/>
              </a:buClr>
              <a:buSzPts val="2400"/>
              <a:buFont typeface="Arial"/>
              <a:buNone/>
            </a:pPr>
            <a:endParaRPr b="1" dirty="0"/>
          </a:p>
        </p:txBody>
      </p:sp>
      <p:sp>
        <p:nvSpPr>
          <p:cNvPr id="112" name="Google Shape;112;p32"/>
          <p:cNvSpPr txBox="1">
            <a:spLocks noGrp="1"/>
          </p:cNvSpPr>
          <p:nvPr>
            <p:ph type="body" idx="2"/>
          </p:nvPr>
        </p:nvSpPr>
        <p:spPr>
          <a:xfrm>
            <a:off x="798380" y="61231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Hvem</a:t>
            </a:r>
            <a:r>
              <a:rPr lang="en-US" dirty="0"/>
              <a:t>?</a:t>
            </a:r>
            <a:endParaRPr dirty="0"/>
          </a:p>
          <a:p>
            <a:pPr marL="0" lvl="0" indent="0" algn="l" rtl="0">
              <a:lnSpc>
                <a:spcPct val="90000"/>
              </a:lnSpc>
              <a:spcBef>
                <a:spcPts val="1000"/>
              </a:spcBef>
              <a:spcAft>
                <a:spcPts val="0"/>
              </a:spcAft>
              <a:buClr>
                <a:srgbClr val="24BAA2"/>
              </a:buClr>
              <a:buSzPts val="3600"/>
              <a:buNone/>
            </a:pPr>
            <a:endParaRPr dirty="0"/>
          </a:p>
        </p:txBody>
      </p:sp>
      <p:pic>
        <p:nvPicPr>
          <p:cNvPr id="113" name="Google Shape;113;p32" descr="Recomendaciones para afrontar con éxito una entrevista de trabajo"/>
          <p:cNvPicPr preferRelativeResize="0"/>
          <p:nvPr/>
        </p:nvPicPr>
        <p:blipFill rotWithShape="1">
          <a:blip r:embed="rId3">
            <a:alphaModFix/>
          </a:blip>
          <a:srcRect l="11858" r="27458"/>
          <a:stretch/>
        </p:blipFill>
        <p:spPr>
          <a:xfrm>
            <a:off x="6232849" y="307651"/>
            <a:ext cx="5682343" cy="6242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3"/>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Hvornår</a:t>
            </a:r>
            <a:r>
              <a:rPr lang="en-US" dirty="0"/>
              <a:t>?  </a:t>
            </a:r>
            <a:endParaRPr dirty="0"/>
          </a:p>
        </p:txBody>
      </p:sp>
      <p:sp>
        <p:nvSpPr>
          <p:cNvPr id="120" name="Google Shape;120;p33"/>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4"/>
          <p:cNvSpPr txBox="1">
            <a:spLocks noGrp="1"/>
          </p:cNvSpPr>
          <p:nvPr>
            <p:ph type="body" idx="1"/>
          </p:nvPr>
        </p:nvSpPr>
        <p:spPr>
          <a:xfrm>
            <a:off x="742867" y="1415968"/>
            <a:ext cx="5461990" cy="4956840"/>
          </a:xfrm>
          <a:prstGeom prst="rect">
            <a:avLst/>
          </a:prstGeom>
          <a:noFill/>
          <a:ln>
            <a:noFill/>
          </a:ln>
        </p:spPr>
        <p:txBody>
          <a:bodyPr spcFirstLastPara="1" wrap="square" lIns="91425" tIns="45700" rIns="91425" bIns="45700" anchor="t" anchorCtr="0">
            <a:noAutofit/>
          </a:bodyPr>
          <a:lstStyle/>
          <a:p>
            <a:pPr marL="342900" lvl="0" indent="-342900">
              <a:buFont typeface="Arial"/>
              <a:buChar char="•"/>
            </a:pPr>
            <a:r>
              <a:rPr lang="en-US" dirty="0" err="1"/>
              <a:t>Planen</a:t>
            </a:r>
            <a:r>
              <a:rPr lang="en-US" dirty="0"/>
              <a:t> for </a:t>
            </a:r>
            <a:r>
              <a:rPr lang="en-US" dirty="0" err="1"/>
              <a:t>monitorering</a:t>
            </a:r>
            <a:r>
              <a:rPr lang="en-US" dirty="0"/>
              <a:t> </a:t>
            </a:r>
            <a:r>
              <a:rPr lang="en-US" dirty="0" err="1"/>
              <a:t>er</a:t>
            </a:r>
            <a:r>
              <a:rPr lang="en-US" dirty="0"/>
              <a:t> den </a:t>
            </a:r>
            <a:r>
              <a:rPr lang="en-US" dirty="0" err="1"/>
              <a:t>samme</a:t>
            </a:r>
            <a:r>
              <a:rPr lang="en-US" dirty="0"/>
              <a:t> for </a:t>
            </a:r>
            <a:r>
              <a:rPr lang="en-US" dirty="0" err="1"/>
              <a:t>hver</a:t>
            </a:r>
            <a:r>
              <a:rPr lang="en-US" dirty="0"/>
              <a:t> </a:t>
            </a:r>
            <a:r>
              <a:rPr lang="en-US" dirty="0" err="1"/>
              <a:t>enkelt</a:t>
            </a:r>
            <a:r>
              <a:rPr lang="en-US" dirty="0"/>
              <a:t> </a:t>
            </a:r>
            <a:r>
              <a:rPr lang="en-US" dirty="0" err="1"/>
              <a:t>plejepersonale</a:t>
            </a:r>
            <a:r>
              <a:rPr lang="en-US" dirty="0"/>
              <a:t>.</a:t>
            </a:r>
            <a:endParaRPr sz="2400" b="1" dirty="0">
              <a:solidFill>
                <a:srgbClr val="092E4B"/>
              </a:solidFill>
              <a:latin typeface="Calibri"/>
              <a:ea typeface="Calibri"/>
              <a:cs typeface="Calibri"/>
              <a:sym typeface="Calibri"/>
            </a:endParaRPr>
          </a:p>
          <a:p>
            <a:pPr marL="342900" lvl="0" indent="-190500" algn="l" rtl="0">
              <a:lnSpc>
                <a:spcPct val="90000"/>
              </a:lnSpc>
              <a:spcBef>
                <a:spcPts val="1000"/>
              </a:spcBef>
              <a:spcAft>
                <a:spcPts val="0"/>
              </a:spcAft>
              <a:buClr>
                <a:srgbClr val="092E4B"/>
              </a:buClr>
              <a:buSzPts val="2400"/>
              <a:buFont typeface="Arial"/>
              <a:buNone/>
            </a:pPr>
            <a:endParaRPr b="1" dirty="0"/>
          </a:p>
          <a:p>
            <a:pPr marL="342900" lvl="0" indent="-342900">
              <a:buFont typeface="Arial"/>
              <a:buChar char="•"/>
            </a:pPr>
            <a:r>
              <a:rPr lang="en-US" dirty="0"/>
              <a:t>Det </a:t>
            </a:r>
            <a:r>
              <a:rPr lang="en-US" dirty="0" err="1"/>
              <a:t>er</a:t>
            </a:r>
            <a:r>
              <a:rPr lang="en-US" dirty="0"/>
              <a:t> </a:t>
            </a:r>
            <a:r>
              <a:rPr lang="da-DK" b="1" dirty="0">
                <a:solidFill>
                  <a:srgbClr val="7F3494"/>
                </a:solidFill>
              </a:rPr>
              <a:t>fastlagt, at en time hver uge</a:t>
            </a:r>
            <a:r>
              <a:rPr lang="en-US" b="1" dirty="0">
                <a:solidFill>
                  <a:srgbClr val="7F3494"/>
                </a:solidFill>
              </a:rPr>
              <a:t> </a:t>
            </a:r>
            <a:r>
              <a:rPr lang="da-DK" dirty="0"/>
              <a:t>af WBL vil være dedikeret til monitorering</a:t>
            </a:r>
            <a:r>
              <a:rPr lang="en-US" dirty="0"/>
              <a:t>.</a:t>
            </a:r>
            <a:endParaRPr dirty="0"/>
          </a:p>
          <a:p>
            <a:pPr marL="342900" lvl="0" indent="-190500" algn="l" rtl="0">
              <a:lnSpc>
                <a:spcPct val="90000"/>
              </a:lnSpc>
              <a:spcBef>
                <a:spcPts val="1000"/>
              </a:spcBef>
              <a:spcAft>
                <a:spcPts val="0"/>
              </a:spcAft>
              <a:buClr>
                <a:srgbClr val="092E4B"/>
              </a:buClr>
              <a:buSzPts val="2400"/>
              <a:buFont typeface="Arial"/>
              <a:buNone/>
            </a:pPr>
            <a:endParaRPr dirty="0"/>
          </a:p>
          <a:p>
            <a:pPr marL="342900" lvl="0" indent="-342900">
              <a:buFont typeface="Arial"/>
              <a:buChar char="•"/>
            </a:pPr>
            <a:r>
              <a:rPr lang="da-DK" dirty="0"/>
              <a:t>Vi anbefaler, at monitoreringen finder sted </a:t>
            </a:r>
            <a:r>
              <a:rPr lang="da-DK" b="1" dirty="0">
                <a:solidFill>
                  <a:srgbClr val="7030A0"/>
                </a:solidFill>
              </a:rPr>
              <a:t>hver anden uge</a:t>
            </a:r>
            <a:r>
              <a:rPr lang="da-DK" dirty="0"/>
              <a:t> (torsdag eller fredag).</a:t>
            </a:r>
            <a:endParaRPr dirty="0"/>
          </a:p>
        </p:txBody>
      </p:sp>
      <p:sp>
        <p:nvSpPr>
          <p:cNvPr id="126" name="Google Shape;126;p34"/>
          <p:cNvSpPr txBox="1">
            <a:spLocks noGrp="1"/>
          </p:cNvSpPr>
          <p:nvPr>
            <p:ph type="body" idx="2"/>
          </p:nvPr>
        </p:nvSpPr>
        <p:spPr>
          <a:xfrm>
            <a:off x="770623" y="733612"/>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Hvornår</a:t>
            </a:r>
            <a:r>
              <a:rPr lang="en-US" dirty="0"/>
              <a:t>?</a:t>
            </a:r>
            <a:endParaRPr dirty="0"/>
          </a:p>
          <a:p>
            <a:pPr marL="0" lvl="0" indent="0" algn="l" rtl="0">
              <a:lnSpc>
                <a:spcPct val="90000"/>
              </a:lnSpc>
              <a:spcBef>
                <a:spcPts val="1000"/>
              </a:spcBef>
              <a:spcAft>
                <a:spcPts val="0"/>
              </a:spcAft>
              <a:buClr>
                <a:srgbClr val="24BAA2"/>
              </a:buClr>
              <a:buSzPts val="3600"/>
              <a:buNone/>
            </a:pPr>
            <a:endParaRPr dirty="0"/>
          </a:p>
        </p:txBody>
      </p:sp>
      <p:pic>
        <p:nvPicPr>
          <p:cNvPr id="127" name="Google Shape;127;p34" descr="Cómo crear un calendario de contenidos para Instagram adaptado a tu negocio  – Socialchef"/>
          <p:cNvPicPr preferRelativeResize="0"/>
          <p:nvPr/>
        </p:nvPicPr>
        <p:blipFill rotWithShape="1">
          <a:blip r:embed="rId3">
            <a:alphaModFix/>
          </a:blip>
          <a:srcRect l="26387" r="26810"/>
          <a:stretch/>
        </p:blipFill>
        <p:spPr>
          <a:xfrm>
            <a:off x="6428792" y="774457"/>
            <a:ext cx="4814597"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Hvad</a:t>
            </a:r>
            <a:r>
              <a:rPr lang="en-US" dirty="0"/>
              <a:t>?  </a:t>
            </a:r>
            <a:endParaRPr dirty="0"/>
          </a:p>
        </p:txBody>
      </p:sp>
      <p:sp>
        <p:nvSpPr>
          <p:cNvPr id="134" name="Google Shape;134;p3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7FAC1F248E1F4F93404173F099288F" ma:contentTypeVersion="16" ma:contentTypeDescription="Opret et nyt dokument." ma:contentTypeScope="" ma:versionID="0e96e098a4a14a33e2427297f666c05b">
  <xsd:schema xmlns:xsd="http://www.w3.org/2001/XMLSchema" xmlns:xs="http://www.w3.org/2001/XMLSchema" xmlns:p="http://schemas.microsoft.com/office/2006/metadata/properties" xmlns:ns3="6855b97b-2fc4-404d-9168-286d8035c4ff" xmlns:ns4="106617ce-8ed0-4180-bc88-2584e8840c50" targetNamespace="http://schemas.microsoft.com/office/2006/metadata/properties" ma:root="true" ma:fieldsID="e55a0b4147dfd0da4086b4d7e874af9b" ns3:_="" ns4:_="">
    <xsd:import namespace="6855b97b-2fc4-404d-9168-286d8035c4ff"/>
    <xsd:import namespace="106617ce-8ed0-4180-bc88-2584e8840c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Locatio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5b97b-2fc4-404d-9168-286d8035c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6617ce-8ed0-4180-bc88-2584e8840c50"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SharingHintHash" ma:index="19"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855b97b-2fc4-404d-9168-286d8035c4ff" xsi:nil="true"/>
  </documentManagement>
</p:properties>
</file>

<file path=customXml/itemProps1.xml><?xml version="1.0" encoding="utf-8"?>
<ds:datastoreItem xmlns:ds="http://schemas.openxmlformats.org/officeDocument/2006/customXml" ds:itemID="{135EA558-F590-4C7C-94C3-A91A943D8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5b97b-2fc4-404d-9168-286d8035c4ff"/>
    <ds:schemaRef ds:uri="106617ce-8ed0-4180-bc88-2584e8840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83D64D-2D72-4B02-A4E9-C16E911428FB}">
  <ds:schemaRefs>
    <ds:schemaRef ds:uri="http://schemas.microsoft.com/sharepoint/v3/contenttype/forms"/>
  </ds:schemaRefs>
</ds:datastoreItem>
</file>

<file path=customXml/itemProps3.xml><?xml version="1.0" encoding="utf-8"?>
<ds:datastoreItem xmlns:ds="http://schemas.openxmlformats.org/officeDocument/2006/customXml" ds:itemID="{435DAC58-AD13-40B3-B03F-7E16FD5744DE}">
  <ds:schemaRefs>
    <ds:schemaRef ds:uri="http://purl.org/dc/elements/1.1/"/>
    <ds:schemaRef ds:uri="http://schemas.microsoft.com/office/2006/metadata/properties"/>
    <ds:schemaRef ds:uri="106617ce-8ed0-4180-bc88-2584e8840c5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855b97b-2fc4-404d-9168-286d8035c4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TotalTime>
  <Words>1314</Words>
  <Application>Microsoft Office PowerPoint</Application>
  <PresentationFormat>Widescreen</PresentationFormat>
  <Paragraphs>224</Paragraphs>
  <Slides>27</Slides>
  <Notes>27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Calibri</vt:lpstr>
      <vt:lpstr>Arial</vt:lpstr>
      <vt:lpstr>Montserrat Light</vt:lpstr>
      <vt:lpstr>Montserrat</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Gillian Keane</dc:creator>
  <cp:lastModifiedBy>Lisbeth Marcussen (LIMA | OJ)</cp:lastModifiedBy>
  <cp:revision>2</cp:revision>
  <dcterms:created xsi:type="dcterms:W3CDTF">2020-10-14T13:32:04Z</dcterms:created>
  <dcterms:modified xsi:type="dcterms:W3CDTF">2023-09-05T06:53:22Z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0x010100BA7FAC1F248E1F4F93404173F099288F</vt:lpwstr>
  </property>
</Properties>
</file>