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Montserrat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jFmfJQHug0aur6PBjGZiiNVol8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Light-italic.fntdata"/><Relationship Id="rId30" Type="http://schemas.openxmlformats.org/officeDocument/2006/relationships/font" Target="fonts/MontserratLight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Montserrat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b77d807e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7b77d807e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27b77d807e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" showMasterSp="0">
  <p:cSld name="Cover Slide 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/>
          <p:nvPr/>
        </p:nvSpPr>
        <p:spPr>
          <a:xfrm>
            <a:off x="0" y="2454512"/>
            <a:ext cx="12172692" cy="3432703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9"/>
              <a:buFont typeface="Arial"/>
              <a:buNone/>
            </a:pPr>
            <a:r>
              <a:t/>
            </a:r>
            <a:endParaRPr b="0" i="0" sz="206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2"/>
          <p:cNvSpPr txBox="1"/>
          <p:nvPr>
            <p:ph idx="1" type="body"/>
          </p:nvPr>
        </p:nvSpPr>
        <p:spPr>
          <a:xfrm>
            <a:off x="575887" y="3922846"/>
            <a:ext cx="3354126" cy="1008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2"/>
          <p:cNvSpPr txBox="1"/>
          <p:nvPr>
            <p:ph idx="2" type="body"/>
          </p:nvPr>
        </p:nvSpPr>
        <p:spPr>
          <a:xfrm>
            <a:off x="618012" y="3232383"/>
            <a:ext cx="3311988" cy="53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5161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6" name="Google Shape;16;p22"/>
          <p:cNvGrpSpPr/>
          <p:nvPr/>
        </p:nvGrpSpPr>
        <p:grpSpPr>
          <a:xfrm>
            <a:off x="162193" y="6091871"/>
            <a:ext cx="2471731" cy="613729"/>
            <a:chOff x="0" y="0"/>
            <a:chExt cx="2301694" cy="571500"/>
          </a:xfrm>
        </p:grpSpPr>
        <p:sp>
          <p:nvSpPr>
            <p:cNvPr id="17" name="Google Shape;17;p22"/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22"/>
            <p:cNvPicPr preferRelativeResize="0"/>
            <p:nvPr/>
          </p:nvPicPr>
          <p:blipFill rotWithShape="1">
            <a:blip r:embed="rId2">
              <a:alphaModFix/>
            </a:blip>
            <a:srcRect b="0" l="0" r="44449" t="0"/>
            <a:stretch/>
          </p:blipFill>
          <p:spPr>
            <a:xfrm>
              <a:off x="312965" y="96237"/>
              <a:ext cx="1675765" cy="3848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22"/>
          <p:cNvSpPr/>
          <p:nvPr/>
        </p:nvSpPr>
        <p:spPr>
          <a:xfrm>
            <a:off x="12192000" y="153500"/>
            <a:ext cx="3690980" cy="7687732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9"/>
              <a:buFont typeface="Arial"/>
              <a:buNone/>
            </a:pPr>
            <a:r>
              <a:t/>
            </a:r>
            <a:endParaRPr b="0" i="0" sz="206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22"/>
          <p:cNvGrpSpPr/>
          <p:nvPr/>
        </p:nvGrpSpPr>
        <p:grpSpPr>
          <a:xfrm>
            <a:off x="9565775" y="3574321"/>
            <a:ext cx="3525984" cy="2857223"/>
            <a:chOff x="1659400" y="1572038"/>
            <a:chExt cx="970931" cy="786778"/>
          </a:xfrm>
        </p:grpSpPr>
        <p:sp>
          <p:nvSpPr>
            <p:cNvPr id="21" name="Google Shape;21;p22"/>
            <p:cNvSpPr/>
            <p:nvPr/>
          </p:nvSpPr>
          <p:spPr>
            <a:xfrm>
              <a:off x="2036634" y="1851797"/>
              <a:ext cx="593697" cy="420939"/>
            </a:xfrm>
            <a:custGeom>
              <a:rect b="b" l="l" r="r" t="t"/>
              <a:pathLst>
                <a:path extrusionOk="0" h="420939" w="593697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2"/>
            <p:cNvSpPr/>
            <p:nvPr/>
          </p:nvSpPr>
          <p:spPr>
            <a:xfrm>
              <a:off x="1659400" y="1572038"/>
              <a:ext cx="753052" cy="786778"/>
            </a:xfrm>
            <a:custGeom>
              <a:rect b="b" l="l" r="r" t="t"/>
              <a:pathLst>
                <a:path extrusionOk="0" h="786778" w="753052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22"/>
          <p:cNvSpPr/>
          <p:nvPr>
            <p:ph idx="3" type="pic"/>
          </p:nvPr>
        </p:nvSpPr>
        <p:spPr>
          <a:xfrm>
            <a:off x="5718875" y="423474"/>
            <a:ext cx="5982506" cy="4551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22"/>
          <p:cNvSpPr/>
          <p:nvPr/>
        </p:nvSpPr>
        <p:spPr>
          <a:xfrm>
            <a:off x="6903719" y="5585903"/>
            <a:ext cx="5257377" cy="756631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9"/>
              <a:buFont typeface="Arial"/>
              <a:buNone/>
            </a:pPr>
            <a:r>
              <a:t/>
            </a:r>
            <a:endParaRPr b="0" i="0" sz="206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/>
          <p:nvPr>
            <p:ph idx="4" type="body"/>
          </p:nvPr>
        </p:nvSpPr>
        <p:spPr>
          <a:xfrm>
            <a:off x="8064230" y="5611394"/>
            <a:ext cx="3476589" cy="731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" name="Google Shape;2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403" y="569217"/>
            <a:ext cx="4405042" cy="168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/>
          <p:nvPr/>
        </p:nvSpPr>
        <p:spPr>
          <a:xfrm>
            <a:off x="4884044" y="0"/>
            <a:ext cx="6417733" cy="6858000"/>
          </a:xfrm>
          <a:custGeom>
            <a:rect b="b" l="l" r="r" t="t"/>
            <a:pathLst>
              <a:path extrusionOk="0" h="961650" w="852645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1"/>
          <p:cNvSpPr txBox="1"/>
          <p:nvPr>
            <p:ph idx="1" type="body"/>
          </p:nvPr>
        </p:nvSpPr>
        <p:spPr>
          <a:xfrm>
            <a:off x="6096001" y="593579"/>
            <a:ext cx="4724400" cy="5604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4" name="Google Shape;94;p31"/>
          <p:cNvGrpSpPr/>
          <p:nvPr/>
        </p:nvGrpSpPr>
        <p:grpSpPr>
          <a:xfrm>
            <a:off x="4884044" y="3946789"/>
            <a:ext cx="3525984" cy="2857223"/>
            <a:chOff x="1659400" y="1572038"/>
            <a:chExt cx="970931" cy="786778"/>
          </a:xfrm>
        </p:grpSpPr>
        <p:sp>
          <p:nvSpPr>
            <p:cNvPr id="95" name="Google Shape;95;p31"/>
            <p:cNvSpPr/>
            <p:nvPr/>
          </p:nvSpPr>
          <p:spPr>
            <a:xfrm>
              <a:off x="2036634" y="1851797"/>
              <a:ext cx="593697" cy="420939"/>
            </a:xfrm>
            <a:custGeom>
              <a:rect b="b" l="l" r="r" t="t"/>
              <a:pathLst>
                <a:path extrusionOk="0" h="420939" w="593697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1"/>
            <p:cNvSpPr/>
            <p:nvPr/>
          </p:nvSpPr>
          <p:spPr>
            <a:xfrm>
              <a:off x="1659400" y="1572038"/>
              <a:ext cx="753052" cy="786778"/>
            </a:xfrm>
            <a:custGeom>
              <a:rect b="b" l="l" r="r" t="t"/>
              <a:pathLst>
                <a:path extrusionOk="0" h="786778" w="753052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1"/>
          <p:cNvSpPr/>
          <p:nvPr>
            <p:ph idx="2" type="pic"/>
          </p:nvPr>
        </p:nvSpPr>
        <p:spPr>
          <a:xfrm>
            <a:off x="414116" y="352414"/>
            <a:ext cx="5497412" cy="6099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 x3 slide with photo">
  <p:cSld name="Bullet Point x3 slide with phot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/>
          <p:nvPr/>
        </p:nvSpPr>
        <p:spPr>
          <a:xfrm>
            <a:off x="-110112" y="-776"/>
            <a:ext cx="4885857" cy="6858776"/>
          </a:xfrm>
          <a:custGeom>
            <a:rect b="b" l="l" r="r" t="t"/>
            <a:pathLst>
              <a:path extrusionOk="0" h="961650" w="852645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2"/>
          <p:cNvSpPr txBox="1"/>
          <p:nvPr>
            <p:ph idx="1" type="body"/>
          </p:nvPr>
        </p:nvSpPr>
        <p:spPr>
          <a:xfrm>
            <a:off x="4912293" y="84690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2"/>
          <p:cNvSpPr txBox="1"/>
          <p:nvPr>
            <p:ph idx="2" type="body"/>
          </p:nvPr>
        </p:nvSpPr>
        <p:spPr>
          <a:xfrm>
            <a:off x="4912294" y="1345616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32"/>
          <p:cNvSpPr txBox="1"/>
          <p:nvPr>
            <p:ph idx="3" type="body"/>
          </p:nvPr>
        </p:nvSpPr>
        <p:spPr>
          <a:xfrm>
            <a:off x="3431555" y="986640"/>
            <a:ext cx="1096215" cy="955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32"/>
          <p:cNvSpPr/>
          <p:nvPr>
            <p:ph idx="4" type="pic"/>
          </p:nvPr>
        </p:nvSpPr>
        <p:spPr>
          <a:xfrm>
            <a:off x="-126342" y="0"/>
            <a:ext cx="366932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grpSp>
        <p:nvGrpSpPr>
          <p:cNvPr id="104" name="Google Shape;104;p32"/>
          <p:cNvGrpSpPr/>
          <p:nvPr/>
        </p:nvGrpSpPr>
        <p:grpSpPr>
          <a:xfrm>
            <a:off x="4054161" y="721803"/>
            <a:ext cx="7547911" cy="1674487"/>
            <a:chOff x="4061909" y="1565906"/>
            <a:chExt cx="7547911" cy="1882781"/>
          </a:xfrm>
        </p:grpSpPr>
        <p:cxnSp>
          <p:nvCxnSpPr>
            <p:cNvPr id="105" name="Google Shape;105;p32"/>
            <p:cNvCxnSpPr/>
            <p:nvPr/>
          </p:nvCxnSpPr>
          <p:spPr>
            <a:xfrm>
              <a:off x="11609820" y="1582845"/>
              <a:ext cx="0" cy="1865842"/>
            </a:xfrm>
            <a:prstGeom prst="straightConnector1">
              <a:avLst/>
            </a:prstGeom>
            <a:solidFill>
              <a:srgbClr val="0AA3A4"/>
            </a:solidFill>
            <a:ln cap="flat" cmpd="sng" w="28575">
              <a:solidFill>
                <a:srgbClr val="24BAA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" name="Google Shape;106;p32"/>
            <p:cNvCxnSpPr/>
            <p:nvPr/>
          </p:nvCxnSpPr>
          <p:spPr>
            <a:xfrm>
              <a:off x="4061909" y="1577903"/>
              <a:ext cx="7547911" cy="0"/>
            </a:xfrm>
            <a:prstGeom prst="straightConnector1">
              <a:avLst/>
            </a:prstGeom>
            <a:solidFill>
              <a:srgbClr val="0AA3A4"/>
            </a:solidFill>
            <a:ln cap="flat" cmpd="sng" w="28575">
              <a:solidFill>
                <a:srgbClr val="24BAA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" name="Google Shape;107;p32"/>
            <p:cNvCxnSpPr/>
            <p:nvPr/>
          </p:nvCxnSpPr>
          <p:spPr>
            <a:xfrm>
              <a:off x="4061909" y="1565906"/>
              <a:ext cx="0" cy="445260"/>
            </a:xfrm>
            <a:prstGeom prst="straightConnector1">
              <a:avLst/>
            </a:prstGeom>
            <a:solidFill>
              <a:srgbClr val="0AA3A4"/>
            </a:solidFill>
            <a:ln cap="flat" cmpd="sng" w="28575">
              <a:solidFill>
                <a:srgbClr val="24BAA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108" name="Google Shape;108;p32"/>
          <p:cNvCxnSpPr/>
          <p:nvPr/>
        </p:nvCxnSpPr>
        <p:spPr>
          <a:xfrm>
            <a:off x="4054160" y="2000290"/>
            <a:ext cx="0" cy="396000"/>
          </a:xfrm>
          <a:prstGeom prst="straightConnector1">
            <a:avLst/>
          </a:prstGeom>
          <a:solidFill>
            <a:srgbClr val="0AA3A4"/>
          </a:solidFill>
          <a:ln cap="flat" cmpd="sng" w="28575">
            <a:solidFill>
              <a:srgbClr val="24BAA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32"/>
          <p:cNvCxnSpPr/>
          <p:nvPr/>
        </p:nvCxnSpPr>
        <p:spPr>
          <a:xfrm>
            <a:off x="4069659" y="2388245"/>
            <a:ext cx="7547911" cy="0"/>
          </a:xfrm>
          <a:prstGeom prst="straightConnector1">
            <a:avLst/>
          </a:prstGeom>
          <a:solidFill>
            <a:srgbClr val="0AA3A4"/>
          </a:solidFill>
          <a:ln cap="flat" cmpd="sng" w="28575">
            <a:solidFill>
              <a:srgbClr val="24BAA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32"/>
          <p:cNvSpPr txBox="1"/>
          <p:nvPr>
            <p:ph idx="5" type="body"/>
          </p:nvPr>
        </p:nvSpPr>
        <p:spPr>
          <a:xfrm>
            <a:off x="4912292" y="2770036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32"/>
          <p:cNvSpPr txBox="1"/>
          <p:nvPr>
            <p:ph idx="6" type="body"/>
          </p:nvPr>
        </p:nvSpPr>
        <p:spPr>
          <a:xfrm>
            <a:off x="4912293" y="3268749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32"/>
          <p:cNvSpPr txBox="1"/>
          <p:nvPr>
            <p:ph idx="7" type="body"/>
          </p:nvPr>
        </p:nvSpPr>
        <p:spPr>
          <a:xfrm>
            <a:off x="3431554" y="2940769"/>
            <a:ext cx="1096215" cy="955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3" name="Google Shape;113;p32"/>
          <p:cNvGrpSpPr/>
          <p:nvPr/>
        </p:nvGrpSpPr>
        <p:grpSpPr>
          <a:xfrm>
            <a:off x="4054160" y="2644936"/>
            <a:ext cx="7547911" cy="1674487"/>
            <a:chOff x="4061909" y="1565906"/>
            <a:chExt cx="7547911" cy="1882781"/>
          </a:xfrm>
        </p:grpSpPr>
        <p:cxnSp>
          <p:nvCxnSpPr>
            <p:cNvPr id="114" name="Google Shape;114;p32"/>
            <p:cNvCxnSpPr/>
            <p:nvPr/>
          </p:nvCxnSpPr>
          <p:spPr>
            <a:xfrm>
              <a:off x="11609820" y="1582845"/>
              <a:ext cx="0" cy="1865842"/>
            </a:xfrm>
            <a:prstGeom prst="straightConnector1">
              <a:avLst/>
            </a:prstGeom>
            <a:solidFill>
              <a:srgbClr val="0AA3A4"/>
            </a:solidFill>
            <a:ln cap="flat" cmpd="sng" w="28575">
              <a:solidFill>
                <a:srgbClr val="24BAA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" name="Google Shape;115;p32"/>
            <p:cNvCxnSpPr/>
            <p:nvPr/>
          </p:nvCxnSpPr>
          <p:spPr>
            <a:xfrm>
              <a:off x="4061909" y="1577903"/>
              <a:ext cx="7547911" cy="0"/>
            </a:xfrm>
            <a:prstGeom prst="straightConnector1">
              <a:avLst/>
            </a:prstGeom>
            <a:solidFill>
              <a:srgbClr val="0AA3A4"/>
            </a:solidFill>
            <a:ln cap="flat" cmpd="sng" w="28575">
              <a:solidFill>
                <a:srgbClr val="24BAA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" name="Google Shape;116;p32"/>
            <p:cNvCxnSpPr/>
            <p:nvPr/>
          </p:nvCxnSpPr>
          <p:spPr>
            <a:xfrm>
              <a:off x="4061909" y="1565906"/>
              <a:ext cx="0" cy="445260"/>
            </a:xfrm>
            <a:prstGeom prst="straightConnector1">
              <a:avLst/>
            </a:prstGeom>
            <a:solidFill>
              <a:srgbClr val="0AA3A4"/>
            </a:solidFill>
            <a:ln cap="flat" cmpd="sng" w="28575">
              <a:solidFill>
                <a:srgbClr val="24BAA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117" name="Google Shape;117;p32"/>
          <p:cNvCxnSpPr/>
          <p:nvPr/>
        </p:nvCxnSpPr>
        <p:spPr>
          <a:xfrm>
            <a:off x="4054159" y="3923423"/>
            <a:ext cx="0" cy="396000"/>
          </a:xfrm>
          <a:prstGeom prst="straightConnector1">
            <a:avLst/>
          </a:prstGeom>
          <a:solidFill>
            <a:srgbClr val="0AA3A4"/>
          </a:solidFill>
          <a:ln cap="flat" cmpd="sng" w="28575">
            <a:solidFill>
              <a:srgbClr val="24BAA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32"/>
          <p:cNvCxnSpPr/>
          <p:nvPr/>
        </p:nvCxnSpPr>
        <p:spPr>
          <a:xfrm>
            <a:off x="4069658" y="4311378"/>
            <a:ext cx="7547911" cy="0"/>
          </a:xfrm>
          <a:prstGeom prst="straightConnector1">
            <a:avLst/>
          </a:prstGeom>
          <a:solidFill>
            <a:srgbClr val="0AA3A4"/>
          </a:solidFill>
          <a:ln cap="flat" cmpd="sng" w="28575">
            <a:solidFill>
              <a:srgbClr val="24BAA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" name="Google Shape;119;p32"/>
          <p:cNvSpPr txBox="1"/>
          <p:nvPr>
            <p:ph idx="8" type="body"/>
          </p:nvPr>
        </p:nvSpPr>
        <p:spPr>
          <a:xfrm>
            <a:off x="4927790" y="463383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2"/>
          <p:cNvSpPr txBox="1"/>
          <p:nvPr>
            <p:ph idx="9" type="body"/>
          </p:nvPr>
        </p:nvSpPr>
        <p:spPr>
          <a:xfrm>
            <a:off x="4927791" y="5132546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32"/>
          <p:cNvSpPr txBox="1"/>
          <p:nvPr>
            <p:ph idx="13" type="body"/>
          </p:nvPr>
        </p:nvSpPr>
        <p:spPr>
          <a:xfrm>
            <a:off x="3447052" y="4804566"/>
            <a:ext cx="1096215" cy="955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2" name="Google Shape;122;p32"/>
          <p:cNvGrpSpPr/>
          <p:nvPr/>
        </p:nvGrpSpPr>
        <p:grpSpPr>
          <a:xfrm>
            <a:off x="4069658" y="4508733"/>
            <a:ext cx="7547911" cy="1674487"/>
            <a:chOff x="4061909" y="1565906"/>
            <a:chExt cx="7547911" cy="1882781"/>
          </a:xfrm>
        </p:grpSpPr>
        <p:cxnSp>
          <p:nvCxnSpPr>
            <p:cNvPr id="123" name="Google Shape;123;p32"/>
            <p:cNvCxnSpPr/>
            <p:nvPr/>
          </p:nvCxnSpPr>
          <p:spPr>
            <a:xfrm>
              <a:off x="11609820" y="1582845"/>
              <a:ext cx="0" cy="1865842"/>
            </a:xfrm>
            <a:prstGeom prst="straightConnector1">
              <a:avLst/>
            </a:prstGeom>
            <a:solidFill>
              <a:srgbClr val="0AA3A4"/>
            </a:solidFill>
            <a:ln cap="flat" cmpd="sng" w="28575">
              <a:solidFill>
                <a:srgbClr val="24BAA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" name="Google Shape;124;p32"/>
            <p:cNvCxnSpPr/>
            <p:nvPr/>
          </p:nvCxnSpPr>
          <p:spPr>
            <a:xfrm>
              <a:off x="4061909" y="1577903"/>
              <a:ext cx="7547911" cy="0"/>
            </a:xfrm>
            <a:prstGeom prst="straightConnector1">
              <a:avLst/>
            </a:prstGeom>
            <a:solidFill>
              <a:srgbClr val="0AA3A4"/>
            </a:solidFill>
            <a:ln cap="flat" cmpd="sng" w="28575">
              <a:solidFill>
                <a:srgbClr val="24BAA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" name="Google Shape;125;p32"/>
            <p:cNvCxnSpPr/>
            <p:nvPr/>
          </p:nvCxnSpPr>
          <p:spPr>
            <a:xfrm>
              <a:off x="4061909" y="1565906"/>
              <a:ext cx="0" cy="445260"/>
            </a:xfrm>
            <a:prstGeom prst="straightConnector1">
              <a:avLst/>
            </a:prstGeom>
            <a:solidFill>
              <a:srgbClr val="0AA3A4"/>
            </a:solidFill>
            <a:ln cap="flat" cmpd="sng" w="28575">
              <a:solidFill>
                <a:srgbClr val="24BAA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126" name="Google Shape;126;p32"/>
          <p:cNvCxnSpPr/>
          <p:nvPr/>
        </p:nvCxnSpPr>
        <p:spPr>
          <a:xfrm>
            <a:off x="4069657" y="5787220"/>
            <a:ext cx="0" cy="396000"/>
          </a:xfrm>
          <a:prstGeom prst="straightConnector1">
            <a:avLst/>
          </a:prstGeom>
          <a:solidFill>
            <a:srgbClr val="0AA3A4"/>
          </a:solidFill>
          <a:ln cap="flat" cmpd="sng" w="28575">
            <a:solidFill>
              <a:srgbClr val="24BAA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" name="Google Shape;127;p32"/>
          <p:cNvCxnSpPr/>
          <p:nvPr/>
        </p:nvCxnSpPr>
        <p:spPr>
          <a:xfrm>
            <a:off x="4085156" y="6175175"/>
            <a:ext cx="7547911" cy="0"/>
          </a:xfrm>
          <a:prstGeom prst="straightConnector1">
            <a:avLst/>
          </a:prstGeom>
          <a:solidFill>
            <a:srgbClr val="0AA3A4"/>
          </a:solidFill>
          <a:ln cap="flat" cmpd="sng" w="28575">
            <a:solidFill>
              <a:srgbClr val="24BAA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Slide">
  <p:cSld name="Photo Slid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/>
          <p:nvPr/>
        </p:nvSpPr>
        <p:spPr>
          <a:xfrm>
            <a:off x="0" y="0"/>
            <a:ext cx="6417733" cy="6858000"/>
          </a:xfrm>
          <a:custGeom>
            <a:rect b="b" l="l" r="r" t="t"/>
            <a:pathLst>
              <a:path extrusionOk="0" h="961650" w="852645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3"/>
          <p:cNvSpPr txBox="1"/>
          <p:nvPr>
            <p:ph idx="1" type="body"/>
          </p:nvPr>
        </p:nvSpPr>
        <p:spPr>
          <a:xfrm>
            <a:off x="898358" y="2107770"/>
            <a:ext cx="4639192" cy="4377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3"/>
          <p:cNvSpPr txBox="1"/>
          <p:nvPr>
            <p:ph idx="2" type="body"/>
          </p:nvPr>
        </p:nvSpPr>
        <p:spPr>
          <a:xfrm>
            <a:off x="898358" y="890242"/>
            <a:ext cx="4757375" cy="992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33"/>
          <p:cNvSpPr/>
          <p:nvPr>
            <p:ph idx="3" type="pic"/>
          </p:nvPr>
        </p:nvSpPr>
        <p:spPr>
          <a:xfrm>
            <a:off x="5888002" y="439730"/>
            <a:ext cx="5660531" cy="60457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33" name="Google Shape;133;p33"/>
          <p:cNvGrpSpPr/>
          <p:nvPr/>
        </p:nvGrpSpPr>
        <p:grpSpPr>
          <a:xfrm>
            <a:off x="-2012374" y="3808246"/>
            <a:ext cx="3525984" cy="2857223"/>
            <a:chOff x="1659400" y="1572038"/>
            <a:chExt cx="970931" cy="786778"/>
          </a:xfrm>
        </p:grpSpPr>
        <p:sp>
          <p:nvSpPr>
            <p:cNvPr id="134" name="Google Shape;134;p33"/>
            <p:cNvSpPr/>
            <p:nvPr/>
          </p:nvSpPr>
          <p:spPr>
            <a:xfrm>
              <a:off x="2036634" y="1851797"/>
              <a:ext cx="593697" cy="420939"/>
            </a:xfrm>
            <a:custGeom>
              <a:rect b="b" l="l" r="r" t="t"/>
              <a:pathLst>
                <a:path extrusionOk="0" h="420939" w="593697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3"/>
            <p:cNvSpPr/>
            <p:nvPr/>
          </p:nvSpPr>
          <p:spPr>
            <a:xfrm>
              <a:off x="1659400" y="1572038"/>
              <a:ext cx="753052" cy="786778"/>
            </a:xfrm>
            <a:custGeom>
              <a:rect b="b" l="l" r="r" t="t"/>
              <a:pathLst>
                <a:path extrusionOk="0" h="786778" w="753052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" showMasterSp="0">
  <p:cSld name="Divider 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/>
          <p:nvPr/>
        </p:nvSpPr>
        <p:spPr>
          <a:xfrm>
            <a:off x="3776133" y="644599"/>
            <a:ext cx="8415867" cy="5509455"/>
          </a:xfrm>
          <a:custGeom>
            <a:rect b="b" l="l" r="r" t="t"/>
            <a:pathLst>
              <a:path extrusionOk="0" h="961650" w="852645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4"/>
          <p:cNvSpPr/>
          <p:nvPr/>
        </p:nvSpPr>
        <p:spPr>
          <a:xfrm>
            <a:off x="23805" y="9076427"/>
            <a:ext cx="7535870" cy="16153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4"/>
          <p:cNvSpPr txBox="1"/>
          <p:nvPr>
            <p:ph idx="1" type="body"/>
          </p:nvPr>
        </p:nvSpPr>
        <p:spPr>
          <a:xfrm>
            <a:off x="5999945" y="3509336"/>
            <a:ext cx="6010480" cy="2253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4"/>
          <p:cNvSpPr txBox="1"/>
          <p:nvPr>
            <p:ph idx="2" type="body"/>
          </p:nvPr>
        </p:nvSpPr>
        <p:spPr>
          <a:xfrm>
            <a:off x="891654" y="2003728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13000"/>
              <a:buFont typeface="Arial"/>
              <a:buNone/>
              <a:defRPr b="0" i="0" sz="130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4"/>
          <p:cNvSpPr/>
          <p:nvPr/>
        </p:nvSpPr>
        <p:spPr>
          <a:xfrm>
            <a:off x="0" y="3875787"/>
            <a:ext cx="5040000" cy="72000"/>
          </a:xfrm>
          <a:custGeom>
            <a:rect b="b" l="l" r="r" t="t"/>
            <a:pathLst>
              <a:path extrusionOk="0" h="71215" w="2963330">
                <a:moveTo>
                  <a:pt x="0" y="0"/>
                </a:moveTo>
                <a:lnTo>
                  <a:pt x="2963330" y="0"/>
                </a:lnTo>
                <a:cubicBezTo>
                  <a:pt x="2963330" y="23739"/>
                  <a:pt x="2963330" y="47477"/>
                  <a:pt x="2963330" y="71215"/>
                </a:cubicBezTo>
                <a:lnTo>
                  <a:pt x="0" y="71215"/>
                </a:lnTo>
                <a:lnTo>
                  <a:pt x="0" y="0"/>
                </a:lnTo>
                <a:close/>
              </a:path>
            </a:pathLst>
          </a:custGeom>
          <a:solidFill>
            <a:srgbClr val="24BAA2"/>
          </a:solidFill>
          <a:ln cap="flat" cmpd="sng" w="9525">
            <a:solidFill>
              <a:srgbClr val="24BAA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4"/>
          <p:cNvSpPr/>
          <p:nvPr/>
        </p:nvSpPr>
        <p:spPr>
          <a:xfrm>
            <a:off x="5040000" y="3812439"/>
            <a:ext cx="394105" cy="198697"/>
          </a:xfrm>
          <a:custGeom>
            <a:rect b="b" l="l" r="r" t="t"/>
            <a:pathLst>
              <a:path extrusionOk="0" h="101214" w="200753">
                <a:moveTo>
                  <a:pt x="185530" y="15135"/>
                </a:moveTo>
                <a:lnTo>
                  <a:pt x="185530" y="15135"/>
                </a:lnTo>
                <a:lnTo>
                  <a:pt x="185530" y="15135"/>
                </a:lnTo>
                <a:cubicBezTo>
                  <a:pt x="176016" y="5676"/>
                  <a:pt x="163647" y="0"/>
                  <a:pt x="149376" y="0"/>
                </a:cubicBezTo>
                <a:cubicBezTo>
                  <a:pt x="135104" y="0"/>
                  <a:pt x="122735" y="5676"/>
                  <a:pt x="113221" y="15135"/>
                </a:cubicBezTo>
                <a:lnTo>
                  <a:pt x="113221" y="15135"/>
                </a:lnTo>
                <a:lnTo>
                  <a:pt x="113221" y="15135"/>
                </a:lnTo>
                <a:cubicBezTo>
                  <a:pt x="108464" y="19865"/>
                  <a:pt x="104658" y="25540"/>
                  <a:pt x="101804" y="32162"/>
                </a:cubicBezTo>
                <a:lnTo>
                  <a:pt x="951" y="32162"/>
                </a:lnTo>
                <a:cubicBezTo>
                  <a:pt x="0" y="45405"/>
                  <a:pt x="0" y="58648"/>
                  <a:pt x="0" y="70945"/>
                </a:cubicBezTo>
                <a:lnTo>
                  <a:pt x="102755" y="70945"/>
                </a:lnTo>
                <a:cubicBezTo>
                  <a:pt x="105610" y="76620"/>
                  <a:pt x="108464" y="82296"/>
                  <a:pt x="113221" y="86080"/>
                </a:cubicBezTo>
                <a:lnTo>
                  <a:pt x="113221" y="86080"/>
                </a:lnTo>
                <a:lnTo>
                  <a:pt x="113221" y="86080"/>
                </a:lnTo>
                <a:cubicBezTo>
                  <a:pt x="122735" y="95539"/>
                  <a:pt x="135104" y="101215"/>
                  <a:pt x="149376" y="101215"/>
                </a:cubicBezTo>
                <a:cubicBezTo>
                  <a:pt x="163647" y="101215"/>
                  <a:pt x="176016" y="95539"/>
                  <a:pt x="185530" y="86080"/>
                </a:cubicBezTo>
                <a:lnTo>
                  <a:pt x="185530" y="86080"/>
                </a:lnTo>
                <a:lnTo>
                  <a:pt x="185530" y="86080"/>
                </a:lnTo>
                <a:cubicBezTo>
                  <a:pt x="195045" y="76620"/>
                  <a:pt x="200753" y="64323"/>
                  <a:pt x="200753" y="50134"/>
                </a:cubicBezTo>
                <a:cubicBezTo>
                  <a:pt x="199802" y="36891"/>
                  <a:pt x="194093" y="24594"/>
                  <a:pt x="185530" y="15135"/>
                </a:cubicBezTo>
                <a:close/>
                <a:moveTo>
                  <a:pt x="163647" y="66215"/>
                </a:moveTo>
                <a:lnTo>
                  <a:pt x="163647" y="66215"/>
                </a:lnTo>
                <a:cubicBezTo>
                  <a:pt x="159842" y="69999"/>
                  <a:pt x="154133" y="71891"/>
                  <a:pt x="148424" y="71891"/>
                </a:cubicBezTo>
                <a:cubicBezTo>
                  <a:pt x="142716" y="71891"/>
                  <a:pt x="137007" y="69999"/>
                  <a:pt x="133201" y="66215"/>
                </a:cubicBezTo>
                <a:lnTo>
                  <a:pt x="133201" y="66215"/>
                </a:lnTo>
                <a:cubicBezTo>
                  <a:pt x="129396" y="62431"/>
                  <a:pt x="127493" y="57702"/>
                  <a:pt x="127493" y="51080"/>
                </a:cubicBezTo>
                <a:cubicBezTo>
                  <a:pt x="127493" y="45405"/>
                  <a:pt x="129396" y="39729"/>
                  <a:pt x="133201" y="35945"/>
                </a:cubicBezTo>
                <a:lnTo>
                  <a:pt x="133201" y="35945"/>
                </a:lnTo>
                <a:cubicBezTo>
                  <a:pt x="137007" y="32162"/>
                  <a:pt x="141764" y="30270"/>
                  <a:pt x="148424" y="30270"/>
                </a:cubicBezTo>
                <a:cubicBezTo>
                  <a:pt x="154133" y="30270"/>
                  <a:pt x="159842" y="32162"/>
                  <a:pt x="163647" y="35945"/>
                </a:cubicBezTo>
                <a:lnTo>
                  <a:pt x="163647" y="35945"/>
                </a:lnTo>
                <a:cubicBezTo>
                  <a:pt x="167453" y="39729"/>
                  <a:pt x="169356" y="44459"/>
                  <a:pt x="169356" y="51080"/>
                </a:cubicBezTo>
                <a:cubicBezTo>
                  <a:pt x="170307" y="56756"/>
                  <a:pt x="167453" y="62431"/>
                  <a:pt x="163647" y="66215"/>
                </a:cubicBez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34"/>
          <p:cNvGrpSpPr/>
          <p:nvPr/>
        </p:nvGrpSpPr>
        <p:grpSpPr>
          <a:xfrm>
            <a:off x="9005185" y="0"/>
            <a:ext cx="3525984" cy="2857223"/>
            <a:chOff x="1659400" y="1572038"/>
            <a:chExt cx="970931" cy="786778"/>
          </a:xfrm>
        </p:grpSpPr>
        <p:sp>
          <p:nvSpPr>
            <p:cNvPr id="144" name="Google Shape;144;p34"/>
            <p:cNvSpPr/>
            <p:nvPr/>
          </p:nvSpPr>
          <p:spPr>
            <a:xfrm>
              <a:off x="2036634" y="1851797"/>
              <a:ext cx="593697" cy="420939"/>
            </a:xfrm>
            <a:custGeom>
              <a:rect b="b" l="l" r="r" t="t"/>
              <a:pathLst>
                <a:path extrusionOk="0" h="420939" w="593697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4"/>
            <p:cNvSpPr/>
            <p:nvPr/>
          </p:nvSpPr>
          <p:spPr>
            <a:xfrm>
              <a:off x="1659400" y="1572038"/>
              <a:ext cx="753052" cy="786778"/>
            </a:xfrm>
            <a:custGeom>
              <a:rect b="b" l="l" r="r" t="t"/>
              <a:pathLst>
                <a:path extrusionOk="0" h="786778" w="753052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ne Slide">
  <p:cSld name="Phon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/>
          <p:nvPr/>
        </p:nvSpPr>
        <p:spPr>
          <a:xfrm>
            <a:off x="0" y="882027"/>
            <a:ext cx="12192000" cy="1437274"/>
          </a:xfrm>
          <a:custGeom>
            <a:rect b="b" l="l" r="r" t="t"/>
            <a:pathLst>
              <a:path extrusionOk="0" h="961650" w="852645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5"/>
          <p:cNvSpPr txBox="1"/>
          <p:nvPr>
            <p:ph idx="1" type="body"/>
          </p:nvPr>
        </p:nvSpPr>
        <p:spPr>
          <a:xfrm>
            <a:off x="835671" y="2727702"/>
            <a:ext cx="7178174" cy="3311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2" type="body"/>
          </p:nvPr>
        </p:nvSpPr>
        <p:spPr>
          <a:xfrm>
            <a:off x="835671" y="1104337"/>
            <a:ext cx="7178174" cy="103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Phone6_mockup_front_white.png" id="150" name="Google Shape;15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68850" y="226918"/>
            <a:ext cx="4094254" cy="640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5"/>
          <p:cNvSpPr/>
          <p:nvPr>
            <p:ph idx="3" type="pic"/>
          </p:nvPr>
        </p:nvSpPr>
        <p:spPr>
          <a:xfrm>
            <a:off x="8583306" y="1246695"/>
            <a:ext cx="2444127" cy="43369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ptop Slide">
  <p:cSld name="Laptop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/>
          <p:nvPr/>
        </p:nvSpPr>
        <p:spPr>
          <a:xfrm>
            <a:off x="4605868" y="1"/>
            <a:ext cx="6891866" cy="6858000"/>
          </a:xfrm>
          <a:custGeom>
            <a:rect b="b" l="l" r="r" t="t"/>
            <a:pathLst>
              <a:path extrusionOk="0" h="961650" w="852645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5943600" y="2076098"/>
            <a:ext cx="4867011" cy="39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2" type="body"/>
          </p:nvPr>
        </p:nvSpPr>
        <p:spPr>
          <a:xfrm>
            <a:off x="5943601" y="647039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" name="Google Shape;31;p23"/>
          <p:cNvPicPr preferRelativeResize="0"/>
          <p:nvPr/>
        </p:nvPicPr>
        <p:blipFill rotWithShape="1">
          <a:blip r:embed="rId2">
            <a:alphaModFix/>
          </a:blip>
          <a:srcRect b="11083" l="-18315" r="29196" t="15976"/>
          <a:stretch/>
        </p:blipFill>
        <p:spPr>
          <a:xfrm flipH="1">
            <a:off x="0" y="1639691"/>
            <a:ext cx="8439100" cy="537565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3"/>
          <p:cNvSpPr/>
          <p:nvPr>
            <p:ph idx="3" type="pic"/>
          </p:nvPr>
        </p:nvSpPr>
        <p:spPr>
          <a:xfrm>
            <a:off x="0" y="1866787"/>
            <a:ext cx="5130800" cy="39131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">
  <p:cSld name="Text Slide 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4"/>
          <p:cNvSpPr/>
          <p:nvPr/>
        </p:nvSpPr>
        <p:spPr>
          <a:xfrm>
            <a:off x="370688" y="323520"/>
            <a:ext cx="11450624" cy="62109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4"/>
          <p:cNvSpPr txBox="1"/>
          <p:nvPr>
            <p:ph idx="1" type="body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24"/>
          <p:cNvSpPr txBox="1"/>
          <p:nvPr>
            <p:ph idx="2" type="body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4"/>
          <p:cNvSpPr/>
          <p:nvPr/>
        </p:nvSpPr>
        <p:spPr>
          <a:xfrm>
            <a:off x="12192000" y="-287867"/>
            <a:ext cx="1185333" cy="714586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2">
  <p:cSld name="Text Slide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/>
          <p:nvPr>
            <p:ph idx="1" type="body"/>
          </p:nvPr>
        </p:nvSpPr>
        <p:spPr>
          <a:xfrm>
            <a:off x="1553583" y="1623405"/>
            <a:ext cx="9778140" cy="4895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5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5"/>
          <p:cNvSpPr/>
          <p:nvPr/>
        </p:nvSpPr>
        <p:spPr>
          <a:xfrm>
            <a:off x="12192000" y="-287867"/>
            <a:ext cx="1185333" cy="714586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5"/>
          <p:cNvSpPr/>
          <p:nvPr/>
        </p:nvSpPr>
        <p:spPr>
          <a:xfrm>
            <a:off x="8591" y="5357970"/>
            <a:ext cx="1359904" cy="964190"/>
          </a:xfrm>
          <a:custGeom>
            <a:rect b="b" l="l" r="r" t="t"/>
            <a:pathLst>
              <a:path extrusionOk="0" h="420939" w="593697">
                <a:moveTo>
                  <a:pt x="578474" y="334860"/>
                </a:moveTo>
                <a:lnTo>
                  <a:pt x="578474" y="334860"/>
                </a:lnTo>
                <a:lnTo>
                  <a:pt x="578474" y="334860"/>
                </a:lnTo>
                <a:cubicBezTo>
                  <a:pt x="568960" y="325400"/>
                  <a:pt x="556591" y="319725"/>
                  <a:pt x="542320" y="319725"/>
                </a:cubicBezTo>
                <a:cubicBezTo>
                  <a:pt x="528048" y="319725"/>
                  <a:pt x="515679" y="325400"/>
                  <a:pt x="506165" y="334860"/>
                </a:cubicBezTo>
                <a:lnTo>
                  <a:pt x="506165" y="334860"/>
                </a:lnTo>
                <a:lnTo>
                  <a:pt x="506165" y="334860"/>
                </a:lnTo>
                <a:cubicBezTo>
                  <a:pt x="501408" y="339589"/>
                  <a:pt x="497602" y="345265"/>
                  <a:pt x="494748" y="351886"/>
                </a:cubicBezTo>
                <a:lnTo>
                  <a:pt x="71358" y="351886"/>
                </a:lnTo>
                <a:lnTo>
                  <a:pt x="71358" y="227023"/>
                </a:lnTo>
                <a:lnTo>
                  <a:pt x="71358" y="105944"/>
                </a:lnTo>
                <a:cubicBezTo>
                  <a:pt x="71358" y="103107"/>
                  <a:pt x="71358" y="100269"/>
                  <a:pt x="70406" y="98377"/>
                </a:cubicBezTo>
                <a:cubicBezTo>
                  <a:pt x="77066" y="95539"/>
                  <a:pt x="82775" y="91755"/>
                  <a:pt x="87532" y="87026"/>
                </a:cubicBezTo>
                <a:lnTo>
                  <a:pt x="87532" y="87026"/>
                </a:lnTo>
                <a:lnTo>
                  <a:pt x="87532" y="87026"/>
                </a:lnTo>
                <a:cubicBezTo>
                  <a:pt x="97047" y="77566"/>
                  <a:pt x="102755" y="65269"/>
                  <a:pt x="102755" y="51080"/>
                </a:cubicBezTo>
                <a:cubicBezTo>
                  <a:pt x="102755" y="36891"/>
                  <a:pt x="97047" y="24594"/>
                  <a:pt x="87532" y="15135"/>
                </a:cubicBezTo>
                <a:lnTo>
                  <a:pt x="87532" y="15135"/>
                </a:lnTo>
                <a:lnTo>
                  <a:pt x="87532" y="15135"/>
                </a:lnTo>
                <a:cubicBezTo>
                  <a:pt x="78018" y="5676"/>
                  <a:pt x="65649" y="0"/>
                  <a:pt x="51378" y="0"/>
                </a:cubicBezTo>
                <a:cubicBezTo>
                  <a:pt x="37106" y="0"/>
                  <a:pt x="24737" y="5676"/>
                  <a:pt x="15223" y="15135"/>
                </a:cubicBezTo>
                <a:lnTo>
                  <a:pt x="15223" y="15135"/>
                </a:lnTo>
                <a:lnTo>
                  <a:pt x="15223" y="15135"/>
                </a:lnTo>
                <a:cubicBezTo>
                  <a:pt x="5709" y="24594"/>
                  <a:pt x="0" y="36891"/>
                  <a:pt x="0" y="51080"/>
                </a:cubicBezTo>
                <a:cubicBezTo>
                  <a:pt x="0" y="65269"/>
                  <a:pt x="5709" y="77566"/>
                  <a:pt x="15223" y="87026"/>
                </a:cubicBezTo>
                <a:lnTo>
                  <a:pt x="15223" y="87026"/>
                </a:lnTo>
                <a:lnTo>
                  <a:pt x="15223" y="87026"/>
                </a:lnTo>
                <a:cubicBezTo>
                  <a:pt x="19980" y="91755"/>
                  <a:pt x="25689" y="95539"/>
                  <a:pt x="32349" y="98377"/>
                </a:cubicBezTo>
                <a:cubicBezTo>
                  <a:pt x="32349" y="101215"/>
                  <a:pt x="31397" y="104052"/>
                  <a:pt x="31397" y="105944"/>
                </a:cubicBezTo>
                <a:lnTo>
                  <a:pt x="31397" y="227023"/>
                </a:lnTo>
                <a:lnTo>
                  <a:pt x="31397" y="356616"/>
                </a:lnTo>
                <a:lnTo>
                  <a:pt x="31397" y="370805"/>
                </a:lnTo>
                <a:cubicBezTo>
                  <a:pt x="31397" y="381210"/>
                  <a:pt x="39960" y="390670"/>
                  <a:pt x="51378" y="390670"/>
                </a:cubicBezTo>
                <a:lnTo>
                  <a:pt x="495699" y="390670"/>
                </a:lnTo>
                <a:cubicBezTo>
                  <a:pt x="498554" y="396345"/>
                  <a:pt x="501408" y="402021"/>
                  <a:pt x="506165" y="405804"/>
                </a:cubicBezTo>
                <a:lnTo>
                  <a:pt x="506165" y="405804"/>
                </a:lnTo>
                <a:lnTo>
                  <a:pt x="506165" y="405804"/>
                </a:lnTo>
                <a:cubicBezTo>
                  <a:pt x="515679" y="415264"/>
                  <a:pt x="528048" y="420939"/>
                  <a:pt x="542320" y="420939"/>
                </a:cubicBezTo>
                <a:cubicBezTo>
                  <a:pt x="556591" y="420939"/>
                  <a:pt x="568960" y="415264"/>
                  <a:pt x="578474" y="405804"/>
                </a:cubicBezTo>
                <a:lnTo>
                  <a:pt x="578474" y="405804"/>
                </a:lnTo>
                <a:lnTo>
                  <a:pt x="578474" y="405804"/>
                </a:lnTo>
                <a:cubicBezTo>
                  <a:pt x="587989" y="396345"/>
                  <a:pt x="593697" y="384048"/>
                  <a:pt x="593697" y="369859"/>
                </a:cubicBezTo>
                <a:cubicBezTo>
                  <a:pt x="592746" y="356616"/>
                  <a:pt x="587037" y="344319"/>
                  <a:pt x="578474" y="334860"/>
                </a:cubicBezTo>
                <a:close/>
                <a:moveTo>
                  <a:pt x="37106" y="35945"/>
                </a:moveTo>
                <a:lnTo>
                  <a:pt x="37106" y="35945"/>
                </a:lnTo>
                <a:cubicBezTo>
                  <a:pt x="40912" y="32162"/>
                  <a:pt x="45669" y="30270"/>
                  <a:pt x="52329" y="30270"/>
                </a:cubicBezTo>
                <a:cubicBezTo>
                  <a:pt x="58038" y="30270"/>
                  <a:pt x="63746" y="32162"/>
                  <a:pt x="67552" y="35945"/>
                </a:cubicBezTo>
                <a:lnTo>
                  <a:pt x="67552" y="35945"/>
                </a:lnTo>
                <a:cubicBezTo>
                  <a:pt x="71358" y="39729"/>
                  <a:pt x="73261" y="44459"/>
                  <a:pt x="73261" y="51080"/>
                </a:cubicBezTo>
                <a:cubicBezTo>
                  <a:pt x="73261" y="56756"/>
                  <a:pt x="71358" y="62431"/>
                  <a:pt x="67552" y="66215"/>
                </a:cubicBezTo>
                <a:lnTo>
                  <a:pt x="67552" y="66215"/>
                </a:lnTo>
                <a:cubicBezTo>
                  <a:pt x="63746" y="69999"/>
                  <a:pt x="58989" y="71891"/>
                  <a:pt x="52329" y="71891"/>
                </a:cubicBezTo>
                <a:cubicBezTo>
                  <a:pt x="46620" y="71891"/>
                  <a:pt x="40912" y="69999"/>
                  <a:pt x="37106" y="66215"/>
                </a:cubicBezTo>
                <a:lnTo>
                  <a:pt x="37106" y="66215"/>
                </a:lnTo>
                <a:cubicBezTo>
                  <a:pt x="33300" y="62431"/>
                  <a:pt x="31397" y="57702"/>
                  <a:pt x="31397" y="51080"/>
                </a:cubicBezTo>
                <a:cubicBezTo>
                  <a:pt x="30446" y="45405"/>
                  <a:pt x="33300" y="39729"/>
                  <a:pt x="37106" y="35945"/>
                </a:cubicBezTo>
                <a:close/>
                <a:moveTo>
                  <a:pt x="556591" y="385940"/>
                </a:moveTo>
                <a:lnTo>
                  <a:pt x="556591" y="385940"/>
                </a:lnTo>
                <a:cubicBezTo>
                  <a:pt x="552786" y="389724"/>
                  <a:pt x="547077" y="391615"/>
                  <a:pt x="541368" y="391615"/>
                </a:cubicBezTo>
                <a:cubicBezTo>
                  <a:pt x="535660" y="391615"/>
                  <a:pt x="529951" y="389724"/>
                  <a:pt x="526145" y="385940"/>
                </a:cubicBezTo>
                <a:lnTo>
                  <a:pt x="526145" y="385940"/>
                </a:lnTo>
                <a:cubicBezTo>
                  <a:pt x="522340" y="382156"/>
                  <a:pt x="520437" y="377427"/>
                  <a:pt x="520437" y="370805"/>
                </a:cubicBezTo>
                <a:cubicBezTo>
                  <a:pt x="520437" y="365129"/>
                  <a:pt x="522340" y="359454"/>
                  <a:pt x="526145" y="355670"/>
                </a:cubicBezTo>
                <a:lnTo>
                  <a:pt x="526145" y="355670"/>
                </a:lnTo>
                <a:cubicBezTo>
                  <a:pt x="529951" y="351886"/>
                  <a:pt x="534708" y="349994"/>
                  <a:pt x="541368" y="349994"/>
                </a:cubicBezTo>
                <a:cubicBezTo>
                  <a:pt x="547077" y="349994"/>
                  <a:pt x="552786" y="351886"/>
                  <a:pt x="556591" y="355670"/>
                </a:cubicBezTo>
                <a:lnTo>
                  <a:pt x="556591" y="355670"/>
                </a:lnTo>
                <a:cubicBezTo>
                  <a:pt x="560397" y="359454"/>
                  <a:pt x="562300" y="364183"/>
                  <a:pt x="562300" y="370805"/>
                </a:cubicBezTo>
                <a:cubicBezTo>
                  <a:pt x="563251" y="376481"/>
                  <a:pt x="560397" y="382156"/>
                  <a:pt x="556591" y="385940"/>
                </a:cubicBez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5"/>
          <p:cNvSpPr/>
          <p:nvPr/>
        </p:nvSpPr>
        <p:spPr>
          <a:xfrm>
            <a:off x="0" y="4717164"/>
            <a:ext cx="871051" cy="1802168"/>
          </a:xfrm>
          <a:custGeom>
            <a:rect b="b" l="l" r="r" t="t"/>
            <a:pathLst>
              <a:path extrusionOk="0" h="1802168" w="871051">
                <a:moveTo>
                  <a:pt x="550688" y="1635332"/>
                </a:moveTo>
                <a:cubicBezTo>
                  <a:pt x="535433" y="1635332"/>
                  <a:pt x="524536" y="1639664"/>
                  <a:pt x="515819" y="1648331"/>
                </a:cubicBezTo>
                <a:cubicBezTo>
                  <a:pt x="507101" y="1656999"/>
                  <a:pt x="502742" y="1669998"/>
                  <a:pt x="502742" y="1682999"/>
                </a:cubicBezTo>
                <a:cubicBezTo>
                  <a:pt x="502742" y="1698167"/>
                  <a:pt x="507101" y="1708999"/>
                  <a:pt x="515819" y="1717667"/>
                </a:cubicBezTo>
                <a:cubicBezTo>
                  <a:pt x="524536" y="1726334"/>
                  <a:pt x="537611" y="1730666"/>
                  <a:pt x="550688" y="1730666"/>
                </a:cubicBezTo>
                <a:cubicBezTo>
                  <a:pt x="563765" y="1730666"/>
                  <a:pt x="576839" y="1726334"/>
                  <a:pt x="585557" y="1717667"/>
                </a:cubicBezTo>
                <a:cubicBezTo>
                  <a:pt x="594275" y="1708999"/>
                  <a:pt x="598634" y="1698167"/>
                  <a:pt x="598634" y="1682999"/>
                </a:cubicBezTo>
                <a:cubicBezTo>
                  <a:pt x="598634" y="1667831"/>
                  <a:pt x="594275" y="1656999"/>
                  <a:pt x="585557" y="1648331"/>
                </a:cubicBezTo>
                <a:cubicBezTo>
                  <a:pt x="576839" y="1639664"/>
                  <a:pt x="563765" y="1635332"/>
                  <a:pt x="550688" y="1635332"/>
                </a:cubicBezTo>
                <a:close/>
                <a:moveTo>
                  <a:pt x="5037" y="0"/>
                </a:moveTo>
                <a:cubicBezTo>
                  <a:pt x="13481" y="0"/>
                  <a:pt x="22199" y="2708"/>
                  <a:pt x="29826" y="8124"/>
                </a:cubicBezTo>
                <a:lnTo>
                  <a:pt x="847078" y="601805"/>
                </a:lnTo>
                <a:cubicBezTo>
                  <a:pt x="857974" y="610472"/>
                  <a:pt x="866692" y="623474"/>
                  <a:pt x="871051" y="636473"/>
                </a:cubicBezTo>
                <a:cubicBezTo>
                  <a:pt x="871051" y="660308"/>
                  <a:pt x="851437" y="677641"/>
                  <a:pt x="829642" y="677641"/>
                </a:cubicBezTo>
                <a:lnTo>
                  <a:pt x="596453" y="677641"/>
                </a:lnTo>
                <a:lnTo>
                  <a:pt x="596453" y="1149986"/>
                </a:lnTo>
                <a:lnTo>
                  <a:pt x="596453" y="1273489"/>
                </a:lnTo>
                <a:lnTo>
                  <a:pt x="596453" y="1366658"/>
                </a:lnTo>
                <a:cubicBezTo>
                  <a:pt x="598634" y="1379659"/>
                  <a:pt x="596453" y="1390491"/>
                  <a:pt x="596453" y="1379659"/>
                </a:cubicBezTo>
                <a:lnTo>
                  <a:pt x="596453" y="1572495"/>
                </a:lnTo>
                <a:cubicBezTo>
                  <a:pt x="596453" y="1574662"/>
                  <a:pt x="596453" y="1574662"/>
                  <a:pt x="596453" y="1576829"/>
                </a:cubicBezTo>
                <a:cubicBezTo>
                  <a:pt x="611709" y="1583330"/>
                  <a:pt x="626964" y="1591997"/>
                  <a:pt x="637862" y="1602831"/>
                </a:cubicBezTo>
                <a:cubicBezTo>
                  <a:pt x="659655" y="1624498"/>
                  <a:pt x="672732" y="1652665"/>
                  <a:pt x="672732" y="1685166"/>
                </a:cubicBezTo>
                <a:cubicBezTo>
                  <a:pt x="672732" y="1717667"/>
                  <a:pt x="659655" y="1745834"/>
                  <a:pt x="637862" y="1767500"/>
                </a:cubicBezTo>
                <a:cubicBezTo>
                  <a:pt x="616068" y="1789169"/>
                  <a:pt x="587738" y="1802168"/>
                  <a:pt x="555047" y="1802168"/>
                </a:cubicBezTo>
                <a:cubicBezTo>
                  <a:pt x="522356" y="1802168"/>
                  <a:pt x="494026" y="1789169"/>
                  <a:pt x="472231" y="1767500"/>
                </a:cubicBezTo>
                <a:cubicBezTo>
                  <a:pt x="450439" y="1745834"/>
                  <a:pt x="437362" y="1717667"/>
                  <a:pt x="437362" y="1685166"/>
                </a:cubicBezTo>
                <a:cubicBezTo>
                  <a:pt x="437362" y="1652665"/>
                  <a:pt x="450439" y="1624498"/>
                  <a:pt x="472231" y="1602831"/>
                </a:cubicBezTo>
                <a:cubicBezTo>
                  <a:pt x="483130" y="1591997"/>
                  <a:pt x="498385" y="1583330"/>
                  <a:pt x="513640" y="1576829"/>
                </a:cubicBezTo>
                <a:cubicBezTo>
                  <a:pt x="513640" y="1574662"/>
                  <a:pt x="513640" y="1574662"/>
                  <a:pt x="513640" y="1572495"/>
                </a:cubicBezTo>
                <a:lnTo>
                  <a:pt x="513640" y="1273489"/>
                </a:lnTo>
                <a:lnTo>
                  <a:pt x="513640" y="1149986"/>
                </a:lnTo>
                <a:lnTo>
                  <a:pt x="513640" y="636473"/>
                </a:lnTo>
                <a:cubicBezTo>
                  <a:pt x="513640" y="612639"/>
                  <a:pt x="533254" y="595307"/>
                  <a:pt x="555047" y="595307"/>
                </a:cubicBezTo>
                <a:lnTo>
                  <a:pt x="703242" y="595307"/>
                </a:lnTo>
                <a:lnTo>
                  <a:pt x="8034" y="90461"/>
                </a:lnTo>
                <a:lnTo>
                  <a:pt x="0" y="96295"/>
                </a:lnTo>
                <a:lnTo>
                  <a:pt x="0" y="1767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2" showMasterSp="0">
  <p:cSld name="Quote Slide 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/>
          <p:nvPr/>
        </p:nvSpPr>
        <p:spPr>
          <a:xfrm>
            <a:off x="0" y="1352385"/>
            <a:ext cx="6096000" cy="4388015"/>
          </a:xfrm>
          <a:custGeom>
            <a:rect b="b" l="l" r="r" t="t"/>
            <a:pathLst>
              <a:path extrusionOk="0" h="961650" w="852645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" name="Google Shape;48;p26"/>
          <p:cNvSpPr txBox="1"/>
          <p:nvPr>
            <p:ph idx="1" type="body"/>
          </p:nvPr>
        </p:nvSpPr>
        <p:spPr>
          <a:xfrm>
            <a:off x="427670" y="1747126"/>
            <a:ext cx="5126463" cy="3565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9" name="Google Shape;49;p26"/>
          <p:cNvGrpSpPr/>
          <p:nvPr/>
        </p:nvGrpSpPr>
        <p:grpSpPr>
          <a:xfrm>
            <a:off x="-1877189" y="2648392"/>
            <a:ext cx="3525984" cy="2857223"/>
            <a:chOff x="1659400" y="1572038"/>
            <a:chExt cx="970931" cy="786778"/>
          </a:xfrm>
        </p:grpSpPr>
        <p:sp>
          <p:nvSpPr>
            <p:cNvPr id="50" name="Google Shape;50;p26"/>
            <p:cNvSpPr/>
            <p:nvPr/>
          </p:nvSpPr>
          <p:spPr>
            <a:xfrm>
              <a:off x="2036634" y="1851797"/>
              <a:ext cx="593697" cy="420939"/>
            </a:xfrm>
            <a:custGeom>
              <a:rect b="b" l="l" r="r" t="t"/>
              <a:pathLst>
                <a:path extrusionOk="0" h="420939" w="593697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6"/>
            <p:cNvSpPr/>
            <p:nvPr/>
          </p:nvSpPr>
          <p:spPr>
            <a:xfrm>
              <a:off x="1659400" y="1572038"/>
              <a:ext cx="753052" cy="786778"/>
            </a:xfrm>
            <a:custGeom>
              <a:rect b="b" l="l" r="r" t="t"/>
              <a:pathLst>
                <a:path extrusionOk="0" h="786778" w="753052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 showMasterSp="0">
  <p:cSld name="Final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/>
          <p:nvPr/>
        </p:nvSpPr>
        <p:spPr>
          <a:xfrm>
            <a:off x="-32399" y="3350405"/>
            <a:ext cx="12194195" cy="2415624"/>
          </a:xfrm>
          <a:custGeom>
            <a:rect b="b" l="l" r="r" t="t"/>
            <a:pathLst>
              <a:path extrusionOk="0" h="961650" w="852645">
                <a:moveTo>
                  <a:pt x="0" y="0"/>
                </a:moveTo>
                <a:lnTo>
                  <a:pt x="852646" y="0"/>
                </a:lnTo>
                <a:lnTo>
                  <a:pt x="852646" y="961651"/>
                </a:lnTo>
                <a:lnTo>
                  <a:pt x="0" y="961651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7"/>
          <p:cNvSpPr txBox="1"/>
          <p:nvPr>
            <p:ph idx="1" type="body"/>
          </p:nvPr>
        </p:nvSpPr>
        <p:spPr>
          <a:xfrm>
            <a:off x="690953" y="4549217"/>
            <a:ext cx="3195486" cy="731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7"/>
          <p:cNvSpPr txBox="1"/>
          <p:nvPr>
            <p:ph idx="2" type="body"/>
          </p:nvPr>
        </p:nvSpPr>
        <p:spPr>
          <a:xfrm>
            <a:off x="690953" y="3739641"/>
            <a:ext cx="3195485" cy="837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6" name="Google Shape;56;p27"/>
          <p:cNvGrpSpPr/>
          <p:nvPr/>
        </p:nvGrpSpPr>
        <p:grpSpPr>
          <a:xfrm>
            <a:off x="336354" y="5927698"/>
            <a:ext cx="2735993" cy="679345"/>
            <a:chOff x="0" y="0"/>
            <a:chExt cx="2301694" cy="571500"/>
          </a:xfrm>
        </p:grpSpPr>
        <p:sp>
          <p:nvSpPr>
            <p:cNvPr id="57" name="Google Shape;57;p27"/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" name="Google Shape;58;p27"/>
            <p:cNvPicPr preferRelativeResize="0"/>
            <p:nvPr/>
          </p:nvPicPr>
          <p:blipFill rotWithShape="1">
            <a:blip r:embed="rId2">
              <a:alphaModFix/>
            </a:blip>
            <a:srcRect b="0" l="0" r="44449" t="0"/>
            <a:stretch/>
          </p:blipFill>
          <p:spPr>
            <a:xfrm>
              <a:off x="312965" y="96237"/>
              <a:ext cx="1675765" cy="3848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" name="Google Shape;5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354" y="587665"/>
            <a:ext cx="5189566" cy="19799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27"/>
          <p:cNvGrpSpPr/>
          <p:nvPr/>
        </p:nvGrpSpPr>
        <p:grpSpPr>
          <a:xfrm>
            <a:off x="9565775" y="3574321"/>
            <a:ext cx="3525984" cy="2857223"/>
            <a:chOff x="1659400" y="1572038"/>
            <a:chExt cx="970931" cy="786778"/>
          </a:xfrm>
        </p:grpSpPr>
        <p:sp>
          <p:nvSpPr>
            <p:cNvPr id="61" name="Google Shape;61;p27"/>
            <p:cNvSpPr/>
            <p:nvPr/>
          </p:nvSpPr>
          <p:spPr>
            <a:xfrm>
              <a:off x="2036634" y="1851797"/>
              <a:ext cx="593697" cy="420939"/>
            </a:xfrm>
            <a:custGeom>
              <a:rect b="b" l="l" r="r" t="t"/>
              <a:pathLst>
                <a:path extrusionOk="0" h="420939" w="593697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7"/>
            <p:cNvSpPr/>
            <p:nvPr/>
          </p:nvSpPr>
          <p:spPr>
            <a:xfrm>
              <a:off x="1659400" y="1572038"/>
              <a:ext cx="753052" cy="786778"/>
            </a:xfrm>
            <a:custGeom>
              <a:rect b="b" l="l" r="r" t="t"/>
              <a:pathLst>
                <a:path extrusionOk="0" h="786778" w="753052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7"/>
          <p:cNvSpPr/>
          <p:nvPr/>
        </p:nvSpPr>
        <p:spPr>
          <a:xfrm>
            <a:off x="6903719" y="5585903"/>
            <a:ext cx="5257377" cy="756631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9"/>
              <a:buFont typeface="Arial"/>
              <a:buNone/>
            </a:pPr>
            <a:r>
              <a:t/>
            </a:r>
            <a:endParaRPr b="0" i="0" sz="206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7"/>
          <p:cNvSpPr txBox="1"/>
          <p:nvPr>
            <p:ph idx="3" type="body"/>
          </p:nvPr>
        </p:nvSpPr>
        <p:spPr>
          <a:xfrm>
            <a:off x="8064230" y="5611394"/>
            <a:ext cx="3476589" cy="731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nt Typecae &amp; Size">
  <p:cSld name="Font Typecae &amp; Siz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424669" y="528535"/>
            <a:ext cx="649864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 TYPEFACE &amp; SIZE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7347983" y="564843"/>
            <a:ext cx="4589207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ENSURE TO KEEP FONTS AS PER THE LAYOUT</a:t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48 point  -  Divider Slides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36 point  -  Title Heading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 point  -  Sub-Titles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      - Quotes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 point  -  Main Text Body </a:t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8"/>
          <p:cNvSpPr/>
          <p:nvPr/>
        </p:nvSpPr>
        <p:spPr>
          <a:xfrm>
            <a:off x="424669" y="2014904"/>
            <a:ext cx="5845501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ensure to keep the font sizes set as per the slide layouts. The font used throughout the 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Housing Care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PowerPoint is….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70;p28"/>
          <p:cNvCxnSpPr/>
          <p:nvPr/>
        </p:nvCxnSpPr>
        <p:spPr>
          <a:xfrm>
            <a:off x="7098716" y="-1"/>
            <a:ext cx="0" cy="554040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" name="Google Shape;71;p28"/>
          <p:cNvCxnSpPr/>
          <p:nvPr/>
        </p:nvCxnSpPr>
        <p:spPr>
          <a:xfrm rot="10800000">
            <a:off x="1" y="1620217"/>
            <a:ext cx="709871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" name="Google Shape;72;p28"/>
          <p:cNvSpPr/>
          <p:nvPr/>
        </p:nvSpPr>
        <p:spPr>
          <a:xfrm>
            <a:off x="0" y="596837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DELETE THIS INSTRUCTION SLIDE BEFORE PRESENTING FINAL PRESENTATION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" name="Google Shape;73;p28"/>
          <p:cNvCxnSpPr/>
          <p:nvPr/>
        </p:nvCxnSpPr>
        <p:spPr>
          <a:xfrm rot="10800000">
            <a:off x="2" y="5540407"/>
            <a:ext cx="1219199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">
  <p:cSld name="Ico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/Content Slide">
  <p:cSld name="Overview/Content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/>
          <p:nvPr>
            <p:ph idx="1" type="body"/>
          </p:nvPr>
        </p:nvSpPr>
        <p:spPr>
          <a:xfrm>
            <a:off x="565673" y="2544495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30"/>
          <p:cNvSpPr txBox="1"/>
          <p:nvPr>
            <p:ph idx="2" type="body"/>
          </p:nvPr>
        </p:nvSpPr>
        <p:spPr>
          <a:xfrm>
            <a:off x="1400970" y="2544495"/>
            <a:ext cx="6874660" cy="689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30"/>
          <p:cNvSpPr txBox="1"/>
          <p:nvPr>
            <p:ph idx="3" type="body"/>
          </p:nvPr>
        </p:nvSpPr>
        <p:spPr>
          <a:xfrm>
            <a:off x="565673" y="3256285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30"/>
          <p:cNvSpPr txBox="1"/>
          <p:nvPr>
            <p:ph idx="4" type="body"/>
          </p:nvPr>
        </p:nvSpPr>
        <p:spPr>
          <a:xfrm>
            <a:off x="1400970" y="3256285"/>
            <a:ext cx="6874660" cy="689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30"/>
          <p:cNvSpPr txBox="1"/>
          <p:nvPr>
            <p:ph idx="5" type="body"/>
          </p:nvPr>
        </p:nvSpPr>
        <p:spPr>
          <a:xfrm>
            <a:off x="565673" y="3968072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0"/>
          <p:cNvSpPr txBox="1"/>
          <p:nvPr>
            <p:ph idx="6" type="body"/>
          </p:nvPr>
        </p:nvSpPr>
        <p:spPr>
          <a:xfrm>
            <a:off x="1400970" y="3968072"/>
            <a:ext cx="6874660" cy="689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30"/>
          <p:cNvSpPr txBox="1"/>
          <p:nvPr>
            <p:ph idx="7" type="body"/>
          </p:nvPr>
        </p:nvSpPr>
        <p:spPr>
          <a:xfrm>
            <a:off x="565673" y="4679864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0"/>
          <p:cNvSpPr txBox="1"/>
          <p:nvPr>
            <p:ph idx="8" type="body"/>
          </p:nvPr>
        </p:nvSpPr>
        <p:spPr>
          <a:xfrm>
            <a:off x="1400970" y="4679864"/>
            <a:ext cx="6874660" cy="689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30"/>
          <p:cNvSpPr txBox="1"/>
          <p:nvPr>
            <p:ph idx="9" type="body"/>
          </p:nvPr>
        </p:nvSpPr>
        <p:spPr>
          <a:xfrm>
            <a:off x="565673" y="5374717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30"/>
          <p:cNvSpPr txBox="1"/>
          <p:nvPr>
            <p:ph idx="13" type="body"/>
          </p:nvPr>
        </p:nvSpPr>
        <p:spPr>
          <a:xfrm>
            <a:off x="1400970" y="5374717"/>
            <a:ext cx="6874660" cy="689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0"/>
          <p:cNvSpPr/>
          <p:nvPr/>
        </p:nvSpPr>
        <p:spPr>
          <a:xfrm rot="10800000">
            <a:off x="12799" y="5622"/>
            <a:ext cx="12189954" cy="1762217"/>
          </a:xfrm>
          <a:prstGeom prst="rect">
            <a:avLst/>
          </a:pr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0"/>
          <p:cNvSpPr txBox="1"/>
          <p:nvPr>
            <p:ph idx="14" type="body"/>
          </p:nvPr>
        </p:nvSpPr>
        <p:spPr>
          <a:xfrm>
            <a:off x="565673" y="659662"/>
            <a:ext cx="5041923" cy="720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8" name="Google Shape;88;p30"/>
          <p:cNvGrpSpPr/>
          <p:nvPr/>
        </p:nvGrpSpPr>
        <p:grpSpPr>
          <a:xfrm>
            <a:off x="8744224" y="-356297"/>
            <a:ext cx="3525984" cy="2857223"/>
            <a:chOff x="1659400" y="1572038"/>
            <a:chExt cx="970931" cy="786778"/>
          </a:xfrm>
        </p:grpSpPr>
        <p:sp>
          <p:nvSpPr>
            <p:cNvPr id="89" name="Google Shape;89;p30"/>
            <p:cNvSpPr/>
            <p:nvPr/>
          </p:nvSpPr>
          <p:spPr>
            <a:xfrm>
              <a:off x="2036634" y="1851797"/>
              <a:ext cx="593697" cy="420939"/>
            </a:xfrm>
            <a:custGeom>
              <a:rect b="b" l="l" r="r" t="t"/>
              <a:pathLst>
                <a:path extrusionOk="0" h="420939" w="593697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0"/>
            <p:cNvSpPr/>
            <p:nvPr/>
          </p:nvSpPr>
          <p:spPr>
            <a:xfrm>
              <a:off x="1659400" y="1572038"/>
              <a:ext cx="753052" cy="786778"/>
            </a:xfrm>
            <a:custGeom>
              <a:rect b="b" l="l" r="r" t="t"/>
              <a:pathLst>
                <a:path extrusionOk="0" h="786778" w="753052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 rot="-5400000">
            <a:off x="10313073" y="4835824"/>
            <a:ext cx="317349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Reframing Skills for Senior Carers</a:t>
            </a:r>
            <a:endParaRPr b="0" i="0" sz="10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21"/>
          <p:cNvCxnSpPr/>
          <p:nvPr/>
        </p:nvCxnSpPr>
        <p:spPr>
          <a:xfrm rot="10800000">
            <a:off x="11791088" y="6608548"/>
            <a:ext cx="224149" cy="0"/>
          </a:xfrm>
          <a:prstGeom prst="straightConnector1">
            <a:avLst/>
          </a:prstGeom>
          <a:noFill/>
          <a:ln cap="flat" cmpd="sng" w="9525">
            <a:solidFill>
              <a:srgbClr val="24BAA2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b77d807ed_0_0"/>
          <p:cNvSpPr txBox="1"/>
          <p:nvPr>
            <p:ph idx="1" type="body"/>
          </p:nvPr>
        </p:nvSpPr>
        <p:spPr>
          <a:xfrm>
            <a:off x="575887" y="3922846"/>
            <a:ext cx="33540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2400"/>
              <a:t>LTTA Madrid, March 2023</a:t>
            </a:r>
            <a:endParaRPr sz="2400"/>
          </a:p>
        </p:txBody>
      </p:sp>
      <p:sp>
        <p:nvSpPr>
          <p:cNvPr id="158" name="Google Shape;158;g27b77d807ed_0_0"/>
          <p:cNvSpPr txBox="1"/>
          <p:nvPr>
            <p:ph idx="2" type="body"/>
          </p:nvPr>
        </p:nvSpPr>
        <p:spPr>
          <a:xfrm>
            <a:off x="340225" y="3097725"/>
            <a:ext cx="5647200" cy="13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Housing Care Project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59" name="Google Shape;159;g27b77d807ed_0_0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6178" r="6178" t="0"/>
          <a:stretch/>
        </p:blipFill>
        <p:spPr>
          <a:xfrm>
            <a:off x="5718875" y="423474"/>
            <a:ext cx="5982504" cy="45514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60" name="Google Shape;160;g27b77d807ed_0_0"/>
          <p:cNvSpPr txBox="1"/>
          <p:nvPr>
            <p:ph idx="4" type="body"/>
          </p:nvPr>
        </p:nvSpPr>
        <p:spPr>
          <a:xfrm>
            <a:off x="7918315" y="5611394"/>
            <a:ext cx="36225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﻿www.housingcare.net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Tekniske aspekt</a:t>
            </a:r>
            <a:endParaRPr/>
          </a:p>
        </p:txBody>
      </p:sp>
      <p:sp>
        <p:nvSpPr>
          <p:cNvPr id="274" name="Google Shape;274;p10"/>
          <p:cNvSpPr txBox="1"/>
          <p:nvPr/>
        </p:nvSpPr>
        <p:spPr>
          <a:xfrm>
            <a:off x="874133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Tutorerne forstår forskellige læringsprocesser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For at kunne planlægge en læringsproces skal tutorerne kende de kompetencer der er forbundet til forskellige lærerroller.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Deltagernes læringsforudsætninger er et vigtigt aspekt at kunne forstå i planlægningen.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En didaktisk teori forholder sig til de seks vigtigske aspekter, når man planlægger et kursus eller en læringsproces - se næste slide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5570483" y="5202621"/>
            <a:ext cx="1103586" cy="113511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4BAA2"/>
          </a:solidFill>
          <a:ln cap="flat" cmpd="sng" w="12700">
            <a:solidFill>
              <a:srgbClr val="24BA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10"/>
          <p:cNvGrpSpPr/>
          <p:nvPr/>
        </p:nvGrpSpPr>
        <p:grpSpPr>
          <a:xfrm>
            <a:off x="9627167" y="1177126"/>
            <a:ext cx="1219272" cy="1240596"/>
            <a:chOff x="10376768" y="2334933"/>
            <a:chExt cx="920484" cy="919581"/>
          </a:xfrm>
        </p:grpSpPr>
        <p:sp>
          <p:nvSpPr>
            <p:cNvPr id="277" name="Google Shape;277;p10"/>
            <p:cNvSpPr/>
            <p:nvPr/>
          </p:nvSpPr>
          <p:spPr>
            <a:xfrm>
              <a:off x="11105749" y="2358419"/>
              <a:ext cx="171631" cy="171631"/>
            </a:xfrm>
            <a:custGeom>
              <a:rect b="b" l="l" r="r" t="t"/>
              <a:pathLst>
                <a:path extrusionOk="0" h="171631" w="171631">
                  <a:moveTo>
                    <a:pt x="81299" y="0"/>
                  </a:moveTo>
                  <a:cubicBezTo>
                    <a:pt x="130982" y="0"/>
                    <a:pt x="171631" y="40649"/>
                    <a:pt x="171631" y="90332"/>
                  </a:cubicBezTo>
                  <a:cubicBezTo>
                    <a:pt x="171631" y="114722"/>
                    <a:pt x="162598" y="137305"/>
                    <a:pt x="145435" y="153565"/>
                  </a:cubicBezTo>
                  <a:lnTo>
                    <a:pt x="127368" y="171631"/>
                  </a:lnTo>
                  <a:lnTo>
                    <a:pt x="0" y="44263"/>
                  </a:lnTo>
                  <a:lnTo>
                    <a:pt x="18066" y="26197"/>
                  </a:lnTo>
                  <a:cubicBezTo>
                    <a:pt x="35229" y="9033"/>
                    <a:pt x="57812" y="0"/>
                    <a:pt x="81299" y="0"/>
                  </a:cubicBezTo>
                  <a:lnTo>
                    <a:pt x="81299" y="0"/>
                  </a:lnTo>
                  <a:close/>
                </a:path>
              </a:pathLst>
            </a:custGeom>
            <a:solidFill>
              <a:srgbClr val="7F34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10773326" y="2554440"/>
              <a:ext cx="311645" cy="486890"/>
            </a:xfrm>
            <a:custGeom>
              <a:rect b="b" l="l" r="r" t="t"/>
              <a:pathLst>
                <a:path extrusionOk="0" h="486890" w="311645">
                  <a:moveTo>
                    <a:pt x="311646" y="233960"/>
                  </a:moveTo>
                  <a:cubicBezTo>
                    <a:pt x="311646" y="310743"/>
                    <a:pt x="272803" y="348682"/>
                    <a:pt x="231251" y="389332"/>
                  </a:cubicBezTo>
                  <a:cubicBezTo>
                    <a:pt x="203247" y="417335"/>
                    <a:pt x="173438" y="445337"/>
                    <a:pt x="157178" y="486890"/>
                  </a:cubicBezTo>
                  <a:cubicBezTo>
                    <a:pt x="154468" y="485987"/>
                    <a:pt x="151758" y="485987"/>
                    <a:pt x="148145" y="485987"/>
                  </a:cubicBezTo>
                  <a:lnTo>
                    <a:pt x="88526" y="485987"/>
                  </a:lnTo>
                  <a:lnTo>
                    <a:pt x="88526" y="411915"/>
                  </a:lnTo>
                  <a:cubicBezTo>
                    <a:pt x="88526" y="387525"/>
                    <a:pt x="68653" y="367652"/>
                    <a:pt x="44263" y="367652"/>
                  </a:cubicBezTo>
                  <a:lnTo>
                    <a:pt x="14453" y="367652"/>
                  </a:lnTo>
                  <a:cubicBezTo>
                    <a:pt x="6323" y="367652"/>
                    <a:pt x="0" y="361329"/>
                    <a:pt x="0" y="353199"/>
                  </a:cubicBezTo>
                  <a:cubicBezTo>
                    <a:pt x="0" y="345069"/>
                    <a:pt x="6323" y="338746"/>
                    <a:pt x="14453" y="338746"/>
                  </a:cubicBezTo>
                  <a:lnTo>
                    <a:pt x="162598" y="338746"/>
                  </a:lnTo>
                  <a:cubicBezTo>
                    <a:pt x="186988" y="338746"/>
                    <a:pt x="206861" y="318872"/>
                    <a:pt x="206861" y="294483"/>
                  </a:cubicBezTo>
                  <a:cubicBezTo>
                    <a:pt x="206861" y="270093"/>
                    <a:pt x="186988" y="250220"/>
                    <a:pt x="162598" y="250220"/>
                  </a:cubicBezTo>
                  <a:lnTo>
                    <a:pt x="44263" y="250220"/>
                  </a:lnTo>
                  <a:cubicBezTo>
                    <a:pt x="36133" y="250220"/>
                    <a:pt x="29810" y="243897"/>
                    <a:pt x="29810" y="235767"/>
                  </a:cubicBezTo>
                  <a:lnTo>
                    <a:pt x="29810" y="191504"/>
                  </a:lnTo>
                  <a:lnTo>
                    <a:pt x="103882" y="191504"/>
                  </a:lnTo>
                  <a:cubicBezTo>
                    <a:pt x="144531" y="191504"/>
                    <a:pt x="177954" y="158081"/>
                    <a:pt x="177954" y="117432"/>
                  </a:cubicBezTo>
                  <a:cubicBezTo>
                    <a:pt x="177954" y="76782"/>
                    <a:pt x="144531" y="43359"/>
                    <a:pt x="103882" y="43359"/>
                  </a:cubicBezTo>
                  <a:cubicBezTo>
                    <a:pt x="103882" y="43359"/>
                    <a:pt x="102979" y="43359"/>
                    <a:pt x="102979" y="43359"/>
                  </a:cubicBezTo>
                  <a:cubicBezTo>
                    <a:pt x="103882" y="38843"/>
                    <a:pt x="103882" y="33423"/>
                    <a:pt x="103882" y="28003"/>
                  </a:cubicBezTo>
                  <a:cubicBezTo>
                    <a:pt x="103882" y="18066"/>
                    <a:pt x="102979" y="9033"/>
                    <a:pt x="100269" y="0"/>
                  </a:cubicBezTo>
                  <a:cubicBezTo>
                    <a:pt x="218604" y="11743"/>
                    <a:pt x="311646" y="112915"/>
                    <a:pt x="311646" y="233960"/>
                  </a:cubicBezTo>
                  <a:lnTo>
                    <a:pt x="311646" y="233960"/>
                  </a:lnTo>
                  <a:close/>
                </a:path>
              </a:pathLst>
            </a:custGeom>
            <a:solidFill>
              <a:srgbClr val="7F34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9" name="Google Shape;279;p10"/>
            <p:cNvGrpSpPr/>
            <p:nvPr/>
          </p:nvGrpSpPr>
          <p:grpSpPr>
            <a:xfrm>
              <a:off x="10376768" y="2334933"/>
              <a:ext cx="920484" cy="919581"/>
              <a:chOff x="10376768" y="2334933"/>
              <a:chExt cx="920484" cy="919581"/>
            </a:xfrm>
          </p:grpSpPr>
          <p:sp>
            <p:nvSpPr>
              <p:cNvPr id="280" name="Google Shape;280;p10"/>
              <p:cNvSpPr/>
              <p:nvPr/>
            </p:nvSpPr>
            <p:spPr>
              <a:xfrm>
                <a:off x="11043419" y="2944675"/>
                <a:ext cx="88525" cy="88525"/>
              </a:xfrm>
              <a:custGeom>
                <a:rect b="b" l="l" r="r" t="t"/>
                <a:pathLst>
                  <a:path extrusionOk="0" h="88525" w="88525">
                    <a:moveTo>
                      <a:pt x="44263" y="88525"/>
                    </a:moveTo>
                    <a:cubicBezTo>
                      <a:pt x="68652" y="88525"/>
                      <a:pt x="88525" y="68652"/>
                      <a:pt x="88525" y="44263"/>
                    </a:cubicBezTo>
                    <a:cubicBezTo>
                      <a:pt x="88525" y="19873"/>
                      <a:pt x="68652" y="0"/>
                      <a:pt x="44263" y="0"/>
                    </a:cubicBezTo>
                    <a:cubicBezTo>
                      <a:pt x="19873" y="0"/>
                      <a:pt x="0" y="19873"/>
                      <a:pt x="0" y="44263"/>
                    </a:cubicBezTo>
                    <a:cubicBezTo>
                      <a:pt x="0" y="68652"/>
                      <a:pt x="19873" y="88525"/>
                      <a:pt x="44263" y="88525"/>
                    </a:cubicBezTo>
                    <a:close/>
                    <a:moveTo>
                      <a:pt x="44263" y="28906"/>
                    </a:moveTo>
                    <a:cubicBezTo>
                      <a:pt x="52393" y="28906"/>
                      <a:pt x="58716" y="35230"/>
                      <a:pt x="58716" y="43359"/>
                    </a:cubicBezTo>
                    <a:cubicBezTo>
                      <a:pt x="58716" y="51489"/>
                      <a:pt x="52393" y="57813"/>
                      <a:pt x="44263" y="57813"/>
                    </a:cubicBezTo>
                    <a:cubicBezTo>
                      <a:pt x="36133" y="57813"/>
                      <a:pt x="29809" y="51489"/>
                      <a:pt x="29809" y="43359"/>
                    </a:cubicBezTo>
                    <a:cubicBezTo>
                      <a:pt x="29809" y="35230"/>
                      <a:pt x="36133" y="28906"/>
                      <a:pt x="44263" y="28906"/>
                    </a:cubicBez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0"/>
              <p:cNvSpPr/>
              <p:nvPr/>
            </p:nvSpPr>
            <p:spPr>
              <a:xfrm>
                <a:off x="10376768" y="2334933"/>
                <a:ext cx="920484" cy="919581"/>
              </a:xfrm>
              <a:custGeom>
                <a:rect b="b" l="l" r="r" t="t"/>
                <a:pathLst>
                  <a:path extrusionOk="0" h="919581" w="920484">
                    <a:moveTo>
                      <a:pt x="861768" y="590772"/>
                    </a:moveTo>
                    <a:cubicBezTo>
                      <a:pt x="857252" y="579933"/>
                      <a:pt x="859962" y="568189"/>
                      <a:pt x="868092" y="559156"/>
                    </a:cubicBezTo>
                    <a:lnTo>
                      <a:pt x="889772" y="537476"/>
                    </a:lnTo>
                    <a:lnTo>
                      <a:pt x="826539" y="474244"/>
                    </a:lnTo>
                    <a:lnTo>
                      <a:pt x="804859" y="495924"/>
                    </a:lnTo>
                    <a:cubicBezTo>
                      <a:pt x="796730" y="504053"/>
                      <a:pt x="784083" y="506763"/>
                      <a:pt x="773243" y="501343"/>
                    </a:cubicBezTo>
                    <a:cubicBezTo>
                      <a:pt x="762403" y="496827"/>
                      <a:pt x="756080" y="486890"/>
                      <a:pt x="756080" y="475147"/>
                    </a:cubicBezTo>
                    <a:lnTo>
                      <a:pt x="756080" y="444434"/>
                    </a:lnTo>
                    <a:lnTo>
                      <a:pt x="725367" y="444434"/>
                    </a:lnTo>
                    <a:cubicBezTo>
                      <a:pt x="724464" y="420948"/>
                      <a:pt x="719947" y="397461"/>
                      <a:pt x="711817" y="375782"/>
                    </a:cubicBezTo>
                    <a:lnTo>
                      <a:pt x="883448" y="204150"/>
                    </a:lnTo>
                    <a:cubicBezTo>
                      <a:pt x="906031" y="181567"/>
                      <a:pt x="918678" y="151758"/>
                      <a:pt x="918678" y="119239"/>
                    </a:cubicBezTo>
                    <a:cubicBezTo>
                      <a:pt x="918678" y="53296"/>
                      <a:pt x="865382" y="0"/>
                      <a:pt x="799440" y="0"/>
                    </a:cubicBezTo>
                    <a:cubicBezTo>
                      <a:pt x="767823" y="0"/>
                      <a:pt x="737110" y="12647"/>
                      <a:pt x="714527" y="35230"/>
                    </a:cubicBezTo>
                    <a:lnTo>
                      <a:pt x="542896" y="206861"/>
                    </a:lnTo>
                    <a:cubicBezTo>
                      <a:pt x="520313" y="199634"/>
                      <a:pt x="496827" y="195117"/>
                      <a:pt x="473340" y="194214"/>
                    </a:cubicBezTo>
                    <a:cubicBezTo>
                      <a:pt x="452564" y="158081"/>
                      <a:pt x="414624" y="134595"/>
                      <a:pt x="370362" y="134595"/>
                    </a:cubicBezTo>
                    <a:cubicBezTo>
                      <a:pt x="359522" y="134595"/>
                      <a:pt x="347779" y="136401"/>
                      <a:pt x="337842" y="139112"/>
                    </a:cubicBezTo>
                    <a:cubicBezTo>
                      <a:pt x="312549" y="91235"/>
                      <a:pt x="262866" y="60523"/>
                      <a:pt x="207764" y="60523"/>
                    </a:cubicBezTo>
                    <a:cubicBezTo>
                      <a:pt x="126465" y="60523"/>
                      <a:pt x="59619" y="127368"/>
                      <a:pt x="59619" y="208667"/>
                    </a:cubicBezTo>
                    <a:cubicBezTo>
                      <a:pt x="59619" y="220411"/>
                      <a:pt x="61426" y="231250"/>
                      <a:pt x="63233" y="242090"/>
                    </a:cubicBezTo>
                    <a:cubicBezTo>
                      <a:pt x="27100" y="252930"/>
                      <a:pt x="0" y="287256"/>
                      <a:pt x="0" y="327002"/>
                    </a:cubicBezTo>
                    <a:cubicBezTo>
                      <a:pt x="0" y="375782"/>
                      <a:pt x="39746" y="415528"/>
                      <a:pt x="88525" y="415528"/>
                    </a:cubicBezTo>
                    <a:lnTo>
                      <a:pt x="196021" y="415528"/>
                    </a:lnTo>
                    <a:cubicBezTo>
                      <a:pt x="193310" y="429981"/>
                      <a:pt x="192407" y="445337"/>
                      <a:pt x="192407" y="459791"/>
                    </a:cubicBezTo>
                    <a:cubicBezTo>
                      <a:pt x="192407" y="492310"/>
                      <a:pt x="198731" y="518507"/>
                      <a:pt x="207764" y="541993"/>
                    </a:cubicBezTo>
                    <a:lnTo>
                      <a:pt x="75879" y="673878"/>
                    </a:lnTo>
                    <a:lnTo>
                      <a:pt x="2710" y="865382"/>
                    </a:lnTo>
                    <a:cubicBezTo>
                      <a:pt x="903" y="869898"/>
                      <a:pt x="0" y="874415"/>
                      <a:pt x="0" y="879835"/>
                    </a:cubicBezTo>
                    <a:cubicBezTo>
                      <a:pt x="0" y="901515"/>
                      <a:pt x="18066" y="919581"/>
                      <a:pt x="39746" y="919581"/>
                    </a:cubicBezTo>
                    <a:cubicBezTo>
                      <a:pt x="44262" y="919581"/>
                      <a:pt x="49683" y="918678"/>
                      <a:pt x="54199" y="916871"/>
                    </a:cubicBezTo>
                    <a:lnTo>
                      <a:pt x="245704" y="843702"/>
                    </a:lnTo>
                    <a:lnTo>
                      <a:pt x="342359" y="747047"/>
                    </a:lnTo>
                    <a:cubicBezTo>
                      <a:pt x="341455" y="750660"/>
                      <a:pt x="341455" y="753370"/>
                      <a:pt x="341455" y="756983"/>
                    </a:cubicBezTo>
                    <a:cubicBezTo>
                      <a:pt x="341455" y="768726"/>
                      <a:pt x="345972" y="778663"/>
                      <a:pt x="353198" y="786793"/>
                    </a:cubicBezTo>
                    <a:cubicBezTo>
                      <a:pt x="345972" y="794923"/>
                      <a:pt x="341455" y="804859"/>
                      <a:pt x="341455" y="816603"/>
                    </a:cubicBezTo>
                    <a:cubicBezTo>
                      <a:pt x="341455" y="837379"/>
                      <a:pt x="355908" y="854542"/>
                      <a:pt x="374878" y="859059"/>
                    </a:cubicBezTo>
                    <a:cubicBezTo>
                      <a:pt x="387525" y="895191"/>
                      <a:pt x="420948" y="919581"/>
                      <a:pt x="460694" y="919581"/>
                    </a:cubicBezTo>
                    <a:cubicBezTo>
                      <a:pt x="500440" y="919581"/>
                      <a:pt x="533863" y="895191"/>
                      <a:pt x="546510" y="859059"/>
                    </a:cubicBezTo>
                    <a:cubicBezTo>
                      <a:pt x="565479" y="853639"/>
                      <a:pt x="579933" y="836475"/>
                      <a:pt x="579933" y="816603"/>
                    </a:cubicBezTo>
                    <a:cubicBezTo>
                      <a:pt x="579933" y="815699"/>
                      <a:pt x="579933" y="814796"/>
                      <a:pt x="579933" y="812989"/>
                    </a:cubicBezTo>
                    <a:lnTo>
                      <a:pt x="597999" y="831056"/>
                    </a:lnTo>
                    <a:lnTo>
                      <a:pt x="619678" y="809376"/>
                    </a:lnTo>
                    <a:cubicBezTo>
                      <a:pt x="627808" y="801246"/>
                      <a:pt x="640455" y="798536"/>
                      <a:pt x="651295" y="803956"/>
                    </a:cubicBezTo>
                    <a:cubicBezTo>
                      <a:pt x="662135" y="808473"/>
                      <a:pt x="668458" y="818409"/>
                      <a:pt x="668458" y="830153"/>
                    </a:cubicBezTo>
                    <a:lnTo>
                      <a:pt x="668458" y="860865"/>
                    </a:lnTo>
                    <a:lnTo>
                      <a:pt x="756983" y="860865"/>
                    </a:lnTo>
                    <a:lnTo>
                      <a:pt x="756983" y="831056"/>
                    </a:lnTo>
                    <a:cubicBezTo>
                      <a:pt x="756983" y="819313"/>
                      <a:pt x="764210" y="809376"/>
                      <a:pt x="775050" y="804859"/>
                    </a:cubicBezTo>
                    <a:cubicBezTo>
                      <a:pt x="785890" y="800343"/>
                      <a:pt x="797633" y="803053"/>
                      <a:pt x="805763" y="811183"/>
                    </a:cubicBezTo>
                    <a:lnTo>
                      <a:pt x="827442" y="832863"/>
                    </a:lnTo>
                    <a:lnTo>
                      <a:pt x="890675" y="769630"/>
                    </a:lnTo>
                    <a:lnTo>
                      <a:pt x="868995" y="747950"/>
                    </a:lnTo>
                    <a:cubicBezTo>
                      <a:pt x="860865" y="739821"/>
                      <a:pt x="858155" y="727174"/>
                      <a:pt x="863575" y="716334"/>
                    </a:cubicBezTo>
                    <a:cubicBezTo>
                      <a:pt x="868092" y="705494"/>
                      <a:pt x="878029" y="699171"/>
                      <a:pt x="889772" y="699171"/>
                    </a:cubicBezTo>
                    <a:lnTo>
                      <a:pt x="920484" y="699171"/>
                    </a:lnTo>
                    <a:lnTo>
                      <a:pt x="920484" y="610645"/>
                    </a:lnTo>
                    <a:lnTo>
                      <a:pt x="889772" y="610645"/>
                    </a:lnTo>
                    <a:cubicBezTo>
                      <a:pt x="877125" y="608839"/>
                      <a:pt x="866285" y="602516"/>
                      <a:pt x="861768" y="590772"/>
                    </a:cubicBezTo>
                    <a:lnTo>
                      <a:pt x="861768" y="590772"/>
                    </a:lnTo>
                    <a:close/>
                    <a:moveTo>
                      <a:pt x="639552" y="635035"/>
                    </a:moveTo>
                    <a:cubicBezTo>
                      <a:pt x="655811" y="619678"/>
                      <a:pt x="672071" y="603419"/>
                      <a:pt x="685621" y="584449"/>
                    </a:cubicBezTo>
                    <a:cubicBezTo>
                      <a:pt x="693751" y="581739"/>
                      <a:pt x="701881" y="579933"/>
                      <a:pt x="710914" y="579933"/>
                    </a:cubicBezTo>
                    <a:cubicBezTo>
                      <a:pt x="751564" y="579933"/>
                      <a:pt x="784986" y="613356"/>
                      <a:pt x="784986" y="654005"/>
                    </a:cubicBezTo>
                    <a:cubicBezTo>
                      <a:pt x="784986" y="694654"/>
                      <a:pt x="751564" y="728077"/>
                      <a:pt x="710914" y="728077"/>
                    </a:cubicBezTo>
                    <a:cubicBezTo>
                      <a:pt x="670265" y="728077"/>
                      <a:pt x="636842" y="694654"/>
                      <a:pt x="636842" y="654005"/>
                    </a:cubicBezTo>
                    <a:cubicBezTo>
                      <a:pt x="636842" y="646778"/>
                      <a:pt x="637745" y="640455"/>
                      <a:pt x="639552" y="635035"/>
                    </a:cubicBezTo>
                    <a:lnTo>
                      <a:pt x="639552" y="635035"/>
                    </a:lnTo>
                    <a:close/>
                    <a:moveTo>
                      <a:pt x="657618" y="283643"/>
                    </a:moveTo>
                    <a:lnTo>
                      <a:pt x="726270" y="214990"/>
                    </a:lnTo>
                    <a:lnTo>
                      <a:pt x="779566" y="268287"/>
                    </a:lnTo>
                    <a:lnTo>
                      <a:pt x="700074" y="347779"/>
                    </a:lnTo>
                    <a:cubicBezTo>
                      <a:pt x="689234" y="324293"/>
                      <a:pt x="674781" y="302613"/>
                      <a:pt x="657618" y="283643"/>
                    </a:cubicBezTo>
                    <a:close/>
                    <a:moveTo>
                      <a:pt x="672975" y="120142"/>
                    </a:moveTo>
                    <a:lnTo>
                      <a:pt x="696461" y="96656"/>
                    </a:lnTo>
                    <a:lnTo>
                      <a:pt x="823829" y="224024"/>
                    </a:lnTo>
                    <a:lnTo>
                      <a:pt x="800343" y="247510"/>
                    </a:lnTo>
                    <a:lnTo>
                      <a:pt x="672975" y="120142"/>
                    </a:lnTo>
                    <a:close/>
                    <a:moveTo>
                      <a:pt x="799440" y="30713"/>
                    </a:moveTo>
                    <a:cubicBezTo>
                      <a:pt x="849122" y="30713"/>
                      <a:pt x="889772" y="71363"/>
                      <a:pt x="889772" y="121045"/>
                    </a:cubicBezTo>
                    <a:cubicBezTo>
                      <a:pt x="889772" y="145435"/>
                      <a:pt x="880738" y="168018"/>
                      <a:pt x="863575" y="184278"/>
                    </a:cubicBezTo>
                    <a:lnTo>
                      <a:pt x="845509" y="202344"/>
                    </a:lnTo>
                    <a:lnTo>
                      <a:pt x="718141" y="74976"/>
                    </a:lnTo>
                    <a:lnTo>
                      <a:pt x="736207" y="56909"/>
                    </a:lnTo>
                    <a:cubicBezTo>
                      <a:pt x="752467" y="40649"/>
                      <a:pt x="775050" y="30713"/>
                      <a:pt x="799440" y="30713"/>
                    </a:cubicBezTo>
                    <a:lnTo>
                      <a:pt x="799440" y="30713"/>
                    </a:lnTo>
                    <a:close/>
                    <a:moveTo>
                      <a:pt x="652198" y="140918"/>
                    </a:moveTo>
                    <a:lnTo>
                      <a:pt x="705494" y="194214"/>
                    </a:lnTo>
                    <a:lnTo>
                      <a:pt x="636842" y="262866"/>
                    </a:lnTo>
                    <a:cubicBezTo>
                      <a:pt x="617872" y="245704"/>
                      <a:pt x="596192" y="231250"/>
                      <a:pt x="572706" y="220411"/>
                    </a:cubicBezTo>
                    <a:lnTo>
                      <a:pt x="652198" y="140918"/>
                    </a:lnTo>
                    <a:close/>
                    <a:moveTo>
                      <a:pt x="696461" y="460694"/>
                    </a:moveTo>
                    <a:cubicBezTo>
                      <a:pt x="696461" y="537476"/>
                      <a:pt x="657618" y="575416"/>
                      <a:pt x="616065" y="616065"/>
                    </a:cubicBezTo>
                    <a:cubicBezTo>
                      <a:pt x="588062" y="644068"/>
                      <a:pt x="558253" y="672071"/>
                      <a:pt x="541993" y="713624"/>
                    </a:cubicBezTo>
                    <a:cubicBezTo>
                      <a:pt x="539283" y="712721"/>
                      <a:pt x="536573" y="712721"/>
                      <a:pt x="532960" y="712721"/>
                    </a:cubicBezTo>
                    <a:lnTo>
                      <a:pt x="473340" y="712721"/>
                    </a:lnTo>
                    <a:lnTo>
                      <a:pt x="473340" y="638648"/>
                    </a:lnTo>
                    <a:cubicBezTo>
                      <a:pt x="473340" y="614259"/>
                      <a:pt x="453467" y="594385"/>
                      <a:pt x="429078" y="594385"/>
                    </a:cubicBezTo>
                    <a:lnTo>
                      <a:pt x="399268" y="594385"/>
                    </a:lnTo>
                    <a:cubicBezTo>
                      <a:pt x="391138" y="594385"/>
                      <a:pt x="384815" y="588062"/>
                      <a:pt x="384815" y="579933"/>
                    </a:cubicBezTo>
                    <a:cubicBezTo>
                      <a:pt x="384815" y="571802"/>
                      <a:pt x="391138" y="565479"/>
                      <a:pt x="399268" y="565479"/>
                    </a:cubicBezTo>
                    <a:lnTo>
                      <a:pt x="547413" y="565479"/>
                    </a:lnTo>
                    <a:cubicBezTo>
                      <a:pt x="571802" y="565479"/>
                      <a:pt x="591676" y="545606"/>
                      <a:pt x="591676" y="521217"/>
                    </a:cubicBezTo>
                    <a:cubicBezTo>
                      <a:pt x="591676" y="496827"/>
                      <a:pt x="571802" y="476954"/>
                      <a:pt x="547413" y="476954"/>
                    </a:cubicBezTo>
                    <a:lnTo>
                      <a:pt x="429078" y="476954"/>
                    </a:lnTo>
                    <a:cubicBezTo>
                      <a:pt x="420948" y="476954"/>
                      <a:pt x="414624" y="470630"/>
                      <a:pt x="414624" y="462501"/>
                    </a:cubicBezTo>
                    <a:lnTo>
                      <a:pt x="414624" y="418238"/>
                    </a:lnTo>
                    <a:lnTo>
                      <a:pt x="488697" y="418238"/>
                    </a:lnTo>
                    <a:cubicBezTo>
                      <a:pt x="529346" y="418238"/>
                      <a:pt x="562769" y="384815"/>
                      <a:pt x="562769" y="344165"/>
                    </a:cubicBezTo>
                    <a:cubicBezTo>
                      <a:pt x="562769" y="303516"/>
                      <a:pt x="529346" y="270093"/>
                      <a:pt x="488697" y="270093"/>
                    </a:cubicBezTo>
                    <a:cubicBezTo>
                      <a:pt x="488697" y="270093"/>
                      <a:pt x="487794" y="270093"/>
                      <a:pt x="487794" y="270093"/>
                    </a:cubicBezTo>
                    <a:cubicBezTo>
                      <a:pt x="488697" y="265577"/>
                      <a:pt x="488697" y="260156"/>
                      <a:pt x="488697" y="254737"/>
                    </a:cubicBezTo>
                    <a:cubicBezTo>
                      <a:pt x="488697" y="244800"/>
                      <a:pt x="487794" y="235767"/>
                      <a:pt x="485084" y="226733"/>
                    </a:cubicBezTo>
                    <a:cubicBezTo>
                      <a:pt x="603419" y="238477"/>
                      <a:pt x="696461" y="339649"/>
                      <a:pt x="696461" y="460694"/>
                    </a:cubicBezTo>
                    <a:lnTo>
                      <a:pt x="696461" y="460694"/>
                    </a:lnTo>
                    <a:close/>
                    <a:moveTo>
                      <a:pt x="370362" y="756983"/>
                    </a:moveTo>
                    <a:cubicBezTo>
                      <a:pt x="370362" y="748854"/>
                      <a:pt x="376685" y="742530"/>
                      <a:pt x="384815" y="742530"/>
                    </a:cubicBezTo>
                    <a:lnTo>
                      <a:pt x="532960" y="742530"/>
                    </a:lnTo>
                    <a:cubicBezTo>
                      <a:pt x="541089" y="742530"/>
                      <a:pt x="547413" y="748854"/>
                      <a:pt x="547413" y="756983"/>
                    </a:cubicBezTo>
                    <a:cubicBezTo>
                      <a:pt x="547413" y="765113"/>
                      <a:pt x="541089" y="771437"/>
                      <a:pt x="532960" y="771437"/>
                    </a:cubicBezTo>
                    <a:lnTo>
                      <a:pt x="384815" y="771437"/>
                    </a:lnTo>
                    <a:cubicBezTo>
                      <a:pt x="376685" y="772340"/>
                      <a:pt x="370362" y="766017"/>
                      <a:pt x="370362" y="756983"/>
                    </a:cubicBezTo>
                    <a:close/>
                    <a:moveTo>
                      <a:pt x="184277" y="756983"/>
                    </a:moveTo>
                    <a:lnTo>
                      <a:pt x="293579" y="647682"/>
                    </a:lnTo>
                    <a:cubicBezTo>
                      <a:pt x="311646" y="665748"/>
                      <a:pt x="328809" y="683814"/>
                      <a:pt x="341455" y="706398"/>
                    </a:cubicBezTo>
                    <a:lnTo>
                      <a:pt x="237573" y="810279"/>
                    </a:lnTo>
                    <a:lnTo>
                      <a:pt x="184277" y="756983"/>
                    </a:lnTo>
                    <a:close/>
                    <a:moveTo>
                      <a:pt x="29809" y="327906"/>
                    </a:moveTo>
                    <a:cubicBezTo>
                      <a:pt x="29809" y="295386"/>
                      <a:pt x="56006" y="268287"/>
                      <a:pt x="89428" y="268287"/>
                    </a:cubicBezTo>
                    <a:cubicBezTo>
                      <a:pt x="121948" y="268287"/>
                      <a:pt x="149048" y="294483"/>
                      <a:pt x="149048" y="327906"/>
                    </a:cubicBezTo>
                    <a:lnTo>
                      <a:pt x="178858" y="327906"/>
                    </a:lnTo>
                    <a:cubicBezTo>
                      <a:pt x="178858" y="280030"/>
                      <a:pt x="140918" y="241187"/>
                      <a:pt x="93945" y="239380"/>
                    </a:cubicBezTo>
                    <a:cubicBezTo>
                      <a:pt x="91235" y="229444"/>
                      <a:pt x="90332" y="219507"/>
                      <a:pt x="90332" y="209571"/>
                    </a:cubicBezTo>
                    <a:cubicBezTo>
                      <a:pt x="90332" y="144531"/>
                      <a:pt x="143628" y="91235"/>
                      <a:pt x="208667" y="91235"/>
                    </a:cubicBezTo>
                    <a:cubicBezTo>
                      <a:pt x="252026" y="91235"/>
                      <a:pt x="290870" y="114722"/>
                      <a:pt x="311646" y="151758"/>
                    </a:cubicBezTo>
                    <a:cubicBezTo>
                      <a:pt x="280030" y="170728"/>
                      <a:pt x="257447" y="203247"/>
                      <a:pt x="253833" y="241187"/>
                    </a:cubicBezTo>
                    <a:cubicBezTo>
                      <a:pt x="227637" y="247510"/>
                      <a:pt x="208667" y="270996"/>
                      <a:pt x="208667" y="298999"/>
                    </a:cubicBezTo>
                    <a:lnTo>
                      <a:pt x="238477" y="298999"/>
                    </a:lnTo>
                    <a:cubicBezTo>
                      <a:pt x="238477" y="282740"/>
                      <a:pt x="252026" y="269190"/>
                      <a:pt x="268287" y="269190"/>
                    </a:cubicBezTo>
                    <a:cubicBezTo>
                      <a:pt x="284546" y="269190"/>
                      <a:pt x="298096" y="282740"/>
                      <a:pt x="298096" y="298999"/>
                    </a:cubicBezTo>
                    <a:lnTo>
                      <a:pt x="327906" y="298999"/>
                    </a:lnTo>
                    <a:cubicBezTo>
                      <a:pt x="327906" y="271900"/>
                      <a:pt x="309839" y="249317"/>
                      <a:pt x="284546" y="242090"/>
                    </a:cubicBezTo>
                    <a:cubicBezTo>
                      <a:pt x="290870" y="198731"/>
                      <a:pt x="327906" y="165308"/>
                      <a:pt x="372169" y="165308"/>
                    </a:cubicBezTo>
                    <a:cubicBezTo>
                      <a:pt x="420948" y="165308"/>
                      <a:pt x="460694" y="205054"/>
                      <a:pt x="460694" y="253833"/>
                    </a:cubicBezTo>
                    <a:cubicBezTo>
                      <a:pt x="460694" y="261963"/>
                      <a:pt x="459790" y="269190"/>
                      <a:pt x="457080" y="276416"/>
                    </a:cubicBezTo>
                    <a:cubicBezTo>
                      <a:pt x="432691" y="288160"/>
                      <a:pt x="415528" y="313453"/>
                      <a:pt x="415528" y="342359"/>
                    </a:cubicBezTo>
                    <a:lnTo>
                      <a:pt x="445337" y="342359"/>
                    </a:lnTo>
                    <a:cubicBezTo>
                      <a:pt x="445337" y="317969"/>
                      <a:pt x="465211" y="298096"/>
                      <a:pt x="489600" y="298096"/>
                    </a:cubicBezTo>
                    <a:cubicBezTo>
                      <a:pt x="513990" y="298096"/>
                      <a:pt x="533863" y="317969"/>
                      <a:pt x="533863" y="342359"/>
                    </a:cubicBezTo>
                    <a:cubicBezTo>
                      <a:pt x="533863" y="366748"/>
                      <a:pt x="513990" y="386621"/>
                      <a:pt x="489600" y="386621"/>
                    </a:cubicBezTo>
                    <a:lnTo>
                      <a:pt x="88525" y="386621"/>
                    </a:lnTo>
                    <a:cubicBezTo>
                      <a:pt x="56006" y="386621"/>
                      <a:pt x="29809" y="360425"/>
                      <a:pt x="29809" y="327906"/>
                    </a:cubicBezTo>
                    <a:close/>
                    <a:moveTo>
                      <a:pt x="384815" y="416431"/>
                    </a:moveTo>
                    <a:lnTo>
                      <a:pt x="384815" y="460694"/>
                    </a:lnTo>
                    <a:cubicBezTo>
                      <a:pt x="384815" y="485084"/>
                      <a:pt x="404688" y="504957"/>
                      <a:pt x="429078" y="504957"/>
                    </a:cubicBezTo>
                    <a:lnTo>
                      <a:pt x="547413" y="504957"/>
                    </a:lnTo>
                    <a:cubicBezTo>
                      <a:pt x="555543" y="504957"/>
                      <a:pt x="561866" y="511280"/>
                      <a:pt x="561866" y="519410"/>
                    </a:cubicBezTo>
                    <a:cubicBezTo>
                      <a:pt x="561866" y="527540"/>
                      <a:pt x="555543" y="533863"/>
                      <a:pt x="547413" y="533863"/>
                    </a:cubicBezTo>
                    <a:lnTo>
                      <a:pt x="399268" y="533863"/>
                    </a:lnTo>
                    <a:cubicBezTo>
                      <a:pt x="374878" y="533863"/>
                      <a:pt x="355005" y="553736"/>
                      <a:pt x="355005" y="578126"/>
                    </a:cubicBezTo>
                    <a:cubicBezTo>
                      <a:pt x="355005" y="602516"/>
                      <a:pt x="374878" y="622389"/>
                      <a:pt x="399268" y="622389"/>
                    </a:cubicBezTo>
                    <a:lnTo>
                      <a:pt x="429078" y="622389"/>
                    </a:lnTo>
                    <a:cubicBezTo>
                      <a:pt x="437207" y="622389"/>
                      <a:pt x="443531" y="628712"/>
                      <a:pt x="443531" y="636842"/>
                    </a:cubicBezTo>
                    <a:lnTo>
                      <a:pt x="443531" y="710914"/>
                    </a:lnTo>
                    <a:lnTo>
                      <a:pt x="383912" y="710914"/>
                    </a:lnTo>
                    <a:cubicBezTo>
                      <a:pt x="381202" y="710914"/>
                      <a:pt x="377588" y="710914"/>
                      <a:pt x="374878" y="711817"/>
                    </a:cubicBezTo>
                    <a:cubicBezTo>
                      <a:pt x="357715" y="670265"/>
                      <a:pt x="328809" y="641358"/>
                      <a:pt x="300806" y="614259"/>
                    </a:cubicBezTo>
                    <a:cubicBezTo>
                      <a:pt x="259253" y="574512"/>
                      <a:pt x="220410" y="536573"/>
                      <a:pt x="220410" y="458887"/>
                    </a:cubicBezTo>
                    <a:cubicBezTo>
                      <a:pt x="220410" y="443531"/>
                      <a:pt x="222217" y="429078"/>
                      <a:pt x="224927" y="414625"/>
                    </a:cubicBezTo>
                    <a:lnTo>
                      <a:pt x="384815" y="414625"/>
                    </a:lnTo>
                    <a:close/>
                    <a:moveTo>
                      <a:pt x="271900" y="627808"/>
                    </a:moveTo>
                    <a:lnTo>
                      <a:pt x="163501" y="736207"/>
                    </a:lnTo>
                    <a:lnTo>
                      <a:pt x="110205" y="682911"/>
                    </a:lnTo>
                    <a:lnTo>
                      <a:pt x="223121" y="569996"/>
                    </a:lnTo>
                    <a:cubicBezTo>
                      <a:pt x="236670" y="591676"/>
                      <a:pt x="253833" y="610645"/>
                      <a:pt x="271900" y="627808"/>
                    </a:cubicBezTo>
                    <a:lnTo>
                      <a:pt x="271900" y="627808"/>
                    </a:lnTo>
                    <a:close/>
                    <a:moveTo>
                      <a:pt x="94849" y="710010"/>
                    </a:moveTo>
                    <a:lnTo>
                      <a:pt x="210474" y="825636"/>
                    </a:lnTo>
                    <a:lnTo>
                      <a:pt x="112012" y="863575"/>
                    </a:lnTo>
                    <a:lnTo>
                      <a:pt x="56909" y="808473"/>
                    </a:lnTo>
                    <a:lnTo>
                      <a:pt x="94849" y="710010"/>
                    </a:lnTo>
                    <a:close/>
                    <a:moveTo>
                      <a:pt x="43359" y="889772"/>
                    </a:moveTo>
                    <a:cubicBezTo>
                      <a:pt x="37036" y="892482"/>
                      <a:pt x="29809" y="887062"/>
                      <a:pt x="29809" y="879835"/>
                    </a:cubicBezTo>
                    <a:cubicBezTo>
                      <a:pt x="29809" y="878932"/>
                      <a:pt x="29809" y="877125"/>
                      <a:pt x="30713" y="876222"/>
                    </a:cubicBezTo>
                    <a:lnTo>
                      <a:pt x="45166" y="837379"/>
                    </a:lnTo>
                    <a:lnTo>
                      <a:pt x="82202" y="874415"/>
                    </a:lnTo>
                    <a:lnTo>
                      <a:pt x="43359" y="889772"/>
                    </a:lnTo>
                    <a:close/>
                    <a:moveTo>
                      <a:pt x="458887" y="890675"/>
                    </a:moveTo>
                    <a:cubicBezTo>
                      <a:pt x="437207" y="890675"/>
                      <a:pt x="417335" y="878932"/>
                      <a:pt x="406495" y="860865"/>
                    </a:cubicBezTo>
                    <a:lnTo>
                      <a:pt x="511280" y="860865"/>
                    </a:lnTo>
                    <a:cubicBezTo>
                      <a:pt x="500440" y="878932"/>
                      <a:pt x="481470" y="890675"/>
                      <a:pt x="458887" y="890675"/>
                    </a:cubicBezTo>
                    <a:lnTo>
                      <a:pt x="458887" y="890675"/>
                    </a:lnTo>
                    <a:close/>
                    <a:moveTo>
                      <a:pt x="533863" y="831056"/>
                    </a:moveTo>
                    <a:lnTo>
                      <a:pt x="385718" y="831056"/>
                    </a:lnTo>
                    <a:cubicBezTo>
                      <a:pt x="377588" y="831056"/>
                      <a:pt x="371265" y="824732"/>
                      <a:pt x="371265" y="816603"/>
                    </a:cubicBezTo>
                    <a:cubicBezTo>
                      <a:pt x="371265" y="808473"/>
                      <a:pt x="377588" y="802149"/>
                      <a:pt x="385718" y="802149"/>
                    </a:cubicBezTo>
                    <a:lnTo>
                      <a:pt x="533863" y="802149"/>
                    </a:lnTo>
                    <a:cubicBezTo>
                      <a:pt x="541993" y="802149"/>
                      <a:pt x="548316" y="808473"/>
                      <a:pt x="548316" y="816603"/>
                    </a:cubicBezTo>
                    <a:cubicBezTo>
                      <a:pt x="548316" y="824732"/>
                      <a:pt x="541993" y="831056"/>
                      <a:pt x="533863" y="831056"/>
                    </a:cubicBezTo>
                    <a:close/>
                    <a:moveTo>
                      <a:pt x="888868" y="668458"/>
                    </a:moveTo>
                    <a:lnTo>
                      <a:pt x="888868" y="668458"/>
                    </a:lnTo>
                    <a:cubicBezTo>
                      <a:pt x="864479" y="668458"/>
                      <a:pt x="843702" y="682911"/>
                      <a:pt x="834669" y="704591"/>
                    </a:cubicBezTo>
                    <a:cubicBezTo>
                      <a:pt x="825636" y="726271"/>
                      <a:pt x="830152" y="751564"/>
                      <a:pt x="847315" y="767823"/>
                    </a:cubicBezTo>
                    <a:lnTo>
                      <a:pt x="848219" y="768726"/>
                    </a:lnTo>
                    <a:lnTo>
                      <a:pt x="827442" y="789503"/>
                    </a:lnTo>
                    <a:lnTo>
                      <a:pt x="826539" y="788600"/>
                    </a:lnTo>
                    <a:cubicBezTo>
                      <a:pt x="809376" y="771437"/>
                      <a:pt x="784986" y="766920"/>
                      <a:pt x="762403" y="775953"/>
                    </a:cubicBezTo>
                    <a:cubicBezTo>
                      <a:pt x="740724" y="784987"/>
                      <a:pt x="726270" y="805763"/>
                      <a:pt x="726270" y="829249"/>
                    </a:cubicBezTo>
                    <a:lnTo>
                      <a:pt x="726270" y="830153"/>
                    </a:lnTo>
                    <a:lnTo>
                      <a:pt x="696461" y="830153"/>
                    </a:lnTo>
                    <a:lnTo>
                      <a:pt x="696461" y="831056"/>
                    </a:lnTo>
                    <a:cubicBezTo>
                      <a:pt x="696461" y="807570"/>
                      <a:pt x="682008" y="786793"/>
                      <a:pt x="660328" y="776856"/>
                    </a:cubicBezTo>
                    <a:cubicBezTo>
                      <a:pt x="638648" y="767823"/>
                      <a:pt x="613355" y="772340"/>
                      <a:pt x="597095" y="789503"/>
                    </a:cubicBezTo>
                    <a:lnTo>
                      <a:pt x="596192" y="790406"/>
                    </a:lnTo>
                    <a:lnTo>
                      <a:pt x="576319" y="770533"/>
                    </a:lnTo>
                    <a:cubicBezTo>
                      <a:pt x="577222" y="766920"/>
                      <a:pt x="578126" y="762404"/>
                      <a:pt x="578126" y="757887"/>
                    </a:cubicBezTo>
                    <a:cubicBezTo>
                      <a:pt x="578126" y="747047"/>
                      <a:pt x="574512" y="738014"/>
                      <a:pt x="568189" y="729884"/>
                    </a:cubicBezTo>
                    <a:cubicBezTo>
                      <a:pt x="577222" y="704591"/>
                      <a:pt x="591676" y="684718"/>
                      <a:pt x="608838" y="666651"/>
                    </a:cubicBezTo>
                    <a:cubicBezTo>
                      <a:pt x="615162" y="718141"/>
                      <a:pt x="658521" y="757887"/>
                      <a:pt x="711817" y="757887"/>
                    </a:cubicBezTo>
                    <a:cubicBezTo>
                      <a:pt x="768726" y="757887"/>
                      <a:pt x="815699" y="710914"/>
                      <a:pt x="815699" y="654005"/>
                    </a:cubicBezTo>
                    <a:cubicBezTo>
                      <a:pt x="815699" y="597095"/>
                      <a:pt x="768726" y="550123"/>
                      <a:pt x="711817" y="550123"/>
                    </a:cubicBezTo>
                    <a:cubicBezTo>
                      <a:pt x="710010" y="550123"/>
                      <a:pt x="709107" y="550123"/>
                      <a:pt x="707301" y="550123"/>
                    </a:cubicBezTo>
                    <a:cubicBezTo>
                      <a:pt x="717237" y="529346"/>
                      <a:pt x="724464" y="504957"/>
                      <a:pt x="726270" y="476051"/>
                    </a:cubicBezTo>
                    <a:lnTo>
                      <a:pt x="727174" y="476051"/>
                    </a:lnTo>
                    <a:lnTo>
                      <a:pt x="727174" y="476954"/>
                    </a:lnTo>
                    <a:cubicBezTo>
                      <a:pt x="727174" y="500440"/>
                      <a:pt x="741627" y="521217"/>
                      <a:pt x="763307" y="531153"/>
                    </a:cubicBezTo>
                    <a:cubicBezTo>
                      <a:pt x="784986" y="540186"/>
                      <a:pt x="810279" y="535670"/>
                      <a:pt x="826539" y="518507"/>
                    </a:cubicBezTo>
                    <a:lnTo>
                      <a:pt x="827442" y="517603"/>
                    </a:lnTo>
                    <a:lnTo>
                      <a:pt x="848219" y="538379"/>
                    </a:lnTo>
                    <a:lnTo>
                      <a:pt x="847315" y="539283"/>
                    </a:lnTo>
                    <a:cubicBezTo>
                      <a:pt x="831056" y="555543"/>
                      <a:pt x="825636" y="580836"/>
                      <a:pt x="834669" y="603419"/>
                    </a:cubicBezTo>
                    <a:cubicBezTo>
                      <a:pt x="843702" y="625099"/>
                      <a:pt x="864479" y="639552"/>
                      <a:pt x="887965" y="639552"/>
                    </a:cubicBezTo>
                    <a:lnTo>
                      <a:pt x="888868" y="639552"/>
                    </a:lnTo>
                    <a:lnTo>
                      <a:pt x="888868" y="668458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"/>
          <p:cNvSpPr txBox="1"/>
          <p:nvPr>
            <p:ph idx="2" type="body"/>
          </p:nvPr>
        </p:nvSpPr>
        <p:spPr>
          <a:xfrm>
            <a:off x="881500" y="331387"/>
            <a:ext cx="6833264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Tekniske aspekt</a:t>
            </a:r>
            <a:endParaRPr/>
          </a:p>
        </p:txBody>
      </p:sp>
      <p:sp>
        <p:nvSpPr>
          <p:cNvPr id="287" name="Google Shape;287;p11"/>
          <p:cNvSpPr txBox="1"/>
          <p:nvPr/>
        </p:nvSpPr>
        <p:spPr>
          <a:xfrm>
            <a:off x="882503" y="1670713"/>
            <a:ext cx="59690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Spørgsmål, der skal stilles om deltagernes læringsbetingelser, omfatter: </a:t>
            </a:r>
            <a:endParaRPr b="1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Hvilke faglige eller andre relevante færdigheder har deltageren?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Hvilke kommunikationsevner har deltageren?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Hvilke samarbejdsevner har deltageren?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Er deltageren motiveret?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Har deltageren nogle særlige problemer eller behov for ressourcer I forbindelse med kurset?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Hvordan lærer deltageren?</a:t>
            </a:r>
            <a:endParaRPr b="0" i="0" sz="2400" u="none" cap="none" strike="noStrike">
              <a:solidFill>
                <a:srgbClr val="092E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t billede, der indeholder mørke, sort, skærmbillede, Symmetri&#10;&#10;Automatisk genereret beskrivelse" id="288" name="Google Shape;2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05" y="2052995"/>
            <a:ext cx="5238236" cy="349215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1"/>
          <p:cNvSpPr txBox="1"/>
          <p:nvPr/>
        </p:nvSpPr>
        <p:spPr>
          <a:xfrm>
            <a:off x="8654523" y="1839933"/>
            <a:ext cx="2133600" cy="6462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Rammefaktor</a:t>
            </a:r>
            <a:endParaRPr b="0" i="0" sz="1800" u="none" cap="none" strike="noStrike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 txBox="1"/>
          <p:nvPr/>
        </p:nvSpPr>
        <p:spPr>
          <a:xfrm>
            <a:off x="6802332" y="3004442"/>
            <a:ext cx="16764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Læreproces</a:t>
            </a:r>
            <a:endParaRPr b="0" i="0" sz="1800" u="none" cap="none" strike="noStrike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1"/>
          <p:cNvSpPr txBox="1"/>
          <p:nvPr/>
        </p:nvSpPr>
        <p:spPr>
          <a:xfrm>
            <a:off x="10983861" y="4164723"/>
            <a:ext cx="117200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Mål</a:t>
            </a:r>
            <a:endParaRPr b="0" i="0" sz="1800" u="none" cap="none" strike="noStrike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 txBox="1"/>
          <p:nvPr/>
        </p:nvSpPr>
        <p:spPr>
          <a:xfrm>
            <a:off x="10984825" y="2889935"/>
            <a:ext cx="1172002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Evaluering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1"/>
          <p:cNvSpPr txBox="1"/>
          <p:nvPr/>
        </p:nvSpPr>
        <p:spPr>
          <a:xfrm>
            <a:off x="8692428" y="5124438"/>
            <a:ext cx="2133600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Indhold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1"/>
          <p:cNvSpPr txBox="1"/>
          <p:nvPr/>
        </p:nvSpPr>
        <p:spPr>
          <a:xfrm>
            <a:off x="6991805" y="4303360"/>
            <a:ext cx="1445918" cy="9232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Lærings-forudsætninger</a:t>
            </a:r>
            <a:endParaRPr b="0" i="0" sz="1800" u="none" cap="none" strike="noStrike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1"/>
          <p:cNvSpPr txBox="1"/>
          <p:nvPr/>
        </p:nvSpPr>
        <p:spPr>
          <a:xfrm>
            <a:off x="8010266" y="718337"/>
            <a:ext cx="3404393" cy="830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Den didaktisk relationsmodel</a:t>
            </a:r>
            <a:endParaRPr b="1" i="0" sz="2400" u="none" cap="none" strike="noStrike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Tekniske aspekt</a:t>
            </a:r>
            <a:endParaRPr/>
          </a:p>
        </p:txBody>
      </p:sp>
      <p:sp>
        <p:nvSpPr>
          <p:cNvPr id="301" name="Google Shape;301;p12"/>
          <p:cNvSpPr txBox="1"/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Fastholdelse af hukommelse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Hukommelse kan påvirkes af f.eks. stress, manglende motivation eller manglende mening.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Når et kursus planlægges, skal tutorerne tage følgende faktorer med I sine overvejelser og huske;</a:t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Hastighed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Gentagelse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Enkle trin</a:t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12"/>
          <p:cNvGrpSpPr/>
          <p:nvPr/>
        </p:nvGrpSpPr>
        <p:grpSpPr>
          <a:xfrm>
            <a:off x="9954478" y="1389959"/>
            <a:ext cx="1154957" cy="1203928"/>
            <a:chOff x="8865150" y="2423597"/>
            <a:chExt cx="667916" cy="746005"/>
          </a:xfrm>
        </p:grpSpPr>
        <p:sp>
          <p:nvSpPr>
            <p:cNvPr id="303" name="Google Shape;303;p12"/>
            <p:cNvSpPr/>
            <p:nvPr/>
          </p:nvSpPr>
          <p:spPr>
            <a:xfrm>
              <a:off x="9086825" y="2589670"/>
              <a:ext cx="283642" cy="260156"/>
            </a:xfrm>
            <a:custGeom>
              <a:rect b="b" l="l" r="r" t="t"/>
              <a:pathLst>
                <a:path extrusionOk="0" h="260156" w="283642">
                  <a:moveTo>
                    <a:pt x="68652" y="84912"/>
                  </a:moveTo>
                  <a:lnTo>
                    <a:pt x="141821" y="2710"/>
                  </a:lnTo>
                  <a:lnTo>
                    <a:pt x="214990" y="84912"/>
                  </a:lnTo>
                  <a:lnTo>
                    <a:pt x="68652" y="84912"/>
                  </a:lnTo>
                  <a:close/>
                  <a:moveTo>
                    <a:pt x="221314" y="110205"/>
                  </a:moveTo>
                  <a:lnTo>
                    <a:pt x="140918" y="260156"/>
                  </a:lnTo>
                  <a:lnTo>
                    <a:pt x="60522" y="110205"/>
                  </a:lnTo>
                  <a:lnTo>
                    <a:pt x="221314" y="110205"/>
                  </a:lnTo>
                  <a:close/>
                  <a:moveTo>
                    <a:pt x="53296" y="64136"/>
                  </a:moveTo>
                  <a:lnTo>
                    <a:pt x="53296" y="7226"/>
                  </a:lnTo>
                  <a:lnTo>
                    <a:pt x="110205" y="0"/>
                  </a:lnTo>
                  <a:lnTo>
                    <a:pt x="53296" y="64136"/>
                  </a:lnTo>
                  <a:close/>
                  <a:moveTo>
                    <a:pt x="28003" y="84912"/>
                  </a:moveTo>
                  <a:lnTo>
                    <a:pt x="0" y="84912"/>
                  </a:lnTo>
                  <a:lnTo>
                    <a:pt x="28003" y="40649"/>
                  </a:lnTo>
                  <a:lnTo>
                    <a:pt x="28003" y="84912"/>
                  </a:lnTo>
                  <a:close/>
                  <a:moveTo>
                    <a:pt x="32519" y="110205"/>
                  </a:moveTo>
                  <a:lnTo>
                    <a:pt x="76782" y="194214"/>
                  </a:lnTo>
                  <a:lnTo>
                    <a:pt x="4517" y="110205"/>
                  </a:lnTo>
                  <a:lnTo>
                    <a:pt x="32519" y="110205"/>
                  </a:lnTo>
                  <a:close/>
                  <a:moveTo>
                    <a:pt x="250220" y="110205"/>
                  </a:moveTo>
                  <a:lnTo>
                    <a:pt x="278223" y="110205"/>
                  </a:lnTo>
                  <a:lnTo>
                    <a:pt x="205957" y="194214"/>
                  </a:lnTo>
                  <a:lnTo>
                    <a:pt x="250220" y="110205"/>
                  </a:lnTo>
                  <a:close/>
                  <a:moveTo>
                    <a:pt x="255640" y="84912"/>
                  </a:moveTo>
                  <a:lnTo>
                    <a:pt x="255640" y="40649"/>
                  </a:lnTo>
                  <a:lnTo>
                    <a:pt x="283643" y="84912"/>
                  </a:lnTo>
                  <a:lnTo>
                    <a:pt x="255640" y="84912"/>
                  </a:lnTo>
                  <a:close/>
                  <a:moveTo>
                    <a:pt x="230347" y="64136"/>
                  </a:moveTo>
                  <a:lnTo>
                    <a:pt x="173437" y="0"/>
                  </a:lnTo>
                  <a:lnTo>
                    <a:pt x="230347" y="7226"/>
                  </a:lnTo>
                  <a:lnTo>
                    <a:pt x="230347" y="64136"/>
                  </a:lnTo>
                  <a:close/>
                </a:path>
              </a:pathLst>
            </a:custGeom>
            <a:solidFill>
              <a:srgbClr val="7F34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" name="Google Shape;304;p12"/>
            <p:cNvGrpSpPr/>
            <p:nvPr/>
          </p:nvGrpSpPr>
          <p:grpSpPr>
            <a:xfrm>
              <a:off x="8865150" y="2423597"/>
              <a:ext cx="667916" cy="746005"/>
              <a:chOff x="8865150" y="2423597"/>
              <a:chExt cx="667916" cy="746005"/>
            </a:xfrm>
          </p:grpSpPr>
          <p:sp>
            <p:nvSpPr>
              <p:cNvPr id="305" name="Google Shape;305;p12"/>
              <p:cNvSpPr/>
              <p:nvPr/>
            </p:nvSpPr>
            <p:spPr>
              <a:xfrm>
                <a:off x="9507773" y="2947385"/>
                <a:ext cx="25293" cy="25293"/>
              </a:xfrm>
              <a:custGeom>
                <a:rect b="b" l="l" r="r" t="t"/>
                <a:pathLst>
                  <a:path extrusionOk="0" h="25293" w="25293">
                    <a:moveTo>
                      <a:pt x="25293" y="12647"/>
                    </a:moveTo>
                    <a:cubicBezTo>
                      <a:pt x="25293" y="19631"/>
                      <a:pt x="19631" y="25293"/>
                      <a:pt x="12646" y="25293"/>
                    </a:cubicBezTo>
                    <a:cubicBezTo>
                      <a:pt x="5662" y="25293"/>
                      <a:pt x="-1" y="19631"/>
                      <a:pt x="-1" y="12647"/>
                    </a:cubicBezTo>
                    <a:cubicBezTo>
                      <a:pt x="-1" y="5662"/>
                      <a:pt x="5662" y="0"/>
                      <a:pt x="12646" y="0"/>
                    </a:cubicBezTo>
                    <a:cubicBezTo>
                      <a:pt x="19631" y="0"/>
                      <a:pt x="25293" y="5662"/>
                      <a:pt x="25293" y="12647"/>
                    </a:cubicBez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8875448" y="2466818"/>
                <a:ext cx="75879" cy="75879"/>
              </a:xfrm>
              <a:custGeom>
                <a:rect b="b" l="l" r="r" t="t"/>
                <a:pathLst>
                  <a:path extrusionOk="0" h="75879" w="75879">
                    <a:moveTo>
                      <a:pt x="37940" y="75879"/>
                    </a:moveTo>
                    <a:cubicBezTo>
                      <a:pt x="58716" y="75879"/>
                      <a:pt x="75879" y="58716"/>
                      <a:pt x="75879" y="37940"/>
                    </a:cubicBezTo>
                    <a:cubicBezTo>
                      <a:pt x="75879" y="17163"/>
                      <a:pt x="58716" y="0"/>
                      <a:pt x="37940" y="0"/>
                    </a:cubicBezTo>
                    <a:cubicBezTo>
                      <a:pt x="17163" y="0"/>
                      <a:pt x="0" y="17163"/>
                      <a:pt x="0" y="37940"/>
                    </a:cubicBezTo>
                    <a:cubicBezTo>
                      <a:pt x="0" y="58716"/>
                      <a:pt x="17163" y="75879"/>
                      <a:pt x="37940" y="75879"/>
                    </a:cubicBezTo>
                    <a:close/>
                    <a:moveTo>
                      <a:pt x="37940" y="25293"/>
                    </a:moveTo>
                    <a:cubicBezTo>
                      <a:pt x="45166" y="25293"/>
                      <a:pt x="50586" y="30713"/>
                      <a:pt x="50586" y="37940"/>
                    </a:cubicBezTo>
                    <a:cubicBezTo>
                      <a:pt x="50586" y="45166"/>
                      <a:pt x="45166" y="50586"/>
                      <a:pt x="37940" y="50586"/>
                    </a:cubicBezTo>
                    <a:cubicBezTo>
                      <a:pt x="30713" y="50586"/>
                      <a:pt x="25293" y="45166"/>
                      <a:pt x="25293" y="37940"/>
                    </a:cubicBezTo>
                    <a:cubicBezTo>
                      <a:pt x="25293" y="30713"/>
                      <a:pt x="31616" y="25293"/>
                      <a:pt x="37940" y="25293"/>
                    </a:cubicBez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8865150" y="2423597"/>
                <a:ext cx="640413" cy="746005"/>
              </a:xfrm>
              <a:custGeom>
                <a:rect b="b" l="l" r="r" t="t"/>
                <a:pathLst>
                  <a:path extrusionOk="0" h="746005" w="640413">
                    <a:moveTo>
                      <a:pt x="368917" y="765"/>
                    </a:moveTo>
                    <a:cubicBezTo>
                      <a:pt x="293941" y="-4655"/>
                      <a:pt x="222578" y="18832"/>
                      <a:pt x="167476" y="67611"/>
                    </a:cubicBezTo>
                    <a:cubicBezTo>
                      <a:pt x="107856" y="120907"/>
                      <a:pt x="70821" y="200399"/>
                      <a:pt x="67207" y="286215"/>
                    </a:cubicBezTo>
                    <a:lnTo>
                      <a:pt x="3071" y="412680"/>
                    </a:lnTo>
                    <a:cubicBezTo>
                      <a:pt x="3071" y="413583"/>
                      <a:pt x="2168" y="413583"/>
                      <a:pt x="2168" y="414486"/>
                    </a:cubicBezTo>
                    <a:cubicBezTo>
                      <a:pt x="-1445" y="424423"/>
                      <a:pt x="-542" y="434360"/>
                      <a:pt x="4878" y="443393"/>
                    </a:cubicBezTo>
                    <a:cubicBezTo>
                      <a:pt x="9395" y="452426"/>
                      <a:pt x="17524" y="457846"/>
                      <a:pt x="27461" y="460556"/>
                    </a:cubicBezTo>
                    <a:lnTo>
                      <a:pt x="75337" y="471396"/>
                    </a:lnTo>
                    <a:lnTo>
                      <a:pt x="88887" y="624057"/>
                    </a:lnTo>
                    <a:cubicBezTo>
                      <a:pt x="90694" y="642124"/>
                      <a:pt x="105147" y="655673"/>
                      <a:pt x="123213" y="655673"/>
                    </a:cubicBezTo>
                    <a:cubicBezTo>
                      <a:pt x="124116" y="655673"/>
                      <a:pt x="124116" y="655673"/>
                      <a:pt x="125020" y="655673"/>
                    </a:cubicBezTo>
                    <a:lnTo>
                      <a:pt x="225288" y="644833"/>
                    </a:lnTo>
                    <a:lnTo>
                      <a:pt x="225288" y="731552"/>
                    </a:lnTo>
                    <a:cubicBezTo>
                      <a:pt x="225288" y="738778"/>
                      <a:pt x="230709" y="744199"/>
                      <a:pt x="237935" y="744199"/>
                    </a:cubicBezTo>
                    <a:cubicBezTo>
                      <a:pt x="245161" y="744199"/>
                      <a:pt x="250581" y="738778"/>
                      <a:pt x="250581" y="731552"/>
                    </a:cubicBezTo>
                    <a:lnTo>
                      <a:pt x="250581" y="630380"/>
                    </a:lnTo>
                    <a:cubicBezTo>
                      <a:pt x="250581" y="626767"/>
                      <a:pt x="248775" y="623153"/>
                      <a:pt x="246065" y="621347"/>
                    </a:cubicBezTo>
                    <a:cubicBezTo>
                      <a:pt x="243355" y="618637"/>
                      <a:pt x="239742" y="617734"/>
                      <a:pt x="236128" y="618637"/>
                    </a:cubicBezTo>
                    <a:lnTo>
                      <a:pt x="122310" y="631284"/>
                    </a:lnTo>
                    <a:cubicBezTo>
                      <a:pt x="117793" y="631284"/>
                      <a:pt x="114180" y="627670"/>
                      <a:pt x="114180" y="623153"/>
                    </a:cubicBezTo>
                    <a:lnTo>
                      <a:pt x="99727" y="461459"/>
                    </a:lnTo>
                    <a:cubicBezTo>
                      <a:pt x="98823" y="456039"/>
                      <a:pt x="95210" y="451522"/>
                      <a:pt x="89790" y="450619"/>
                    </a:cubicBezTo>
                    <a:lnTo>
                      <a:pt x="32881" y="437069"/>
                    </a:lnTo>
                    <a:cubicBezTo>
                      <a:pt x="29267" y="436166"/>
                      <a:pt x="27461" y="433456"/>
                      <a:pt x="27461" y="432553"/>
                    </a:cubicBezTo>
                    <a:cubicBezTo>
                      <a:pt x="26558" y="429843"/>
                      <a:pt x="25654" y="427133"/>
                      <a:pt x="26558" y="424423"/>
                    </a:cubicBezTo>
                    <a:lnTo>
                      <a:pt x="90694" y="298861"/>
                    </a:lnTo>
                    <a:cubicBezTo>
                      <a:pt x="92500" y="297055"/>
                      <a:pt x="93404" y="294345"/>
                      <a:pt x="93404" y="291634"/>
                    </a:cubicBezTo>
                    <a:cubicBezTo>
                      <a:pt x="97017" y="211239"/>
                      <a:pt x="130440" y="137167"/>
                      <a:pt x="185542" y="87484"/>
                    </a:cubicBezTo>
                    <a:cubicBezTo>
                      <a:pt x="235225" y="43221"/>
                      <a:pt x="300264" y="21542"/>
                      <a:pt x="368013" y="26961"/>
                    </a:cubicBezTo>
                    <a:cubicBezTo>
                      <a:pt x="502608" y="36898"/>
                      <a:pt x="608297" y="149813"/>
                      <a:pt x="615523" y="289828"/>
                    </a:cubicBezTo>
                    <a:cubicBezTo>
                      <a:pt x="619137" y="362997"/>
                      <a:pt x="594747" y="433456"/>
                      <a:pt x="547774" y="488559"/>
                    </a:cubicBezTo>
                    <a:cubicBezTo>
                      <a:pt x="528805" y="511142"/>
                      <a:pt x="517965" y="539145"/>
                      <a:pt x="517965" y="568954"/>
                    </a:cubicBezTo>
                    <a:lnTo>
                      <a:pt x="517965" y="733359"/>
                    </a:lnTo>
                    <a:cubicBezTo>
                      <a:pt x="517965" y="740585"/>
                      <a:pt x="523384" y="746005"/>
                      <a:pt x="530611" y="746005"/>
                    </a:cubicBezTo>
                    <a:cubicBezTo>
                      <a:pt x="537838" y="746005"/>
                      <a:pt x="543258" y="740585"/>
                      <a:pt x="543258" y="733359"/>
                    </a:cubicBezTo>
                    <a:lnTo>
                      <a:pt x="543258" y="568954"/>
                    </a:lnTo>
                    <a:cubicBezTo>
                      <a:pt x="543258" y="545468"/>
                      <a:pt x="551388" y="522885"/>
                      <a:pt x="566744" y="504819"/>
                    </a:cubicBezTo>
                    <a:cubicBezTo>
                      <a:pt x="618233" y="445199"/>
                      <a:pt x="644430" y="368417"/>
                      <a:pt x="639913" y="288924"/>
                    </a:cubicBezTo>
                    <a:cubicBezTo>
                      <a:pt x="632687" y="135360"/>
                      <a:pt x="516158" y="11605"/>
                      <a:pt x="368917" y="765"/>
                    </a:cubicBezTo>
                    <a:lnTo>
                      <a:pt x="368917" y="765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9002816" y="2492111"/>
                <a:ext cx="429981" cy="429980"/>
              </a:xfrm>
              <a:custGeom>
                <a:rect b="b" l="l" r="r" t="t"/>
                <a:pathLst>
                  <a:path extrusionOk="0" h="429980" w="429981">
                    <a:moveTo>
                      <a:pt x="333326" y="36133"/>
                    </a:moveTo>
                    <a:cubicBezTo>
                      <a:pt x="327906" y="32519"/>
                      <a:pt x="319776" y="33422"/>
                      <a:pt x="316163" y="39746"/>
                    </a:cubicBezTo>
                    <a:cubicBezTo>
                      <a:pt x="312550" y="45166"/>
                      <a:pt x="313453" y="53296"/>
                      <a:pt x="319776" y="56909"/>
                    </a:cubicBezTo>
                    <a:cubicBezTo>
                      <a:pt x="373072" y="92138"/>
                      <a:pt x="404688" y="151758"/>
                      <a:pt x="404688" y="214990"/>
                    </a:cubicBezTo>
                    <a:cubicBezTo>
                      <a:pt x="404688" y="319775"/>
                      <a:pt x="319776" y="404688"/>
                      <a:pt x="214991" y="404688"/>
                    </a:cubicBezTo>
                    <a:cubicBezTo>
                      <a:pt x="110205" y="404688"/>
                      <a:pt x="25293" y="319775"/>
                      <a:pt x="25293" y="214990"/>
                    </a:cubicBezTo>
                    <a:cubicBezTo>
                      <a:pt x="25293" y="110205"/>
                      <a:pt x="110205" y="25293"/>
                      <a:pt x="214991" y="25293"/>
                    </a:cubicBezTo>
                    <a:cubicBezTo>
                      <a:pt x="237574" y="25293"/>
                      <a:pt x="260157" y="28906"/>
                      <a:pt x="280933" y="37036"/>
                    </a:cubicBezTo>
                    <a:cubicBezTo>
                      <a:pt x="287257" y="39746"/>
                      <a:pt x="294483" y="36133"/>
                      <a:pt x="297193" y="29809"/>
                    </a:cubicBezTo>
                    <a:cubicBezTo>
                      <a:pt x="299903" y="23486"/>
                      <a:pt x="296290" y="16260"/>
                      <a:pt x="289967" y="13550"/>
                    </a:cubicBezTo>
                    <a:cubicBezTo>
                      <a:pt x="265577" y="4517"/>
                      <a:pt x="240284" y="0"/>
                      <a:pt x="214991" y="0"/>
                    </a:cubicBezTo>
                    <a:cubicBezTo>
                      <a:pt x="96656" y="0"/>
                      <a:pt x="0" y="96655"/>
                      <a:pt x="0" y="214990"/>
                    </a:cubicBezTo>
                    <a:cubicBezTo>
                      <a:pt x="0" y="333325"/>
                      <a:pt x="96656" y="429981"/>
                      <a:pt x="214991" y="429981"/>
                    </a:cubicBezTo>
                    <a:cubicBezTo>
                      <a:pt x="333326" y="429981"/>
                      <a:pt x="429981" y="333325"/>
                      <a:pt x="429981" y="214990"/>
                    </a:cubicBezTo>
                    <a:cubicBezTo>
                      <a:pt x="429078" y="142725"/>
                      <a:pt x="393849" y="75879"/>
                      <a:pt x="333326" y="36133"/>
                    </a:cubicBezTo>
                    <a:lnTo>
                      <a:pt x="333326" y="36133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9046954" y="2555344"/>
                <a:ext cx="354720" cy="328808"/>
              </a:xfrm>
              <a:custGeom>
                <a:rect b="b" l="l" r="r" t="t"/>
                <a:pathLst>
                  <a:path extrusionOk="0" h="328808" w="354720">
                    <a:moveTo>
                      <a:pt x="175369" y="0"/>
                    </a:moveTo>
                    <a:lnTo>
                      <a:pt x="74197" y="12646"/>
                    </a:lnTo>
                    <a:cubicBezTo>
                      <a:pt x="70584" y="13550"/>
                      <a:pt x="66971" y="15356"/>
                      <a:pt x="65164" y="18066"/>
                    </a:cubicBezTo>
                    <a:lnTo>
                      <a:pt x="1932" y="119238"/>
                    </a:lnTo>
                    <a:cubicBezTo>
                      <a:pt x="-778" y="123755"/>
                      <a:pt x="-778" y="130078"/>
                      <a:pt x="2835" y="134595"/>
                    </a:cubicBezTo>
                    <a:lnTo>
                      <a:pt x="167239" y="324292"/>
                    </a:lnTo>
                    <a:cubicBezTo>
                      <a:pt x="169949" y="327002"/>
                      <a:pt x="173563" y="328809"/>
                      <a:pt x="177176" y="328809"/>
                    </a:cubicBezTo>
                    <a:cubicBezTo>
                      <a:pt x="180789" y="328809"/>
                      <a:pt x="184403" y="327002"/>
                      <a:pt x="187113" y="324292"/>
                    </a:cubicBezTo>
                    <a:lnTo>
                      <a:pt x="351517" y="134595"/>
                    </a:lnTo>
                    <a:cubicBezTo>
                      <a:pt x="355130" y="130078"/>
                      <a:pt x="356034" y="124658"/>
                      <a:pt x="352420" y="119238"/>
                    </a:cubicBezTo>
                    <a:lnTo>
                      <a:pt x="289188" y="18066"/>
                    </a:lnTo>
                    <a:cubicBezTo>
                      <a:pt x="287381" y="14453"/>
                      <a:pt x="283768" y="12646"/>
                      <a:pt x="280155" y="12646"/>
                    </a:cubicBezTo>
                    <a:lnTo>
                      <a:pt x="178982" y="0"/>
                    </a:lnTo>
                    <a:cubicBezTo>
                      <a:pt x="177176" y="0"/>
                      <a:pt x="176273" y="0"/>
                      <a:pt x="175369" y="0"/>
                    </a:cubicBezTo>
                    <a:lnTo>
                      <a:pt x="175369" y="0"/>
                    </a:lnTo>
                    <a:close/>
                    <a:moveTo>
                      <a:pt x="104007" y="113818"/>
                    </a:moveTo>
                    <a:lnTo>
                      <a:pt x="177176" y="31616"/>
                    </a:lnTo>
                    <a:lnTo>
                      <a:pt x="250345" y="113818"/>
                    </a:lnTo>
                    <a:lnTo>
                      <a:pt x="104007" y="113818"/>
                    </a:lnTo>
                    <a:close/>
                    <a:moveTo>
                      <a:pt x="256668" y="139111"/>
                    </a:moveTo>
                    <a:lnTo>
                      <a:pt x="176273" y="289063"/>
                    </a:lnTo>
                    <a:lnTo>
                      <a:pt x="95877" y="139111"/>
                    </a:lnTo>
                    <a:lnTo>
                      <a:pt x="256668" y="139111"/>
                    </a:lnTo>
                    <a:close/>
                    <a:moveTo>
                      <a:pt x="87747" y="93042"/>
                    </a:moveTo>
                    <a:lnTo>
                      <a:pt x="87747" y="36133"/>
                    </a:lnTo>
                    <a:lnTo>
                      <a:pt x="144656" y="28906"/>
                    </a:lnTo>
                    <a:lnTo>
                      <a:pt x="87747" y="93042"/>
                    </a:lnTo>
                    <a:close/>
                    <a:moveTo>
                      <a:pt x="62454" y="113818"/>
                    </a:moveTo>
                    <a:lnTo>
                      <a:pt x="34451" y="113818"/>
                    </a:lnTo>
                    <a:lnTo>
                      <a:pt x="62454" y="69555"/>
                    </a:lnTo>
                    <a:lnTo>
                      <a:pt x="62454" y="113818"/>
                    </a:lnTo>
                    <a:close/>
                    <a:moveTo>
                      <a:pt x="67874" y="139111"/>
                    </a:moveTo>
                    <a:lnTo>
                      <a:pt x="112137" y="223120"/>
                    </a:lnTo>
                    <a:lnTo>
                      <a:pt x="39871" y="139111"/>
                    </a:lnTo>
                    <a:lnTo>
                      <a:pt x="67874" y="139111"/>
                    </a:lnTo>
                    <a:close/>
                    <a:moveTo>
                      <a:pt x="285574" y="139111"/>
                    </a:moveTo>
                    <a:lnTo>
                      <a:pt x="313578" y="139111"/>
                    </a:lnTo>
                    <a:lnTo>
                      <a:pt x="241312" y="223120"/>
                    </a:lnTo>
                    <a:lnTo>
                      <a:pt x="285574" y="139111"/>
                    </a:lnTo>
                    <a:close/>
                    <a:moveTo>
                      <a:pt x="290091" y="113818"/>
                    </a:moveTo>
                    <a:lnTo>
                      <a:pt x="290091" y="69555"/>
                    </a:lnTo>
                    <a:lnTo>
                      <a:pt x="318094" y="113818"/>
                    </a:lnTo>
                    <a:lnTo>
                      <a:pt x="290091" y="113818"/>
                    </a:lnTo>
                    <a:close/>
                    <a:moveTo>
                      <a:pt x="264798" y="93042"/>
                    </a:moveTo>
                    <a:lnTo>
                      <a:pt x="207889" y="28906"/>
                    </a:lnTo>
                    <a:lnTo>
                      <a:pt x="264798" y="36133"/>
                    </a:lnTo>
                    <a:lnTo>
                      <a:pt x="264798" y="93042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Tekniske aspekt</a:t>
            </a:r>
            <a:endParaRPr/>
          </a:p>
        </p:txBody>
      </p:sp>
      <p:sp>
        <p:nvSpPr>
          <p:cNvPr id="315" name="Google Shape;315;p13"/>
          <p:cNvSpPr txBox="1"/>
          <p:nvPr/>
        </p:nvSpPr>
        <p:spPr>
          <a:xfrm>
            <a:off x="838199" y="1690688"/>
            <a:ext cx="1055153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Gentagelse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Udvikle egne metoder og praksis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Det er essentielt at gentage forskellige trin I læringsprocessen når man underviser andre.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Tutorerne skal overveje den bedste måde at give instruktion og feedback på, så deltagerne har tig til at repetere det lærte.</a:t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6" name="Google Shape;316;p13"/>
          <p:cNvGrpSpPr/>
          <p:nvPr/>
        </p:nvGrpSpPr>
        <p:grpSpPr>
          <a:xfrm>
            <a:off x="8870731" y="1765738"/>
            <a:ext cx="1292772" cy="1083064"/>
            <a:chOff x="3917433" y="5498364"/>
            <a:chExt cx="884637" cy="740723"/>
          </a:xfrm>
        </p:grpSpPr>
        <p:sp>
          <p:nvSpPr>
            <p:cNvPr id="317" name="Google Shape;317;p13"/>
            <p:cNvSpPr/>
            <p:nvPr/>
          </p:nvSpPr>
          <p:spPr>
            <a:xfrm>
              <a:off x="4160881" y="5696162"/>
              <a:ext cx="476083" cy="539283"/>
            </a:xfrm>
            <a:custGeom>
              <a:rect b="b" l="l" r="r" t="t"/>
              <a:pathLst>
                <a:path extrusionOk="0" h="539283" w="476083">
                  <a:moveTo>
                    <a:pt x="348682" y="420044"/>
                  </a:moveTo>
                  <a:cubicBezTo>
                    <a:pt x="347779" y="420948"/>
                    <a:pt x="346875" y="420948"/>
                    <a:pt x="345972" y="421852"/>
                  </a:cubicBezTo>
                  <a:lnTo>
                    <a:pt x="236670" y="539284"/>
                  </a:lnTo>
                  <a:lnTo>
                    <a:pt x="236670" y="485084"/>
                  </a:lnTo>
                  <a:cubicBezTo>
                    <a:pt x="236670" y="476954"/>
                    <a:pt x="230347" y="470630"/>
                    <a:pt x="221314" y="470630"/>
                  </a:cubicBezTo>
                  <a:cubicBezTo>
                    <a:pt x="220410" y="470630"/>
                    <a:pt x="219507" y="470630"/>
                    <a:pt x="219507" y="470630"/>
                  </a:cubicBezTo>
                  <a:cubicBezTo>
                    <a:pt x="214990" y="471534"/>
                    <a:pt x="210474" y="471534"/>
                    <a:pt x="206861" y="472438"/>
                  </a:cubicBezTo>
                  <a:cubicBezTo>
                    <a:pt x="186988" y="474244"/>
                    <a:pt x="167114" y="474244"/>
                    <a:pt x="147241" y="472438"/>
                  </a:cubicBezTo>
                  <a:cubicBezTo>
                    <a:pt x="93945" y="467018"/>
                    <a:pt x="42456" y="448047"/>
                    <a:pt x="0" y="415528"/>
                  </a:cubicBezTo>
                  <a:lnTo>
                    <a:pt x="418238" y="0"/>
                  </a:lnTo>
                  <a:cubicBezTo>
                    <a:pt x="421851" y="4517"/>
                    <a:pt x="424561" y="9033"/>
                    <a:pt x="427271" y="13550"/>
                  </a:cubicBezTo>
                  <a:cubicBezTo>
                    <a:pt x="515797" y="148145"/>
                    <a:pt x="480567" y="327906"/>
                    <a:pt x="348682" y="420044"/>
                  </a:cubicBezTo>
                  <a:close/>
                </a:path>
              </a:pathLst>
            </a:custGeom>
            <a:solidFill>
              <a:srgbClr val="7F34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044506" y="5498364"/>
              <a:ext cx="532748" cy="539283"/>
            </a:xfrm>
            <a:custGeom>
              <a:rect b="b" l="l" r="r" t="t"/>
              <a:pathLst>
                <a:path extrusionOk="0" h="539283" w="532748">
                  <a:moveTo>
                    <a:pt x="448739" y="135498"/>
                  </a:moveTo>
                  <a:cubicBezTo>
                    <a:pt x="433383" y="100270"/>
                    <a:pt x="413510" y="67749"/>
                    <a:pt x="390023" y="37940"/>
                  </a:cubicBezTo>
                  <a:cubicBezTo>
                    <a:pt x="427963" y="46973"/>
                    <a:pt x="464096" y="64137"/>
                    <a:pt x="495712" y="87623"/>
                  </a:cubicBezTo>
                  <a:lnTo>
                    <a:pt x="448739" y="135498"/>
                  </a:lnTo>
                  <a:close/>
                  <a:moveTo>
                    <a:pt x="85604" y="503151"/>
                  </a:moveTo>
                  <a:cubicBezTo>
                    <a:pt x="51278" y="456177"/>
                    <a:pt x="31405" y="400172"/>
                    <a:pt x="28695" y="342359"/>
                  </a:cubicBezTo>
                  <a:lnTo>
                    <a:pt x="154256" y="342359"/>
                  </a:lnTo>
                  <a:cubicBezTo>
                    <a:pt x="155160" y="369459"/>
                    <a:pt x="157870" y="396558"/>
                    <a:pt x="164193" y="423658"/>
                  </a:cubicBezTo>
                  <a:lnTo>
                    <a:pt x="85604" y="503151"/>
                  </a:lnTo>
                  <a:close/>
                  <a:moveTo>
                    <a:pt x="253622" y="38843"/>
                  </a:moveTo>
                  <a:cubicBezTo>
                    <a:pt x="222909" y="77687"/>
                    <a:pt x="199423" y="121045"/>
                    <a:pt x="182259" y="168019"/>
                  </a:cubicBezTo>
                  <a:cubicBezTo>
                    <a:pt x="150643" y="162598"/>
                    <a:pt x="119027" y="156275"/>
                    <a:pt x="88314" y="148145"/>
                  </a:cubicBezTo>
                  <a:cubicBezTo>
                    <a:pt x="128963" y="93043"/>
                    <a:pt x="187679" y="54199"/>
                    <a:pt x="253622" y="38843"/>
                  </a:cubicBezTo>
                  <a:close/>
                  <a:moveTo>
                    <a:pt x="410800" y="174341"/>
                  </a:moveTo>
                  <a:cubicBezTo>
                    <a:pt x="386410" y="177052"/>
                    <a:pt x="361117" y="177955"/>
                    <a:pt x="336727" y="178858"/>
                  </a:cubicBezTo>
                  <a:lnTo>
                    <a:pt x="336727" y="30713"/>
                  </a:lnTo>
                  <a:cubicBezTo>
                    <a:pt x="339437" y="30713"/>
                    <a:pt x="343051" y="30713"/>
                    <a:pt x="345761" y="31616"/>
                  </a:cubicBezTo>
                  <a:cubicBezTo>
                    <a:pt x="380087" y="68653"/>
                    <a:pt x="407187" y="112012"/>
                    <a:pt x="426156" y="158985"/>
                  </a:cubicBezTo>
                  <a:lnTo>
                    <a:pt x="410800" y="174341"/>
                  </a:lnTo>
                  <a:close/>
                  <a:moveTo>
                    <a:pt x="336727" y="207764"/>
                  </a:moveTo>
                  <a:cubicBezTo>
                    <a:pt x="351180" y="207764"/>
                    <a:pt x="364730" y="206861"/>
                    <a:pt x="379183" y="205958"/>
                  </a:cubicBezTo>
                  <a:lnTo>
                    <a:pt x="336727" y="248413"/>
                  </a:lnTo>
                  <a:lnTo>
                    <a:pt x="336727" y="207764"/>
                  </a:lnTo>
                  <a:close/>
                  <a:moveTo>
                    <a:pt x="245492" y="341456"/>
                  </a:moveTo>
                  <a:lnTo>
                    <a:pt x="190389" y="397461"/>
                  </a:lnTo>
                  <a:cubicBezTo>
                    <a:pt x="187679" y="378492"/>
                    <a:pt x="185873" y="360425"/>
                    <a:pt x="184969" y="341456"/>
                  </a:cubicBezTo>
                  <a:lnTo>
                    <a:pt x="245492" y="341456"/>
                  </a:lnTo>
                  <a:close/>
                  <a:moveTo>
                    <a:pt x="297885" y="31616"/>
                  </a:moveTo>
                  <a:cubicBezTo>
                    <a:pt x="300595" y="31616"/>
                    <a:pt x="304208" y="30713"/>
                    <a:pt x="306918" y="30713"/>
                  </a:cubicBezTo>
                  <a:lnTo>
                    <a:pt x="306918" y="178858"/>
                  </a:lnTo>
                  <a:cubicBezTo>
                    <a:pt x="275302" y="177955"/>
                    <a:pt x="243685" y="176148"/>
                    <a:pt x="212069" y="172535"/>
                  </a:cubicBezTo>
                  <a:cubicBezTo>
                    <a:pt x="231942" y="120142"/>
                    <a:pt x="260848" y="72266"/>
                    <a:pt x="297885" y="31616"/>
                  </a:cubicBezTo>
                  <a:close/>
                  <a:moveTo>
                    <a:pt x="28695" y="312550"/>
                  </a:moveTo>
                  <a:cubicBezTo>
                    <a:pt x="31405" y="263771"/>
                    <a:pt x="44955" y="215894"/>
                    <a:pt x="70248" y="173438"/>
                  </a:cubicBezTo>
                  <a:cubicBezTo>
                    <a:pt x="103670" y="183375"/>
                    <a:pt x="137997" y="190602"/>
                    <a:pt x="172323" y="196021"/>
                  </a:cubicBezTo>
                  <a:cubicBezTo>
                    <a:pt x="161483" y="233960"/>
                    <a:pt x="155160" y="272804"/>
                    <a:pt x="154256" y="311646"/>
                  </a:cubicBezTo>
                  <a:lnTo>
                    <a:pt x="28695" y="312550"/>
                  </a:lnTo>
                  <a:lnTo>
                    <a:pt x="28695" y="312550"/>
                  </a:lnTo>
                  <a:close/>
                  <a:moveTo>
                    <a:pt x="274398" y="312550"/>
                  </a:moveTo>
                  <a:lnTo>
                    <a:pt x="184066" y="312550"/>
                  </a:lnTo>
                  <a:cubicBezTo>
                    <a:pt x="184969" y="274610"/>
                    <a:pt x="191293" y="236671"/>
                    <a:pt x="202132" y="200538"/>
                  </a:cubicBezTo>
                  <a:cubicBezTo>
                    <a:pt x="237362" y="205055"/>
                    <a:pt x="271688" y="207764"/>
                    <a:pt x="306918" y="208668"/>
                  </a:cubicBezTo>
                  <a:lnTo>
                    <a:pt x="306918" y="279127"/>
                  </a:lnTo>
                  <a:lnTo>
                    <a:pt x="274398" y="312550"/>
                  </a:lnTo>
                  <a:close/>
                  <a:moveTo>
                    <a:pt x="532748" y="85816"/>
                  </a:moveTo>
                  <a:cubicBezTo>
                    <a:pt x="532748" y="81299"/>
                    <a:pt x="530941" y="77687"/>
                    <a:pt x="527328" y="74976"/>
                  </a:cubicBezTo>
                  <a:cubicBezTo>
                    <a:pt x="477645" y="33424"/>
                    <a:pt x="418026" y="8130"/>
                    <a:pt x="353890" y="1807"/>
                  </a:cubicBezTo>
                  <a:cubicBezTo>
                    <a:pt x="343051" y="904"/>
                    <a:pt x="332211" y="0"/>
                    <a:pt x="322274" y="0"/>
                  </a:cubicBezTo>
                  <a:lnTo>
                    <a:pt x="322274" y="0"/>
                  </a:lnTo>
                  <a:lnTo>
                    <a:pt x="322274" y="0"/>
                  </a:lnTo>
                  <a:cubicBezTo>
                    <a:pt x="311434" y="0"/>
                    <a:pt x="300595" y="904"/>
                    <a:pt x="290658" y="1807"/>
                  </a:cubicBezTo>
                  <a:cubicBezTo>
                    <a:pt x="194003" y="11744"/>
                    <a:pt x="106380" y="65040"/>
                    <a:pt x="53084" y="147242"/>
                  </a:cubicBezTo>
                  <a:lnTo>
                    <a:pt x="53084" y="147242"/>
                  </a:lnTo>
                  <a:cubicBezTo>
                    <a:pt x="-24601" y="266480"/>
                    <a:pt x="-16471" y="423658"/>
                    <a:pt x="73861" y="533864"/>
                  </a:cubicBezTo>
                  <a:cubicBezTo>
                    <a:pt x="76571" y="536573"/>
                    <a:pt x="80184" y="539284"/>
                    <a:pt x="84701" y="539284"/>
                  </a:cubicBezTo>
                  <a:cubicBezTo>
                    <a:pt x="84701" y="539284"/>
                    <a:pt x="85604" y="539284"/>
                    <a:pt x="85604" y="539284"/>
                  </a:cubicBezTo>
                  <a:cubicBezTo>
                    <a:pt x="89217" y="539284"/>
                    <a:pt x="93734" y="537476"/>
                    <a:pt x="96444" y="534767"/>
                  </a:cubicBezTo>
                  <a:lnTo>
                    <a:pt x="530038" y="96656"/>
                  </a:lnTo>
                  <a:cubicBezTo>
                    <a:pt x="530941" y="93946"/>
                    <a:pt x="532748" y="90332"/>
                    <a:pt x="532748" y="85816"/>
                  </a:cubicBezTo>
                  <a:close/>
                </a:path>
              </a:pathLst>
            </a:custGeom>
            <a:solidFill>
              <a:srgbClr val="092E4B"/>
            </a:solidFill>
            <a:ln cap="flat" cmpd="sng" w="9525">
              <a:solidFill>
                <a:srgbClr val="092E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151528" y="5611334"/>
              <a:ext cx="538397" cy="627753"/>
            </a:xfrm>
            <a:custGeom>
              <a:rect b="b" l="l" r="r" t="t"/>
              <a:pathLst>
                <a:path extrusionOk="0" h="627753" w="538397">
                  <a:moveTo>
                    <a:pt x="382557" y="456123"/>
                  </a:moveTo>
                  <a:cubicBezTo>
                    <a:pt x="381653" y="457027"/>
                    <a:pt x="380750" y="457027"/>
                    <a:pt x="379847" y="457930"/>
                  </a:cubicBezTo>
                  <a:lnTo>
                    <a:pt x="271448" y="575362"/>
                  </a:lnTo>
                  <a:lnTo>
                    <a:pt x="271448" y="521162"/>
                  </a:lnTo>
                  <a:cubicBezTo>
                    <a:pt x="271448" y="513032"/>
                    <a:pt x="265125" y="506709"/>
                    <a:pt x="256995" y="506709"/>
                  </a:cubicBezTo>
                  <a:cubicBezTo>
                    <a:pt x="256092" y="506709"/>
                    <a:pt x="255188" y="506709"/>
                    <a:pt x="255188" y="506709"/>
                  </a:cubicBezTo>
                  <a:cubicBezTo>
                    <a:pt x="250672" y="507613"/>
                    <a:pt x="246155" y="507613"/>
                    <a:pt x="242542" y="508516"/>
                  </a:cubicBezTo>
                  <a:cubicBezTo>
                    <a:pt x="222669" y="510322"/>
                    <a:pt x="202796" y="510322"/>
                    <a:pt x="182923" y="508516"/>
                  </a:cubicBezTo>
                  <a:cubicBezTo>
                    <a:pt x="129627" y="503096"/>
                    <a:pt x="79041" y="484126"/>
                    <a:pt x="36585" y="452510"/>
                  </a:cubicBezTo>
                  <a:lnTo>
                    <a:pt x="451209" y="38788"/>
                  </a:lnTo>
                  <a:cubicBezTo>
                    <a:pt x="453919" y="43305"/>
                    <a:pt x="457532" y="47822"/>
                    <a:pt x="460242" y="52338"/>
                  </a:cubicBezTo>
                  <a:cubicBezTo>
                    <a:pt x="547865" y="185126"/>
                    <a:pt x="513538" y="363984"/>
                    <a:pt x="382557" y="456123"/>
                  </a:cubicBezTo>
                  <a:close/>
                  <a:moveTo>
                    <a:pt x="484632" y="34272"/>
                  </a:moveTo>
                  <a:cubicBezTo>
                    <a:pt x="478309" y="24336"/>
                    <a:pt x="471082" y="14399"/>
                    <a:pt x="463856" y="5366"/>
                  </a:cubicBezTo>
                  <a:cubicBezTo>
                    <a:pt x="458436" y="-958"/>
                    <a:pt x="449402" y="-1861"/>
                    <a:pt x="443079" y="3559"/>
                  </a:cubicBezTo>
                  <a:cubicBezTo>
                    <a:pt x="443079" y="3559"/>
                    <a:pt x="442176" y="4462"/>
                    <a:pt x="442176" y="4462"/>
                  </a:cubicBezTo>
                  <a:lnTo>
                    <a:pt x="4065" y="442573"/>
                  </a:lnTo>
                  <a:cubicBezTo>
                    <a:pt x="-1355" y="447994"/>
                    <a:pt x="-1355" y="457930"/>
                    <a:pt x="4065" y="463350"/>
                  </a:cubicBezTo>
                  <a:cubicBezTo>
                    <a:pt x="4065" y="463350"/>
                    <a:pt x="4968" y="464253"/>
                    <a:pt x="4968" y="464253"/>
                  </a:cubicBezTo>
                  <a:cubicBezTo>
                    <a:pt x="54651" y="505805"/>
                    <a:pt x="116077" y="531099"/>
                    <a:pt x="180213" y="537421"/>
                  </a:cubicBezTo>
                  <a:cubicBezTo>
                    <a:pt x="200989" y="539229"/>
                    <a:pt x="221766" y="539229"/>
                    <a:pt x="242542" y="537421"/>
                  </a:cubicBezTo>
                  <a:lnTo>
                    <a:pt x="242542" y="613301"/>
                  </a:lnTo>
                  <a:cubicBezTo>
                    <a:pt x="242542" y="621431"/>
                    <a:pt x="248865" y="627754"/>
                    <a:pt x="256995" y="627754"/>
                  </a:cubicBezTo>
                  <a:cubicBezTo>
                    <a:pt x="261512" y="627754"/>
                    <a:pt x="265125" y="625947"/>
                    <a:pt x="267835" y="623237"/>
                  </a:cubicBezTo>
                  <a:lnTo>
                    <a:pt x="400623" y="479610"/>
                  </a:lnTo>
                  <a:cubicBezTo>
                    <a:pt x="544251" y="377534"/>
                    <a:pt x="581287" y="181514"/>
                    <a:pt x="484632" y="34272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4332644" y="5944605"/>
              <a:ext cx="56005" cy="56006"/>
            </a:xfrm>
            <a:custGeom>
              <a:rect b="b" l="l" r="r" t="t"/>
              <a:pathLst>
                <a:path extrusionOk="0" h="56006" w="56005">
                  <a:moveTo>
                    <a:pt x="56006" y="28003"/>
                  </a:moveTo>
                  <a:cubicBezTo>
                    <a:pt x="56006" y="43360"/>
                    <a:pt x="43359" y="56007"/>
                    <a:pt x="28003" y="56007"/>
                  </a:cubicBezTo>
                  <a:cubicBezTo>
                    <a:pt x="12646" y="56007"/>
                    <a:pt x="0" y="43360"/>
                    <a:pt x="0" y="28003"/>
                  </a:cubicBezTo>
                  <a:cubicBezTo>
                    <a:pt x="0" y="12647"/>
                    <a:pt x="12646" y="0"/>
                    <a:pt x="28003" y="0"/>
                  </a:cubicBezTo>
                  <a:cubicBezTo>
                    <a:pt x="43359" y="0"/>
                    <a:pt x="56006" y="12647"/>
                    <a:pt x="56006" y="28003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4421170" y="5944605"/>
              <a:ext cx="56006" cy="56006"/>
            </a:xfrm>
            <a:custGeom>
              <a:rect b="b" l="l" r="r" t="t"/>
              <a:pathLst>
                <a:path extrusionOk="0" h="56006" w="56006">
                  <a:moveTo>
                    <a:pt x="56006" y="28003"/>
                  </a:moveTo>
                  <a:cubicBezTo>
                    <a:pt x="56006" y="43360"/>
                    <a:pt x="43359" y="56007"/>
                    <a:pt x="28003" y="56007"/>
                  </a:cubicBezTo>
                  <a:cubicBezTo>
                    <a:pt x="12647" y="56007"/>
                    <a:pt x="0" y="43360"/>
                    <a:pt x="0" y="28003"/>
                  </a:cubicBezTo>
                  <a:cubicBezTo>
                    <a:pt x="0" y="12647"/>
                    <a:pt x="12647" y="0"/>
                    <a:pt x="28003" y="0"/>
                  </a:cubicBezTo>
                  <a:cubicBezTo>
                    <a:pt x="43359" y="0"/>
                    <a:pt x="56006" y="12647"/>
                    <a:pt x="56006" y="28003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4507889" y="5944605"/>
              <a:ext cx="63232" cy="56006"/>
            </a:xfrm>
            <a:custGeom>
              <a:rect b="b" l="l" r="r" t="t"/>
              <a:pathLst>
                <a:path extrusionOk="0" h="56006" w="63232">
                  <a:moveTo>
                    <a:pt x="63233" y="28003"/>
                  </a:moveTo>
                  <a:cubicBezTo>
                    <a:pt x="63233" y="43360"/>
                    <a:pt x="48779" y="56007"/>
                    <a:pt x="31616" y="56007"/>
                  </a:cubicBezTo>
                  <a:cubicBezTo>
                    <a:pt x="14453" y="56007"/>
                    <a:pt x="0" y="43360"/>
                    <a:pt x="0" y="28003"/>
                  </a:cubicBezTo>
                  <a:cubicBezTo>
                    <a:pt x="0" y="12647"/>
                    <a:pt x="14453" y="0"/>
                    <a:pt x="31616" y="0"/>
                  </a:cubicBezTo>
                  <a:cubicBezTo>
                    <a:pt x="48779" y="0"/>
                    <a:pt x="63233" y="12647"/>
                    <a:pt x="63233" y="28003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3917433" y="5523765"/>
              <a:ext cx="144665" cy="571794"/>
            </a:xfrm>
            <a:custGeom>
              <a:rect b="b" l="l" r="r" t="t"/>
              <a:pathLst>
                <a:path extrusionOk="0" h="571794" w="144665">
                  <a:moveTo>
                    <a:pt x="116211" y="497623"/>
                  </a:moveTo>
                  <a:cubicBezTo>
                    <a:pt x="108081" y="496720"/>
                    <a:pt x="100855" y="502140"/>
                    <a:pt x="99951" y="510270"/>
                  </a:cubicBezTo>
                  <a:lnTo>
                    <a:pt x="99048" y="520206"/>
                  </a:lnTo>
                  <a:cubicBezTo>
                    <a:pt x="-7544" y="366642"/>
                    <a:pt x="10523" y="157975"/>
                    <a:pt x="140601" y="25187"/>
                  </a:cubicBezTo>
                  <a:cubicBezTo>
                    <a:pt x="146021" y="19766"/>
                    <a:pt x="146021" y="9830"/>
                    <a:pt x="140601" y="4410"/>
                  </a:cubicBezTo>
                  <a:cubicBezTo>
                    <a:pt x="135181" y="-1010"/>
                    <a:pt x="126148" y="-1913"/>
                    <a:pt x="119825" y="4410"/>
                  </a:cubicBezTo>
                  <a:cubicBezTo>
                    <a:pt x="-20190" y="146231"/>
                    <a:pt x="-40063" y="371158"/>
                    <a:pt x="73755" y="536467"/>
                  </a:cubicBezTo>
                  <a:lnTo>
                    <a:pt x="61109" y="534659"/>
                  </a:lnTo>
                  <a:cubicBezTo>
                    <a:pt x="52979" y="533756"/>
                    <a:pt x="45752" y="539176"/>
                    <a:pt x="44849" y="547306"/>
                  </a:cubicBezTo>
                  <a:cubicBezTo>
                    <a:pt x="43946" y="555436"/>
                    <a:pt x="49366" y="562663"/>
                    <a:pt x="56592" y="564469"/>
                  </a:cubicBezTo>
                  <a:lnTo>
                    <a:pt x="105371" y="571696"/>
                  </a:lnTo>
                  <a:cubicBezTo>
                    <a:pt x="113501" y="572599"/>
                    <a:pt x="120728" y="567180"/>
                    <a:pt x="121631" y="559050"/>
                  </a:cubicBezTo>
                  <a:cubicBezTo>
                    <a:pt x="121631" y="559050"/>
                    <a:pt x="121631" y="559050"/>
                    <a:pt x="121631" y="559050"/>
                  </a:cubicBezTo>
                  <a:lnTo>
                    <a:pt x="127051" y="514787"/>
                  </a:lnTo>
                  <a:cubicBezTo>
                    <a:pt x="129761" y="505753"/>
                    <a:pt x="124341" y="498526"/>
                    <a:pt x="116211" y="497623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4658292" y="5543530"/>
              <a:ext cx="143778" cy="576770"/>
            </a:xfrm>
            <a:custGeom>
              <a:rect b="b" l="l" r="r" t="t"/>
              <a:pathLst>
                <a:path extrusionOk="0" h="576770" w="143778">
                  <a:moveTo>
                    <a:pt x="70911" y="28907"/>
                  </a:moveTo>
                  <a:cubicBezTo>
                    <a:pt x="79041" y="28907"/>
                    <a:pt x="85364" y="22583"/>
                    <a:pt x="85364" y="14454"/>
                  </a:cubicBezTo>
                  <a:cubicBezTo>
                    <a:pt x="85364" y="6324"/>
                    <a:pt x="79041" y="0"/>
                    <a:pt x="70911" y="0"/>
                  </a:cubicBezTo>
                  <a:lnTo>
                    <a:pt x="26648" y="0"/>
                  </a:lnTo>
                  <a:cubicBezTo>
                    <a:pt x="18518" y="0"/>
                    <a:pt x="12195" y="6324"/>
                    <a:pt x="12195" y="14454"/>
                  </a:cubicBezTo>
                  <a:lnTo>
                    <a:pt x="12195" y="58716"/>
                  </a:lnTo>
                  <a:cubicBezTo>
                    <a:pt x="12195" y="66846"/>
                    <a:pt x="18518" y="73170"/>
                    <a:pt x="26648" y="73170"/>
                  </a:cubicBezTo>
                  <a:cubicBezTo>
                    <a:pt x="34778" y="73170"/>
                    <a:pt x="41101" y="66846"/>
                    <a:pt x="41101" y="58716"/>
                  </a:cubicBezTo>
                  <a:lnTo>
                    <a:pt x="41101" y="54199"/>
                  </a:lnTo>
                  <a:cubicBezTo>
                    <a:pt x="151306" y="206861"/>
                    <a:pt x="135950" y="417335"/>
                    <a:pt x="4065" y="551930"/>
                  </a:cubicBezTo>
                  <a:cubicBezTo>
                    <a:pt x="-1355" y="557350"/>
                    <a:pt x="-1355" y="567286"/>
                    <a:pt x="4065" y="572706"/>
                  </a:cubicBezTo>
                  <a:cubicBezTo>
                    <a:pt x="9485" y="578126"/>
                    <a:pt x="19421" y="578126"/>
                    <a:pt x="24841" y="572706"/>
                  </a:cubicBezTo>
                  <a:cubicBezTo>
                    <a:pt x="169373" y="425465"/>
                    <a:pt x="183826" y="194214"/>
                    <a:pt x="59168" y="29810"/>
                  </a:cubicBezTo>
                  <a:lnTo>
                    <a:pt x="70911" y="29810"/>
                  </a:ln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13"/>
          <p:cNvSpPr/>
          <p:nvPr/>
        </p:nvSpPr>
        <p:spPr>
          <a:xfrm rot="4728521">
            <a:off x="9195737" y="1772731"/>
            <a:ext cx="615893" cy="759318"/>
          </a:xfrm>
          <a:prstGeom prst="chord">
            <a:avLst>
              <a:gd fmla="val 3282695" name="adj1"/>
              <a:gd fmla="val 14452514" name="adj2"/>
            </a:avLst>
          </a:prstGeom>
          <a:solidFill>
            <a:srgbClr val="7F3494"/>
          </a:solidFill>
          <a:ln cap="flat" cmpd="sng" w="12700">
            <a:solidFill>
              <a:srgbClr val="7F34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Tekniske aspekt</a:t>
            </a:r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838199" y="1690688"/>
            <a:ext cx="1055153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Simple trin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Det kan være en god idé at huske KISS reglen (Keep It Simple, Stupid)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Tutorerne skal møde deltagerne på deres niveau; læring baseret på simple trin er en vigtig faktor. 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At give deltageren åbne spørgsmål til ellers simple problemer kan motivere dem til selv at søge mere information. 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Ved at finde svarene selv opnår deltagerne et højere niveau af viden og færdigheder.</a:t>
            </a:r>
            <a:endParaRPr/>
          </a:p>
        </p:txBody>
      </p:sp>
      <p:grpSp>
        <p:nvGrpSpPr>
          <p:cNvPr id="332" name="Google Shape;332;p14"/>
          <p:cNvGrpSpPr/>
          <p:nvPr/>
        </p:nvGrpSpPr>
        <p:grpSpPr>
          <a:xfrm>
            <a:off x="9656927" y="997469"/>
            <a:ext cx="1383206" cy="1386437"/>
            <a:chOff x="2298626" y="4614404"/>
            <a:chExt cx="815973" cy="805687"/>
          </a:xfrm>
        </p:grpSpPr>
        <p:sp>
          <p:nvSpPr>
            <p:cNvPr id="333" name="Google Shape;333;p14"/>
            <p:cNvSpPr/>
            <p:nvPr/>
          </p:nvSpPr>
          <p:spPr>
            <a:xfrm>
              <a:off x="2977461" y="4614404"/>
              <a:ext cx="63084" cy="127718"/>
            </a:xfrm>
            <a:custGeom>
              <a:rect b="b" l="l" r="r" t="t"/>
              <a:pathLst>
                <a:path extrusionOk="0" h="65826" w="63084">
                  <a:moveTo>
                    <a:pt x="0" y="0"/>
                  </a:moveTo>
                  <a:lnTo>
                    <a:pt x="63084" y="32913"/>
                  </a:lnTo>
                  <a:lnTo>
                    <a:pt x="0" y="65827"/>
                  </a:lnTo>
                </a:path>
              </a:pathLst>
            </a:custGeom>
            <a:solidFill>
              <a:srgbClr val="24BA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2298626" y="4614404"/>
              <a:ext cx="815973" cy="805687"/>
            </a:xfrm>
            <a:custGeom>
              <a:rect b="b" l="l" r="r" t="t"/>
              <a:pathLst>
                <a:path extrusionOk="0" h="805687" w="815973">
                  <a:moveTo>
                    <a:pt x="687064" y="388787"/>
                  </a:moveTo>
                  <a:lnTo>
                    <a:pt x="687064" y="295533"/>
                  </a:lnTo>
                  <a:lnTo>
                    <a:pt x="687064" y="240678"/>
                  </a:lnTo>
                  <a:lnTo>
                    <a:pt x="687064" y="128224"/>
                  </a:lnTo>
                  <a:lnTo>
                    <a:pt x="788545" y="78855"/>
                  </a:lnTo>
                  <a:cubicBezTo>
                    <a:pt x="794031" y="76112"/>
                    <a:pt x="796774" y="70626"/>
                    <a:pt x="796774" y="67883"/>
                  </a:cubicBezTo>
                  <a:cubicBezTo>
                    <a:pt x="796774" y="65141"/>
                    <a:pt x="794031" y="56912"/>
                    <a:pt x="788545" y="56912"/>
                  </a:cubicBezTo>
                  <a:lnTo>
                    <a:pt x="681578" y="2057"/>
                  </a:lnTo>
                  <a:cubicBezTo>
                    <a:pt x="676092" y="-686"/>
                    <a:pt x="673350" y="-686"/>
                    <a:pt x="667864" y="2057"/>
                  </a:cubicBezTo>
                  <a:cubicBezTo>
                    <a:pt x="665121" y="4800"/>
                    <a:pt x="662378" y="7543"/>
                    <a:pt x="662378" y="13028"/>
                  </a:cubicBezTo>
                  <a:lnTo>
                    <a:pt x="662378" y="119996"/>
                  </a:lnTo>
                  <a:lnTo>
                    <a:pt x="662378" y="226964"/>
                  </a:lnTo>
                  <a:lnTo>
                    <a:pt x="560896" y="226964"/>
                  </a:lnTo>
                  <a:cubicBezTo>
                    <a:pt x="574610" y="213250"/>
                    <a:pt x="582838" y="194051"/>
                    <a:pt x="582838" y="172109"/>
                  </a:cubicBezTo>
                  <a:cubicBezTo>
                    <a:pt x="582838" y="128224"/>
                    <a:pt x="547182" y="92569"/>
                    <a:pt x="503298" y="92569"/>
                  </a:cubicBezTo>
                  <a:cubicBezTo>
                    <a:pt x="459413" y="92569"/>
                    <a:pt x="423758" y="128224"/>
                    <a:pt x="423758" y="172109"/>
                  </a:cubicBezTo>
                  <a:cubicBezTo>
                    <a:pt x="423758" y="196793"/>
                    <a:pt x="434729" y="218735"/>
                    <a:pt x="451185" y="232449"/>
                  </a:cubicBezTo>
                  <a:lnTo>
                    <a:pt x="335989" y="336675"/>
                  </a:lnTo>
                  <a:lnTo>
                    <a:pt x="261935" y="375073"/>
                  </a:lnTo>
                  <a:lnTo>
                    <a:pt x="223535" y="369587"/>
                  </a:lnTo>
                  <a:cubicBezTo>
                    <a:pt x="239992" y="355873"/>
                    <a:pt x="250963" y="333932"/>
                    <a:pt x="250963" y="309247"/>
                  </a:cubicBezTo>
                  <a:cubicBezTo>
                    <a:pt x="250963" y="265363"/>
                    <a:pt x="215307" y="229707"/>
                    <a:pt x="171423" y="229707"/>
                  </a:cubicBezTo>
                  <a:cubicBezTo>
                    <a:pt x="127538" y="229707"/>
                    <a:pt x="91883" y="265363"/>
                    <a:pt x="91883" y="309247"/>
                  </a:cubicBezTo>
                  <a:cubicBezTo>
                    <a:pt x="91883" y="333932"/>
                    <a:pt x="102854" y="355873"/>
                    <a:pt x="119310" y="369587"/>
                  </a:cubicBezTo>
                  <a:cubicBezTo>
                    <a:pt x="119310" y="369587"/>
                    <a:pt x="119310" y="369587"/>
                    <a:pt x="119310" y="369587"/>
                  </a:cubicBezTo>
                  <a:lnTo>
                    <a:pt x="78169" y="479298"/>
                  </a:lnTo>
                  <a:cubicBezTo>
                    <a:pt x="69941" y="498497"/>
                    <a:pt x="72683" y="520439"/>
                    <a:pt x="83655" y="539639"/>
                  </a:cubicBezTo>
                  <a:cubicBezTo>
                    <a:pt x="86397" y="542382"/>
                    <a:pt x="89140" y="545125"/>
                    <a:pt x="91883" y="547867"/>
                  </a:cubicBezTo>
                  <a:lnTo>
                    <a:pt x="56227" y="608208"/>
                  </a:lnTo>
                  <a:lnTo>
                    <a:pt x="4114" y="660320"/>
                  </a:lnTo>
                  <a:cubicBezTo>
                    <a:pt x="-1371" y="665806"/>
                    <a:pt x="-1371" y="674034"/>
                    <a:pt x="4114" y="679520"/>
                  </a:cubicBezTo>
                  <a:lnTo>
                    <a:pt x="45255" y="720661"/>
                  </a:lnTo>
                  <a:cubicBezTo>
                    <a:pt x="47998" y="723404"/>
                    <a:pt x="50741" y="723404"/>
                    <a:pt x="53484" y="723404"/>
                  </a:cubicBezTo>
                  <a:cubicBezTo>
                    <a:pt x="56227" y="723404"/>
                    <a:pt x="61712" y="723404"/>
                    <a:pt x="61712" y="720661"/>
                  </a:cubicBezTo>
                  <a:lnTo>
                    <a:pt x="130281" y="652092"/>
                  </a:lnTo>
                  <a:cubicBezTo>
                    <a:pt x="130281" y="652092"/>
                    <a:pt x="130281" y="652092"/>
                    <a:pt x="133024" y="649349"/>
                  </a:cubicBezTo>
                  <a:lnTo>
                    <a:pt x="185137" y="572552"/>
                  </a:lnTo>
                  <a:lnTo>
                    <a:pt x="204336" y="575294"/>
                  </a:lnTo>
                  <a:lnTo>
                    <a:pt x="204336" y="630150"/>
                  </a:lnTo>
                  <a:lnTo>
                    <a:pt x="190622" y="630150"/>
                  </a:lnTo>
                  <a:cubicBezTo>
                    <a:pt x="182394" y="630150"/>
                    <a:pt x="176909" y="635635"/>
                    <a:pt x="176909" y="643863"/>
                  </a:cubicBezTo>
                  <a:lnTo>
                    <a:pt x="176909" y="739860"/>
                  </a:lnTo>
                  <a:lnTo>
                    <a:pt x="12343" y="778259"/>
                  </a:lnTo>
                  <a:cubicBezTo>
                    <a:pt x="6857" y="781002"/>
                    <a:pt x="1372" y="783744"/>
                    <a:pt x="1372" y="791973"/>
                  </a:cubicBezTo>
                  <a:lnTo>
                    <a:pt x="1372" y="805687"/>
                  </a:lnTo>
                  <a:lnTo>
                    <a:pt x="28799" y="805687"/>
                  </a:lnTo>
                  <a:lnTo>
                    <a:pt x="28799" y="802944"/>
                  </a:lnTo>
                  <a:lnTo>
                    <a:pt x="193365" y="764546"/>
                  </a:lnTo>
                  <a:cubicBezTo>
                    <a:pt x="198850" y="761803"/>
                    <a:pt x="204336" y="759060"/>
                    <a:pt x="204336" y="750832"/>
                  </a:cubicBezTo>
                  <a:lnTo>
                    <a:pt x="204336" y="657577"/>
                  </a:lnTo>
                  <a:lnTo>
                    <a:pt x="218050" y="657577"/>
                  </a:lnTo>
                  <a:lnTo>
                    <a:pt x="286619" y="657577"/>
                  </a:lnTo>
                  <a:lnTo>
                    <a:pt x="407301" y="657577"/>
                  </a:lnTo>
                  <a:cubicBezTo>
                    <a:pt x="410044" y="657577"/>
                    <a:pt x="415529" y="654835"/>
                    <a:pt x="418272" y="652092"/>
                  </a:cubicBezTo>
                  <a:lnTo>
                    <a:pt x="536211" y="523182"/>
                  </a:lnTo>
                  <a:lnTo>
                    <a:pt x="558153" y="523182"/>
                  </a:lnTo>
                  <a:lnTo>
                    <a:pt x="626722" y="523182"/>
                  </a:lnTo>
                  <a:lnTo>
                    <a:pt x="815973" y="523182"/>
                  </a:lnTo>
                  <a:lnTo>
                    <a:pt x="815973" y="495754"/>
                  </a:lnTo>
                  <a:lnTo>
                    <a:pt x="640436" y="495754"/>
                  </a:lnTo>
                  <a:lnTo>
                    <a:pt x="640436" y="397015"/>
                  </a:lnTo>
                  <a:cubicBezTo>
                    <a:pt x="640436" y="377816"/>
                    <a:pt x="626722" y="361359"/>
                    <a:pt x="607523" y="355873"/>
                  </a:cubicBezTo>
                  <a:lnTo>
                    <a:pt x="563639" y="347645"/>
                  </a:lnTo>
                  <a:lnTo>
                    <a:pt x="571867" y="303761"/>
                  </a:lnTo>
                  <a:lnTo>
                    <a:pt x="681578" y="303761"/>
                  </a:lnTo>
                  <a:lnTo>
                    <a:pt x="681578" y="383301"/>
                  </a:lnTo>
                  <a:lnTo>
                    <a:pt x="687064" y="383301"/>
                  </a:lnTo>
                  <a:close/>
                  <a:moveTo>
                    <a:pt x="687064" y="98054"/>
                  </a:moveTo>
                  <a:lnTo>
                    <a:pt x="687064" y="32228"/>
                  </a:lnTo>
                  <a:lnTo>
                    <a:pt x="750147" y="65141"/>
                  </a:lnTo>
                  <a:lnTo>
                    <a:pt x="687064" y="98054"/>
                  </a:lnTo>
                  <a:close/>
                  <a:moveTo>
                    <a:pt x="500555" y="119996"/>
                  </a:moveTo>
                  <a:cubicBezTo>
                    <a:pt x="530725" y="119996"/>
                    <a:pt x="555410" y="144681"/>
                    <a:pt x="555410" y="174852"/>
                  </a:cubicBezTo>
                  <a:cubicBezTo>
                    <a:pt x="555410" y="205021"/>
                    <a:pt x="530725" y="229707"/>
                    <a:pt x="500555" y="229707"/>
                  </a:cubicBezTo>
                  <a:cubicBezTo>
                    <a:pt x="470384" y="229707"/>
                    <a:pt x="445699" y="205021"/>
                    <a:pt x="445699" y="174852"/>
                  </a:cubicBezTo>
                  <a:cubicBezTo>
                    <a:pt x="445699" y="141938"/>
                    <a:pt x="470384" y="119996"/>
                    <a:pt x="500555" y="119996"/>
                  </a:cubicBezTo>
                  <a:close/>
                  <a:moveTo>
                    <a:pt x="426501" y="287304"/>
                  </a:moveTo>
                  <a:lnTo>
                    <a:pt x="407301" y="339417"/>
                  </a:lnTo>
                  <a:lnTo>
                    <a:pt x="368902" y="366845"/>
                  </a:lnTo>
                  <a:lnTo>
                    <a:pt x="355189" y="347645"/>
                  </a:lnTo>
                  <a:lnTo>
                    <a:pt x="426501" y="287304"/>
                  </a:lnTo>
                  <a:close/>
                  <a:moveTo>
                    <a:pt x="440214" y="429928"/>
                  </a:moveTo>
                  <a:cubicBezTo>
                    <a:pt x="445699" y="432671"/>
                    <a:pt x="453928" y="435414"/>
                    <a:pt x="462156" y="435414"/>
                  </a:cubicBezTo>
                  <a:lnTo>
                    <a:pt x="478613" y="438156"/>
                  </a:lnTo>
                  <a:lnTo>
                    <a:pt x="434729" y="501240"/>
                  </a:lnTo>
                  <a:lnTo>
                    <a:pt x="377130" y="558838"/>
                  </a:lnTo>
                  <a:lnTo>
                    <a:pt x="355189" y="536896"/>
                  </a:lnTo>
                  <a:lnTo>
                    <a:pt x="399073" y="493011"/>
                  </a:lnTo>
                  <a:cubicBezTo>
                    <a:pt x="399073" y="493011"/>
                    <a:pt x="401815" y="490269"/>
                    <a:pt x="401815" y="490269"/>
                  </a:cubicBezTo>
                  <a:lnTo>
                    <a:pt x="440214" y="429928"/>
                  </a:lnTo>
                  <a:close/>
                  <a:moveTo>
                    <a:pt x="163195" y="254392"/>
                  </a:moveTo>
                  <a:cubicBezTo>
                    <a:pt x="193365" y="254392"/>
                    <a:pt x="218050" y="279076"/>
                    <a:pt x="218050" y="309247"/>
                  </a:cubicBezTo>
                  <a:cubicBezTo>
                    <a:pt x="218050" y="339417"/>
                    <a:pt x="193365" y="364102"/>
                    <a:pt x="163195" y="364102"/>
                  </a:cubicBezTo>
                  <a:cubicBezTo>
                    <a:pt x="133024" y="364102"/>
                    <a:pt x="108339" y="339417"/>
                    <a:pt x="108339" y="309247"/>
                  </a:cubicBezTo>
                  <a:cubicBezTo>
                    <a:pt x="108339" y="279076"/>
                    <a:pt x="133024" y="254392"/>
                    <a:pt x="163195" y="254392"/>
                  </a:cubicBezTo>
                  <a:close/>
                  <a:moveTo>
                    <a:pt x="100111" y="635635"/>
                  </a:moveTo>
                  <a:lnTo>
                    <a:pt x="42513" y="693234"/>
                  </a:lnTo>
                  <a:lnTo>
                    <a:pt x="20571" y="671291"/>
                  </a:lnTo>
                  <a:lnTo>
                    <a:pt x="64455" y="627408"/>
                  </a:lnTo>
                  <a:cubicBezTo>
                    <a:pt x="64455" y="627408"/>
                    <a:pt x="67198" y="624665"/>
                    <a:pt x="67198" y="624665"/>
                  </a:cubicBezTo>
                  <a:lnTo>
                    <a:pt x="102854" y="564323"/>
                  </a:lnTo>
                  <a:cubicBezTo>
                    <a:pt x="108339" y="567066"/>
                    <a:pt x="116567" y="569809"/>
                    <a:pt x="124796" y="569809"/>
                  </a:cubicBezTo>
                  <a:lnTo>
                    <a:pt x="141252" y="572552"/>
                  </a:lnTo>
                  <a:lnTo>
                    <a:pt x="100111" y="635635"/>
                  </a:lnTo>
                  <a:close/>
                  <a:moveTo>
                    <a:pt x="218050" y="630150"/>
                  </a:moveTo>
                  <a:lnTo>
                    <a:pt x="218050" y="561581"/>
                  </a:lnTo>
                  <a:cubicBezTo>
                    <a:pt x="218050" y="553353"/>
                    <a:pt x="212564" y="547867"/>
                    <a:pt x="207079" y="547867"/>
                  </a:cubicBezTo>
                  <a:lnTo>
                    <a:pt x="130281" y="539639"/>
                  </a:lnTo>
                  <a:cubicBezTo>
                    <a:pt x="116567" y="539639"/>
                    <a:pt x="105597" y="531411"/>
                    <a:pt x="100111" y="520439"/>
                  </a:cubicBezTo>
                  <a:cubicBezTo>
                    <a:pt x="94626" y="509468"/>
                    <a:pt x="91883" y="495754"/>
                    <a:pt x="97369" y="484784"/>
                  </a:cubicBezTo>
                  <a:lnTo>
                    <a:pt x="135767" y="386044"/>
                  </a:lnTo>
                  <a:lnTo>
                    <a:pt x="179652" y="386044"/>
                  </a:lnTo>
                  <a:lnTo>
                    <a:pt x="259192" y="399758"/>
                  </a:lnTo>
                  <a:cubicBezTo>
                    <a:pt x="261935" y="399758"/>
                    <a:pt x="264677" y="399758"/>
                    <a:pt x="267420" y="399758"/>
                  </a:cubicBezTo>
                  <a:lnTo>
                    <a:pt x="338732" y="364102"/>
                  </a:lnTo>
                  <a:lnTo>
                    <a:pt x="349703" y="383301"/>
                  </a:lnTo>
                  <a:lnTo>
                    <a:pt x="270163" y="427185"/>
                  </a:lnTo>
                  <a:lnTo>
                    <a:pt x="207079" y="427185"/>
                  </a:lnTo>
                  <a:cubicBezTo>
                    <a:pt x="201593" y="427185"/>
                    <a:pt x="196107" y="432671"/>
                    <a:pt x="193365" y="438156"/>
                  </a:cubicBezTo>
                  <a:lnTo>
                    <a:pt x="179652" y="493011"/>
                  </a:lnTo>
                  <a:cubicBezTo>
                    <a:pt x="179652" y="495754"/>
                    <a:pt x="179652" y="501240"/>
                    <a:pt x="182394" y="503983"/>
                  </a:cubicBezTo>
                  <a:cubicBezTo>
                    <a:pt x="185137" y="506725"/>
                    <a:pt x="187880" y="509468"/>
                    <a:pt x="190622" y="509468"/>
                  </a:cubicBezTo>
                  <a:lnTo>
                    <a:pt x="248221" y="520439"/>
                  </a:lnTo>
                  <a:cubicBezTo>
                    <a:pt x="253706" y="520439"/>
                    <a:pt x="259192" y="525925"/>
                    <a:pt x="259192" y="534153"/>
                  </a:cubicBezTo>
                  <a:lnTo>
                    <a:pt x="259192" y="632893"/>
                  </a:lnTo>
                  <a:lnTo>
                    <a:pt x="218050" y="632893"/>
                  </a:lnTo>
                  <a:close/>
                  <a:moveTo>
                    <a:pt x="514269" y="495754"/>
                  </a:moveTo>
                  <a:cubicBezTo>
                    <a:pt x="511526" y="495754"/>
                    <a:pt x="506041" y="498497"/>
                    <a:pt x="503298" y="501240"/>
                  </a:cubicBezTo>
                  <a:lnTo>
                    <a:pt x="385359" y="630150"/>
                  </a:lnTo>
                  <a:lnTo>
                    <a:pt x="283876" y="630150"/>
                  </a:lnTo>
                  <a:lnTo>
                    <a:pt x="283876" y="531411"/>
                  </a:lnTo>
                  <a:cubicBezTo>
                    <a:pt x="283876" y="512211"/>
                    <a:pt x="270163" y="495754"/>
                    <a:pt x="250963" y="490269"/>
                  </a:cubicBezTo>
                  <a:lnTo>
                    <a:pt x="207079" y="482041"/>
                  </a:lnTo>
                  <a:lnTo>
                    <a:pt x="215307" y="451870"/>
                  </a:lnTo>
                  <a:lnTo>
                    <a:pt x="272905" y="451870"/>
                  </a:lnTo>
                  <a:cubicBezTo>
                    <a:pt x="275648" y="451870"/>
                    <a:pt x="278391" y="451870"/>
                    <a:pt x="278391" y="449128"/>
                  </a:cubicBezTo>
                  <a:lnTo>
                    <a:pt x="371645" y="394273"/>
                  </a:lnTo>
                  <a:cubicBezTo>
                    <a:pt x="371645" y="394273"/>
                    <a:pt x="371645" y="394273"/>
                    <a:pt x="371645" y="394273"/>
                  </a:cubicBezTo>
                  <a:cubicBezTo>
                    <a:pt x="371645" y="394273"/>
                    <a:pt x="371645" y="394273"/>
                    <a:pt x="371645" y="394273"/>
                  </a:cubicBezTo>
                  <a:lnTo>
                    <a:pt x="399073" y="372330"/>
                  </a:lnTo>
                  <a:cubicBezTo>
                    <a:pt x="399073" y="380559"/>
                    <a:pt x="404558" y="388787"/>
                    <a:pt x="407301" y="397015"/>
                  </a:cubicBezTo>
                  <a:cubicBezTo>
                    <a:pt x="410044" y="399758"/>
                    <a:pt x="412787" y="402501"/>
                    <a:pt x="415529" y="405244"/>
                  </a:cubicBezTo>
                  <a:lnTo>
                    <a:pt x="379873" y="465584"/>
                  </a:lnTo>
                  <a:lnTo>
                    <a:pt x="327761" y="517697"/>
                  </a:lnTo>
                  <a:cubicBezTo>
                    <a:pt x="322275" y="523182"/>
                    <a:pt x="322275" y="531411"/>
                    <a:pt x="327761" y="536896"/>
                  </a:cubicBezTo>
                  <a:lnTo>
                    <a:pt x="368902" y="578037"/>
                  </a:lnTo>
                  <a:cubicBezTo>
                    <a:pt x="371645" y="580780"/>
                    <a:pt x="374387" y="580780"/>
                    <a:pt x="377130" y="580780"/>
                  </a:cubicBezTo>
                  <a:cubicBezTo>
                    <a:pt x="379873" y="580780"/>
                    <a:pt x="385359" y="580780"/>
                    <a:pt x="385359" y="578037"/>
                  </a:cubicBezTo>
                  <a:lnTo>
                    <a:pt x="453928" y="509468"/>
                  </a:lnTo>
                  <a:cubicBezTo>
                    <a:pt x="453928" y="509468"/>
                    <a:pt x="453928" y="509468"/>
                    <a:pt x="456670" y="506725"/>
                  </a:cubicBezTo>
                  <a:lnTo>
                    <a:pt x="508784" y="429928"/>
                  </a:lnTo>
                  <a:lnTo>
                    <a:pt x="527983" y="432671"/>
                  </a:lnTo>
                  <a:lnTo>
                    <a:pt x="527983" y="487526"/>
                  </a:lnTo>
                  <a:lnTo>
                    <a:pt x="514269" y="487526"/>
                  </a:lnTo>
                  <a:close/>
                  <a:moveTo>
                    <a:pt x="538953" y="281819"/>
                  </a:moveTo>
                  <a:cubicBezTo>
                    <a:pt x="533468" y="281819"/>
                    <a:pt x="527983" y="287304"/>
                    <a:pt x="525240" y="292790"/>
                  </a:cubicBezTo>
                  <a:lnTo>
                    <a:pt x="511526" y="361359"/>
                  </a:lnTo>
                  <a:cubicBezTo>
                    <a:pt x="511526" y="364102"/>
                    <a:pt x="511526" y="369587"/>
                    <a:pt x="514269" y="372330"/>
                  </a:cubicBezTo>
                  <a:cubicBezTo>
                    <a:pt x="517012" y="375073"/>
                    <a:pt x="519755" y="377816"/>
                    <a:pt x="522497" y="377816"/>
                  </a:cubicBezTo>
                  <a:lnTo>
                    <a:pt x="580095" y="388787"/>
                  </a:lnTo>
                  <a:cubicBezTo>
                    <a:pt x="585581" y="388787"/>
                    <a:pt x="591067" y="394273"/>
                    <a:pt x="591067" y="402501"/>
                  </a:cubicBezTo>
                  <a:lnTo>
                    <a:pt x="591067" y="501240"/>
                  </a:lnTo>
                  <a:lnTo>
                    <a:pt x="549925" y="501240"/>
                  </a:lnTo>
                  <a:lnTo>
                    <a:pt x="549925" y="432671"/>
                  </a:lnTo>
                  <a:cubicBezTo>
                    <a:pt x="549925" y="424442"/>
                    <a:pt x="544439" y="418957"/>
                    <a:pt x="538953" y="418957"/>
                  </a:cubicBezTo>
                  <a:lnTo>
                    <a:pt x="462156" y="410729"/>
                  </a:lnTo>
                  <a:cubicBezTo>
                    <a:pt x="448442" y="410729"/>
                    <a:pt x="437472" y="402501"/>
                    <a:pt x="431986" y="391530"/>
                  </a:cubicBezTo>
                  <a:cubicBezTo>
                    <a:pt x="426501" y="380559"/>
                    <a:pt x="423758" y="366845"/>
                    <a:pt x="429243" y="355873"/>
                  </a:cubicBezTo>
                  <a:lnTo>
                    <a:pt x="467642" y="257135"/>
                  </a:lnTo>
                  <a:lnTo>
                    <a:pt x="659636" y="257135"/>
                  </a:lnTo>
                  <a:lnTo>
                    <a:pt x="659636" y="284562"/>
                  </a:lnTo>
                  <a:lnTo>
                    <a:pt x="538953" y="284562"/>
                  </a:ln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Tekniske aspekt</a:t>
            </a:r>
            <a:endParaRPr/>
          </a:p>
        </p:txBody>
      </p:sp>
      <p:sp>
        <p:nvSpPr>
          <p:cNvPr id="340" name="Google Shape;340;p15"/>
          <p:cNvSpPr txBox="1"/>
          <p:nvPr/>
        </p:nvSpPr>
        <p:spPr>
          <a:xfrm>
            <a:off x="838200" y="1817127"/>
            <a:ext cx="1055153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Undgå IT-slang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Det digitale ordforråd er en udfordring for mange mennesker, derfor: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Hold brugen af IT-slang på et minimum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Overvej om nogle udtryk har behov for yderligere forklaring eller kan "oversættes"</a:t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1" name="Google Shape;341;p15"/>
          <p:cNvGrpSpPr/>
          <p:nvPr/>
        </p:nvGrpSpPr>
        <p:grpSpPr>
          <a:xfrm>
            <a:off x="9301655" y="1460939"/>
            <a:ext cx="1387009" cy="1418896"/>
            <a:chOff x="6488295" y="5309031"/>
            <a:chExt cx="1083393" cy="1108075"/>
          </a:xfrm>
        </p:grpSpPr>
        <p:sp>
          <p:nvSpPr>
            <p:cNvPr id="342" name="Google Shape;342;p15"/>
            <p:cNvSpPr/>
            <p:nvPr/>
          </p:nvSpPr>
          <p:spPr>
            <a:xfrm>
              <a:off x="7127359" y="5377600"/>
              <a:ext cx="397701" cy="323645"/>
            </a:xfrm>
            <a:custGeom>
              <a:rect b="b" l="l" r="r" t="t"/>
              <a:pathLst>
                <a:path extrusionOk="0" h="323645" w="397701">
                  <a:moveTo>
                    <a:pt x="8229" y="0"/>
                  </a:moveTo>
                  <a:cubicBezTo>
                    <a:pt x="2743" y="0"/>
                    <a:pt x="0" y="2743"/>
                    <a:pt x="0" y="8228"/>
                  </a:cubicBezTo>
                  <a:lnTo>
                    <a:pt x="0" y="271533"/>
                  </a:lnTo>
                  <a:cubicBezTo>
                    <a:pt x="0" y="277019"/>
                    <a:pt x="2743" y="279761"/>
                    <a:pt x="8229" y="279761"/>
                  </a:cubicBezTo>
                  <a:lnTo>
                    <a:pt x="60341" y="279761"/>
                  </a:lnTo>
                  <a:cubicBezTo>
                    <a:pt x="71312" y="279761"/>
                    <a:pt x="79541" y="287990"/>
                    <a:pt x="82283" y="298961"/>
                  </a:cubicBezTo>
                  <a:lnTo>
                    <a:pt x="87769" y="323646"/>
                  </a:lnTo>
                  <a:lnTo>
                    <a:pt x="139881" y="285247"/>
                  </a:lnTo>
                  <a:cubicBezTo>
                    <a:pt x="142624" y="282504"/>
                    <a:pt x="148110" y="279761"/>
                    <a:pt x="153595" y="279761"/>
                  </a:cubicBezTo>
                  <a:lnTo>
                    <a:pt x="389473" y="279761"/>
                  </a:lnTo>
                  <a:cubicBezTo>
                    <a:pt x="394959" y="279761"/>
                    <a:pt x="397701" y="277019"/>
                    <a:pt x="397701" y="271533"/>
                  </a:cubicBezTo>
                  <a:lnTo>
                    <a:pt x="397701" y="8228"/>
                  </a:lnTo>
                  <a:cubicBezTo>
                    <a:pt x="397701" y="2743"/>
                    <a:pt x="394959" y="0"/>
                    <a:pt x="389473" y="0"/>
                  </a:cubicBezTo>
                  <a:lnTo>
                    <a:pt x="8229" y="0"/>
                  </a:lnTo>
                  <a:close/>
                </a:path>
              </a:pathLst>
            </a:custGeom>
            <a:solidFill>
              <a:srgbClr val="7F34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3" name="Google Shape;343;p15"/>
            <p:cNvGrpSpPr/>
            <p:nvPr/>
          </p:nvGrpSpPr>
          <p:grpSpPr>
            <a:xfrm>
              <a:off x="6488295" y="5309031"/>
              <a:ext cx="1083393" cy="1108075"/>
              <a:chOff x="6488295" y="5309031"/>
              <a:chExt cx="1083393" cy="1108075"/>
            </a:xfrm>
          </p:grpSpPr>
          <p:sp>
            <p:nvSpPr>
              <p:cNvPr id="344" name="Google Shape;344;p15"/>
              <p:cNvSpPr/>
              <p:nvPr/>
            </p:nvSpPr>
            <p:spPr>
              <a:xfrm>
                <a:off x="6488295" y="5309031"/>
                <a:ext cx="647293" cy="1108075"/>
              </a:xfrm>
              <a:custGeom>
                <a:rect b="b" l="l" r="r" t="t"/>
                <a:pathLst>
                  <a:path extrusionOk="0" h="1108075" w="647293">
                    <a:moveTo>
                      <a:pt x="619866" y="573237"/>
                    </a:moveTo>
                    <a:lnTo>
                      <a:pt x="551296" y="573237"/>
                    </a:lnTo>
                    <a:lnTo>
                      <a:pt x="551296" y="425128"/>
                    </a:lnTo>
                    <a:cubicBezTo>
                      <a:pt x="551296" y="364787"/>
                      <a:pt x="501926" y="312675"/>
                      <a:pt x="438843" y="312675"/>
                    </a:cubicBezTo>
                    <a:lnTo>
                      <a:pt x="436100" y="312675"/>
                    </a:lnTo>
                    <a:cubicBezTo>
                      <a:pt x="474498" y="279761"/>
                      <a:pt x="499184" y="230392"/>
                      <a:pt x="499184" y="178280"/>
                    </a:cubicBezTo>
                    <a:cubicBezTo>
                      <a:pt x="499184" y="79540"/>
                      <a:pt x="419643" y="0"/>
                      <a:pt x="320904" y="0"/>
                    </a:cubicBezTo>
                    <a:cubicBezTo>
                      <a:pt x="222164" y="0"/>
                      <a:pt x="142624" y="79540"/>
                      <a:pt x="142624" y="178280"/>
                    </a:cubicBezTo>
                    <a:cubicBezTo>
                      <a:pt x="142624" y="233135"/>
                      <a:pt x="167309" y="279761"/>
                      <a:pt x="205708" y="312675"/>
                    </a:cubicBezTo>
                    <a:lnTo>
                      <a:pt x="202965" y="312675"/>
                    </a:lnTo>
                    <a:cubicBezTo>
                      <a:pt x="142624" y="312675"/>
                      <a:pt x="90511" y="362044"/>
                      <a:pt x="90511" y="425128"/>
                    </a:cubicBezTo>
                    <a:lnTo>
                      <a:pt x="90511" y="573237"/>
                    </a:lnTo>
                    <a:lnTo>
                      <a:pt x="21942" y="573237"/>
                    </a:lnTo>
                    <a:cubicBezTo>
                      <a:pt x="10971" y="573237"/>
                      <a:pt x="0" y="584208"/>
                      <a:pt x="0" y="595179"/>
                    </a:cubicBezTo>
                    <a:lnTo>
                      <a:pt x="0" y="737803"/>
                    </a:lnTo>
                    <a:cubicBezTo>
                      <a:pt x="0" y="748774"/>
                      <a:pt x="10971" y="759745"/>
                      <a:pt x="21942" y="759745"/>
                    </a:cubicBezTo>
                    <a:lnTo>
                      <a:pt x="57598" y="759745"/>
                    </a:lnTo>
                    <a:lnTo>
                      <a:pt x="57598" y="1086134"/>
                    </a:lnTo>
                    <a:cubicBezTo>
                      <a:pt x="57598" y="1097105"/>
                      <a:pt x="68569" y="1108076"/>
                      <a:pt x="79540" y="1108076"/>
                    </a:cubicBezTo>
                    <a:lnTo>
                      <a:pt x="567753" y="1108076"/>
                    </a:lnTo>
                    <a:cubicBezTo>
                      <a:pt x="578724" y="1108076"/>
                      <a:pt x="589695" y="1097105"/>
                      <a:pt x="589695" y="1086134"/>
                    </a:cubicBezTo>
                    <a:lnTo>
                      <a:pt x="589695" y="759745"/>
                    </a:lnTo>
                    <a:lnTo>
                      <a:pt x="625351" y="759745"/>
                    </a:lnTo>
                    <a:cubicBezTo>
                      <a:pt x="636322" y="759745"/>
                      <a:pt x="647293" y="748774"/>
                      <a:pt x="647293" y="737803"/>
                    </a:cubicBezTo>
                    <a:lnTo>
                      <a:pt x="647293" y="595179"/>
                    </a:lnTo>
                    <a:cubicBezTo>
                      <a:pt x="641807" y="584208"/>
                      <a:pt x="630837" y="573237"/>
                      <a:pt x="619866" y="573237"/>
                    </a:cubicBezTo>
                    <a:lnTo>
                      <a:pt x="619866" y="573237"/>
                    </a:lnTo>
                    <a:close/>
                    <a:moveTo>
                      <a:pt x="183766" y="178280"/>
                    </a:moveTo>
                    <a:cubicBezTo>
                      <a:pt x="183766" y="104225"/>
                      <a:pt x="244106" y="43884"/>
                      <a:pt x="318161" y="43884"/>
                    </a:cubicBezTo>
                    <a:cubicBezTo>
                      <a:pt x="392215" y="43884"/>
                      <a:pt x="452557" y="104225"/>
                      <a:pt x="452557" y="178280"/>
                    </a:cubicBezTo>
                    <a:cubicBezTo>
                      <a:pt x="452557" y="252334"/>
                      <a:pt x="392215" y="312675"/>
                      <a:pt x="318161" y="312675"/>
                    </a:cubicBezTo>
                    <a:cubicBezTo>
                      <a:pt x="244106" y="312675"/>
                      <a:pt x="183766" y="252334"/>
                      <a:pt x="183766" y="178280"/>
                    </a:cubicBezTo>
                    <a:lnTo>
                      <a:pt x="183766" y="178280"/>
                    </a:lnTo>
                    <a:close/>
                    <a:moveTo>
                      <a:pt x="131653" y="425128"/>
                    </a:moveTo>
                    <a:cubicBezTo>
                      <a:pt x="131653" y="386730"/>
                      <a:pt x="161823" y="356559"/>
                      <a:pt x="200222" y="356559"/>
                    </a:cubicBezTo>
                    <a:lnTo>
                      <a:pt x="438843" y="356559"/>
                    </a:lnTo>
                    <a:cubicBezTo>
                      <a:pt x="477241" y="356559"/>
                      <a:pt x="507412" y="386730"/>
                      <a:pt x="507412" y="425128"/>
                    </a:cubicBezTo>
                    <a:lnTo>
                      <a:pt x="507412" y="573237"/>
                    </a:lnTo>
                    <a:lnTo>
                      <a:pt x="131653" y="573237"/>
                    </a:lnTo>
                    <a:lnTo>
                      <a:pt x="131653" y="425128"/>
                    </a:lnTo>
                    <a:close/>
                    <a:moveTo>
                      <a:pt x="597923" y="715861"/>
                    </a:moveTo>
                    <a:lnTo>
                      <a:pt x="425129" y="715861"/>
                    </a:lnTo>
                    <a:cubicBezTo>
                      <a:pt x="414158" y="715861"/>
                      <a:pt x="403187" y="726832"/>
                      <a:pt x="403187" y="737803"/>
                    </a:cubicBezTo>
                    <a:cubicBezTo>
                      <a:pt x="403187" y="748774"/>
                      <a:pt x="414158" y="759745"/>
                      <a:pt x="425129" y="759745"/>
                    </a:cubicBezTo>
                    <a:lnTo>
                      <a:pt x="540326" y="759745"/>
                    </a:lnTo>
                    <a:lnTo>
                      <a:pt x="540326" y="1064191"/>
                    </a:lnTo>
                    <a:lnTo>
                      <a:pt x="95997" y="1064191"/>
                    </a:lnTo>
                    <a:lnTo>
                      <a:pt x="95997" y="759745"/>
                    </a:lnTo>
                    <a:lnTo>
                      <a:pt x="230392" y="759745"/>
                    </a:lnTo>
                    <a:cubicBezTo>
                      <a:pt x="241363" y="759745"/>
                      <a:pt x="252335" y="748774"/>
                      <a:pt x="252335" y="737803"/>
                    </a:cubicBezTo>
                    <a:cubicBezTo>
                      <a:pt x="252335" y="726832"/>
                      <a:pt x="241363" y="715861"/>
                      <a:pt x="230392" y="715861"/>
                    </a:cubicBezTo>
                    <a:lnTo>
                      <a:pt x="41142" y="715861"/>
                    </a:lnTo>
                    <a:lnTo>
                      <a:pt x="41142" y="617122"/>
                    </a:lnTo>
                    <a:lnTo>
                      <a:pt x="597923" y="617122"/>
                    </a:lnTo>
                    <a:lnTo>
                      <a:pt x="597923" y="715861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5"/>
              <p:cNvSpPr/>
              <p:nvPr/>
            </p:nvSpPr>
            <p:spPr>
              <a:xfrm>
                <a:off x="6797152" y="6025833"/>
                <a:ext cx="42217" cy="42942"/>
              </a:xfrm>
              <a:custGeom>
                <a:rect b="b" l="l" r="r" t="t"/>
                <a:pathLst>
                  <a:path extrusionOk="0" h="42942" w="42217">
                    <a:moveTo>
                      <a:pt x="20275" y="42943"/>
                    </a:moveTo>
                    <a:cubicBezTo>
                      <a:pt x="12047" y="42943"/>
                      <a:pt x="3819" y="37458"/>
                      <a:pt x="1076" y="29229"/>
                    </a:cubicBezTo>
                    <a:cubicBezTo>
                      <a:pt x="-1666" y="21001"/>
                      <a:pt x="1076" y="10030"/>
                      <a:pt x="6562" y="4544"/>
                    </a:cubicBezTo>
                    <a:cubicBezTo>
                      <a:pt x="14790" y="-941"/>
                      <a:pt x="23018" y="-941"/>
                      <a:pt x="31246" y="1801"/>
                    </a:cubicBezTo>
                    <a:cubicBezTo>
                      <a:pt x="39475" y="7287"/>
                      <a:pt x="42217" y="15515"/>
                      <a:pt x="42217" y="23744"/>
                    </a:cubicBezTo>
                    <a:cubicBezTo>
                      <a:pt x="39475" y="34715"/>
                      <a:pt x="28503" y="42943"/>
                      <a:pt x="20275" y="42943"/>
                    </a:cubicBezTo>
                    <a:lnTo>
                      <a:pt x="20275" y="42943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5"/>
              <p:cNvSpPr/>
              <p:nvPr/>
            </p:nvSpPr>
            <p:spPr>
              <a:xfrm>
                <a:off x="7184958" y="5479081"/>
                <a:ext cx="287990" cy="43884"/>
              </a:xfrm>
              <a:custGeom>
                <a:rect b="b" l="l" r="r" t="t"/>
                <a:pathLst>
                  <a:path extrusionOk="0" h="43884" w="287990">
                    <a:moveTo>
                      <a:pt x="266049" y="43884"/>
                    </a:moveTo>
                    <a:lnTo>
                      <a:pt x="21943" y="43884"/>
                    </a:lnTo>
                    <a:cubicBezTo>
                      <a:pt x="10971" y="43884"/>
                      <a:pt x="0" y="32913"/>
                      <a:pt x="0" y="21943"/>
                    </a:cubicBezTo>
                    <a:cubicBezTo>
                      <a:pt x="0" y="10972"/>
                      <a:pt x="10971" y="0"/>
                      <a:pt x="21943" y="0"/>
                    </a:cubicBezTo>
                    <a:lnTo>
                      <a:pt x="266049" y="0"/>
                    </a:lnTo>
                    <a:cubicBezTo>
                      <a:pt x="277020" y="0"/>
                      <a:pt x="287991" y="10972"/>
                      <a:pt x="287991" y="21943"/>
                    </a:cubicBezTo>
                    <a:cubicBezTo>
                      <a:pt x="287991" y="32913"/>
                      <a:pt x="279763" y="43884"/>
                      <a:pt x="266049" y="43884"/>
                    </a:cubicBezTo>
                    <a:lnTo>
                      <a:pt x="266049" y="43884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5"/>
              <p:cNvSpPr/>
              <p:nvPr/>
            </p:nvSpPr>
            <p:spPr>
              <a:xfrm>
                <a:off x="7184958" y="5569593"/>
                <a:ext cx="287990" cy="43884"/>
              </a:xfrm>
              <a:custGeom>
                <a:rect b="b" l="l" r="r" t="t"/>
                <a:pathLst>
                  <a:path extrusionOk="0" h="43884" w="287990">
                    <a:moveTo>
                      <a:pt x="266049" y="43884"/>
                    </a:moveTo>
                    <a:lnTo>
                      <a:pt x="21943" y="43884"/>
                    </a:lnTo>
                    <a:cubicBezTo>
                      <a:pt x="10971" y="43884"/>
                      <a:pt x="0" y="32913"/>
                      <a:pt x="0" y="21942"/>
                    </a:cubicBezTo>
                    <a:cubicBezTo>
                      <a:pt x="0" y="10971"/>
                      <a:pt x="10971" y="0"/>
                      <a:pt x="21943" y="0"/>
                    </a:cubicBezTo>
                    <a:lnTo>
                      <a:pt x="266049" y="0"/>
                    </a:lnTo>
                    <a:cubicBezTo>
                      <a:pt x="277020" y="0"/>
                      <a:pt x="287991" y="10971"/>
                      <a:pt x="287991" y="21942"/>
                    </a:cubicBezTo>
                    <a:cubicBezTo>
                      <a:pt x="287991" y="35656"/>
                      <a:pt x="279763" y="43884"/>
                      <a:pt x="266049" y="43884"/>
                    </a:cubicBezTo>
                    <a:lnTo>
                      <a:pt x="266049" y="43884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5"/>
              <p:cNvSpPr/>
              <p:nvPr/>
            </p:nvSpPr>
            <p:spPr>
              <a:xfrm>
                <a:off x="7088961" y="5363886"/>
                <a:ext cx="482727" cy="427871"/>
              </a:xfrm>
              <a:custGeom>
                <a:rect b="b" l="l" r="r" t="t"/>
                <a:pathLst>
                  <a:path extrusionOk="0" h="427871" w="482727">
                    <a:moveTo>
                      <a:pt x="115197" y="427871"/>
                    </a:moveTo>
                    <a:cubicBezTo>
                      <a:pt x="112454" y="427871"/>
                      <a:pt x="109711" y="427871"/>
                      <a:pt x="106968" y="425128"/>
                    </a:cubicBezTo>
                    <a:cubicBezTo>
                      <a:pt x="98740" y="422385"/>
                      <a:pt x="95997" y="416899"/>
                      <a:pt x="93254" y="408671"/>
                    </a:cubicBezTo>
                    <a:lnTo>
                      <a:pt x="85026" y="367530"/>
                    </a:lnTo>
                    <a:lnTo>
                      <a:pt x="52112" y="367530"/>
                    </a:lnTo>
                    <a:cubicBezTo>
                      <a:pt x="24685" y="367530"/>
                      <a:pt x="0" y="342845"/>
                      <a:pt x="0" y="315418"/>
                    </a:cubicBezTo>
                    <a:lnTo>
                      <a:pt x="0" y="52112"/>
                    </a:lnTo>
                    <a:cubicBezTo>
                      <a:pt x="0" y="24685"/>
                      <a:pt x="24685" y="0"/>
                      <a:pt x="52112" y="0"/>
                    </a:cubicBezTo>
                    <a:lnTo>
                      <a:pt x="430615" y="0"/>
                    </a:lnTo>
                    <a:cubicBezTo>
                      <a:pt x="458042" y="0"/>
                      <a:pt x="482727" y="24685"/>
                      <a:pt x="482727" y="52112"/>
                    </a:cubicBezTo>
                    <a:lnTo>
                      <a:pt x="482727" y="315418"/>
                    </a:lnTo>
                    <a:cubicBezTo>
                      <a:pt x="482727" y="342845"/>
                      <a:pt x="458042" y="367530"/>
                      <a:pt x="430615" y="367530"/>
                    </a:cubicBezTo>
                    <a:lnTo>
                      <a:pt x="202965" y="367530"/>
                    </a:lnTo>
                    <a:lnTo>
                      <a:pt x="126167" y="422385"/>
                    </a:lnTo>
                    <a:cubicBezTo>
                      <a:pt x="123425" y="425128"/>
                      <a:pt x="120682" y="427871"/>
                      <a:pt x="115197" y="427871"/>
                    </a:cubicBezTo>
                    <a:lnTo>
                      <a:pt x="115197" y="427871"/>
                    </a:lnTo>
                    <a:close/>
                    <a:moveTo>
                      <a:pt x="52112" y="43884"/>
                    </a:moveTo>
                    <a:cubicBezTo>
                      <a:pt x="46627" y="43884"/>
                      <a:pt x="43884" y="46626"/>
                      <a:pt x="43884" y="52112"/>
                    </a:cubicBezTo>
                    <a:lnTo>
                      <a:pt x="43884" y="315418"/>
                    </a:lnTo>
                    <a:cubicBezTo>
                      <a:pt x="43884" y="320903"/>
                      <a:pt x="46627" y="323646"/>
                      <a:pt x="52112" y="323646"/>
                    </a:cubicBezTo>
                    <a:lnTo>
                      <a:pt x="104226" y="323646"/>
                    </a:lnTo>
                    <a:cubicBezTo>
                      <a:pt x="115197" y="323646"/>
                      <a:pt x="123425" y="331874"/>
                      <a:pt x="126167" y="342845"/>
                    </a:cubicBezTo>
                    <a:lnTo>
                      <a:pt x="131653" y="367530"/>
                    </a:lnTo>
                    <a:lnTo>
                      <a:pt x="183766" y="329131"/>
                    </a:lnTo>
                    <a:cubicBezTo>
                      <a:pt x="186509" y="326389"/>
                      <a:pt x="191994" y="323646"/>
                      <a:pt x="197480" y="323646"/>
                    </a:cubicBezTo>
                    <a:lnTo>
                      <a:pt x="433358" y="323646"/>
                    </a:lnTo>
                    <a:cubicBezTo>
                      <a:pt x="438843" y="323646"/>
                      <a:pt x="441586" y="320903"/>
                      <a:pt x="441586" y="315418"/>
                    </a:cubicBezTo>
                    <a:lnTo>
                      <a:pt x="441586" y="52112"/>
                    </a:lnTo>
                    <a:cubicBezTo>
                      <a:pt x="441586" y="46626"/>
                      <a:pt x="438843" y="43884"/>
                      <a:pt x="433358" y="43884"/>
                    </a:cubicBezTo>
                    <a:lnTo>
                      <a:pt x="52112" y="43884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9" name="Google Shape;349;p15"/>
          <p:cNvSpPr/>
          <p:nvPr/>
        </p:nvSpPr>
        <p:spPr>
          <a:xfrm>
            <a:off x="9894346" y="907612"/>
            <a:ext cx="618009" cy="547891"/>
          </a:xfrm>
          <a:custGeom>
            <a:rect b="b" l="l" r="r" t="t"/>
            <a:pathLst>
              <a:path extrusionOk="0" h="427871" w="482727">
                <a:moveTo>
                  <a:pt x="115197" y="427871"/>
                </a:moveTo>
                <a:cubicBezTo>
                  <a:pt x="112454" y="427871"/>
                  <a:pt x="109711" y="427871"/>
                  <a:pt x="106968" y="425128"/>
                </a:cubicBezTo>
                <a:cubicBezTo>
                  <a:pt x="98740" y="422385"/>
                  <a:pt x="95997" y="416899"/>
                  <a:pt x="93254" y="408671"/>
                </a:cubicBezTo>
                <a:lnTo>
                  <a:pt x="85026" y="367530"/>
                </a:lnTo>
                <a:lnTo>
                  <a:pt x="52112" y="367530"/>
                </a:lnTo>
                <a:cubicBezTo>
                  <a:pt x="24685" y="367530"/>
                  <a:pt x="0" y="342845"/>
                  <a:pt x="0" y="315418"/>
                </a:cubicBezTo>
                <a:lnTo>
                  <a:pt x="0" y="52112"/>
                </a:lnTo>
                <a:cubicBezTo>
                  <a:pt x="0" y="24685"/>
                  <a:pt x="24685" y="0"/>
                  <a:pt x="52112" y="0"/>
                </a:cubicBezTo>
                <a:lnTo>
                  <a:pt x="430615" y="0"/>
                </a:lnTo>
                <a:cubicBezTo>
                  <a:pt x="458042" y="0"/>
                  <a:pt x="482727" y="24685"/>
                  <a:pt x="482727" y="52112"/>
                </a:cubicBezTo>
                <a:lnTo>
                  <a:pt x="482727" y="315418"/>
                </a:lnTo>
                <a:cubicBezTo>
                  <a:pt x="482727" y="342845"/>
                  <a:pt x="458042" y="367530"/>
                  <a:pt x="430615" y="367530"/>
                </a:cubicBezTo>
                <a:lnTo>
                  <a:pt x="202965" y="367530"/>
                </a:lnTo>
                <a:lnTo>
                  <a:pt x="126167" y="422385"/>
                </a:lnTo>
                <a:cubicBezTo>
                  <a:pt x="123425" y="425128"/>
                  <a:pt x="120682" y="427871"/>
                  <a:pt x="115197" y="427871"/>
                </a:cubicBezTo>
                <a:lnTo>
                  <a:pt x="115197" y="427871"/>
                </a:lnTo>
                <a:close/>
                <a:moveTo>
                  <a:pt x="52112" y="43884"/>
                </a:moveTo>
                <a:cubicBezTo>
                  <a:pt x="46627" y="43884"/>
                  <a:pt x="43884" y="46626"/>
                  <a:pt x="43884" y="52112"/>
                </a:cubicBezTo>
                <a:lnTo>
                  <a:pt x="43884" y="315418"/>
                </a:lnTo>
                <a:cubicBezTo>
                  <a:pt x="43884" y="320903"/>
                  <a:pt x="46627" y="323646"/>
                  <a:pt x="52112" y="323646"/>
                </a:cubicBezTo>
                <a:lnTo>
                  <a:pt x="104226" y="323646"/>
                </a:lnTo>
                <a:cubicBezTo>
                  <a:pt x="115197" y="323646"/>
                  <a:pt x="123425" y="331874"/>
                  <a:pt x="126167" y="342845"/>
                </a:cubicBezTo>
                <a:lnTo>
                  <a:pt x="131653" y="367530"/>
                </a:lnTo>
                <a:lnTo>
                  <a:pt x="183766" y="329131"/>
                </a:lnTo>
                <a:cubicBezTo>
                  <a:pt x="186509" y="326389"/>
                  <a:pt x="191994" y="323646"/>
                  <a:pt x="197480" y="323646"/>
                </a:cubicBezTo>
                <a:lnTo>
                  <a:pt x="433358" y="323646"/>
                </a:lnTo>
                <a:cubicBezTo>
                  <a:pt x="438843" y="323646"/>
                  <a:pt x="441586" y="320903"/>
                  <a:pt x="441586" y="315418"/>
                </a:cubicBezTo>
                <a:lnTo>
                  <a:pt x="441586" y="52112"/>
                </a:lnTo>
                <a:cubicBezTo>
                  <a:pt x="441586" y="46626"/>
                  <a:pt x="438843" y="43884"/>
                  <a:pt x="433358" y="43884"/>
                </a:cubicBezTo>
                <a:lnTo>
                  <a:pt x="52112" y="43884"/>
                </a:lnTo>
                <a:close/>
              </a:path>
            </a:pathLst>
          </a:custGeom>
          <a:solidFill>
            <a:srgbClr val="092E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5"/>
          <p:cNvSpPr/>
          <p:nvPr/>
        </p:nvSpPr>
        <p:spPr>
          <a:xfrm>
            <a:off x="9948772" y="950638"/>
            <a:ext cx="509155" cy="414429"/>
          </a:xfrm>
          <a:custGeom>
            <a:rect b="b" l="l" r="r" t="t"/>
            <a:pathLst>
              <a:path extrusionOk="0" h="323645" w="397701">
                <a:moveTo>
                  <a:pt x="8229" y="0"/>
                </a:moveTo>
                <a:cubicBezTo>
                  <a:pt x="2743" y="0"/>
                  <a:pt x="0" y="2743"/>
                  <a:pt x="0" y="8228"/>
                </a:cubicBezTo>
                <a:lnTo>
                  <a:pt x="0" y="271533"/>
                </a:lnTo>
                <a:cubicBezTo>
                  <a:pt x="0" y="277019"/>
                  <a:pt x="2743" y="279761"/>
                  <a:pt x="8229" y="279761"/>
                </a:cubicBezTo>
                <a:lnTo>
                  <a:pt x="60341" y="279761"/>
                </a:lnTo>
                <a:cubicBezTo>
                  <a:pt x="71312" y="279761"/>
                  <a:pt x="79541" y="287990"/>
                  <a:pt x="82283" y="298961"/>
                </a:cubicBezTo>
                <a:lnTo>
                  <a:pt x="87769" y="323646"/>
                </a:lnTo>
                <a:lnTo>
                  <a:pt x="139881" y="285247"/>
                </a:lnTo>
                <a:cubicBezTo>
                  <a:pt x="142624" y="282504"/>
                  <a:pt x="148110" y="279761"/>
                  <a:pt x="153595" y="279761"/>
                </a:cubicBezTo>
                <a:lnTo>
                  <a:pt x="389473" y="279761"/>
                </a:lnTo>
                <a:cubicBezTo>
                  <a:pt x="394959" y="279761"/>
                  <a:pt x="397701" y="277019"/>
                  <a:pt x="397701" y="271533"/>
                </a:cubicBezTo>
                <a:lnTo>
                  <a:pt x="397701" y="8228"/>
                </a:lnTo>
                <a:cubicBezTo>
                  <a:pt x="397701" y="2743"/>
                  <a:pt x="394959" y="0"/>
                  <a:pt x="389473" y="0"/>
                </a:cubicBezTo>
                <a:lnTo>
                  <a:pt x="8229" y="0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5"/>
          <p:cNvSpPr/>
          <p:nvPr/>
        </p:nvSpPr>
        <p:spPr>
          <a:xfrm>
            <a:off x="10019000" y="1157852"/>
            <a:ext cx="368698" cy="56194"/>
          </a:xfrm>
          <a:custGeom>
            <a:rect b="b" l="l" r="r" t="t"/>
            <a:pathLst>
              <a:path extrusionOk="0" h="43884" w="287990">
                <a:moveTo>
                  <a:pt x="266049" y="43884"/>
                </a:moveTo>
                <a:lnTo>
                  <a:pt x="21943" y="43884"/>
                </a:lnTo>
                <a:cubicBezTo>
                  <a:pt x="10971" y="43884"/>
                  <a:pt x="0" y="32913"/>
                  <a:pt x="0" y="21943"/>
                </a:cubicBezTo>
                <a:cubicBezTo>
                  <a:pt x="0" y="10972"/>
                  <a:pt x="10971" y="0"/>
                  <a:pt x="21943" y="0"/>
                </a:cubicBezTo>
                <a:lnTo>
                  <a:pt x="266049" y="0"/>
                </a:lnTo>
                <a:cubicBezTo>
                  <a:pt x="277020" y="0"/>
                  <a:pt x="287991" y="10972"/>
                  <a:pt x="287991" y="21943"/>
                </a:cubicBezTo>
                <a:cubicBezTo>
                  <a:pt x="287991" y="32913"/>
                  <a:pt x="279763" y="43884"/>
                  <a:pt x="266049" y="43884"/>
                </a:cubicBezTo>
                <a:lnTo>
                  <a:pt x="266049" y="43884"/>
                </a:lnTo>
                <a:close/>
              </a:path>
            </a:pathLst>
          </a:custGeom>
          <a:solidFill>
            <a:srgbClr val="092E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5"/>
          <p:cNvSpPr/>
          <p:nvPr/>
        </p:nvSpPr>
        <p:spPr>
          <a:xfrm>
            <a:off x="9977257" y="1039711"/>
            <a:ext cx="368698" cy="56194"/>
          </a:xfrm>
          <a:custGeom>
            <a:rect b="b" l="l" r="r" t="t"/>
            <a:pathLst>
              <a:path extrusionOk="0" h="43884" w="287990">
                <a:moveTo>
                  <a:pt x="266049" y="43884"/>
                </a:moveTo>
                <a:lnTo>
                  <a:pt x="21943" y="43884"/>
                </a:lnTo>
                <a:cubicBezTo>
                  <a:pt x="10971" y="43884"/>
                  <a:pt x="0" y="32913"/>
                  <a:pt x="0" y="21943"/>
                </a:cubicBezTo>
                <a:cubicBezTo>
                  <a:pt x="0" y="10972"/>
                  <a:pt x="10971" y="0"/>
                  <a:pt x="21943" y="0"/>
                </a:cubicBezTo>
                <a:lnTo>
                  <a:pt x="266049" y="0"/>
                </a:lnTo>
                <a:cubicBezTo>
                  <a:pt x="277020" y="0"/>
                  <a:pt x="287991" y="10972"/>
                  <a:pt x="287991" y="21943"/>
                </a:cubicBezTo>
                <a:cubicBezTo>
                  <a:pt x="287991" y="32913"/>
                  <a:pt x="279763" y="43884"/>
                  <a:pt x="266049" y="43884"/>
                </a:cubicBezTo>
                <a:lnTo>
                  <a:pt x="266049" y="43884"/>
                </a:lnTo>
                <a:close/>
              </a:path>
            </a:pathLst>
          </a:custGeom>
          <a:solidFill>
            <a:srgbClr val="092E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Etik i forbindelse med privatlivet</a:t>
            </a:r>
            <a:endParaRPr/>
          </a:p>
        </p:txBody>
      </p:sp>
      <p:sp>
        <p:nvSpPr>
          <p:cNvPr id="358" name="Google Shape;358;p16"/>
          <p:cNvSpPr txBox="1"/>
          <p:nvPr/>
        </p:nvSpPr>
        <p:spPr>
          <a:xfrm>
            <a:off x="838200" y="1817127"/>
            <a:ext cx="1055153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At sætte grænser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Det er vigtigt at sætte grænser for, hvilken slags information der er tilgængelig eller synlig for tutorerne eller plejepersonalet.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Grænserne skal gøre tydelige for deltagerne i begyndelsen af kurset.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Når det drejer sig om digitale tjenester, kræver det bevidsthed om etik og privatliv. </a:t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16"/>
          <p:cNvGrpSpPr/>
          <p:nvPr/>
        </p:nvGrpSpPr>
        <p:grpSpPr>
          <a:xfrm>
            <a:off x="9855446" y="998484"/>
            <a:ext cx="1091621" cy="1265722"/>
            <a:chOff x="10404966" y="1987546"/>
            <a:chExt cx="1091621" cy="1086133"/>
          </a:xfrm>
        </p:grpSpPr>
        <p:sp>
          <p:nvSpPr>
            <p:cNvPr id="360" name="Google Shape;360;p16"/>
            <p:cNvSpPr/>
            <p:nvPr/>
          </p:nvSpPr>
          <p:spPr>
            <a:xfrm>
              <a:off x="10643587" y="2308449"/>
              <a:ext cx="853000" cy="342845"/>
            </a:xfrm>
            <a:custGeom>
              <a:rect b="b" l="l" r="r" t="t"/>
              <a:pathLst>
                <a:path extrusionOk="0" h="342845" w="853000">
                  <a:moveTo>
                    <a:pt x="740547" y="0"/>
                  </a:moveTo>
                  <a:cubicBezTo>
                    <a:pt x="685692" y="0"/>
                    <a:pt x="639064" y="41141"/>
                    <a:pt x="630837" y="93254"/>
                  </a:cubicBezTo>
                  <a:lnTo>
                    <a:pt x="584209" y="93254"/>
                  </a:lnTo>
                  <a:cubicBezTo>
                    <a:pt x="575981" y="93254"/>
                    <a:pt x="567753" y="101482"/>
                    <a:pt x="567753" y="109710"/>
                  </a:cubicBezTo>
                  <a:cubicBezTo>
                    <a:pt x="567753" y="117939"/>
                    <a:pt x="575981" y="126167"/>
                    <a:pt x="584209" y="126167"/>
                  </a:cubicBezTo>
                  <a:lnTo>
                    <a:pt x="644550" y="126167"/>
                  </a:lnTo>
                  <a:cubicBezTo>
                    <a:pt x="652778" y="126167"/>
                    <a:pt x="661007" y="117939"/>
                    <a:pt x="661007" y="109710"/>
                  </a:cubicBezTo>
                  <a:cubicBezTo>
                    <a:pt x="661007" y="65827"/>
                    <a:pt x="696663" y="30171"/>
                    <a:pt x="740547" y="30171"/>
                  </a:cubicBezTo>
                  <a:cubicBezTo>
                    <a:pt x="784432" y="30171"/>
                    <a:pt x="820087" y="65827"/>
                    <a:pt x="820087" y="109710"/>
                  </a:cubicBezTo>
                  <a:lnTo>
                    <a:pt x="820087" y="172794"/>
                  </a:lnTo>
                  <a:cubicBezTo>
                    <a:pt x="820087" y="216678"/>
                    <a:pt x="784432" y="252334"/>
                    <a:pt x="740547" y="252334"/>
                  </a:cubicBezTo>
                  <a:cubicBezTo>
                    <a:pt x="696663" y="252334"/>
                    <a:pt x="661007" y="216678"/>
                    <a:pt x="661007" y="172794"/>
                  </a:cubicBezTo>
                  <a:cubicBezTo>
                    <a:pt x="661007" y="164566"/>
                    <a:pt x="652778" y="156337"/>
                    <a:pt x="644550" y="156337"/>
                  </a:cubicBezTo>
                  <a:lnTo>
                    <a:pt x="126167" y="156337"/>
                  </a:lnTo>
                  <a:cubicBezTo>
                    <a:pt x="117939" y="156337"/>
                    <a:pt x="109711" y="148109"/>
                    <a:pt x="109711" y="139881"/>
                  </a:cubicBezTo>
                  <a:cubicBezTo>
                    <a:pt x="109711" y="131653"/>
                    <a:pt x="117939" y="123424"/>
                    <a:pt x="126167" y="123424"/>
                  </a:cubicBezTo>
                  <a:lnTo>
                    <a:pt x="515640" y="123424"/>
                  </a:lnTo>
                  <a:cubicBezTo>
                    <a:pt x="523869" y="123424"/>
                    <a:pt x="532097" y="115196"/>
                    <a:pt x="532097" y="106968"/>
                  </a:cubicBezTo>
                  <a:cubicBezTo>
                    <a:pt x="532097" y="98740"/>
                    <a:pt x="523869" y="90511"/>
                    <a:pt x="515640" y="90511"/>
                  </a:cubicBezTo>
                  <a:lnTo>
                    <a:pt x="222164" y="90511"/>
                  </a:lnTo>
                  <a:cubicBezTo>
                    <a:pt x="202965" y="49370"/>
                    <a:pt x="161823" y="24685"/>
                    <a:pt x="117939" y="24685"/>
                  </a:cubicBezTo>
                  <a:cubicBezTo>
                    <a:pt x="52112" y="24685"/>
                    <a:pt x="0" y="76797"/>
                    <a:pt x="0" y="142624"/>
                  </a:cubicBezTo>
                  <a:cubicBezTo>
                    <a:pt x="0" y="181022"/>
                    <a:pt x="19200" y="213936"/>
                    <a:pt x="46627" y="235878"/>
                  </a:cubicBezTo>
                  <a:lnTo>
                    <a:pt x="30171" y="282505"/>
                  </a:lnTo>
                  <a:cubicBezTo>
                    <a:pt x="24685" y="296218"/>
                    <a:pt x="27428" y="309932"/>
                    <a:pt x="35656" y="323646"/>
                  </a:cubicBezTo>
                  <a:cubicBezTo>
                    <a:pt x="43884" y="334617"/>
                    <a:pt x="57598" y="342845"/>
                    <a:pt x="71312" y="342845"/>
                  </a:cubicBezTo>
                  <a:lnTo>
                    <a:pt x="161823" y="342845"/>
                  </a:lnTo>
                  <a:cubicBezTo>
                    <a:pt x="175537" y="342845"/>
                    <a:pt x="189251" y="334617"/>
                    <a:pt x="197480" y="323646"/>
                  </a:cubicBezTo>
                  <a:cubicBezTo>
                    <a:pt x="205708" y="312675"/>
                    <a:pt x="208450" y="296218"/>
                    <a:pt x="202965" y="282505"/>
                  </a:cubicBezTo>
                  <a:lnTo>
                    <a:pt x="186508" y="235878"/>
                  </a:lnTo>
                  <a:cubicBezTo>
                    <a:pt x="202965" y="222164"/>
                    <a:pt x="216678" y="205707"/>
                    <a:pt x="224907" y="186508"/>
                  </a:cubicBezTo>
                  <a:lnTo>
                    <a:pt x="630837" y="186508"/>
                  </a:lnTo>
                  <a:cubicBezTo>
                    <a:pt x="639064" y="238620"/>
                    <a:pt x="685692" y="279762"/>
                    <a:pt x="740547" y="279762"/>
                  </a:cubicBezTo>
                  <a:cubicBezTo>
                    <a:pt x="800888" y="279762"/>
                    <a:pt x="853001" y="230392"/>
                    <a:pt x="853001" y="167309"/>
                  </a:cubicBezTo>
                  <a:lnTo>
                    <a:pt x="853001" y="104225"/>
                  </a:lnTo>
                  <a:cubicBezTo>
                    <a:pt x="853001" y="52113"/>
                    <a:pt x="800888" y="0"/>
                    <a:pt x="740547" y="0"/>
                  </a:cubicBezTo>
                  <a:lnTo>
                    <a:pt x="740547" y="0"/>
                  </a:lnTo>
                  <a:close/>
                  <a:moveTo>
                    <a:pt x="159080" y="222164"/>
                  </a:moveTo>
                  <a:cubicBezTo>
                    <a:pt x="153595" y="224906"/>
                    <a:pt x="150852" y="233135"/>
                    <a:pt x="150852" y="241363"/>
                  </a:cubicBezTo>
                  <a:lnTo>
                    <a:pt x="172794" y="301704"/>
                  </a:lnTo>
                  <a:cubicBezTo>
                    <a:pt x="172794" y="304447"/>
                    <a:pt x="172794" y="309932"/>
                    <a:pt x="170052" y="312675"/>
                  </a:cubicBezTo>
                  <a:cubicBezTo>
                    <a:pt x="167309" y="315418"/>
                    <a:pt x="164566" y="318161"/>
                    <a:pt x="159080" y="318161"/>
                  </a:cubicBezTo>
                  <a:lnTo>
                    <a:pt x="68569" y="318161"/>
                  </a:lnTo>
                  <a:cubicBezTo>
                    <a:pt x="65826" y="318161"/>
                    <a:pt x="60341" y="315418"/>
                    <a:pt x="57598" y="312675"/>
                  </a:cubicBezTo>
                  <a:cubicBezTo>
                    <a:pt x="54855" y="309932"/>
                    <a:pt x="54855" y="304447"/>
                    <a:pt x="54855" y="301704"/>
                  </a:cubicBezTo>
                  <a:lnTo>
                    <a:pt x="76797" y="241363"/>
                  </a:lnTo>
                  <a:cubicBezTo>
                    <a:pt x="79540" y="233135"/>
                    <a:pt x="76797" y="224906"/>
                    <a:pt x="68569" y="222164"/>
                  </a:cubicBezTo>
                  <a:cubicBezTo>
                    <a:pt x="41142" y="205707"/>
                    <a:pt x="24685" y="178280"/>
                    <a:pt x="24685" y="148109"/>
                  </a:cubicBezTo>
                  <a:cubicBezTo>
                    <a:pt x="24685" y="101482"/>
                    <a:pt x="63083" y="63084"/>
                    <a:pt x="109711" y="63084"/>
                  </a:cubicBezTo>
                  <a:cubicBezTo>
                    <a:pt x="137138" y="63084"/>
                    <a:pt x="161823" y="76797"/>
                    <a:pt x="178280" y="95997"/>
                  </a:cubicBezTo>
                  <a:lnTo>
                    <a:pt x="117939" y="95997"/>
                  </a:lnTo>
                  <a:cubicBezTo>
                    <a:pt x="90511" y="95997"/>
                    <a:pt x="68569" y="117939"/>
                    <a:pt x="68569" y="145366"/>
                  </a:cubicBezTo>
                  <a:cubicBezTo>
                    <a:pt x="68569" y="172794"/>
                    <a:pt x="90511" y="194736"/>
                    <a:pt x="117939" y="194736"/>
                  </a:cubicBezTo>
                  <a:lnTo>
                    <a:pt x="181023" y="194736"/>
                  </a:lnTo>
                  <a:cubicBezTo>
                    <a:pt x="181023" y="202965"/>
                    <a:pt x="170052" y="213936"/>
                    <a:pt x="159080" y="222164"/>
                  </a:cubicBezTo>
                  <a:lnTo>
                    <a:pt x="159080" y="222164"/>
                  </a:lnTo>
                  <a:close/>
                </a:path>
              </a:pathLst>
            </a:custGeom>
            <a:solidFill>
              <a:srgbClr val="24BA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1" name="Google Shape;361;p16"/>
            <p:cNvGrpSpPr/>
            <p:nvPr/>
          </p:nvGrpSpPr>
          <p:grpSpPr>
            <a:xfrm>
              <a:off x="10404966" y="1987546"/>
              <a:ext cx="1025795" cy="1086133"/>
              <a:chOff x="10404966" y="1987546"/>
              <a:chExt cx="1025795" cy="1086133"/>
            </a:xfrm>
          </p:grpSpPr>
          <p:sp>
            <p:nvSpPr>
              <p:cNvPr id="362" name="Google Shape;362;p16"/>
              <p:cNvSpPr/>
              <p:nvPr/>
            </p:nvSpPr>
            <p:spPr>
              <a:xfrm>
                <a:off x="10404966" y="2250851"/>
                <a:ext cx="681982" cy="822828"/>
              </a:xfrm>
              <a:custGeom>
                <a:rect b="b" l="l" r="r" t="t"/>
                <a:pathLst>
                  <a:path extrusionOk="0" h="822828" w="681982">
                    <a:moveTo>
                      <a:pt x="669236" y="290733"/>
                    </a:moveTo>
                    <a:cubicBezTo>
                      <a:pt x="661007" y="290733"/>
                      <a:pt x="652779" y="298961"/>
                      <a:pt x="652779" y="307189"/>
                    </a:cubicBezTo>
                    <a:lnTo>
                      <a:pt x="652779" y="704890"/>
                    </a:lnTo>
                    <a:cubicBezTo>
                      <a:pt x="652779" y="754260"/>
                      <a:pt x="614381" y="792658"/>
                      <a:pt x="565010" y="792658"/>
                    </a:cubicBezTo>
                    <a:lnTo>
                      <a:pt x="120682" y="792658"/>
                    </a:lnTo>
                    <a:cubicBezTo>
                      <a:pt x="71312" y="792658"/>
                      <a:pt x="32914" y="754260"/>
                      <a:pt x="32914" y="704890"/>
                    </a:cubicBezTo>
                    <a:lnTo>
                      <a:pt x="32914" y="16456"/>
                    </a:lnTo>
                    <a:cubicBezTo>
                      <a:pt x="32914" y="8228"/>
                      <a:pt x="24686" y="0"/>
                      <a:pt x="16457" y="0"/>
                    </a:cubicBezTo>
                    <a:cubicBezTo>
                      <a:pt x="8229" y="0"/>
                      <a:pt x="0" y="8228"/>
                      <a:pt x="0" y="16456"/>
                    </a:cubicBezTo>
                    <a:lnTo>
                      <a:pt x="0" y="704890"/>
                    </a:lnTo>
                    <a:cubicBezTo>
                      <a:pt x="0" y="770716"/>
                      <a:pt x="52113" y="822829"/>
                      <a:pt x="117940" y="822829"/>
                    </a:cubicBezTo>
                    <a:lnTo>
                      <a:pt x="562267" y="822829"/>
                    </a:lnTo>
                    <a:cubicBezTo>
                      <a:pt x="628094" y="822829"/>
                      <a:pt x="680207" y="770716"/>
                      <a:pt x="680207" y="704890"/>
                    </a:cubicBezTo>
                    <a:lnTo>
                      <a:pt x="680207" y="307189"/>
                    </a:lnTo>
                    <a:cubicBezTo>
                      <a:pt x="685692" y="296218"/>
                      <a:pt x="677464" y="290733"/>
                      <a:pt x="669236" y="290733"/>
                    </a:cubicBezTo>
                    <a:lnTo>
                      <a:pt x="669236" y="290733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16"/>
              <p:cNvSpPr/>
              <p:nvPr/>
            </p:nvSpPr>
            <p:spPr>
              <a:xfrm>
                <a:off x="10409739" y="1987546"/>
                <a:ext cx="680919" cy="381243"/>
              </a:xfrm>
              <a:custGeom>
                <a:rect b="b" l="l" r="r" t="t"/>
                <a:pathLst>
                  <a:path extrusionOk="0" h="381243" w="680919">
                    <a:moveTo>
                      <a:pt x="11684" y="224906"/>
                    </a:moveTo>
                    <a:cubicBezTo>
                      <a:pt x="19913" y="224906"/>
                      <a:pt x="28141" y="216678"/>
                      <a:pt x="28141" y="208450"/>
                    </a:cubicBezTo>
                    <a:lnTo>
                      <a:pt x="28141" y="117939"/>
                    </a:lnTo>
                    <a:cubicBezTo>
                      <a:pt x="28141" y="68569"/>
                      <a:pt x="66540" y="30171"/>
                      <a:pt x="115910" y="30171"/>
                    </a:cubicBezTo>
                    <a:lnTo>
                      <a:pt x="560238" y="30171"/>
                    </a:lnTo>
                    <a:cubicBezTo>
                      <a:pt x="609608" y="30171"/>
                      <a:pt x="648007" y="68569"/>
                      <a:pt x="648007" y="117939"/>
                    </a:cubicBezTo>
                    <a:lnTo>
                      <a:pt x="648007" y="364787"/>
                    </a:lnTo>
                    <a:cubicBezTo>
                      <a:pt x="648007" y="373016"/>
                      <a:pt x="656235" y="381244"/>
                      <a:pt x="664464" y="381244"/>
                    </a:cubicBezTo>
                    <a:cubicBezTo>
                      <a:pt x="672692" y="381244"/>
                      <a:pt x="680920" y="373016"/>
                      <a:pt x="680920" y="364787"/>
                    </a:cubicBezTo>
                    <a:lnTo>
                      <a:pt x="680920" y="117939"/>
                    </a:lnTo>
                    <a:cubicBezTo>
                      <a:pt x="680920" y="52112"/>
                      <a:pt x="628807" y="0"/>
                      <a:pt x="562981" y="0"/>
                    </a:cubicBezTo>
                    <a:lnTo>
                      <a:pt x="118652" y="0"/>
                    </a:lnTo>
                    <a:cubicBezTo>
                      <a:pt x="52826" y="0"/>
                      <a:pt x="714" y="52112"/>
                      <a:pt x="714" y="117939"/>
                    </a:cubicBezTo>
                    <a:lnTo>
                      <a:pt x="714" y="208450"/>
                    </a:lnTo>
                    <a:cubicBezTo>
                      <a:pt x="-2029" y="219421"/>
                      <a:pt x="3456" y="224906"/>
                      <a:pt x="11684" y="224906"/>
                    </a:cubicBezTo>
                    <a:lnTo>
                      <a:pt x="11684" y="224906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16"/>
              <p:cNvSpPr/>
              <p:nvPr/>
            </p:nvSpPr>
            <p:spPr>
              <a:xfrm>
                <a:off x="10473536" y="2050629"/>
                <a:ext cx="554039" cy="954481"/>
              </a:xfrm>
              <a:custGeom>
                <a:rect b="b" l="l" r="r" t="t"/>
                <a:pathLst>
                  <a:path extrusionOk="0" h="954481" w="554039">
                    <a:moveTo>
                      <a:pt x="537583" y="318160"/>
                    </a:moveTo>
                    <a:cubicBezTo>
                      <a:pt x="545811" y="318160"/>
                      <a:pt x="554039" y="309932"/>
                      <a:pt x="554039" y="301704"/>
                    </a:cubicBezTo>
                    <a:lnTo>
                      <a:pt x="554039" y="54855"/>
                    </a:lnTo>
                    <a:cubicBezTo>
                      <a:pt x="554039" y="24685"/>
                      <a:pt x="529355" y="0"/>
                      <a:pt x="499184" y="0"/>
                    </a:cubicBezTo>
                    <a:lnTo>
                      <a:pt x="447072" y="0"/>
                    </a:lnTo>
                    <a:cubicBezTo>
                      <a:pt x="430615" y="0"/>
                      <a:pt x="419644" y="10971"/>
                      <a:pt x="414158" y="24685"/>
                    </a:cubicBezTo>
                    <a:cubicBezTo>
                      <a:pt x="411415" y="32913"/>
                      <a:pt x="405930" y="38399"/>
                      <a:pt x="397701" y="38399"/>
                    </a:cubicBezTo>
                    <a:lnTo>
                      <a:pt x="156338" y="38399"/>
                    </a:lnTo>
                    <a:cubicBezTo>
                      <a:pt x="148110" y="38399"/>
                      <a:pt x="142624" y="32913"/>
                      <a:pt x="139881" y="24685"/>
                    </a:cubicBezTo>
                    <a:cubicBezTo>
                      <a:pt x="134396" y="10971"/>
                      <a:pt x="120682" y="0"/>
                      <a:pt x="106969" y="0"/>
                    </a:cubicBezTo>
                    <a:lnTo>
                      <a:pt x="54855" y="0"/>
                    </a:lnTo>
                    <a:cubicBezTo>
                      <a:pt x="24686" y="0"/>
                      <a:pt x="0" y="24685"/>
                      <a:pt x="0" y="54855"/>
                    </a:cubicBezTo>
                    <a:lnTo>
                      <a:pt x="0" y="899626"/>
                    </a:lnTo>
                    <a:cubicBezTo>
                      <a:pt x="0" y="929796"/>
                      <a:pt x="24686" y="954481"/>
                      <a:pt x="54855" y="954481"/>
                    </a:cubicBezTo>
                    <a:lnTo>
                      <a:pt x="392216" y="954481"/>
                    </a:lnTo>
                    <a:cubicBezTo>
                      <a:pt x="400444" y="954481"/>
                      <a:pt x="408673" y="946253"/>
                      <a:pt x="408673" y="938025"/>
                    </a:cubicBezTo>
                    <a:cubicBezTo>
                      <a:pt x="408673" y="929796"/>
                      <a:pt x="400444" y="921568"/>
                      <a:pt x="392216" y="921568"/>
                    </a:cubicBezTo>
                    <a:lnTo>
                      <a:pt x="54855" y="921568"/>
                    </a:lnTo>
                    <a:cubicBezTo>
                      <a:pt x="41142" y="921568"/>
                      <a:pt x="30171" y="910597"/>
                      <a:pt x="30171" y="896883"/>
                    </a:cubicBezTo>
                    <a:lnTo>
                      <a:pt x="30171" y="52112"/>
                    </a:lnTo>
                    <a:cubicBezTo>
                      <a:pt x="30171" y="38399"/>
                      <a:pt x="41142" y="27428"/>
                      <a:pt x="54855" y="27428"/>
                    </a:cubicBezTo>
                    <a:lnTo>
                      <a:pt x="106969" y="27428"/>
                    </a:lnTo>
                    <a:cubicBezTo>
                      <a:pt x="109711" y="27428"/>
                      <a:pt x="109711" y="27428"/>
                      <a:pt x="109711" y="30170"/>
                    </a:cubicBezTo>
                    <a:cubicBezTo>
                      <a:pt x="115197" y="49370"/>
                      <a:pt x="134396" y="63084"/>
                      <a:pt x="156338" y="63084"/>
                    </a:cubicBezTo>
                    <a:lnTo>
                      <a:pt x="394959" y="63084"/>
                    </a:lnTo>
                    <a:cubicBezTo>
                      <a:pt x="416901" y="63084"/>
                      <a:pt x="436101" y="49370"/>
                      <a:pt x="441586" y="30170"/>
                    </a:cubicBezTo>
                    <a:cubicBezTo>
                      <a:pt x="441586" y="30170"/>
                      <a:pt x="444329" y="27428"/>
                      <a:pt x="444329" y="27428"/>
                    </a:cubicBezTo>
                    <a:lnTo>
                      <a:pt x="496441" y="27428"/>
                    </a:lnTo>
                    <a:cubicBezTo>
                      <a:pt x="510155" y="27428"/>
                      <a:pt x="521126" y="38399"/>
                      <a:pt x="521126" y="52112"/>
                    </a:cubicBezTo>
                    <a:lnTo>
                      <a:pt x="521126" y="298961"/>
                    </a:lnTo>
                    <a:cubicBezTo>
                      <a:pt x="521126" y="312675"/>
                      <a:pt x="529355" y="318160"/>
                      <a:pt x="537583" y="318160"/>
                    </a:cubicBezTo>
                    <a:lnTo>
                      <a:pt x="537583" y="318160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6"/>
              <p:cNvSpPr/>
              <p:nvPr/>
            </p:nvSpPr>
            <p:spPr>
              <a:xfrm>
                <a:off x="10915121" y="2538841"/>
                <a:ext cx="112453" cy="469012"/>
              </a:xfrm>
              <a:custGeom>
                <a:rect b="b" l="l" r="r" t="t"/>
                <a:pathLst>
                  <a:path extrusionOk="0" h="469012" w="112453">
                    <a:moveTo>
                      <a:pt x="0" y="452556"/>
                    </a:moveTo>
                    <a:cubicBezTo>
                      <a:pt x="0" y="460784"/>
                      <a:pt x="8229" y="469012"/>
                      <a:pt x="16457" y="469012"/>
                    </a:cubicBezTo>
                    <a:lnTo>
                      <a:pt x="57598" y="469012"/>
                    </a:lnTo>
                    <a:cubicBezTo>
                      <a:pt x="87769" y="469012"/>
                      <a:pt x="112454" y="444327"/>
                      <a:pt x="112454" y="414157"/>
                    </a:cubicBezTo>
                    <a:lnTo>
                      <a:pt x="112454" y="16456"/>
                    </a:lnTo>
                    <a:cubicBezTo>
                      <a:pt x="112454" y="8228"/>
                      <a:pt x="104226" y="0"/>
                      <a:pt x="95997" y="0"/>
                    </a:cubicBezTo>
                    <a:cubicBezTo>
                      <a:pt x="87769" y="0"/>
                      <a:pt x="79540" y="8228"/>
                      <a:pt x="79540" y="16456"/>
                    </a:cubicBezTo>
                    <a:lnTo>
                      <a:pt x="79540" y="414157"/>
                    </a:lnTo>
                    <a:cubicBezTo>
                      <a:pt x="79540" y="427871"/>
                      <a:pt x="68569" y="438842"/>
                      <a:pt x="54855" y="438842"/>
                    </a:cubicBezTo>
                    <a:lnTo>
                      <a:pt x="16457" y="438842"/>
                    </a:lnTo>
                    <a:cubicBezTo>
                      <a:pt x="8229" y="438842"/>
                      <a:pt x="0" y="444327"/>
                      <a:pt x="0" y="452556"/>
                    </a:cubicBezTo>
                    <a:lnTo>
                      <a:pt x="0" y="452556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6"/>
              <p:cNvSpPr/>
              <p:nvPr/>
            </p:nvSpPr>
            <p:spPr>
              <a:xfrm>
                <a:off x="11332022" y="2371532"/>
                <a:ext cx="98739" cy="161822"/>
              </a:xfrm>
              <a:custGeom>
                <a:rect b="b" l="l" r="r" t="t"/>
                <a:pathLst>
                  <a:path extrusionOk="0" h="161822" w="98739">
                    <a:moveTo>
                      <a:pt x="98740" y="112453"/>
                    </a:moveTo>
                    <a:lnTo>
                      <a:pt x="98740" y="49370"/>
                    </a:lnTo>
                    <a:cubicBezTo>
                      <a:pt x="98740" y="21942"/>
                      <a:pt x="76797" y="0"/>
                      <a:pt x="49369" y="0"/>
                    </a:cubicBezTo>
                    <a:cubicBezTo>
                      <a:pt x="21942" y="0"/>
                      <a:pt x="0" y="21942"/>
                      <a:pt x="0" y="49370"/>
                    </a:cubicBezTo>
                    <a:lnTo>
                      <a:pt x="0" y="112453"/>
                    </a:lnTo>
                    <a:cubicBezTo>
                      <a:pt x="0" y="139881"/>
                      <a:pt x="21942" y="161823"/>
                      <a:pt x="49369" y="161823"/>
                    </a:cubicBezTo>
                    <a:cubicBezTo>
                      <a:pt x="76797" y="161823"/>
                      <a:pt x="98740" y="139881"/>
                      <a:pt x="98740" y="112453"/>
                    </a:cubicBezTo>
                    <a:lnTo>
                      <a:pt x="98740" y="112453"/>
                    </a:lnTo>
                    <a:close/>
                    <a:moveTo>
                      <a:pt x="35656" y="112453"/>
                    </a:moveTo>
                    <a:lnTo>
                      <a:pt x="35656" y="49370"/>
                    </a:lnTo>
                    <a:cubicBezTo>
                      <a:pt x="35656" y="41141"/>
                      <a:pt x="43884" y="32913"/>
                      <a:pt x="52112" y="32913"/>
                    </a:cubicBezTo>
                    <a:cubicBezTo>
                      <a:pt x="60340" y="32913"/>
                      <a:pt x="68569" y="41141"/>
                      <a:pt x="68569" y="49370"/>
                    </a:cubicBezTo>
                    <a:lnTo>
                      <a:pt x="68569" y="112453"/>
                    </a:lnTo>
                    <a:cubicBezTo>
                      <a:pt x="68569" y="120681"/>
                      <a:pt x="60340" y="128910"/>
                      <a:pt x="52112" y="128910"/>
                    </a:cubicBezTo>
                    <a:cubicBezTo>
                      <a:pt x="43884" y="128910"/>
                      <a:pt x="35656" y="120681"/>
                      <a:pt x="35656" y="112453"/>
                    </a:cubicBezTo>
                    <a:lnTo>
                      <a:pt x="35656" y="112453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6"/>
              <p:cNvSpPr/>
              <p:nvPr/>
            </p:nvSpPr>
            <p:spPr>
              <a:xfrm>
                <a:off x="10544848" y="2733577"/>
                <a:ext cx="405930" cy="178279"/>
              </a:xfrm>
              <a:custGeom>
                <a:rect b="b" l="l" r="r" t="t"/>
                <a:pathLst>
                  <a:path extrusionOk="0" h="178279" w="405930">
                    <a:moveTo>
                      <a:pt x="367531" y="0"/>
                    </a:moveTo>
                    <a:lnTo>
                      <a:pt x="38399" y="0"/>
                    </a:lnTo>
                    <a:cubicBezTo>
                      <a:pt x="16457" y="0"/>
                      <a:pt x="0" y="16457"/>
                      <a:pt x="0" y="38399"/>
                    </a:cubicBezTo>
                    <a:lnTo>
                      <a:pt x="0" y="139881"/>
                    </a:lnTo>
                    <a:cubicBezTo>
                      <a:pt x="0" y="161823"/>
                      <a:pt x="16457" y="178280"/>
                      <a:pt x="38399" y="178280"/>
                    </a:cubicBezTo>
                    <a:lnTo>
                      <a:pt x="367531" y="178280"/>
                    </a:lnTo>
                    <a:cubicBezTo>
                      <a:pt x="389473" y="178280"/>
                      <a:pt x="405930" y="161823"/>
                      <a:pt x="405930" y="139881"/>
                    </a:cubicBezTo>
                    <a:lnTo>
                      <a:pt x="405930" y="38399"/>
                    </a:lnTo>
                    <a:cubicBezTo>
                      <a:pt x="405930" y="19199"/>
                      <a:pt x="389473" y="0"/>
                      <a:pt x="367531" y="0"/>
                    </a:cubicBezTo>
                    <a:lnTo>
                      <a:pt x="367531" y="0"/>
                    </a:lnTo>
                    <a:close/>
                    <a:moveTo>
                      <a:pt x="375759" y="139881"/>
                    </a:moveTo>
                    <a:cubicBezTo>
                      <a:pt x="375759" y="142624"/>
                      <a:pt x="373017" y="145366"/>
                      <a:pt x="370274" y="145366"/>
                    </a:cubicBezTo>
                    <a:lnTo>
                      <a:pt x="41142" y="145366"/>
                    </a:lnTo>
                    <a:cubicBezTo>
                      <a:pt x="38399" y="145366"/>
                      <a:pt x="35656" y="142624"/>
                      <a:pt x="35656" y="139881"/>
                    </a:cubicBezTo>
                    <a:lnTo>
                      <a:pt x="35656" y="38399"/>
                    </a:lnTo>
                    <a:cubicBezTo>
                      <a:pt x="35656" y="35656"/>
                      <a:pt x="38399" y="32913"/>
                      <a:pt x="41142" y="32913"/>
                    </a:cubicBezTo>
                    <a:lnTo>
                      <a:pt x="370274" y="32913"/>
                    </a:lnTo>
                    <a:cubicBezTo>
                      <a:pt x="373017" y="32913"/>
                      <a:pt x="375759" y="35656"/>
                      <a:pt x="375759" y="38399"/>
                    </a:cubicBezTo>
                    <a:lnTo>
                      <a:pt x="375759" y="139881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6"/>
              <p:cNvSpPr/>
              <p:nvPr/>
            </p:nvSpPr>
            <p:spPr>
              <a:xfrm>
                <a:off x="10731356" y="2807631"/>
                <a:ext cx="41141" cy="32913"/>
              </a:xfrm>
              <a:custGeom>
                <a:rect b="b" l="l" r="r" t="t"/>
                <a:pathLst>
                  <a:path extrusionOk="0" h="32913" w="41141">
                    <a:moveTo>
                      <a:pt x="24685" y="0"/>
                    </a:moveTo>
                    <a:lnTo>
                      <a:pt x="16456" y="0"/>
                    </a:lnTo>
                    <a:cubicBezTo>
                      <a:pt x="8228" y="0"/>
                      <a:pt x="0" y="8228"/>
                      <a:pt x="0" y="16457"/>
                    </a:cubicBezTo>
                    <a:cubicBezTo>
                      <a:pt x="0" y="24685"/>
                      <a:pt x="8228" y="32913"/>
                      <a:pt x="16456" y="32913"/>
                    </a:cubicBezTo>
                    <a:lnTo>
                      <a:pt x="24685" y="32913"/>
                    </a:lnTo>
                    <a:cubicBezTo>
                      <a:pt x="32913" y="32913"/>
                      <a:pt x="41142" y="24685"/>
                      <a:pt x="41142" y="16457"/>
                    </a:cubicBezTo>
                    <a:cubicBezTo>
                      <a:pt x="41142" y="8228"/>
                      <a:pt x="35656" y="0"/>
                      <a:pt x="24685" y="0"/>
                    </a:cubicBezTo>
                    <a:lnTo>
                      <a:pt x="24685" y="0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6"/>
              <p:cNvSpPr/>
              <p:nvPr/>
            </p:nvSpPr>
            <p:spPr>
              <a:xfrm>
                <a:off x="10640844" y="2807631"/>
                <a:ext cx="41141" cy="32913"/>
              </a:xfrm>
              <a:custGeom>
                <a:rect b="b" l="l" r="r" t="t"/>
                <a:pathLst>
                  <a:path extrusionOk="0" h="32913" w="41141">
                    <a:moveTo>
                      <a:pt x="24685" y="0"/>
                    </a:moveTo>
                    <a:lnTo>
                      <a:pt x="16457" y="0"/>
                    </a:lnTo>
                    <a:cubicBezTo>
                      <a:pt x="8229" y="0"/>
                      <a:pt x="0" y="8228"/>
                      <a:pt x="0" y="16457"/>
                    </a:cubicBezTo>
                    <a:cubicBezTo>
                      <a:pt x="0" y="24685"/>
                      <a:pt x="8229" y="32913"/>
                      <a:pt x="16457" y="32913"/>
                    </a:cubicBezTo>
                    <a:lnTo>
                      <a:pt x="24685" y="32913"/>
                    </a:lnTo>
                    <a:cubicBezTo>
                      <a:pt x="32914" y="32913"/>
                      <a:pt x="41142" y="24685"/>
                      <a:pt x="41142" y="16457"/>
                    </a:cubicBezTo>
                    <a:cubicBezTo>
                      <a:pt x="41142" y="8228"/>
                      <a:pt x="35656" y="0"/>
                      <a:pt x="24685" y="0"/>
                    </a:cubicBezTo>
                    <a:lnTo>
                      <a:pt x="24685" y="0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6"/>
              <p:cNvSpPr/>
              <p:nvPr/>
            </p:nvSpPr>
            <p:spPr>
              <a:xfrm>
                <a:off x="10832838" y="2807631"/>
                <a:ext cx="41141" cy="32913"/>
              </a:xfrm>
              <a:custGeom>
                <a:rect b="b" l="l" r="r" t="t"/>
                <a:pathLst>
                  <a:path extrusionOk="0" h="32913" w="41141">
                    <a:moveTo>
                      <a:pt x="24685" y="0"/>
                    </a:moveTo>
                    <a:lnTo>
                      <a:pt x="16457" y="0"/>
                    </a:lnTo>
                    <a:cubicBezTo>
                      <a:pt x="8229" y="0"/>
                      <a:pt x="0" y="8228"/>
                      <a:pt x="0" y="16457"/>
                    </a:cubicBezTo>
                    <a:cubicBezTo>
                      <a:pt x="0" y="24685"/>
                      <a:pt x="8229" y="32913"/>
                      <a:pt x="16457" y="32913"/>
                    </a:cubicBezTo>
                    <a:lnTo>
                      <a:pt x="24685" y="32913"/>
                    </a:lnTo>
                    <a:cubicBezTo>
                      <a:pt x="32914" y="32913"/>
                      <a:pt x="41142" y="24685"/>
                      <a:pt x="41142" y="16457"/>
                    </a:cubicBezTo>
                    <a:cubicBezTo>
                      <a:pt x="38399" y="8228"/>
                      <a:pt x="32914" y="0"/>
                      <a:pt x="24685" y="0"/>
                    </a:cubicBezTo>
                    <a:lnTo>
                      <a:pt x="24685" y="0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Etik i forbindelse med privatlivet</a:t>
            </a:r>
            <a:endParaRPr/>
          </a:p>
        </p:txBody>
      </p:sp>
      <p:sp>
        <p:nvSpPr>
          <p:cNvPr id="376" name="Google Shape;376;p17"/>
          <p:cNvSpPr txBox="1"/>
          <p:nvPr/>
        </p:nvSpPr>
        <p:spPr>
          <a:xfrm>
            <a:off x="838200" y="1817127"/>
            <a:ext cx="1090185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Etik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De etiske regler for privatlivets fred varierer afhængigt af forholdet mellem vejleder og deltager.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Professionelt plejepersonale og frivillige bør være meget bevidste om deres ansvar I forhold til adgang til personlige oplysninger.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Inden for undervisningsrollen er der et ansvar for at anvende god etik I undervisningen.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God etik i forbindelse med digitale tjenester kan f.eks. være at give råd om, hvordan man opretter sikre adgangskoder, men IKKE at få viden om adgangskoden der oprettes i denne forbindelse.</a:t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17"/>
          <p:cNvGrpSpPr/>
          <p:nvPr/>
        </p:nvGrpSpPr>
        <p:grpSpPr>
          <a:xfrm>
            <a:off x="9520639" y="1129210"/>
            <a:ext cx="1168577" cy="1168202"/>
            <a:chOff x="4087280" y="1040917"/>
            <a:chExt cx="2378583" cy="2377819"/>
          </a:xfrm>
        </p:grpSpPr>
        <p:sp>
          <p:nvSpPr>
            <p:cNvPr id="378" name="Google Shape;378;p17"/>
            <p:cNvSpPr/>
            <p:nvPr/>
          </p:nvSpPr>
          <p:spPr>
            <a:xfrm>
              <a:off x="4932177" y="1581098"/>
              <a:ext cx="1381341" cy="613706"/>
            </a:xfrm>
            <a:custGeom>
              <a:rect b="b" l="l" r="r" t="t"/>
              <a:pathLst>
                <a:path extrusionOk="0" h="613706" w="1381341">
                  <a:moveTo>
                    <a:pt x="1303948" y="384116"/>
                  </a:moveTo>
                  <a:cubicBezTo>
                    <a:pt x="1303948" y="358052"/>
                    <a:pt x="1303948" y="333618"/>
                    <a:pt x="1303948" y="309183"/>
                  </a:cubicBezTo>
                  <a:cubicBezTo>
                    <a:pt x="1227368" y="309183"/>
                    <a:pt x="1152417" y="309183"/>
                    <a:pt x="1075023" y="309183"/>
                  </a:cubicBezTo>
                  <a:cubicBezTo>
                    <a:pt x="1075023" y="332803"/>
                    <a:pt x="1075023" y="357238"/>
                    <a:pt x="1075023" y="382487"/>
                  </a:cubicBezTo>
                  <a:cubicBezTo>
                    <a:pt x="1048139" y="382487"/>
                    <a:pt x="1023698" y="382487"/>
                    <a:pt x="997629" y="382487"/>
                  </a:cubicBezTo>
                  <a:cubicBezTo>
                    <a:pt x="997629" y="358867"/>
                    <a:pt x="997629" y="335246"/>
                    <a:pt x="997629" y="309183"/>
                  </a:cubicBezTo>
                  <a:cubicBezTo>
                    <a:pt x="920234" y="309183"/>
                    <a:pt x="845284" y="309183"/>
                    <a:pt x="767075" y="309183"/>
                  </a:cubicBezTo>
                  <a:cubicBezTo>
                    <a:pt x="767075" y="332803"/>
                    <a:pt x="767075" y="357238"/>
                    <a:pt x="767075" y="384116"/>
                  </a:cubicBezTo>
                  <a:cubicBezTo>
                    <a:pt x="718194" y="384116"/>
                    <a:pt x="672572" y="384930"/>
                    <a:pt x="626135" y="383301"/>
                  </a:cubicBezTo>
                  <a:cubicBezTo>
                    <a:pt x="609027" y="382487"/>
                    <a:pt x="601695" y="389003"/>
                    <a:pt x="595992" y="404478"/>
                  </a:cubicBezTo>
                  <a:cubicBezTo>
                    <a:pt x="547926" y="532353"/>
                    <a:pt x="454238" y="603213"/>
                    <a:pt x="319002" y="612987"/>
                  </a:cubicBezTo>
                  <a:cubicBezTo>
                    <a:pt x="171545" y="623576"/>
                    <a:pt x="37123" y="516063"/>
                    <a:pt x="6165" y="367012"/>
                  </a:cubicBezTo>
                  <a:cubicBezTo>
                    <a:pt x="-33754" y="178050"/>
                    <a:pt x="125923" y="-10911"/>
                    <a:pt x="319002" y="491"/>
                  </a:cubicBezTo>
                  <a:cubicBezTo>
                    <a:pt x="452609" y="8636"/>
                    <a:pt x="546297" y="77868"/>
                    <a:pt x="594363" y="203299"/>
                  </a:cubicBezTo>
                  <a:cubicBezTo>
                    <a:pt x="602510" y="224476"/>
                    <a:pt x="612286" y="230177"/>
                    <a:pt x="633467" y="230177"/>
                  </a:cubicBezTo>
                  <a:cubicBezTo>
                    <a:pt x="864021" y="229363"/>
                    <a:pt x="1093761" y="229363"/>
                    <a:pt x="1324315" y="229363"/>
                  </a:cubicBezTo>
                  <a:cubicBezTo>
                    <a:pt x="1369936" y="229363"/>
                    <a:pt x="1381342" y="240766"/>
                    <a:pt x="1381342" y="285563"/>
                  </a:cubicBezTo>
                  <a:cubicBezTo>
                    <a:pt x="1381342" y="301038"/>
                    <a:pt x="1381342" y="315699"/>
                    <a:pt x="1381342" y="331174"/>
                  </a:cubicBezTo>
                  <a:cubicBezTo>
                    <a:pt x="1381342" y="369455"/>
                    <a:pt x="1367492" y="383301"/>
                    <a:pt x="1329202" y="383301"/>
                  </a:cubicBezTo>
                  <a:cubicBezTo>
                    <a:pt x="1321870" y="384116"/>
                    <a:pt x="1314538" y="384116"/>
                    <a:pt x="1303948" y="384116"/>
                  </a:cubicBezTo>
                  <a:close/>
                  <a:moveTo>
                    <a:pt x="229387" y="153615"/>
                  </a:moveTo>
                  <a:cubicBezTo>
                    <a:pt x="143846" y="153615"/>
                    <a:pt x="76228" y="221218"/>
                    <a:pt x="76228" y="306739"/>
                  </a:cubicBezTo>
                  <a:cubicBezTo>
                    <a:pt x="76228" y="392261"/>
                    <a:pt x="144661" y="459863"/>
                    <a:pt x="229387" y="459863"/>
                  </a:cubicBezTo>
                  <a:cubicBezTo>
                    <a:pt x="314928" y="459863"/>
                    <a:pt x="382547" y="392261"/>
                    <a:pt x="382547" y="306739"/>
                  </a:cubicBezTo>
                  <a:cubicBezTo>
                    <a:pt x="382547" y="222033"/>
                    <a:pt x="314928" y="153615"/>
                    <a:pt x="229387" y="153615"/>
                  </a:cubicBezTo>
                  <a:close/>
                </a:path>
              </a:pathLst>
            </a:custGeom>
            <a:solidFill>
              <a:srgbClr val="24BA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4241241" y="2793549"/>
              <a:ext cx="552088" cy="553078"/>
            </a:xfrm>
            <a:custGeom>
              <a:rect b="b" l="l" r="r" t="t"/>
              <a:pathLst>
                <a:path extrusionOk="0" h="553078" w="552088">
                  <a:moveTo>
                    <a:pt x="402188" y="0"/>
                  </a:moveTo>
                  <a:cubicBezTo>
                    <a:pt x="452698" y="50498"/>
                    <a:pt x="501579" y="99368"/>
                    <a:pt x="552089" y="149866"/>
                  </a:cubicBezTo>
                  <a:cubicBezTo>
                    <a:pt x="502393" y="208509"/>
                    <a:pt x="450254" y="269596"/>
                    <a:pt x="398929" y="331497"/>
                  </a:cubicBezTo>
                  <a:cubicBezTo>
                    <a:pt x="350049" y="389326"/>
                    <a:pt x="301983" y="448784"/>
                    <a:pt x="251473" y="504983"/>
                  </a:cubicBezTo>
                  <a:cubicBezTo>
                    <a:pt x="175707" y="588061"/>
                    <a:pt x="42915" y="558740"/>
                    <a:pt x="7884" y="453670"/>
                  </a:cubicBezTo>
                  <a:cubicBezTo>
                    <a:pt x="-11668" y="395027"/>
                    <a:pt x="5440" y="337199"/>
                    <a:pt x="55950" y="294845"/>
                  </a:cubicBezTo>
                  <a:cubicBezTo>
                    <a:pt x="142306" y="221541"/>
                    <a:pt x="229476" y="148237"/>
                    <a:pt x="315832" y="74933"/>
                  </a:cubicBezTo>
                  <a:cubicBezTo>
                    <a:pt x="345160" y="48869"/>
                    <a:pt x="374489" y="23620"/>
                    <a:pt x="402188" y="0"/>
                  </a:cubicBezTo>
                  <a:close/>
                  <a:moveTo>
                    <a:pt x="391597" y="208509"/>
                  </a:moveTo>
                  <a:cubicBezTo>
                    <a:pt x="409520" y="190590"/>
                    <a:pt x="427443" y="172672"/>
                    <a:pt x="442922" y="158011"/>
                  </a:cubicBezTo>
                  <a:cubicBezTo>
                    <a:pt x="427443" y="140907"/>
                    <a:pt x="410335" y="122988"/>
                    <a:pt x="394856" y="105884"/>
                  </a:cubicBezTo>
                  <a:cubicBezTo>
                    <a:pt x="376933" y="123802"/>
                    <a:pt x="359010" y="140907"/>
                    <a:pt x="341902" y="158011"/>
                  </a:cubicBezTo>
                  <a:cubicBezTo>
                    <a:pt x="359010" y="175115"/>
                    <a:pt x="376118" y="193034"/>
                    <a:pt x="391597" y="208509"/>
                  </a:cubicBezTo>
                  <a:close/>
                  <a:moveTo>
                    <a:pt x="286504" y="318465"/>
                  </a:moveTo>
                  <a:cubicBezTo>
                    <a:pt x="303612" y="300547"/>
                    <a:pt x="320720" y="283442"/>
                    <a:pt x="337828" y="266338"/>
                  </a:cubicBezTo>
                  <a:cubicBezTo>
                    <a:pt x="320720" y="248419"/>
                    <a:pt x="303612" y="230500"/>
                    <a:pt x="288133" y="215025"/>
                  </a:cubicBezTo>
                  <a:cubicBezTo>
                    <a:pt x="269395" y="232129"/>
                    <a:pt x="250658" y="248419"/>
                    <a:pt x="231920" y="265524"/>
                  </a:cubicBezTo>
                  <a:cubicBezTo>
                    <a:pt x="250658" y="284257"/>
                    <a:pt x="267766" y="300547"/>
                    <a:pt x="286504" y="318465"/>
                  </a:cubicBezTo>
                  <a:close/>
                  <a:moveTo>
                    <a:pt x="178966" y="324167"/>
                  </a:moveTo>
                  <a:cubicBezTo>
                    <a:pt x="160229" y="341271"/>
                    <a:pt x="143120" y="356746"/>
                    <a:pt x="128456" y="369778"/>
                  </a:cubicBezTo>
                  <a:cubicBezTo>
                    <a:pt x="146379" y="389326"/>
                    <a:pt x="162673" y="407245"/>
                    <a:pt x="174893" y="421091"/>
                  </a:cubicBezTo>
                  <a:cubicBezTo>
                    <a:pt x="193630" y="404801"/>
                    <a:pt x="211553" y="389326"/>
                    <a:pt x="227032" y="375480"/>
                  </a:cubicBezTo>
                  <a:cubicBezTo>
                    <a:pt x="210739" y="356746"/>
                    <a:pt x="194445" y="339642"/>
                    <a:pt x="178966" y="324167"/>
                  </a:cubicBezTo>
                  <a:close/>
                </a:path>
              </a:pathLst>
            </a:custGeom>
            <a:solidFill>
              <a:srgbClr val="24BA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4087280" y="1040917"/>
              <a:ext cx="2378583" cy="2377819"/>
            </a:xfrm>
            <a:custGeom>
              <a:rect b="b" l="l" r="r" t="t"/>
              <a:pathLst>
                <a:path extrusionOk="0" h="2377819" w="2378583">
                  <a:moveTo>
                    <a:pt x="2378584" y="1839931"/>
                  </a:moveTo>
                  <a:cubicBezTo>
                    <a:pt x="2367178" y="1839931"/>
                    <a:pt x="2357402" y="1839931"/>
                    <a:pt x="2348441" y="1839931"/>
                  </a:cubicBezTo>
                  <a:cubicBezTo>
                    <a:pt x="2025014" y="1839931"/>
                    <a:pt x="1700772" y="1839931"/>
                    <a:pt x="1377345" y="1839931"/>
                  </a:cubicBezTo>
                  <a:cubicBezTo>
                    <a:pt x="1360236" y="1839931"/>
                    <a:pt x="1348016" y="1844004"/>
                    <a:pt x="1334167" y="1854592"/>
                  </a:cubicBezTo>
                  <a:cubicBezTo>
                    <a:pt x="1146791" y="2005273"/>
                    <a:pt x="941492" y="2034594"/>
                    <a:pt x="719899" y="1940114"/>
                  </a:cubicBezTo>
                  <a:cubicBezTo>
                    <a:pt x="706050" y="1934412"/>
                    <a:pt x="699532" y="1936041"/>
                    <a:pt x="689756" y="1947444"/>
                  </a:cubicBezTo>
                  <a:cubicBezTo>
                    <a:pt x="592810" y="2063102"/>
                    <a:pt x="495048" y="2178759"/>
                    <a:pt x="397287" y="2293602"/>
                  </a:cubicBezTo>
                  <a:cubicBezTo>
                    <a:pt x="338630" y="2362834"/>
                    <a:pt x="263680" y="2391341"/>
                    <a:pt x="174880" y="2371793"/>
                  </a:cubicBezTo>
                  <a:cubicBezTo>
                    <a:pt x="90153" y="2353060"/>
                    <a:pt x="33126" y="2299303"/>
                    <a:pt x="9500" y="2215411"/>
                  </a:cubicBezTo>
                  <a:cubicBezTo>
                    <a:pt x="-14125" y="2130704"/>
                    <a:pt x="6241" y="2053328"/>
                    <a:pt x="71416" y="1994684"/>
                  </a:cubicBezTo>
                  <a:cubicBezTo>
                    <a:pt x="159401" y="1915679"/>
                    <a:pt x="251460" y="1840746"/>
                    <a:pt x="341074" y="1764184"/>
                  </a:cubicBezTo>
                  <a:cubicBezTo>
                    <a:pt x="375291" y="1734862"/>
                    <a:pt x="409507" y="1706355"/>
                    <a:pt x="444538" y="1677034"/>
                  </a:cubicBezTo>
                  <a:cubicBezTo>
                    <a:pt x="435577" y="1654228"/>
                    <a:pt x="425801" y="1631422"/>
                    <a:pt x="417654" y="1608616"/>
                  </a:cubicBezTo>
                  <a:cubicBezTo>
                    <a:pt x="363070" y="1450605"/>
                    <a:pt x="376105" y="1298296"/>
                    <a:pt x="451870" y="1149244"/>
                  </a:cubicBezTo>
                  <a:cubicBezTo>
                    <a:pt x="458388" y="1137027"/>
                    <a:pt x="461646" y="1122366"/>
                    <a:pt x="461646" y="1108520"/>
                  </a:cubicBezTo>
                  <a:cubicBezTo>
                    <a:pt x="462461" y="748516"/>
                    <a:pt x="461646" y="389326"/>
                    <a:pt x="461646" y="29322"/>
                  </a:cubicBezTo>
                  <a:cubicBezTo>
                    <a:pt x="461646" y="19548"/>
                    <a:pt x="461646" y="10588"/>
                    <a:pt x="461646" y="0"/>
                  </a:cubicBezTo>
                  <a:cubicBezTo>
                    <a:pt x="1101169" y="0"/>
                    <a:pt x="1739062" y="0"/>
                    <a:pt x="2378584" y="0"/>
                  </a:cubicBezTo>
                  <a:cubicBezTo>
                    <a:pt x="2378584" y="611681"/>
                    <a:pt x="2378584" y="1224178"/>
                    <a:pt x="2378584" y="1839931"/>
                  </a:cubicBezTo>
                  <a:close/>
                  <a:moveTo>
                    <a:pt x="2302819" y="383624"/>
                  </a:moveTo>
                  <a:cubicBezTo>
                    <a:pt x="1713806" y="383624"/>
                    <a:pt x="1127238" y="383624"/>
                    <a:pt x="539856" y="383624"/>
                  </a:cubicBezTo>
                  <a:cubicBezTo>
                    <a:pt x="539856" y="597021"/>
                    <a:pt x="539856" y="809602"/>
                    <a:pt x="539856" y="1015668"/>
                  </a:cubicBezTo>
                  <a:cubicBezTo>
                    <a:pt x="588736" y="981460"/>
                    <a:pt x="638432" y="946437"/>
                    <a:pt x="688127" y="910599"/>
                  </a:cubicBezTo>
                  <a:cubicBezTo>
                    <a:pt x="692200" y="907341"/>
                    <a:pt x="694644" y="899196"/>
                    <a:pt x="694644" y="893495"/>
                  </a:cubicBezTo>
                  <a:cubicBezTo>
                    <a:pt x="695459" y="857657"/>
                    <a:pt x="691386" y="821005"/>
                    <a:pt x="697088" y="785982"/>
                  </a:cubicBezTo>
                  <a:cubicBezTo>
                    <a:pt x="721529" y="616568"/>
                    <a:pt x="854321" y="485436"/>
                    <a:pt x="1031106" y="461815"/>
                  </a:cubicBezTo>
                  <a:cubicBezTo>
                    <a:pt x="1183451" y="441453"/>
                    <a:pt x="1342313" y="518015"/>
                    <a:pt x="1418078" y="671139"/>
                  </a:cubicBezTo>
                  <a:cubicBezTo>
                    <a:pt x="1425411" y="685800"/>
                    <a:pt x="1432743" y="689872"/>
                    <a:pt x="1449036" y="689872"/>
                  </a:cubicBezTo>
                  <a:cubicBezTo>
                    <a:pt x="1669814" y="689058"/>
                    <a:pt x="1890592" y="689058"/>
                    <a:pt x="2110555" y="689872"/>
                  </a:cubicBezTo>
                  <a:cubicBezTo>
                    <a:pt x="2176544" y="689872"/>
                    <a:pt x="2226239" y="739556"/>
                    <a:pt x="2226239" y="804715"/>
                  </a:cubicBezTo>
                  <a:cubicBezTo>
                    <a:pt x="2226239" y="830779"/>
                    <a:pt x="2226239" y="857657"/>
                    <a:pt x="2226239" y="883721"/>
                  </a:cubicBezTo>
                  <a:cubicBezTo>
                    <a:pt x="2225424" y="939106"/>
                    <a:pt x="2183876" y="989605"/>
                    <a:pt x="2130107" y="995306"/>
                  </a:cubicBezTo>
                  <a:cubicBezTo>
                    <a:pt x="2086929" y="999378"/>
                    <a:pt x="2042937" y="996120"/>
                    <a:pt x="1996500" y="996120"/>
                  </a:cubicBezTo>
                  <a:cubicBezTo>
                    <a:pt x="1996500" y="970057"/>
                    <a:pt x="1996500" y="946437"/>
                    <a:pt x="1996500" y="922002"/>
                  </a:cubicBezTo>
                  <a:cubicBezTo>
                    <a:pt x="1969616" y="922002"/>
                    <a:pt x="1945175" y="922002"/>
                    <a:pt x="1919105" y="922002"/>
                  </a:cubicBezTo>
                  <a:cubicBezTo>
                    <a:pt x="1919105" y="947251"/>
                    <a:pt x="1919105" y="970871"/>
                    <a:pt x="1919105" y="995306"/>
                  </a:cubicBezTo>
                  <a:cubicBezTo>
                    <a:pt x="1841711" y="995306"/>
                    <a:pt x="1766761" y="995306"/>
                    <a:pt x="1688552" y="995306"/>
                  </a:cubicBezTo>
                  <a:cubicBezTo>
                    <a:pt x="1688552" y="969242"/>
                    <a:pt x="1688552" y="944808"/>
                    <a:pt x="1688552" y="921187"/>
                  </a:cubicBezTo>
                  <a:cubicBezTo>
                    <a:pt x="1662482" y="921187"/>
                    <a:pt x="1638856" y="921187"/>
                    <a:pt x="1611972" y="921187"/>
                  </a:cubicBezTo>
                  <a:cubicBezTo>
                    <a:pt x="1611972" y="946437"/>
                    <a:pt x="1611972" y="970871"/>
                    <a:pt x="1611972" y="996935"/>
                  </a:cubicBezTo>
                  <a:cubicBezTo>
                    <a:pt x="1554944" y="996935"/>
                    <a:pt x="1501176" y="996935"/>
                    <a:pt x="1446592" y="996935"/>
                  </a:cubicBezTo>
                  <a:cubicBezTo>
                    <a:pt x="1433557" y="996935"/>
                    <a:pt x="1423781" y="999378"/>
                    <a:pt x="1419708" y="1013225"/>
                  </a:cubicBezTo>
                  <a:cubicBezTo>
                    <a:pt x="1417264" y="1020555"/>
                    <a:pt x="1413190" y="1027886"/>
                    <a:pt x="1408302" y="1034401"/>
                  </a:cubicBezTo>
                  <a:cubicBezTo>
                    <a:pt x="1400970" y="1044175"/>
                    <a:pt x="1402600" y="1051506"/>
                    <a:pt x="1409932" y="1061280"/>
                  </a:cubicBezTo>
                  <a:cubicBezTo>
                    <a:pt x="1572053" y="1272232"/>
                    <a:pt x="1579385" y="1527167"/>
                    <a:pt x="1431113" y="1749523"/>
                  </a:cubicBezTo>
                  <a:cubicBezTo>
                    <a:pt x="1428669" y="1753596"/>
                    <a:pt x="1426225" y="1756853"/>
                    <a:pt x="1422967" y="1763369"/>
                  </a:cubicBezTo>
                  <a:cubicBezTo>
                    <a:pt x="1717880" y="1763369"/>
                    <a:pt x="2009535" y="1763369"/>
                    <a:pt x="2302819" y="1763369"/>
                  </a:cubicBezTo>
                  <a:cubicBezTo>
                    <a:pt x="2302819" y="1302369"/>
                    <a:pt x="2302819" y="843811"/>
                    <a:pt x="2302819" y="383624"/>
                  </a:cubicBezTo>
                  <a:close/>
                  <a:moveTo>
                    <a:pt x="2302819" y="303805"/>
                  </a:moveTo>
                  <a:cubicBezTo>
                    <a:pt x="2302819" y="227242"/>
                    <a:pt x="2302819" y="151495"/>
                    <a:pt x="2302819" y="76562"/>
                  </a:cubicBezTo>
                  <a:cubicBezTo>
                    <a:pt x="1713806" y="76562"/>
                    <a:pt x="1127238" y="76562"/>
                    <a:pt x="539856" y="76562"/>
                  </a:cubicBezTo>
                  <a:cubicBezTo>
                    <a:pt x="539856" y="153124"/>
                    <a:pt x="539856" y="228057"/>
                    <a:pt x="539856" y="303805"/>
                  </a:cubicBezTo>
                  <a:cubicBezTo>
                    <a:pt x="1127238" y="303805"/>
                    <a:pt x="1713806" y="303805"/>
                    <a:pt x="2302819" y="303805"/>
                  </a:cubicBezTo>
                  <a:close/>
                  <a:moveTo>
                    <a:pt x="1306468" y="1417211"/>
                  </a:moveTo>
                  <a:cubicBezTo>
                    <a:pt x="1304024" y="1340649"/>
                    <a:pt x="1282027" y="1271418"/>
                    <a:pt x="1235591" y="1210331"/>
                  </a:cubicBezTo>
                  <a:cubicBezTo>
                    <a:pt x="1227444" y="1199743"/>
                    <a:pt x="1220926" y="1197299"/>
                    <a:pt x="1207892" y="1201372"/>
                  </a:cubicBezTo>
                  <a:cubicBezTo>
                    <a:pt x="1063694" y="1251870"/>
                    <a:pt x="933345" y="1225806"/>
                    <a:pt x="817661" y="1125624"/>
                  </a:cubicBezTo>
                  <a:cubicBezTo>
                    <a:pt x="804626" y="1114221"/>
                    <a:pt x="796479" y="1114221"/>
                    <a:pt x="782630" y="1122366"/>
                  </a:cubicBezTo>
                  <a:cubicBezTo>
                    <a:pt x="661243" y="1202186"/>
                    <a:pt x="602586" y="1313771"/>
                    <a:pt x="618879" y="1460379"/>
                  </a:cubicBezTo>
                  <a:cubicBezTo>
                    <a:pt x="639246" y="1639567"/>
                    <a:pt x="801367" y="1774772"/>
                    <a:pt x="978152" y="1762555"/>
                  </a:cubicBezTo>
                  <a:cubicBezTo>
                    <a:pt x="1164714" y="1749523"/>
                    <a:pt x="1308097" y="1598028"/>
                    <a:pt x="1306468" y="1417211"/>
                  </a:cubicBezTo>
                  <a:close/>
                  <a:moveTo>
                    <a:pt x="2073894" y="918744"/>
                  </a:moveTo>
                  <a:cubicBezTo>
                    <a:pt x="2084485" y="918744"/>
                    <a:pt x="2091817" y="918744"/>
                    <a:pt x="2099149" y="918744"/>
                  </a:cubicBezTo>
                  <a:cubicBezTo>
                    <a:pt x="2137439" y="918744"/>
                    <a:pt x="2151289" y="904898"/>
                    <a:pt x="2151289" y="866617"/>
                  </a:cubicBezTo>
                  <a:cubicBezTo>
                    <a:pt x="2151289" y="851141"/>
                    <a:pt x="2151289" y="836481"/>
                    <a:pt x="2151289" y="821005"/>
                  </a:cubicBezTo>
                  <a:cubicBezTo>
                    <a:pt x="2151289" y="776208"/>
                    <a:pt x="2139069" y="764805"/>
                    <a:pt x="2094261" y="764805"/>
                  </a:cubicBezTo>
                  <a:cubicBezTo>
                    <a:pt x="1863707" y="764805"/>
                    <a:pt x="1633968" y="764805"/>
                    <a:pt x="1403414" y="765620"/>
                  </a:cubicBezTo>
                  <a:cubicBezTo>
                    <a:pt x="1382233" y="765620"/>
                    <a:pt x="1372456" y="759919"/>
                    <a:pt x="1364310" y="738742"/>
                  </a:cubicBezTo>
                  <a:cubicBezTo>
                    <a:pt x="1316244" y="613311"/>
                    <a:pt x="1222556" y="544079"/>
                    <a:pt x="1088949" y="535934"/>
                  </a:cubicBezTo>
                  <a:cubicBezTo>
                    <a:pt x="895870" y="523717"/>
                    <a:pt x="736193" y="712678"/>
                    <a:pt x="776112" y="902454"/>
                  </a:cubicBezTo>
                  <a:cubicBezTo>
                    <a:pt x="807885" y="1051506"/>
                    <a:pt x="941492" y="1158204"/>
                    <a:pt x="1088949" y="1148430"/>
                  </a:cubicBezTo>
                  <a:cubicBezTo>
                    <a:pt x="1225000" y="1138656"/>
                    <a:pt x="1317873" y="1067795"/>
                    <a:pt x="1365939" y="939921"/>
                  </a:cubicBezTo>
                  <a:cubicBezTo>
                    <a:pt x="1371642" y="923631"/>
                    <a:pt x="1378974" y="917929"/>
                    <a:pt x="1396082" y="918744"/>
                  </a:cubicBezTo>
                  <a:cubicBezTo>
                    <a:pt x="1442519" y="920373"/>
                    <a:pt x="1488141" y="919558"/>
                    <a:pt x="1537022" y="919558"/>
                  </a:cubicBezTo>
                  <a:cubicBezTo>
                    <a:pt x="1537022" y="892680"/>
                    <a:pt x="1537022" y="868246"/>
                    <a:pt x="1537022" y="844625"/>
                  </a:cubicBezTo>
                  <a:cubicBezTo>
                    <a:pt x="1615231" y="844625"/>
                    <a:pt x="1690181" y="844625"/>
                    <a:pt x="1767575" y="844625"/>
                  </a:cubicBezTo>
                  <a:cubicBezTo>
                    <a:pt x="1767575" y="869875"/>
                    <a:pt x="1767575" y="894309"/>
                    <a:pt x="1767575" y="917929"/>
                  </a:cubicBezTo>
                  <a:cubicBezTo>
                    <a:pt x="1793645" y="917929"/>
                    <a:pt x="1818085" y="917929"/>
                    <a:pt x="1844970" y="917929"/>
                  </a:cubicBezTo>
                  <a:cubicBezTo>
                    <a:pt x="1844970" y="891866"/>
                    <a:pt x="1844970" y="867431"/>
                    <a:pt x="1844970" y="844625"/>
                  </a:cubicBezTo>
                  <a:cubicBezTo>
                    <a:pt x="1922364" y="844625"/>
                    <a:pt x="1997315" y="844625"/>
                    <a:pt x="2073894" y="844625"/>
                  </a:cubicBezTo>
                  <a:cubicBezTo>
                    <a:pt x="2073894" y="869060"/>
                    <a:pt x="2073894" y="892680"/>
                    <a:pt x="2073894" y="918744"/>
                  </a:cubicBezTo>
                  <a:close/>
                  <a:moveTo>
                    <a:pt x="1295877" y="1157389"/>
                  </a:moveTo>
                  <a:cubicBezTo>
                    <a:pt x="1466144" y="1391148"/>
                    <a:pt x="1365124" y="1663187"/>
                    <a:pt x="1185895" y="1774772"/>
                  </a:cubicBezTo>
                  <a:cubicBezTo>
                    <a:pt x="997705" y="1892059"/>
                    <a:pt x="751672" y="1844818"/>
                    <a:pt x="618879" y="1666445"/>
                  </a:cubicBezTo>
                  <a:cubicBezTo>
                    <a:pt x="482828" y="1484000"/>
                    <a:pt x="513786" y="1186711"/>
                    <a:pt x="750042" y="1048248"/>
                  </a:cubicBezTo>
                  <a:cubicBezTo>
                    <a:pt x="739452" y="1027071"/>
                    <a:pt x="728046" y="1005894"/>
                    <a:pt x="717455" y="985532"/>
                  </a:cubicBezTo>
                  <a:cubicBezTo>
                    <a:pt x="583848" y="1049877"/>
                    <a:pt x="434762" y="1239653"/>
                    <a:pt x="465720" y="1481556"/>
                  </a:cubicBezTo>
                  <a:cubicBezTo>
                    <a:pt x="491790" y="1682735"/>
                    <a:pt x="641690" y="1861923"/>
                    <a:pt x="862468" y="1905905"/>
                  </a:cubicBezTo>
                  <a:cubicBezTo>
                    <a:pt x="1083246" y="1949888"/>
                    <a:pt x="1299950" y="1843189"/>
                    <a:pt x="1403414" y="1645268"/>
                  </a:cubicBezTo>
                  <a:cubicBezTo>
                    <a:pt x="1501990" y="1455492"/>
                    <a:pt x="1458812" y="1234766"/>
                    <a:pt x="1349646" y="1110964"/>
                  </a:cubicBezTo>
                  <a:cubicBezTo>
                    <a:pt x="1332537" y="1126439"/>
                    <a:pt x="1314614" y="1141100"/>
                    <a:pt x="1295877" y="1157389"/>
                  </a:cubicBezTo>
                  <a:close/>
                  <a:moveTo>
                    <a:pt x="481199" y="1747894"/>
                  </a:moveTo>
                  <a:cubicBezTo>
                    <a:pt x="453500" y="1771514"/>
                    <a:pt x="423357" y="1796763"/>
                    <a:pt x="394028" y="1822013"/>
                  </a:cubicBezTo>
                  <a:cubicBezTo>
                    <a:pt x="307672" y="1895317"/>
                    <a:pt x="220502" y="1968621"/>
                    <a:pt x="134146" y="2041925"/>
                  </a:cubicBezTo>
                  <a:cubicBezTo>
                    <a:pt x="83636" y="2085093"/>
                    <a:pt x="66528" y="2142921"/>
                    <a:pt x="86080" y="2200750"/>
                  </a:cubicBezTo>
                  <a:cubicBezTo>
                    <a:pt x="121111" y="2305819"/>
                    <a:pt x="253904" y="2335141"/>
                    <a:pt x="329669" y="2252063"/>
                  </a:cubicBezTo>
                  <a:cubicBezTo>
                    <a:pt x="380993" y="2195863"/>
                    <a:pt x="428245" y="2136406"/>
                    <a:pt x="477125" y="2078577"/>
                  </a:cubicBezTo>
                  <a:cubicBezTo>
                    <a:pt x="529265" y="2017490"/>
                    <a:pt x="581404" y="1955589"/>
                    <a:pt x="630285" y="1896946"/>
                  </a:cubicBezTo>
                  <a:cubicBezTo>
                    <a:pt x="580589" y="1847262"/>
                    <a:pt x="531709" y="1798392"/>
                    <a:pt x="481199" y="1747894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5778275" y="2192605"/>
              <a:ext cx="534428" cy="72489"/>
            </a:xfrm>
            <a:custGeom>
              <a:rect b="b" l="l" r="r" t="t"/>
              <a:pathLst>
                <a:path extrusionOk="0" h="72489" w="534428">
                  <a:moveTo>
                    <a:pt x="0" y="72490"/>
                  </a:moveTo>
                  <a:cubicBezTo>
                    <a:pt x="0" y="47240"/>
                    <a:pt x="0" y="24435"/>
                    <a:pt x="0" y="0"/>
                  </a:cubicBezTo>
                  <a:cubicBezTo>
                    <a:pt x="178414" y="0"/>
                    <a:pt x="356014" y="0"/>
                    <a:pt x="534429" y="0"/>
                  </a:cubicBezTo>
                  <a:cubicBezTo>
                    <a:pt x="534429" y="23620"/>
                    <a:pt x="534429" y="48055"/>
                    <a:pt x="534429" y="72490"/>
                  </a:cubicBezTo>
                  <a:cubicBezTo>
                    <a:pt x="356014" y="72490"/>
                    <a:pt x="177600" y="72490"/>
                    <a:pt x="0" y="7249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5779090" y="2344914"/>
              <a:ext cx="533614" cy="74118"/>
            </a:xfrm>
            <a:custGeom>
              <a:rect b="b" l="l" r="r" t="t"/>
              <a:pathLst>
                <a:path extrusionOk="0" h="74118" w="533614">
                  <a:moveTo>
                    <a:pt x="0" y="0"/>
                  </a:moveTo>
                  <a:cubicBezTo>
                    <a:pt x="178414" y="0"/>
                    <a:pt x="355200" y="0"/>
                    <a:pt x="533614" y="0"/>
                  </a:cubicBezTo>
                  <a:cubicBezTo>
                    <a:pt x="533614" y="24435"/>
                    <a:pt x="533614" y="48055"/>
                    <a:pt x="533614" y="74119"/>
                  </a:cubicBezTo>
                  <a:cubicBezTo>
                    <a:pt x="356014" y="74119"/>
                    <a:pt x="178414" y="74119"/>
                    <a:pt x="0" y="74119"/>
                  </a:cubicBezTo>
                  <a:cubicBezTo>
                    <a:pt x="0" y="49684"/>
                    <a:pt x="0" y="26064"/>
                    <a:pt x="0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5778275" y="2498853"/>
              <a:ext cx="534428" cy="73304"/>
            </a:xfrm>
            <a:custGeom>
              <a:rect b="b" l="l" r="r" t="t"/>
              <a:pathLst>
                <a:path extrusionOk="0" h="73304" w="534428">
                  <a:moveTo>
                    <a:pt x="0" y="73304"/>
                  </a:moveTo>
                  <a:cubicBezTo>
                    <a:pt x="0" y="48055"/>
                    <a:pt x="0" y="24435"/>
                    <a:pt x="0" y="0"/>
                  </a:cubicBezTo>
                  <a:cubicBezTo>
                    <a:pt x="178414" y="0"/>
                    <a:pt x="356014" y="0"/>
                    <a:pt x="534429" y="0"/>
                  </a:cubicBezTo>
                  <a:cubicBezTo>
                    <a:pt x="534429" y="24435"/>
                    <a:pt x="534429" y="48055"/>
                    <a:pt x="534429" y="73304"/>
                  </a:cubicBezTo>
                  <a:cubicBezTo>
                    <a:pt x="357644" y="73304"/>
                    <a:pt x="180044" y="73304"/>
                    <a:pt x="0" y="73304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5933064" y="2651977"/>
              <a:ext cx="73321" cy="74118"/>
            </a:xfrm>
            <a:custGeom>
              <a:rect b="b" l="l" r="r" t="t"/>
              <a:pathLst>
                <a:path extrusionOk="0" h="74118" w="73321">
                  <a:moveTo>
                    <a:pt x="73321" y="74119"/>
                  </a:moveTo>
                  <a:cubicBezTo>
                    <a:pt x="48881" y="74119"/>
                    <a:pt x="25255" y="74119"/>
                    <a:pt x="0" y="74119"/>
                  </a:cubicBezTo>
                  <a:cubicBezTo>
                    <a:pt x="0" y="50498"/>
                    <a:pt x="0" y="26064"/>
                    <a:pt x="0" y="0"/>
                  </a:cubicBezTo>
                  <a:cubicBezTo>
                    <a:pt x="23626" y="0"/>
                    <a:pt x="48066" y="0"/>
                    <a:pt x="73321" y="0"/>
                  </a:cubicBezTo>
                  <a:cubicBezTo>
                    <a:pt x="73321" y="24435"/>
                    <a:pt x="73321" y="48869"/>
                    <a:pt x="73321" y="74119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6085409" y="2651977"/>
              <a:ext cx="73321" cy="74118"/>
            </a:xfrm>
            <a:custGeom>
              <a:rect b="b" l="l" r="r" t="t"/>
              <a:pathLst>
                <a:path extrusionOk="0" h="74118" w="73321">
                  <a:moveTo>
                    <a:pt x="0" y="0"/>
                  </a:moveTo>
                  <a:cubicBezTo>
                    <a:pt x="24440" y="0"/>
                    <a:pt x="48066" y="0"/>
                    <a:pt x="73321" y="0"/>
                  </a:cubicBezTo>
                  <a:cubicBezTo>
                    <a:pt x="73321" y="24435"/>
                    <a:pt x="73321" y="48055"/>
                    <a:pt x="73321" y="74119"/>
                  </a:cubicBezTo>
                  <a:cubicBezTo>
                    <a:pt x="49695" y="74119"/>
                    <a:pt x="25255" y="74119"/>
                    <a:pt x="0" y="74119"/>
                  </a:cubicBezTo>
                  <a:cubicBezTo>
                    <a:pt x="0" y="49684"/>
                    <a:pt x="0" y="26064"/>
                    <a:pt x="0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6239383" y="2651162"/>
              <a:ext cx="73321" cy="74118"/>
            </a:xfrm>
            <a:custGeom>
              <a:rect b="b" l="l" r="r" t="t"/>
              <a:pathLst>
                <a:path extrusionOk="0" h="74118" w="73321">
                  <a:moveTo>
                    <a:pt x="0" y="0"/>
                  </a:moveTo>
                  <a:cubicBezTo>
                    <a:pt x="24440" y="0"/>
                    <a:pt x="48066" y="0"/>
                    <a:pt x="73321" y="0"/>
                  </a:cubicBezTo>
                  <a:cubicBezTo>
                    <a:pt x="73321" y="25249"/>
                    <a:pt x="73321" y="48869"/>
                    <a:pt x="73321" y="74119"/>
                  </a:cubicBezTo>
                  <a:cubicBezTo>
                    <a:pt x="48881" y="74119"/>
                    <a:pt x="25255" y="74119"/>
                    <a:pt x="0" y="74119"/>
                  </a:cubicBezTo>
                  <a:cubicBezTo>
                    <a:pt x="0" y="51313"/>
                    <a:pt x="0" y="26878"/>
                    <a:pt x="0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4704529" y="1194041"/>
              <a:ext cx="73321" cy="74118"/>
            </a:xfrm>
            <a:custGeom>
              <a:rect b="b" l="l" r="r" t="t"/>
              <a:pathLst>
                <a:path extrusionOk="0" h="74118" w="73321">
                  <a:moveTo>
                    <a:pt x="0" y="0"/>
                  </a:moveTo>
                  <a:cubicBezTo>
                    <a:pt x="24440" y="0"/>
                    <a:pt x="48066" y="0"/>
                    <a:pt x="73321" y="0"/>
                  </a:cubicBezTo>
                  <a:cubicBezTo>
                    <a:pt x="73321" y="24435"/>
                    <a:pt x="73321" y="48055"/>
                    <a:pt x="73321" y="74118"/>
                  </a:cubicBezTo>
                  <a:cubicBezTo>
                    <a:pt x="48881" y="74118"/>
                    <a:pt x="25255" y="74118"/>
                    <a:pt x="0" y="74118"/>
                  </a:cubicBezTo>
                  <a:cubicBezTo>
                    <a:pt x="0" y="49684"/>
                    <a:pt x="0" y="26064"/>
                    <a:pt x="0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4857689" y="1194041"/>
              <a:ext cx="74135" cy="73304"/>
            </a:xfrm>
            <a:custGeom>
              <a:rect b="b" l="l" r="r" t="t"/>
              <a:pathLst>
                <a:path extrusionOk="0" h="73304" w="74135">
                  <a:moveTo>
                    <a:pt x="74136" y="0"/>
                  </a:moveTo>
                  <a:cubicBezTo>
                    <a:pt x="74136" y="25249"/>
                    <a:pt x="74136" y="48869"/>
                    <a:pt x="74136" y="73304"/>
                  </a:cubicBezTo>
                  <a:cubicBezTo>
                    <a:pt x="48881" y="73304"/>
                    <a:pt x="25255" y="73304"/>
                    <a:pt x="0" y="73304"/>
                  </a:cubicBezTo>
                  <a:cubicBezTo>
                    <a:pt x="0" y="48869"/>
                    <a:pt x="0" y="25249"/>
                    <a:pt x="0" y="0"/>
                  </a:cubicBezTo>
                  <a:cubicBezTo>
                    <a:pt x="23626" y="0"/>
                    <a:pt x="48066" y="0"/>
                    <a:pt x="74136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5011663" y="1193226"/>
              <a:ext cx="72506" cy="74118"/>
            </a:xfrm>
            <a:custGeom>
              <a:rect b="b" l="l" r="r" t="t"/>
              <a:pathLst>
                <a:path extrusionOk="0" h="74118" w="72506">
                  <a:moveTo>
                    <a:pt x="0" y="0"/>
                  </a:moveTo>
                  <a:cubicBezTo>
                    <a:pt x="25255" y="0"/>
                    <a:pt x="48066" y="0"/>
                    <a:pt x="72506" y="0"/>
                  </a:cubicBezTo>
                  <a:cubicBezTo>
                    <a:pt x="72506" y="24435"/>
                    <a:pt x="72506" y="48869"/>
                    <a:pt x="72506" y="74119"/>
                  </a:cubicBezTo>
                  <a:cubicBezTo>
                    <a:pt x="48881" y="74119"/>
                    <a:pt x="24440" y="74119"/>
                    <a:pt x="0" y="74119"/>
                  </a:cubicBezTo>
                  <a:cubicBezTo>
                    <a:pt x="0" y="49684"/>
                    <a:pt x="0" y="24435"/>
                    <a:pt x="0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4780830" y="2458943"/>
              <a:ext cx="265863" cy="266046"/>
            </a:xfrm>
            <a:custGeom>
              <a:rect b="b" l="l" r="r" t="t"/>
              <a:pathLst>
                <a:path extrusionOk="0" h="266046" w="265863">
                  <a:moveTo>
                    <a:pt x="265864" y="193034"/>
                  </a:moveTo>
                  <a:cubicBezTo>
                    <a:pt x="265864" y="218283"/>
                    <a:pt x="265864" y="242718"/>
                    <a:pt x="265864" y="265524"/>
                  </a:cubicBezTo>
                  <a:cubicBezTo>
                    <a:pt x="131442" y="275298"/>
                    <a:pt x="-7053" y="146608"/>
                    <a:pt x="279" y="815"/>
                  </a:cubicBezTo>
                  <a:cubicBezTo>
                    <a:pt x="6796" y="815"/>
                    <a:pt x="14128" y="0"/>
                    <a:pt x="21460" y="0"/>
                  </a:cubicBezTo>
                  <a:cubicBezTo>
                    <a:pt x="38569" y="0"/>
                    <a:pt x="56492" y="0"/>
                    <a:pt x="73600" y="0"/>
                  </a:cubicBezTo>
                  <a:cubicBezTo>
                    <a:pt x="86635" y="123802"/>
                    <a:pt x="164029" y="183260"/>
                    <a:pt x="265864" y="193034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4933454" y="1729975"/>
              <a:ext cx="306318" cy="306248"/>
            </a:xfrm>
            <a:custGeom>
              <a:rect b="b" l="l" r="r" t="t"/>
              <a:pathLst>
                <a:path extrusionOk="0" h="306248" w="306318">
                  <a:moveTo>
                    <a:pt x="153159" y="0"/>
                  </a:moveTo>
                  <a:cubicBezTo>
                    <a:pt x="238701" y="0"/>
                    <a:pt x="306319" y="67603"/>
                    <a:pt x="306319" y="153124"/>
                  </a:cubicBezTo>
                  <a:cubicBezTo>
                    <a:pt x="306319" y="238645"/>
                    <a:pt x="238701" y="306248"/>
                    <a:pt x="153159" y="306248"/>
                  </a:cubicBezTo>
                  <a:cubicBezTo>
                    <a:pt x="67618" y="306248"/>
                    <a:pt x="0" y="238645"/>
                    <a:pt x="0" y="153124"/>
                  </a:cubicBezTo>
                  <a:cubicBezTo>
                    <a:pt x="0" y="67603"/>
                    <a:pt x="67618" y="0"/>
                    <a:pt x="153159" y="0"/>
                  </a:cubicBezTo>
                  <a:close/>
                  <a:moveTo>
                    <a:pt x="229739" y="153939"/>
                  </a:moveTo>
                  <a:cubicBezTo>
                    <a:pt x="230554" y="113214"/>
                    <a:pt x="194708" y="77376"/>
                    <a:pt x="153974" y="76562"/>
                  </a:cubicBezTo>
                  <a:cubicBezTo>
                    <a:pt x="113240" y="75748"/>
                    <a:pt x="77394" y="111585"/>
                    <a:pt x="76580" y="152310"/>
                  </a:cubicBezTo>
                  <a:cubicBezTo>
                    <a:pt x="75765" y="193034"/>
                    <a:pt x="111611" y="228872"/>
                    <a:pt x="152345" y="229686"/>
                  </a:cubicBezTo>
                  <a:cubicBezTo>
                    <a:pt x="193079" y="230501"/>
                    <a:pt x="228924" y="194663"/>
                    <a:pt x="229739" y="153939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4507377" y="2893880"/>
              <a:ext cx="101020" cy="102625"/>
            </a:xfrm>
            <a:custGeom>
              <a:rect b="b" l="l" r="r" t="t"/>
              <a:pathLst>
                <a:path extrusionOk="0" h="102625" w="101020">
                  <a:moveTo>
                    <a:pt x="49695" y="102626"/>
                  </a:moveTo>
                  <a:cubicBezTo>
                    <a:pt x="35031" y="87150"/>
                    <a:pt x="17108" y="70046"/>
                    <a:pt x="0" y="52128"/>
                  </a:cubicBezTo>
                  <a:cubicBezTo>
                    <a:pt x="17108" y="35023"/>
                    <a:pt x="35031" y="17919"/>
                    <a:pt x="52954" y="0"/>
                  </a:cubicBezTo>
                  <a:cubicBezTo>
                    <a:pt x="68433" y="17104"/>
                    <a:pt x="85541" y="35023"/>
                    <a:pt x="101020" y="52128"/>
                  </a:cubicBezTo>
                  <a:cubicBezTo>
                    <a:pt x="86356" y="67603"/>
                    <a:pt x="68433" y="84707"/>
                    <a:pt x="49695" y="102626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4398211" y="3004651"/>
              <a:ext cx="105908" cy="102625"/>
            </a:xfrm>
            <a:custGeom>
              <a:rect b="b" l="l" r="r" t="t"/>
              <a:pathLst>
                <a:path extrusionOk="0" h="102625" w="105908">
                  <a:moveTo>
                    <a:pt x="54583" y="102626"/>
                  </a:moveTo>
                  <a:cubicBezTo>
                    <a:pt x="35846" y="84707"/>
                    <a:pt x="18738" y="67603"/>
                    <a:pt x="0" y="50498"/>
                  </a:cubicBezTo>
                  <a:cubicBezTo>
                    <a:pt x="18738" y="33394"/>
                    <a:pt x="36661" y="17104"/>
                    <a:pt x="56213" y="0"/>
                  </a:cubicBezTo>
                  <a:cubicBezTo>
                    <a:pt x="70877" y="15475"/>
                    <a:pt x="88800" y="33394"/>
                    <a:pt x="105908" y="51313"/>
                  </a:cubicBezTo>
                  <a:cubicBezTo>
                    <a:pt x="88800" y="67603"/>
                    <a:pt x="71692" y="84707"/>
                    <a:pt x="54583" y="102626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4295561" y="3112163"/>
              <a:ext cx="98576" cy="96109"/>
            </a:xfrm>
            <a:custGeom>
              <a:rect b="b" l="l" r="r" t="t"/>
              <a:pathLst>
                <a:path extrusionOk="0" h="96109" w="98576">
                  <a:moveTo>
                    <a:pt x="49695" y="0"/>
                  </a:moveTo>
                  <a:cubicBezTo>
                    <a:pt x="65174" y="16290"/>
                    <a:pt x="81468" y="33394"/>
                    <a:pt x="98576" y="50498"/>
                  </a:cubicBezTo>
                  <a:cubicBezTo>
                    <a:pt x="82282" y="64345"/>
                    <a:pt x="65174" y="79820"/>
                    <a:pt x="46437" y="96110"/>
                  </a:cubicBezTo>
                  <a:cubicBezTo>
                    <a:pt x="34216" y="82263"/>
                    <a:pt x="17108" y="64345"/>
                    <a:pt x="0" y="44797"/>
                  </a:cubicBezTo>
                  <a:cubicBezTo>
                    <a:pt x="13850" y="32580"/>
                    <a:pt x="30958" y="17104"/>
                    <a:pt x="49695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Etik i forbindelse med privatlivet</a:t>
            </a:r>
            <a:endParaRPr b="0"/>
          </a:p>
        </p:txBody>
      </p:sp>
      <p:sp>
        <p:nvSpPr>
          <p:cNvPr id="400" name="Google Shape;400;p18"/>
          <p:cNvSpPr txBox="1"/>
          <p:nvPr/>
        </p:nvSpPr>
        <p:spPr>
          <a:xfrm>
            <a:off x="838200" y="1817127"/>
            <a:ext cx="1090185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Beskyttelse af privatlivet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Plejepersonale og frivillige har tavshedspligt i kontakten med deltagerne private anliggender.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Ved undervisning i forskellige IT-færdigheder får underviseren adgang til forskellige oplysninger, som han eller hun har tavshedspligt om.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Det betyder, at underviseren ikke må dele deltagerens private oplysninger med andre eller bruge deltagerens private oplysninger til egen vinding.</a:t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p18"/>
          <p:cNvGrpSpPr/>
          <p:nvPr/>
        </p:nvGrpSpPr>
        <p:grpSpPr>
          <a:xfrm>
            <a:off x="9749385" y="1152863"/>
            <a:ext cx="1037060" cy="1328527"/>
            <a:chOff x="9196236" y="4471879"/>
            <a:chExt cx="1037060" cy="1328527"/>
          </a:xfrm>
        </p:grpSpPr>
        <p:sp>
          <p:nvSpPr>
            <p:cNvPr id="402" name="Google Shape;402;p18"/>
            <p:cNvSpPr/>
            <p:nvPr/>
          </p:nvSpPr>
          <p:spPr>
            <a:xfrm>
              <a:off x="9357241" y="4533607"/>
              <a:ext cx="778274" cy="318137"/>
            </a:xfrm>
            <a:custGeom>
              <a:rect b="b" l="l" r="r" t="t"/>
              <a:pathLst>
                <a:path extrusionOk="0" h="318137" w="778274">
                  <a:moveTo>
                    <a:pt x="0" y="153319"/>
                  </a:moveTo>
                  <a:cubicBezTo>
                    <a:pt x="0" y="101574"/>
                    <a:pt x="0" y="51745"/>
                    <a:pt x="0" y="0"/>
                  </a:cubicBezTo>
                  <a:cubicBezTo>
                    <a:pt x="214696" y="0"/>
                    <a:pt x="429393" y="0"/>
                    <a:pt x="646006" y="0"/>
                  </a:cubicBezTo>
                  <a:cubicBezTo>
                    <a:pt x="646006" y="15332"/>
                    <a:pt x="646006" y="30664"/>
                    <a:pt x="646006" y="45996"/>
                  </a:cubicBezTo>
                  <a:cubicBezTo>
                    <a:pt x="646006" y="61328"/>
                    <a:pt x="646006" y="78576"/>
                    <a:pt x="646006" y="93908"/>
                  </a:cubicBezTo>
                  <a:cubicBezTo>
                    <a:pt x="646006" y="120739"/>
                    <a:pt x="657508" y="132238"/>
                    <a:pt x="684345" y="132238"/>
                  </a:cubicBezTo>
                  <a:cubicBezTo>
                    <a:pt x="711182" y="132238"/>
                    <a:pt x="738019" y="132238"/>
                    <a:pt x="764856" y="132238"/>
                  </a:cubicBezTo>
                  <a:cubicBezTo>
                    <a:pt x="768690" y="132238"/>
                    <a:pt x="774441" y="132238"/>
                    <a:pt x="778275" y="132238"/>
                  </a:cubicBezTo>
                  <a:cubicBezTo>
                    <a:pt x="778275" y="195482"/>
                    <a:pt x="778275" y="254893"/>
                    <a:pt x="778275" y="318137"/>
                  </a:cubicBezTo>
                  <a:cubicBezTo>
                    <a:pt x="772524" y="318137"/>
                    <a:pt x="768690" y="318137"/>
                    <a:pt x="762939" y="318137"/>
                  </a:cubicBezTo>
                  <a:cubicBezTo>
                    <a:pt x="603834" y="318137"/>
                    <a:pt x="446645" y="318137"/>
                    <a:pt x="287540" y="318137"/>
                  </a:cubicBezTo>
                  <a:cubicBezTo>
                    <a:pt x="277955" y="318137"/>
                    <a:pt x="272204" y="316221"/>
                    <a:pt x="266454" y="306638"/>
                  </a:cubicBezTo>
                  <a:cubicBezTo>
                    <a:pt x="256869" y="287473"/>
                    <a:pt x="245367" y="268308"/>
                    <a:pt x="231949" y="247227"/>
                  </a:cubicBezTo>
                  <a:cubicBezTo>
                    <a:pt x="239617" y="247227"/>
                    <a:pt x="243450" y="247227"/>
                    <a:pt x="249201" y="247227"/>
                  </a:cubicBezTo>
                  <a:cubicBezTo>
                    <a:pt x="387220" y="247227"/>
                    <a:pt x="523322" y="247227"/>
                    <a:pt x="661342" y="247227"/>
                  </a:cubicBezTo>
                  <a:cubicBezTo>
                    <a:pt x="665176" y="247227"/>
                    <a:pt x="667092" y="247227"/>
                    <a:pt x="670927" y="247227"/>
                  </a:cubicBezTo>
                  <a:cubicBezTo>
                    <a:pt x="688179" y="247227"/>
                    <a:pt x="697764" y="239561"/>
                    <a:pt x="697764" y="226146"/>
                  </a:cubicBezTo>
                  <a:cubicBezTo>
                    <a:pt x="697764" y="212730"/>
                    <a:pt x="688179" y="205064"/>
                    <a:pt x="670927" y="205064"/>
                  </a:cubicBezTo>
                  <a:cubicBezTo>
                    <a:pt x="521406" y="205064"/>
                    <a:pt x="373802" y="205064"/>
                    <a:pt x="224281" y="205064"/>
                  </a:cubicBezTo>
                  <a:cubicBezTo>
                    <a:pt x="212779" y="205064"/>
                    <a:pt x="205112" y="203148"/>
                    <a:pt x="199361" y="191649"/>
                  </a:cubicBezTo>
                  <a:cubicBezTo>
                    <a:pt x="184025" y="166734"/>
                    <a:pt x="161022" y="153319"/>
                    <a:pt x="132268" y="153319"/>
                  </a:cubicBezTo>
                  <a:cubicBezTo>
                    <a:pt x="93930" y="153319"/>
                    <a:pt x="53674" y="153319"/>
                    <a:pt x="15335" y="153319"/>
                  </a:cubicBezTo>
                  <a:cubicBezTo>
                    <a:pt x="11501" y="153319"/>
                    <a:pt x="5751" y="153319"/>
                    <a:pt x="0" y="153319"/>
                  </a:cubicBezTo>
                  <a:close/>
                  <a:moveTo>
                    <a:pt x="256869" y="91991"/>
                  </a:moveTo>
                  <a:cubicBezTo>
                    <a:pt x="214696" y="91991"/>
                    <a:pt x="174441" y="91991"/>
                    <a:pt x="132268" y="91991"/>
                  </a:cubicBezTo>
                  <a:cubicBezTo>
                    <a:pt x="122684" y="91991"/>
                    <a:pt x="111182" y="91991"/>
                    <a:pt x="101597" y="91991"/>
                  </a:cubicBezTo>
                  <a:cubicBezTo>
                    <a:pt x="88179" y="91991"/>
                    <a:pt x="78594" y="101574"/>
                    <a:pt x="78594" y="113073"/>
                  </a:cubicBezTo>
                  <a:cubicBezTo>
                    <a:pt x="78594" y="126488"/>
                    <a:pt x="88179" y="134154"/>
                    <a:pt x="101597" y="134154"/>
                  </a:cubicBezTo>
                  <a:cubicBezTo>
                    <a:pt x="105431" y="134154"/>
                    <a:pt x="107348" y="134154"/>
                    <a:pt x="111182" y="134154"/>
                  </a:cubicBezTo>
                  <a:cubicBezTo>
                    <a:pt x="199361" y="134154"/>
                    <a:pt x="289457" y="134154"/>
                    <a:pt x="377636" y="134154"/>
                  </a:cubicBezTo>
                  <a:cubicBezTo>
                    <a:pt x="391054" y="134154"/>
                    <a:pt x="404473" y="134154"/>
                    <a:pt x="417891" y="134154"/>
                  </a:cubicBezTo>
                  <a:cubicBezTo>
                    <a:pt x="429393" y="134154"/>
                    <a:pt x="438978" y="124572"/>
                    <a:pt x="437060" y="113073"/>
                  </a:cubicBezTo>
                  <a:cubicBezTo>
                    <a:pt x="437060" y="101574"/>
                    <a:pt x="429393" y="93908"/>
                    <a:pt x="417891" y="91991"/>
                  </a:cubicBezTo>
                  <a:cubicBezTo>
                    <a:pt x="414057" y="91991"/>
                    <a:pt x="410224" y="91991"/>
                    <a:pt x="406390" y="91991"/>
                  </a:cubicBezTo>
                  <a:cubicBezTo>
                    <a:pt x="356549" y="91991"/>
                    <a:pt x="306709" y="91991"/>
                    <a:pt x="256869" y="91991"/>
                  </a:cubicBezTo>
                  <a:close/>
                </a:path>
              </a:pathLst>
            </a:custGeom>
            <a:solidFill>
              <a:srgbClr val="24BA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10016683" y="4550856"/>
              <a:ext cx="53673" cy="53661"/>
            </a:xfrm>
            <a:custGeom>
              <a:rect b="b" l="l" r="r" t="t"/>
              <a:pathLst>
                <a:path extrusionOk="0" h="53661" w="53673">
                  <a:moveTo>
                    <a:pt x="0" y="0"/>
                  </a:moveTo>
                  <a:cubicBezTo>
                    <a:pt x="17252" y="17248"/>
                    <a:pt x="36422" y="36413"/>
                    <a:pt x="53674" y="53662"/>
                  </a:cubicBezTo>
                  <a:cubicBezTo>
                    <a:pt x="36422" y="53662"/>
                    <a:pt x="19169" y="53662"/>
                    <a:pt x="0" y="53662"/>
                  </a:cubicBezTo>
                  <a:cubicBezTo>
                    <a:pt x="0" y="34497"/>
                    <a:pt x="0" y="15332"/>
                    <a:pt x="0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9196236" y="4471879"/>
              <a:ext cx="1037060" cy="1041054"/>
            </a:xfrm>
            <a:custGeom>
              <a:rect b="b" l="l" r="r" t="t"/>
              <a:pathLst>
                <a:path extrusionOk="0" h="1041054" w="1037060">
                  <a:moveTo>
                    <a:pt x="1037061" y="441193"/>
                  </a:moveTo>
                  <a:cubicBezTo>
                    <a:pt x="1037061" y="402863"/>
                    <a:pt x="1010224" y="372199"/>
                    <a:pt x="973802" y="364533"/>
                  </a:cubicBezTo>
                  <a:cubicBezTo>
                    <a:pt x="968051" y="362617"/>
                    <a:pt x="960383" y="362617"/>
                    <a:pt x="952716" y="360700"/>
                  </a:cubicBezTo>
                  <a:lnTo>
                    <a:pt x="952716" y="345369"/>
                  </a:lnTo>
                  <a:cubicBezTo>
                    <a:pt x="952716" y="285957"/>
                    <a:pt x="952716" y="228463"/>
                    <a:pt x="952716" y="169052"/>
                  </a:cubicBezTo>
                  <a:cubicBezTo>
                    <a:pt x="952716" y="151803"/>
                    <a:pt x="946965" y="140304"/>
                    <a:pt x="935463" y="128805"/>
                  </a:cubicBezTo>
                  <a:cubicBezTo>
                    <a:pt x="906709" y="100058"/>
                    <a:pt x="879872" y="73227"/>
                    <a:pt x="851118" y="44480"/>
                  </a:cubicBezTo>
                  <a:cubicBezTo>
                    <a:pt x="797444" y="-7265"/>
                    <a:pt x="816613" y="400"/>
                    <a:pt x="741853" y="400"/>
                  </a:cubicBezTo>
                  <a:cubicBezTo>
                    <a:pt x="538658" y="400"/>
                    <a:pt x="335463" y="400"/>
                    <a:pt x="132268" y="400"/>
                  </a:cubicBezTo>
                  <a:cubicBezTo>
                    <a:pt x="101598" y="400"/>
                    <a:pt x="84345" y="17649"/>
                    <a:pt x="84345" y="48313"/>
                  </a:cubicBezTo>
                  <a:cubicBezTo>
                    <a:pt x="84345" y="92392"/>
                    <a:pt x="84345" y="136471"/>
                    <a:pt x="84345" y="180550"/>
                  </a:cubicBezTo>
                  <a:lnTo>
                    <a:pt x="84345" y="195882"/>
                  </a:lnTo>
                  <a:cubicBezTo>
                    <a:pt x="76677" y="197799"/>
                    <a:pt x="69009" y="197799"/>
                    <a:pt x="61342" y="199715"/>
                  </a:cubicBezTo>
                  <a:cubicBezTo>
                    <a:pt x="23003" y="209298"/>
                    <a:pt x="0" y="241878"/>
                    <a:pt x="0" y="284041"/>
                  </a:cubicBezTo>
                  <a:cubicBezTo>
                    <a:pt x="0" y="506354"/>
                    <a:pt x="0" y="726750"/>
                    <a:pt x="0" y="949063"/>
                  </a:cubicBezTo>
                  <a:cubicBezTo>
                    <a:pt x="0" y="1008474"/>
                    <a:pt x="32588" y="1041054"/>
                    <a:pt x="92013" y="1041054"/>
                  </a:cubicBezTo>
                  <a:cubicBezTo>
                    <a:pt x="161022" y="1041054"/>
                    <a:pt x="230032" y="1041054"/>
                    <a:pt x="299041" y="1041054"/>
                  </a:cubicBezTo>
                  <a:lnTo>
                    <a:pt x="299041" y="996975"/>
                  </a:lnTo>
                  <a:cubicBezTo>
                    <a:pt x="230032" y="996975"/>
                    <a:pt x="161022" y="996975"/>
                    <a:pt x="92013" y="996975"/>
                  </a:cubicBezTo>
                  <a:cubicBezTo>
                    <a:pt x="57508" y="996975"/>
                    <a:pt x="44090" y="983559"/>
                    <a:pt x="44090" y="949063"/>
                  </a:cubicBezTo>
                  <a:cubicBezTo>
                    <a:pt x="44090" y="774662"/>
                    <a:pt x="44090" y="598345"/>
                    <a:pt x="44090" y="423945"/>
                  </a:cubicBezTo>
                  <a:lnTo>
                    <a:pt x="44090" y="408613"/>
                  </a:lnTo>
                  <a:lnTo>
                    <a:pt x="63259" y="408613"/>
                  </a:lnTo>
                  <a:cubicBezTo>
                    <a:pt x="354633" y="408613"/>
                    <a:pt x="647923" y="408613"/>
                    <a:pt x="939297" y="408613"/>
                  </a:cubicBezTo>
                  <a:cubicBezTo>
                    <a:pt x="945048" y="408613"/>
                    <a:pt x="952716" y="408613"/>
                    <a:pt x="958467" y="408613"/>
                  </a:cubicBezTo>
                  <a:cubicBezTo>
                    <a:pt x="973802" y="410529"/>
                    <a:pt x="985303" y="420112"/>
                    <a:pt x="989137" y="435443"/>
                  </a:cubicBezTo>
                  <a:cubicBezTo>
                    <a:pt x="991054" y="443110"/>
                    <a:pt x="991054" y="448859"/>
                    <a:pt x="991054" y="456525"/>
                  </a:cubicBezTo>
                  <a:cubicBezTo>
                    <a:pt x="991054" y="584930"/>
                    <a:pt x="991054" y="713334"/>
                    <a:pt x="991054" y="841739"/>
                  </a:cubicBezTo>
                  <a:cubicBezTo>
                    <a:pt x="991054" y="857071"/>
                    <a:pt x="998722" y="866653"/>
                    <a:pt x="1012141" y="866653"/>
                  </a:cubicBezTo>
                  <a:cubicBezTo>
                    <a:pt x="1025559" y="866653"/>
                    <a:pt x="1033227" y="857071"/>
                    <a:pt x="1033227" y="841739"/>
                  </a:cubicBezTo>
                  <a:cubicBezTo>
                    <a:pt x="1037061" y="707585"/>
                    <a:pt x="1037061" y="575347"/>
                    <a:pt x="1037061" y="441193"/>
                  </a:cubicBezTo>
                  <a:close/>
                  <a:moveTo>
                    <a:pt x="820447" y="78977"/>
                  </a:moveTo>
                  <a:cubicBezTo>
                    <a:pt x="837700" y="96225"/>
                    <a:pt x="856869" y="115390"/>
                    <a:pt x="874121" y="132638"/>
                  </a:cubicBezTo>
                  <a:lnTo>
                    <a:pt x="820447" y="132638"/>
                  </a:lnTo>
                  <a:lnTo>
                    <a:pt x="820447" y="78977"/>
                  </a:lnTo>
                  <a:close/>
                  <a:moveTo>
                    <a:pt x="46006" y="360700"/>
                  </a:moveTo>
                  <a:cubicBezTo>
                    <a:pt x="46006" y="330037"/>
                    <a:pt x="46006" y="301289"/>
                    <a:pt x="46006" y="272542"/>
                  </a:cubicBezTo>
                  <a:cubicBezTo>
                    <a:pt x="46006" y="253377"/>
                    <a:pt x="61342" y="239962"/>
                    <a:pt x="80511" y="239962"/>
                  </a:cubicBezTo>
                  <a:cubicBezTo>
                    <a:pt x="139936" y="239962"/>
                    <a:pt x="201278" y="238045"/>
                    <a:pt x="260703" y="239962"/>
                  </a:cubicBezTo>
                  <a:lnTo>
                    <a:pt x="354633" y="360700"/>
                  </a:lnTo>
                  <a:lnTo>
                    <a:pt x="46006" y="360700"/>
                  </a:lnTo>
                  <a:close/>
                  <a:moveTo>
                    <a:pt x="908626" y="362617"/>
                  </a:moveTo>
                  <a:cubicBezTo>
                    <a:pt x="902875" y="362617"/>
                    <a:pt x="899041" y="362617"/>
                    <a:pt x="893291" y="362617"/>
                  </a:cubicBezTo>
                  <a:cubicBezTo>
                    <a:pt x="734185" y="362617"/>
                    <a:pt x="576997" y="362617"/>
                    <a:pt x="417891" y="362617"/>
                  </a:cubicBezTo>
                  <a:cubicBezTo>
                    <a:pt x="408307" y="362617"/>
                    <a:pt x="402556" y="360700"/>
                    <a:pt x="396805" y="351118"/>
                  </a:cubicBezTo>
                  <a:cubicBezTo>
                    <a:pt x="387220" y="331953"/>
                    <a:pt x="375719" y="312788"/>
                    <a:pt x="362300" y="291707"/>
                  </a:cubicBezTo>
                  <a:lnTo>
                    <a:pt x="791693" y="291707"/>
                  </a:lnTo>
                  <a:cubicBezTo>
                    <a:pt x="795527" y="291707"/>
                    <a:pt x="797444" y="291707"/>
                    <a:pt x="801278" y="291707"/>
                  </a:cubicBezTo>
                  <a:cubicBezTo>
                    <a:pt x="818530" y="291707"/>
                    <a:pt x="828115" y="284041"/>
                    <a:pt x="828115" y="270626"/>
                  </a:cubicBezTo>
                  <a:cubicBezTo>
                    <a:pt x="828115" y="257210"/>
                    <a:pt x="818530" y="249544"/>
                    <a:pt x="801278" y="249544"/>
                  </a:cubicBezTo>
                  <a:cubicBezTo>
                    <a:pt x="651757" y="249544"/>
                    <a:pt x="504153" y="249544"/>
                    <a:pt x="354633" y="249544"/>
                  </a:cubicBezTo>
                  <a:cubicBezTo>
                    <a:pt x="343131" y="249544"/>
                    <a:pt x="335463" y="247628"/>
                    <a:pt x="329712" y="236129"/>
                  </a:cubicBezTo>
                  <a:cubicBezTo>
                    <a:pt x="314377" y="211214"/>
                    <a:pt x="291374" y="197799"/>
                    <a:pt x="262620" y="197799"/>
                  </a:cubicBezTo>
                  <a:cubicBezTo>
                    <a:pt x="224281" y="197799"/>
                    <a:pt x="184025" y="197799"/>
                    <a:pt x="145687" y="197799"/>
                  </a:cubicBezTo>
                  <a:cubicBezTo>
                    <a:pt x="139936" y="197799"/>
                    <a:pt x="134185" y="197799"/>
                    <a:pt x="128434" y="197799"/>
                  </a:cubicBezTo>
                  <a:lnTo>
                    <a:pt x="128434" y="44480"/>
                  </a:lnTo>
                  <a:lnTo>
                    <a:pt x="774441" y="44480"/>
                  </a:lnTo>
                  <a:lnTo>
                    <a:pt x="774441" y="90476"/>
                  </a:lnTo>
                  <a:cubicBezTo>
                    <a:pt x="774441" y="105807"/>
                    <a:pt x="774441" y="123056"/>
                    <a:pt x="774441" y="138388"/>
                  </a:cubicBezTo>
                  <a:cubicBezTo>
                    <a:pt x="774441" y="165219"/>
                    <a:pt x="785943" y="176718"/>
                    <a:pt x="812779" y="176718"/>
                  </a:cubicBezTo>
                  <a:cubicBezTo>
                    <a:pt x="839617" y="176718"/>
                    <a:pt x="866454" y="176718"/>
                    <a:pt x="893291" y="176718"/>
                  </a:cubicBezTo>
                  <a:lnTo>
                    <a:pt x="906709" y="176718"/>
                  </a:lnTo>
                  <a:lnTo>
                    <a:pt x="906709" y="362617"/>
                  </a:ln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9403021" y="4606434"/>
              <a:ext cx="358709" cy="42162"/>
            </a:xfrm>
            <a:custGeom>
              <a:rect b="b" l="l" r="r" t="t"/>
              <a:pathLst>
                <a:path extrusionOk="0" h="42162" w="358709">
                  <a:moveTo>
                    <a:pt x="180435" y="0"/>
                  </a:moveTo>
                  <a:cubicBezTo>
                    <a:pt x="230275" y="0"/>
                    <a:pt x="278198" y="0"/>
                    <a:pt x="328038" y="0"/>
                  </a:cubicBezTo>
                  <a:cubicBezTo>
                    <a:pt x="331872" y="0"/>
                    <a:pt x="335706" y="0"/>
                    <a:pt x="339540" y="0"/>
                  </a:cubicBezTo>
                  <a:cubicBezTo>
                    <a:pt x="351042" y="1917"/>
                    <a:pt x="358709" y="9582"/>
                    <a:pt x="358709" y="21081"/>
                  </a:cubicBezTo>
                  <a:cubicBezTo>
                    <a:pt x="358709" y="32580"/>
                    <a:pt x="351042" y="42163"/>
                    <a:pt x="339540" y="42163"/>
                  </a:cubicBezTo>
                  <a:cubicBezTo>
                    <a:pt x="326122" y="42163"/>
                    <a:pt x="312703" y="42163"/>
                    <a:pt x="299284" y="42163"/>
                  </a:cubicBezTo>
                  <a:cubicBezTo>
                    <a:pt x="211106" y="42163"/>
                    <a:pt x="121010" y="42163"/>
                    <a:pt x="32831" y="42163"/>
                  </a:cubicBezTo>
                  <a:cubicBezTo>
                    <a:pt x="28997" y="42163"/>
                    <a:pt x="27080" y="42163"/>
                    <a:pt x="23246" y="42163"/>
                  </a:cubicBezTo>
                  <a:cubicBezTo>
                    <a:pt x="7911" y="42163"/>
                    <a:pt x="-1674" y="32580"/>
                    <a:pt x="243" y="21081"/>
                  </a:cubicBezTo>
                  <a:cubicBezTo>
                    <a:pt x="243" y="7666"/>
                    <a:pt x="9828" y="0"/>
                    <a:pt x="23246" y="0"/>
                  </a:cubicBezTo>
                  <a:cubicBezTo>
                    <a:pt x="32831" y="0"/>
                    <a:pt x="44332" y="0"/>
                    <a:pt x="53917" y="0"/>
                  </a:cubicBezTo>
                  <a:cubicBezTo>
                    <a:pt x="98006" y="0"/>
                    <a:pt x="138262" y="0"/>
                    <a:pt x="180435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6" name="Google Shape;406;p18"/>
            <p:cNvGrpSpPr/>
            <p:nvPr/>
          </p:nvGrpSpPr>
          <p:grpSpPr>
            <a:xfrm>
              <a:off x="9585373" y="4970730"/>
              <a:ext cx="580990" cy="829676"/>
              <a:chOff x="3041749" y="5243035"/>
              <a:chExt cx="580990" cy="829676"/>
            </a:xfrm>
          </p:grpSpPr>
          <p:sp>
            <p:nvSpPr>
              <p:cNvPr id="407" name="Google Shape;407;p18"/>
              <p:cNvSpPr/>
              <p:nvPr/>
            </p:nvSpPr>
            <p:spPr>
              <a:xfrm>
                <a:off x="3105008" y="5618504"/>
                <a:ext cx="498402" cy="412045"/>
              </a:xfrm>
              <a:custGeom>
                <a:rect b="b" l="l" r="r" t="t"/>
                <a:pathLst>
                  <a:path extrusionOk="0" h="412045" w="498402">
                    <a:moveTo>
                      <a:pt x="3834" y="327719"/>
                    </a:moveTo>
                    <a:cubicBezTo>
                      <a:pt x="23003" y="327719"/>
                      <a:pt x="40256" y="327719"/>
                      <a:pt x="57508" y="327719"/>
                    </a:cubicBezTo>
                    <a:cubicBezTo>
                      <a:pt x="72844" y="327719"/>
                      <a:pt x="82428" y="320054"/>
                      <a:pt x="82428" y="306638"/>
                    </a:cubicBezTo>
                    <a:cubicBezTo>
                      <a:pt x="82428" y="293223"/>
                      <a:pt x="72844" y="287473"/>
                      <a:pt x="57508" y="287473"/>
                    </a:cubicBezTo>
                    <a:cubicBezTo>
                      <a:pt x="38339" y="287473"/>
                      <a:pt x="21086" y="287473"/>
                      <a:pt x="0" y="287473"/>
                    </a:cubicBezTo>
                    <a:cubicBezTo>
                      <a:pt x="0" y="274058"/>
                      <a:pt x="0" y="260642"/>
                      <a:pt x="0" y="245311"/>
                    </a:cubicBezTo>
                    <a:cubicBezTo>
                      <a:pt x="17253" y="245311"/>
                      <a:pt x="32588" y="245311"/>
                      <a:pt x="49840" y="245311"/>
                    </a:cubicBezTo>
                    <a:cubicBezTo>
                      <a:pt x="55591" y="245311"/>
                      <a:pt x="59425" y="245311"/>
                      <a:pt x="65176" y="245311"/>
                    </a:cubicBezTo>
                    <a:cubicBezTo>
                      <a:pt x="76677" y="243394"/>
                      <a:pt x="82428" y="235728"/>
                      <a:pt x="82428" y="224229"/>
                    </a:cubicBezTo>
                    <a:cubicBezTo>
                      <a:pt x="82428" y="212730"/>
                      <a:pt x="74761" y="205064"/>
                      <a:pt x="63259" y="205064"/>
                    </a:cubicBezTo>
                    <a:cubicBezTo>
                      <a:pt x="47923" y="205064"/>
                      <a:pt x="30671" y="205064"/>
                      <a:pt x="15336" y="205064"/>
                    </a:cubicBezTo>
                    <a:cubicBezTo>
                      <a:pt x="11502" y="205064"/>
                      <a:pt x="5751" y="205064"/>
                      <a:pt x="1917" y="205064"/>
                    </a:cubicBezTo>
                    <a:cubicBezTo>
                      <a:pt x="1917" y="191649"/>
                      <a:pt x="1917" y="178234"/>
                      <a:pt x="1917" y="162902"/>
                    </a:cubicBezTo>
                    <a:cubicBezTo>
                      <a:pt x="15336" y="162902"/>
                      <a:pt x="30671" y="162902"/>
                      <a:pt x="44090" y="162902"/>
                    </a:cubicBezTo>
                    <a:cubicBezTo>
                      <a:pt x="51757" y="162902"/>
                      <a:pt x="59425" y="162902"/>
                      <a:pt x="65176" y="162902"/>
                    </a:cubicBezTo>
                    <a:cubicBezTo>
                      <a:pt x="76677" y="160985"/>
                      <a:pt x="84345" y="153319"/>
                      <a:pt x="84345" y="141820"/>
                    </a:cubicBezTo>
                    <a:cubicBezTo>
                      <a:pt x="84345" y="130321"/>
                      <a:pt x="76677" y="122655"/>
                      <a:pt x="65176" y="122655"/>
                    </a:cubicBezTo>
                    <a:cubicBezTo>
                      <a:pt x="47923" y="122655"/>
                      <a:pt x="32588" y="122655"/>
                      <a:pt x="15336" y="122655"/>
                    </a:cubicBezTo>
                    <a:cubicBezTo>
                      <a:pt x="11502" y="122655"/>
                      <a:pt x="5751" y="122655"/>
                      <a:pt x="1917" y="122655"/>
                    </a:cubicBezTo>
                    <a:cubicBezTo>
                      <a:pt x="1917" y="109240"/>
                      <a:pt x="1917" y="95824"/>
                      <a:pt x="1917" y="80492"/>
                    </a:cubicBezTo>
                    <a:cubicBezTo>
                      <a:pt x="17253" y="80492"/>
                      <a:pt x="32588" y="80492"/>
                      <a:pt x="47923" y="80492"/>
                    </a:cubicBezTo>
                    <a:cubicBezTo>
                      <a:pt x="53674" y="80492"/>
                      <a:pt x="59425" y="80492"/>
                      <a:pt x="63259" y="80492"/>
                    </a:cubicBezTo>
                    <a:cubicBezTo>
                      <a:pt x="74761" y="80492"/>
                      <a:pt x="82428" y="72827"/>
                      <a:pt x="84345" y="61328"/>
                    </a:cubicBezTo>
                    <a:cubicBezTo>
                      <a:pt x="84345" y="49829"/>
                      <a:pt x="76677" y="40246"/>
                      <a:pt x="65176" y="40246"/>
                    </a:cubicBezTo>
                    <a:cubicBezTo>
                      <a:pt x="51757" y="40246"/>
                      <a:pt x="38339" y="40246"/>
                      <a:pt x="24920" y="40246"/>
                    </a:cubicBezTo>
                    <a:cubicBezTo>
                      <a:pt x="17253" y="40246"/>
                      <a:pt x="9585" y="40246"/>
                      <a:pt x="1917" y="40246"/>
                    </a:cubicBezTo>
                    <a:cubicBezTo>
                      <a:pt x="1917" y="26831"/>
                      <a:pt x="1917" y="13415"/>
                      <a:pt x="1917" y="0"/>
                    </a:cubicBezTo>
                    <a:cubicBezTo>
                      <a:pt x="166773" y="0"/>
                      <a:pt x="333547" y="0"/>
                      <a:pt x="498403" y="0"/>
                    </a:cubicBezTo>
                    <a:cubicBezTo>
                      <a:pt x="498403" y="13415"/>
                      <a:pt x="498403" y="26831"/>
                      <a:pt x="498403" y="40246"/>
                    </a:cubicBezTo>
                    <a:cubicBezTo>
                      <a:pt x="479233" y="40246"/>
                      <a:pt x="461981" y="40246"/>
                      <a:pt x="442812" y="40246"/>
                    </a:cubicBezTo>
                    <a:cubicBezTo>
                      <a:pt x="437061" y="40246"/>
                      <a:pt x="431310" y="40246"/>
                      <a:pt x="427476" y="42163"/>
                    </a:cubicBezTo>
                    <a:cubicBezTo>
                      <a:pt x="417891" y="45996"/>
                      <a:pt x="414058" y="53662"/>
                      <a:pt x="415975" y="63244"/>
                    </a:cubicBezTo>
                    <a:cubicBezTo>
                      <a:pt x="417891" y="72827"/>
                      <a:pt x="423642" y="78576"/>
                      <a:pt x="433227" y="80492"/>
                    </a:cubicBezTo>
                    <a:cubicBezTo>
                      <a:pt x="448562" y="80492"/>
                      <a:pt x="465815" y="80492"/>
                      <a:pt x="481150" y="80492"/>
                    </a:cubicBezTo>
                    <a:cubicBezTo>
                      <a:pt x="484984" y="80492"/>
                      <a:pt x="490735" y="80492"/>
                      <a:pt x="496486" y="80492"/>
                    </a:cubicBezTo>
                    <a:cubicBezTo>
                      <a:pt x="496486" y="93908"/>
                      <a:pt x="496486" y="107323"/>
                      <a:pt x="496486" y="122655"/>
                    </a:cubicBezTo>
                    <a:cubicBezTo>
                      <a:pt x="483067" y="122655"/>
                      <a:pt x="469649" y="122655"/>
                      <a:pt x="456230" y="122655"/>
                    </a:cubicBezTo>
                    <a:cubicBezTo>
                      <a:pt x="450479" y="122655"/>
                      <a:pt x="442812" y="122655"/>
                      <a:pt x="437061" y="122655"/>
                    </a:cubicBezTo>
                    <a:cubicBezTo>
                      <a:pt x="421725" y="122655"/>
                      <a:pt x="414058" y="130321"/>
                      <a:pt x="414058" y="143737"/>
                    </a:cubicBezTo>
                    <a:cubicBezTo>
                      <a:pt x="414058" y="155235"/>
                      <a:pt x="423642" y="164818"/>
                      <a:pt x="437061" y="164818"/>
                    </a:cubicBezTo>
                    <a:cubicBezTo>
                      <a:pt x="452396" y="164818"/>
                      <a:pt x="467732" y="164818"/>
                      <a:pt x="481150" y="164818"/>
                    </a:cubicBezTo>
                    <a:cubicBezTo>
                      <a:pt x="484984" y="164818"/>
                      <a:pt x="490735" y="164818"/>
                      <a:pt x="494569" y="164818"/>
                    </a:cubicBezTo>
                    <a:cubicBezTo>
                      <a:pt x="494569" y="178234"/>
                      <a:pt x="494569" y="191649"/>
                      <a:pt x="494569" y="206981"/>
                    </a:cubicBezTo>
                    <a:cubicBezTo>
                      <a:pt x="475399" y="206981"/>
                      <a:pt x="454313" y="206981"/>
                      <a:pt x="435144" y="206981"/>
                    </a:cubicBezTo>
                    <a:cubicBezTo>
                      <a:pt x="421725" y="206981"/>
                      <a:pt x="412141" y="214647"/>
                      <a:pt x="412141" y="226146"/>
                    </a:cubicBezTo>
                    <a:cubicBezTo>
                      <a:pt x="412141" y="239561"/>
                      <a:pt x="419809" y="247227"/>
                      <a:pt x="437061" y="247227"/>
                    </a:cubicBezTo>
                    <a:cubicBezTo>
                      <a:pt x="456230" y="247227"/>
                      <a:pt x="475399" y="247227"/>
                      <a:pt x="494569" y="247227"/>
                    </a:cubicBezTo>
                    <a:cubicBezTo>
                      <a:pt x="494569" y="260642"/>
                      <a:pt x="494569" y="274058"/>
                      <a:pt x="494569" y="289390"/>
                    </a:cubicBezTo>
                    <a:cubicBezTo>
                      <a:pt x="473483" y="289390"/>
                      <a:pt x="454313" y="289390"/>
                      <a:pt x="433227" y="289390"/>
                    </a:cubicBezTo>
                    <a:cubicBezTo>
                      <a:pt x="417891" y="289390"/>
                      <a:pt x="408307" y="302805"/>
                      <a:pt x="412141" y="316221"/>
                    </a:cubicBezTo>
                    <a:cubicBezTo>
                      <a:pt x="415975" y="325803"/>
                      <a:pt x="423642" y="329636"/>
                      <a:pt x="435144" y="329636"/>
                    </a:cubicBezTo>
                    <a:cubicBezTo>
                      <a:pt x="452396" y="329636"/>
                      <a:pt x="471566" y="329636"/>
                      <a:pt x="490735" y="329636"/>
                    </a:cubicBezTo>
                    <a:cubicBezTo>
                      <a:pt x="481150" y="366049"/>
                      <a:pt x="460064" y="392880"/>
                      <a:pt x="425559" y="404379"/>
                    </a:cubicBezTo>
                    <a:cubicBezTo>
                      <a:pt x="414058" y="408212"/>
                      <a:pt x="398722" y="412045"/>
                      <a:pt x="387221" y="412045"/>
                    </a:cubicBezTo>
                    <a:cubicBezTo>
                      <a:pt x="291374" y="412045"/>
                      <a:pt x="195527" y="412045"/>
                      <a:pt x="99681" y="412045"/>
                    </a:cubicBezTo>
                    <a:cubicBezTo>
                      <a:pt x="55591" y="410129"/>
                      <a:pt x="11502" y="375632"/>
                      <a:pt x="3834" y="327719"/>
                    </a:cubicBezTo>
                    <a:close/>
                    <a:moveTo>
                      <a:pt x="230032" y="245311"/>
                    </a:moveTo>
                    <a:cubicBezTo>
                      <a:pt x="230032" y="251060"/>
                      <a:pt x="230032" y="258726"/>
                      <a:pt x="230032" y="264476"/>
                    </a:cubicBezTo>
                    <a:cubicBezTo>
                      <a:pt x="230032" y="277891"/>
                      <a:pt x="239617" y="285557"/>
                      <a:pt x="251118" y="285557"/>
                    </a:cubicBezTo>
                    <a:cubicBezTo>
                      <a:pt x="262620" y="285557"/>
                      <a:pt x="272205" y="275974"/>
                      <a:pt x="272205" y="264476"/>
                    </a:cubicBezTo>
                    <a:cubicBezTo>
                      <a:pt x="272205" y="254893"/>
                      <a:pt x="272205" y="243394"/>
                      <a:pt x="272205" y="233812"/>
                    </a:cubicBezTo>
                    <a:cubicBezTo>
                      <a:pt x="272205" y="224229"/>
                      <a:pt x="274121" y="220396"/>
                      <a:pt x="281789" y="216563"/>
                    </a:cubicBezTo>
                    <a:cubicBezTo>
                      <a:pt x="306709" y="203148"/>
                      <a:pt x="318211" y="174400"/>
                      <a:pt x="310543" y="147570"/>
                    </a:cubicBezTo>
                    <a:cubicBezTo>
                      <a:pt x="302875" y="120739"/>
                      <a:pt x="279872" y="101574"/>
                      <a:pt x="253035" y="99657"/>
                    </a:cubicBezTo>
                    <a:cubicBezTo>
                      <a:pt x="224281" y="99657"/>
                      <a:pt x="199361" y="114989"/>
                      <a:pt x="191693" y="141820"/>
                    </a:cubicBezTo>
                    <a:cubicBezTo>
                      <a:pt x="182109" y="168651"/>
                      <a:pt x="191693" y="199315"/>
                      <a:pt x="216613" y="212730"/>
                    </a:cubicBezTo>
                    <a:cubicBezTo>
                      <a:pt x="228115" y="220396"/>
                      <a:pt x="231949" y="228062"/>
                      <a:pt x="230032" y="239561"/>
                    </a:cubicBezTo>
                    <a:cubicBezTo>
                      <a:pt x="230032" y="241477"/>
                      <a:pt x="230032" y="243394"/>
                      <a:pt x="230032" y="245311"/>
                    </a:cubicBezTo>
                    <a:close/>
                  </a:path>
                </a:pathLst>
              </a:custGeom>
              <a:solidFill>
                <a:srgbClr val="24BAA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8" name="Google Shape;408;p18"/>
              <p:cNvGrpSpPr/>
              <p:nvPr/>
            </p:nvGrpSpPr>
            <p:grpSpPr>
              <a:xfrm>
                <a:off x="3041749" y="5243035"/>
                <a:ext cx="580990" cy="829676"/>
                <a:chOff x="3041749" y="5243035"/>
                <a:chExt cx="580990" cy="829676"/>
              </a:xfrm>
            </p:grpSpPr>
            <p:sp>
              <p:nvSpPr>
                <p:cNvPr id="409" name="Google Shape;409;p18"/>
                <p:cNvSpPr/>
                <p:nvPr/>
              </p:nvSpPr>
              <p:spPr>
                <a:xfrm>
                  <a:off x="3041749" y="5243035"/>
                  <a:ext cx="580990" cy="829676"/>
                </a:xfrm>
                <a:custGeom>
                  <a:rect b="b" l="l" r="r" t="t"/>
                  <a:pathLst>
                    <a:path extrusionOk="0" h="829676" w="580990">
                      <a:moveTo>
                        <a:pt x="536741" y="329473"/>
                      </a:moveTo>
                      <a:cubicBezTo>
                        <a:pt x="530990" y="329473"/>
                        <a:pt x="527157" y="329473"/>
                        <a:pt x="519489" y="329473"/>
                      </a:cubicBezTo>
                      <a:lnTo>
                        <a:pt x="519489" y="316057"/>
                      </a:lnTo>
                      <a:cubicBezTo>
                        <a:pt x="519489" y="287310"/>
                        <a:pt x="519489" y="258563"/>
                        <a:pt x="519489" y="229815"/>
                      </a:cubicBezTo>
                      <a:cubicBezTo>
                        <a:pt x="519489" y="172321"/>
                        <a:pt x="500319" y="120575"/>
                        <a:pt x="463898" y="76496"/>
                      </a:cubicBezTo>
                      <a:cubicBezTo>
                        <a:pt x="463898" y="76496"/>
                        <a:pt x="463898" y="76496"/>
                        <a:pt x="463898" y="76496"/>
                      </a:cubicBezTo>
                      <a:cubicBezTo>
                        <a:pt x="456230" y="72663"/>
                        <a:pt x="433227" y="40083"/>
                        <a:pt x="398722" y="26668"/>
                      </a:cubicBezTo>
                      <a:cubicBezTo>
                        <a:pt x="262620" y="-44243"/>
                        <a:pt x="97763" y="32417"/>
                        <a:pt x="67093" y="183820"/>
                      </a:cubicBezTo>
                      <a:cubicBezTo>
                        <a:pt x="63259" y="206817"/>
                        <a:pt x="63259" y="229815"/>
                        <a:pt x="63259" y="254730"/>
                      </a:cubicBezTo>
                      <a:cubicBezTo>
                        <a:pt x="63259" y="279644"/>
                        <a:pt x="63259" y="304559"/>
                        <a:pt x="63259" y="331389"/>
                      </a:cubicBezTo>
                      <a:cubicBezTo>
                        <a:pt x="55591" y="331389"/>
                        <a:pt x="49840" y="331389"/>
                        <a:pt x="44089" y="331389"/>
                      </a:cubicBezTo>
                      <a:cubicBezTo>
                        <a:pt x="19169" y="331389"/>
                        <a:pt x="1917" y="346721"/>
                        <a:pt x="0" y="371636"/>
                      </a:cubicBezTo>
                      <a:cubicBezTo>
                        <a:pt x="0" y="375469"/>
                        <a:pt x="0" y="379301"/>
                        <a:pt x="0" y="385051"/>
                      </a:cubicBezTo>
                      <a:lnTo>
                        <a:pt x="0" y="701272"/>
                      </a:lnTo>
                      <a:cubicBezTo>
                        <a:pt x="9585" y="770265"/>
                        <a:pt x="63259" y="820094"/>
                        <a:pt x="122684" y="827760"/>
                      </a:cubicBezTo>
                      <a:cubicBezTo>
                        <a:pt x="124601" y="827760"/>
                        <a:pt x="124601" y="829676"/>
                        <a:pt x="126517" y="829676"/>
                      </a:cubicBezTo>
                      <a:lnTo>
                        <a:pt x="454313" y="829676"/>
                      </a:lnTo>
                      <a:cubicBezTo>
                        <a:pt x="463898" y="827760"/>
                        <a:pt x="473482" y="823927"/>
                        <a:pt x="483067" y="822011"/>
                      </a:cubicBezTo>
                      <a:cubicBezTo>
                        <a:pt x="542492" y="800929"/>
                        <a:pt x="580830" y="747267"/>
                        <a:pt x="580830" y="684023"/>
                      </a:cubicBezTo>
                      <a:cubicBezTo>
                        <a:pt x="580830" y="582449"/>
                        <a:pt x="580830" y="478959"/>
                        <a:pt x="580830" y="377385"/>
                      </a:cubicBezTo>
                      <a:cubicBezTo>
                        <a:pt x="582748" y="346721"/>
                        <a:pt x="567412" y="329473"/>
                        <a:pt x="536741" y="329473"/>
                      </a:cubicBezTo>
                      <a:close/>
                      <a:moveTo>
                        <a:pt x="109265" y="193402"/>
                      </a:moveTo>
                      <a:cubicBezTo>
                        <a:pt x="120767" y="105244"/>
                        <a:pt x="201278" y="40083"/>
                        <a:pt x="291374" y="40083"/>
                      </a:cubicBezTo>
                      <a:cubicBezTo>
                        <a:pt x="381470" y="40083"/>
                        <a:pt x="463898" y="105244"/>
                        <a:pt x="475399" y="193402"/>
                      </a:cubicBezTo>
                      <a:cubicBezTo>
                        <a:pt x="481150" y="237481"/>
                        <a:pt x="479233" y="283477"/>
                        <a:pt x="481150" y="329473"/>
                      </a:cubicBezTo>
                      <a:lnTo>
                        <a:pt x="107348" y="329473"/>
                      </a:lnTo>
                      <a:cubicBezTo>
                        <a:pt x="107348" y="327556"/>
                        <a:pt x="105431" y="327556"/>
                        <a:pt x="105431" y="327556"/>
                      </a:cubicBezTo>
                      <a:cubicBezTo>
                        <a:pt x="107348" y="281560"/>
                        <a:pt x="103514" y="237481"/>
                        <a:pt x="109265" y="193402"/>
                      </a:cubicBezTo>
                      <a:close/>
                      <a:moveTo>
                        <a:pt x="540575" y="578616"/>
                      </a:moveTo>
                      <a:cubicBezTo>
                        <a:pt x="521406" y="578616"/>
                        <a:pt x="500319" y="578616"/>
                        <a:pt x="481150" y="578616"/>
                      </a:cubicBezTo>
                      <a:cubicBezTo>
                        <a:pt x="467732" y="578616"/>
                        <a:pt x="458147" y="586282"/>
                        <a:pt x="458147" y="597781"/>
                      </a:cubicBezTo>
                      <a:cubicBezTo>
                        <a:pt x="458147" y="611197"/>
                        <a:pt x="465814" y="618863"/>
                        <a:pt x="483067" y="618863"/>
                      </a:cubicBezTo>
                      <a:cubicBezTo>
                        <a:pt x="502236" y="618863"/>
                        <a:pt x="521406" y="618863"/>
                        <a:pt x="540575" y="618863"/>
                      </a:cubicBezTo>
                      <a:lnTo>
                        <a:pt x="540575" y="661025"/>
                      </a:lnTo>
                      <a:cubicBezTo>
                        <a:pt x="519489" y="661025"/>
                        <a:pt x="500319" y="661025"/>
                        <a:pt x="479233" y="661025"/>
                      </a:cubicBezTo>
                      <a:cubicBezTo>
                        <a:pt x="463898" y="661025"/>
                        <a:pt x="454313" y="674441"/>
                        <a:pt x="458147" y="687856"/>
                      </a:cubicBezTo>
                      <a:cubicBezTo>
                        <a:pt x="461981" y="697439"/>
                        <a:pt x="469649" y="701272"/>
                        <a:pt x="481150" y="701272"/>
                      </a:cubicBezTo>
                      <a:cubicBezTo>
                        <a:pt x="498403" y="701272"/>
                        <a:pt x="517572" y="701272"/>
                        <a:pt x="536741" y="701272"/>
                      </a:cubicBezTo>
                      <a:cubicBezTo>
                        <a:pt x="527157" y="737685"/>
                        <a:pt x="506070" y="764516"/>
                        <a:pt x="471565" y="776015"/>
                      </a:cubicBezTo>
                      <a:cubicBezTo>
                        <a:pt x="460064" y="779848"/>
                        <a:pt x="444728" y="783681"/>
                        <a:pt x="433227" y="783681"/>
                      </a:cubicBezTo>
                      <a:cubicBezTo>
                        <a:pt x="337380" y="783681"/>
                        <a:pt x="241533" y="783681"/>
                        <a:pt x="145687" y="783681"/>
                      </a:cubicBezTo>
                      <a:cubicBezTo>
                        <a:pt x="93930" y="783681"/>
                        <a:pt x="51757" y="749184"/>
                        <a:pt x="44089" y="701272"/>
                      </a:cubicBezTo>
                      <a:cubicBezTo>
                        <a:pt x="63259" y="701272"/>
                        <a:pt x="80511" y="701272"/>
                        <a:pt x="97763" y="701272"/>
                      </a:cubicBezTo>
                      <a:cubicBezTo>
                        <a:pt x="113099" y="701272"/>
                        <a:pt x="122684" y="693606"/>
                        <a:pt x="122684" y="680190"/>
                      </a:cubicBezTo>
                      <a:cubicBezTo>
                        <a:pt x="122684" y="666775"/>
                        <a:pt x="113099" y="661025"/>
                        <a:pt x="97763" y="661025"/>
                      </a:cubicBezTo>
                      <a:cubicBezTo>
                        <a:pt x="78594" y="661025"/>
                        <a:pt x="61342" y="661025"/>
                        <a:pt x="40255" y="661025"/>
                      </a:cubicBezTo>
                      <a:lnTo>
                        <a:pt x="40255" y="618863"/>
                      </a:lnTo>
                      <a:cubicBezTo>
                        <a:pt x="57508" y="618863"/>
                        <a:pt x="72843" y="618863"/>
                        <a:pt x="90096" y="618863"/>
                      </a:cubicBezTo>
                      <a:cubicBezTo>
                        <a:pt x="95847" y="618863"/>
                        <a:pt x="99680" y="618863"/>
                        <a:pt x="105431" y="618863"/>
                      </a:cubicBezTo>
                      <a:cubicBezTo>
                        <a:pt x="116933" y="616946"/>
                        <a:pt x="122684" y="609280"/>
                        <a:pt x="122684" y="597781"/>
                      </a:cubicBezTo>
                      <a:cubicBezTo>
                        <a:pt x="122684" y="586282"/>
                        <a:pt x="115016" y="578616"/>
                        <a:pt x="103514" y="578616"/>
                      </a:cubicBezTo>
                      <a:cubicBezTo>
                        <a:pt x="88179" y="578616"/>
                        <a:pt x="70926" y="578616"/>
                        <a:pt x="55591" y="578616"/>
                      </a:cubicBezTo>
                      <a:cubicBezTo>
                        <a:pt x="51757" y="578616"/>
                        <a:pt x="46006" y="578616"/>
                        <a:pt x="42172" y="578616"/>
                      </a:cubicBezTo>
                      <a:lnTo>
                        <a:pt x="42172" y="536454"/>
                      </a:lnTo>
                      <a:cubicBezTo>
                        <a:pt x="55591" y="536454"/>
                        <a:pt x="70926" y="536454"/>
                        <a:pt x="84345" y="536454"/>
                      </a:cubicBezTo>
                      <a:cubicBezTo>
                        <a:pt x="92013" y="536454"/>
                        <a:pt x="99680" y="536454"/>
                        <a:pt x="105431" y="536454"/>
                      </a:cubicBezTo>
                      <a:cubicBezTo>
                        <a:pt x="116933" y="534537"/>
                        <a:pt x="124601" y="526871"/>
                        <a:pt x="124601" y="515372"/>
                      </a:cubicBezTo>
                      <a:cubicBezTo>
                        <a:pt x="124601" y="503873"/>
                        <a:pt x="116933" y="496207"/>
                        <a:pt x="105431" y="496207"/>
                      </a:cubicBezTo>
                      <a:cubicBezTo>
                        <a:pt x="88179" y="496207"/>
                        <a:pt x="72843" y="496207"/>
                        <a:pt x="55591" y="496207"/>
                      </a:cubicBezTo>
                      <a:cubicBezTo>
                        <a:pt x="51757" y="496207"/>
                        <a:pt x="46006" y="496207"/>
                        <a:pt x="42172" y="496207"/>
                      </a:cubicBezTo>
                      <a:lnTo>
                        <a:pt x="42172" y="454044"/>
                      </a:lnTo>
                      <a:cubicBezTo>
                        <a:pt x="57508" y="454044"/>
                        <a:pt x="72843" y="454044"/>
                        <a:pt x="88179" y="454044"/>
                      </a:cubicBezTo>
                      <a:cubicBezTo>
                        <a:pt x="93930" y="454044"/>
                        <a:pt x="99680" y="454044"/>
                        <a:pt x="103514" y="454044"/>
                      </a:cubicBezTo>
                      <a:cubicBezTo>
                        <a:pt x="115016" y="454044"/>
                        <a:pt x="122684" y="446379"/>
                        <a:pt x="124601" y="434880"/>
                      </a:cubicBezTo>
                      <a:cubicBezTo>
                        <a:pt x="124601" y="423381"/>
                        <a:pt x="116933" y="413798"/>
                        <a:pt x="105431" y="413798"/>
                      </a:cubicBezTo>
                      <a:cubicBezTo>
                        <a:pt x="92013" y="413798"/>
                        <a:pt x="78594" y="413798"/>
                        <a:pt x="65176" y="413798"/>
                      </a:cubicBezTo>
                      <a:cubicBezTo>
                        <a:pt x="57508" y="413798"/>
                        <a:pt x="49840" y="413798"/>
                        <a:pt x="42172" y="413798"/>
                      </a:cubicBezTo>
                      <a:lnTo>
                        <a:pt x="42172" y="373552"/>
                      </a:lnTo>
                      <a:lnTo>
                        <a:pt x="538658" y="373552"/>
                      </a:lnTo>
                      <a:lnTo>
                        <a:pt x="538658" y="413798"/>
                      </a:lnTo>
                      <a:cubicBezTo>
                        <a:pt x="519489" y="413798"/>
                        <a:pt x="502236" y="413798"/>
                        <a:pt x="483067" y="413798"/>
                      </a:cubicBezTo>
                      <a:cubicBezTo>
                        <a:pt x="477316" y="413798"/>
                        <a:pt x="471565" y="413798"/>
                        <a:pt x="467732" y="415715"/>
                      </a:cubicBezTo>
                      <a:cubicBezTo>
                        <a:pt x="458147" y="419548"/>
                        <a:pt x="454313" y="427214"/>
                        <a:pt x="456230" y="436796"/>
                      </a:cubicBezTo>
                      <a:cubicBezTo>
                        <a:pt x="458147" y="446379"/>
                        <a:pt x="463898" y="452128"/>
                        <a:pt x="473482" y="454044"/>
                      </a:cubicBezTo>
                      <a:cubicBezTo>
                        <a:pt x="488818" y="454044"/>
                        <a:pt x="506070" y="454044"/>
                        <a:pt x="521406" y="454044"/>
                      </a:cubicBezTo>
                      <a:cubicBezTo>
                        <a:pt x="525240" y="454044"/>
                        <a:pt x="530990" y="454044"/>
                        <a:pt x="536741" y="454044"/>
                      </a:cubicBezTo>
                      <a:lnTo>
                        <a:pt x="536741" y="496207"/>
                      </a:lnTo>
                      <a:cubicBezTo>
                        <a:pt x="523322" y="496207"/>
                        <a:pt x="509904" y="496207"/>
                        <a:pt x="496486" y="496207"/>
                      </a:cubicBezTo>
                      <a:cubicBezTo>
                        <a:pt x="490735" y="496207"/>
                        <a:pt x="483067" y="496207"/>
                        <a:pt x="477316" y="496207"/>
                      </a:cubicBezTo>
                      <a:cubicBezTo>
                        <a:pt x="461981" y="496207"/>
                        <a:pt x="454313" y="503873"/>
                        <a:pt x="454313" y="517289"/>
                      </a:cubicBezTo>
                      <a:cubicBezTo>
                        <a:pt x="454313" y="528788"/>
                        <a:pt x="463898" y="538370"/>
                        <a:pt x="477316" y="538370"/>
                      </a:cubicBezTo>
                      <a:cubicBezTo>
                        <a:pt x="492652" y="538370"/>
                        <a:pt x="507987" y="538370"/>
                        <a:pt x="521406" y="538370"/>
                      </a:cubicBezTo>
                      <a:cubicBezTo>
                        <a:pt x="525240" y="538370"/>
                        <a:pt x="530990" y="538370"/>
                        <a:pt x="534824" y="538370"/>
                      </a:cubicBezTo>
                      <a:lnTo>
                        <a:pt x="534824" y="578616"/>
                      </a:lnTo>
                      <a:close/>
                    </a:path>
                  </a:pathLst>
                </a:custGeom>
                <a:solidFill>
                  <a:srgbClr val="092E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18"/>
                <p:cNvSpPr/>
                <p:nvPr/>
              </p:nvSpPr>
              <p:spPr>
                <a:xfrm>
                  <a:off x="3272769" y="5718161"/>
                  <a:ext cx="123861" cy="186143"/>
                </a:xfrm>
                <a:custGeom>
                  <a:rect b="b" l="l" r="r" t="t"/>
                  <a:pathLst>
                    <a:path extrusionOk="0" h="186143" w="123861">
                      <a:moveTo>
                        <a:pt x="41185" y="145653"/>
                      </a:moveTo>
                      <a:cubicBezTo>
                        <a:pt x="41185" y="143737"/>
                        <a:pt x="41185" y="141820"/>
                        <a:pt x="41185" y="139904"/>
                      </a:cubicBezTo>
                      <a:cubicBezTo>
                        <a:pt x="43102" y="128405"/>
                        <a:pt x="39268" y="120739"/>
                        <a:pt x="27766" y="113073"/>
                      </a:cubicBezTo>
                      <a:cubicBezTo>
                        <a:pt x="2846" y="99657"/>
                        <a:pt x="-4822" y="68994"/>
                        <a:pt x="2846" y="42163"/>
                      </a:cubicBezTo>
                      <a:cubicBezTo>
                        <a:pt x="12431" y="15332"/>
                        <a:pt x="37351" y="0"/>
                        <a:pt x="64188" y="0"/>
                      </a:cubicBezTo>
                      <a:cubicBezTo>
                        <a:pt x="91025" y="0"/>
                        <a:pt x="114028" y="19165"/>
                        <a:pt x="121696" y="47912"/>
                      </a:cubicBezTo>
                      <a:cubicBezTo>
                        <a:pt x="129364" y="74743"/>
                        <a:pt x="115945" y="103490"/>
                        <a:pt x="92942" y="116906"/>
                      </a:cubicBezTo>
                      <a:cubicBezTo>
                        <a:pt x="85274" y="120739"/>
                        <a:pt x="81440" y="126488"/>
                        <a:pt x="83357" y="134154"/>
                      </a:cubicBezTo>
                      <a:cubicBezTo>
                        <a:pt x="83357" y="143737"/>
                        <a:pt x="83357" y="155236"/>
                        <a:pt x="83357" y="164818"/>
                      </a:cubicBezTo>
                      <a:cubicBezTo>
                        <a:pt x="83357" y="178234"/>
                        <a:pt x="73773" y="187816"/>
                        <a:pt x="62271" y="185899"/>
                      </a:cubicBezTo>
                      <a:cubicBezTo>
                        <a:pt x="50770" y="185899"/>
                        <a:pt x="43102" y="176317"/>
                        <a:pt x="41185" y="164818"/>
                      </a:cubicBezTo>
                      <a:cubicBezTo>
                        <a:pt x="41185" y="159069"/>
                        <a:pt x="41185" y="151403"/>
                        <a:pt x="41185" y="145653"/>
                      </a:cubicBezTo>
                      <a:close/>
                      <a:moveTo>
                        <a:pt x="81440" y="61328"/>
                      </a:moveTo>
                      <a:cubicBezTo>
                        <a:pt x="81440" y="49829"/>
                        <a:pt x="71856" y="40246"/>
                        <a:pt x="60354" y="40246"/>
                      </a:cubicBezTo>
                      <a:cubicBezTo>
                        <a:pt x="48852" y="40246"/>
                        <a:pt x="41185" y="49829"/>
                        <a:pt x="41185" y="61328"/>
                      </a:cubicBezTo>
                      <a:cubicBezTo>
                        <a:pt x="41185" y="72827"/>
                        <a:pt x="50770" y="82409"/>
                        <a:pt x="62271" y="82409"/>
                      </a:cubicBezTo>
                      <a:cubicBezTo>
                        <a:pt x="73773" y="82409"/>
                        <a:pt x="83357" y="72827"/>
                        <a:pt x="81440" y="61328"/>
                      </a:cubicBezTo>
                      <a:close/>
                    </a:path>
                  </a:pathLst>
                </a:custGeom>
                <a:solidFill>
                  <a:srgbClr val="092E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11" name="Google Shape;411;p18"/>
            <p:cNvSpPr/>
            <p:nvPr/>
          </p:nvSpPr>
          <p:spPr>
            <a:xfrm>
              <a:off x="9301667" y="5051059"/>
              <a:ext cx="311548" cy="40246"/>
            </a:xfrm>
            <a:custGeom>
              <a:rect b="b" l="l" r="r" t="t"/>
              <a:pathLst>
                <a:path extrusionOk="0" h="40246" w="311548">
                  <a:moveTo>
                    <a:pt x="155271" y="0"/>
                  </a:moveTo>
                  <a:cubicBezTo>
                    <a:pt x="199361" y="0"/>
                    <a:pt x="241533" y="0"/>
                    <a:pt x="285623" y="0"/>
                  </a:cubicBezTo>
                  <a:cubicBezTo>
                    <a:pt x="293291" y="0"/>
                    <a:pt x="300958" y="3833"/>
                    <a:pt x="306709" y="7666"/>
                  </a:cubicBezTo>
                  <a:cubicBezTo>
                    <a:pt x="316294" y="17249"/>
                    <a:pt x="310543" y="34497"/>
                    <a:pt x="299041" y="38330"/>
                  </a:cubicBezTo>
                  <a:cubicBezTo>
                    <a:pt x="295208" y="40246"/>
                    <a:pt x="289457" y="40246"/>
                    <a:pt x="285623" y="40246"/>
                  </a:cubicBezTo>
                  <a:cubicBezTo>
                    <a:pt x="199361" y="40246"/>
                    <a:pt x="115016" y="40246"/>
                    <a:pt x="28754" y="40246"/>
                  </a:cubicBezTo>
                  <a:cubicBezTo>
                    <a:pt x="26837" y="40246"/>
                    <a:pt x="23003" y="40246"/>
                    <a:pt x="21086" y="40246"/>
                  </a:cubicBezTo>
                  <a:cubicBezTo>
                    <a:pt x="9585" y="38330"/>
                    <a:pt x="0" y="30664"/>
                    <a:pt x="0" y="19165"/>
                  </a:cubicBezTo>
                  <a:cubicBezTo>
                    <a:pt x="0" y="7666"/>
                    <a:pt x="9585" y="0"/>
                    <a:pt x="21086" y="0"/>
                  </a:cubicBezTo>
                  <a:cubicBezTo>
                    <a:pt x="65176" y="0"/>
                    <a:pt x="111182" y="0"/>
                    <a:pt x="155271" y="0"/>
                  </a:cubicBezTo>
                  <a:cubicBezTo>
                    <a:pt x="155271" y="0"/>
                    <a:pt x="155271" y="0"/>
                    <a:pt x="155271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9301667" y="4945652"/>
              <a:ext cx="207028" cy="42162"/>
            </a:xfrm>
            <a:custGeom>
              <a:rect b="b" l="l" r="r" t="t"/>
              <a:pathLst>
                <a:path extrusionOk="0" h="42162" w="207028">
                  <a:moveTo>
                    <a:pt x="103514" y="42163"/>
                  </a:moveTo>
                  <a:cubicBezTo>
                    <a:pt x="76677" y="42163"/>
                    <a:pt x="51757" y="42163"/>
                    <a:pt x="24920" y="42163"/>
                  </a:cubicBezTo>
                  <a:cubicBezTo>
                    <a:pt x="9585" y="42163"/>
                    <a:pt x="0" y="34497"/>
                    <a:pt x="0" y="21081"/>
                  </a:cubicBezTo>
                  <a:cubicBezTo>
                    <a:pt x="0" y="7666"/>
                    <a:pt x="9585" y="0"/>
                    <a:pt x="24920" y="0"/>
                  </a:cubicBezTo>
                  <a:cubicBezTo>
                    <a:pt x="76677" y="0"/>
                    <a:pt x="130352" y="0"/>
                    <a:pt x="182109" y="0"/>
                  </a:cubicBezTo>
                  <a:cubicBezTo>
                    <a:pt x="197444" y="0"/>
                    <a:pt x="207029" y="7666"/>
                    <a:pt x="207029" y="21081"/>
                  </a:cubicBezTo>
                  <a:cubicBezTo>
                    <a:pt x="207029" y="34497"/>
                    <a:pt x="197444" y="42163"/>
                    <a:pt x="182109" y="42163"/>
                  </a:cubicBezTo>
                  <a:cubicBezTo>
                    <a:pt x="155271" y="42163"/>
                    <a:pt x="128434" y="42163"/>
                    <a:pt x="103514" y="42163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9299750" y="5173715"/>
              <a:ext cx="208945" cy="42162"/>
            </a:xfrm>
            <a:custGeom>
              <a:rect b="b" l="l" r="r" t="t"/>
              <a:pathLst>
                <a:path extrusionOk="0" h="42162" w="208945">
                  <a:moveTo>
                    <a:pt x="103515" y="42163"/>
                  </a:moveTo>
                  <a:cubicBezTo>
                    <a:pt x="76677" y="42163"/>
                    <a:pt x="51757" y="42163"/>
                    <a:pt x="24920" y="42163"/>
                  </a:cubicBezTo>
                  <a:cubicBezTo>
                    <a:pt x="9585" y="42163"/>
                    <a:pt x="0" y="34497"/>
                    <a:pt x="0" y="21081"/>
                  </a:cubicBezTo>
                  <a:cubicBezTo>
                    <a:pt x="0" y="9582"/>
                    <a:pt x="9585" y="0"/>
                    <a:pt x="24920" y="0"/>
                  </a:cubicBezTo>
                  <a:cubicBezTo>
                    <a:pt x="78594" y="0"/>
                    <a:pt x="130352" y="0"/>
                    <a:pt x="184026" y="0"/>
                  </a:cubicBezTo>
                  <a:cubicBezTo>
                    <a:pt x="199361" y="0"/>
                    <a:pt x="208946" y="7666"/>
                    <a:pt x="208946" y="21081"/>
                  </a:cubicBezTo>
                  <a:cubicBezTo>
                    <a:pt x="208946" y="32580"/>
                    <a:pt x="199361" y="40246"/>
                    <a:pt x="185942" y="42163"/>
                  </a:cubicBezTo>
                  <a:cubicBezTo>
                    <a:pt x="157188" y="42163"/>
                    <a:pt x="130352" y="42163"/>
                    <a:pt x="103515" y="42163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9297833" y="5277205"/>
              <a:ext cx="187859" cy="42162"/>
            </a:xfrm>
            <a:custGeom>
              <a:rect b="b" l="l" r="r" t="t"/>
              <a:pathLst>
                <a:path extrusionOk="0" h="42162" w="187859">
                  <a:moveTo>
                    <a:pt x="95847" y="1917"/>
                  </a:moveTo>
                  <a:cubicBezTo>
                    <a:pt x="118850" y="1917"/>
                    <a:pt x="141853" y="1917"/>
                    <a:pt x="164856" y="1917"/>
                  </a:cubicBezTo>
                  <a:cubicBezTo>
                    <a:pt x="180192" y="1917"/>
                    <a:pt x="187859" y="9582"/>
                    <a:pt x="187859" y="21081"/>
                  </a:cubicBezTo>
                  <a:cubicBezTo>
                    <a:pt x="187859" y="34497"/>
                    <a:pt x="178275" y="42163"/>
                    <a:pt x="162939" y="42163"/>
                  </a:cubicBezTo>
                  <a:cubicBezTo>
                    <a:pt x="116933" y="42163"/>
                    <a:pt x="70926" y="42163"/>
                    <a:pt x="24920" y="42163"/>
                  </a:cubicBezTo>
                  <a:cubicBezTo>
                    <a:pt x="11501" y="42163"/>
                    <a:pt x="1917" y="34497"/>
                    <a:pt x="0" y="21081"/>
                  </a:cubicBezTo>
                  <a:cubicBezTo>
                    <a:pt x="0" y="9582"/>
                    <a:pt x="9585" y="0"/>
                    <a:pt x="24920" y="0"/>
                  </a:cubicBezTo>
                  <a:cubicBezTo>
                    <a:pt x="49840" y="1917"/>
                    <a:pt x="72843" y="1917"/>
                    <a:pt x="95847" y="1917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"/>
          <p:cNvSpPr txBox="1"/>
          <p:nvPr>
            <p:ph idx="1" type="body"/>
          </p:nvPr>
        </p:nvSpPr>
        <p:spPr>
          <a:xfrm>
            <a:off x="1151069" y="1747126"/>
            <a:ext cx="3969571" cy="3565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n-US" sz="3200"/>
              <a:t>Every accomplishment starts with the decision to try</a:t>
            </a:r>
            <a:endParaRPr/>
          </a:p>
        </p:txBody>
      </p:sp>
      <p:sp>
        <p:nvSpPr>
          <p:cNvPr id="420" name="Google Shape;420;p19"/>
          <p:cNvSpPr txBox="1"/>
          <p:nvPr/>
        </p:nvSpPr>
        <p:spPr>
          <a:xfrm>
            <a:off x="0" y="4103398"/>
            <a:ext cx="6095999" cy="153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JFK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7584" l="0" r="18517" t="1561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22" name="Google Shape;422;p19"/>
          <p:cNvSpPr/>
          <p:nvPr/>
        </p:nvSpPr>
        <p:spPr>
          <a:xfrm>
            <a:off x="5297890" y="3031202"/>
            <a:ext cx="1367826" cy="997498"/>
          </a:xfrm>
          <a:custGeom>
            <a:rect b="b" l="l" r="r" t="t"/>
            <a:pathLst>
              <a:path extrusionOk="0" h="671727" w="921110">
                <a:moveTo>
                  <a:pt x="719999" y="669034"/>
                </a:moveTo>
                <a:cubicBezTo>
                  <a:pt x="715509" y="669034"/>
                  <a:pt x="710122" y="669034"/>
                  <a:pt x="705633" y="668136"/>
                </a:cubicBezTo>
                <a:cubicBezTo>
                  <a:pt x="641888" y="664544"/>
                  <a:pt x="582632" y="634908"/>
                  <a:pt x="546719" y="590007"/>
                </a:cubicBezTo>
                <a:cubicBezTo>
                  <a:pt x="468608" y="490325"/>
                  <a:pt x="518886" y="318801"/>
                  <a:pt x="544025" y="250551"/>
                </a:cubicBezTo>
                <a:cubicBezTo>
                  <a:pt x="585325" y="147277"/>
                  <a:pt x="665231" y="61964"/>
                  <a:pt x="774766" y="3592"/>
                </a:cubicBezTo>
                <a:lnTo>
                  <a:pt x="781948" y="0"/>
                </a:lnTo>
                <a:lnTo>
                  <a:pt x="856468" y="133807"/>
                </a:lnTo>
                <a:lnTo>
                  <a:pt x="848387" y="137399"/>
                </a:lnTo>
                <a:cubicBezTo>
                  <a:pt x="783744" y="162544"/>
                  <a:pt x="737955" y="211037"/>
                  <a:pt x="711918" y="281982"/>
                </a:cubicBezTo>
                <a:lnTo>
                  <a:pt x="715509" y="281982"/>
                </a:lnTo>
                <a:cubicBezTo>
                  <a:pt x="780153" y="281982"/>
                  <a:pt x="829533" y="299943"/>
                  <a:pt x="864548" y="336762"/>
                </a:cubicBezTo>
                <a:cubicBezTo>
                  <a:pt x="902257" y="371785"/>
                  <a:pt x="920213" y="416687"/>
                  <a:pt x="921111" y="474161"/>
                </a:cubicBezTo>
                <a:cubicBezTo>
                  <a:pt x="921111" y="528043"/>
                  <a:pt x="903154" y="574740"/>
                  <a:pt x="866344" y="611559"/>
                </a:cubicBezTo>
                <a:cubicBezTo>
                  <a:pt x="827737" y="648379"/>
                  <a:pt x="775664" y="669034"/>
                  <a:pt x="719999" y="669034"/>
                </a:cubicBezTo>
                <a:close/>
                <a:moveTo>
                  <a:pt x="215422" y="671728"/>
                </a:moveTo>
                <a:cubicBezTo>
                  <a:pt x="210933" y="671728"/>
                  <a:pt x="205546" y="671728"/>
                  <a:pt x="201057" y="670830"/>
                </a:cubicBezTo>
                <a:cubicBezTo>
                  <a:pt x="136413" y="667238"/>
                  <a:pt x="77157" y="637603"/>
                  <a:pt x="41244" y="592701"/>
                </a:cubicBezTo>
                <a:cubicBezTo>
                  <a:pt x="9820" y="551391"/>
                  <a:pt x="-3647" y="495713"/>
                  <a:pt x="842" y="425667"/>
                </a:cubicBezTo>
                <a:cubicBezTo>
                  <a:pt x="4433" y="372683"/>
                  <a:pt x="18798" y="310719"/>
                  <a:pt x="41244" y="253245"/>
                </a:cubicBezTo>
                <a:cubicBezTo>
                  <a:pt x="79850" y="150869"/>
                  <a:pt x="158859" y="65556"/>
                  <a:pt x="270189" y="6286"/>
                </a:cubicBezTo>
                <a:lnTo>
                  <a:pt x="277372" y="2694"/>
                </a:lnTo>
                <a:lnTo>
                  <a:pt x="351891" y="136501"/>
                </a:lnTo>
                <a:lnTo>
                  <a:pt x="343810" y="140093"/>
                </a:lnTo>
                <a:cubicBezTo>
                  <a:pt x="279167" y="165238"/>
                  <a:pt x="233378" y="213731"/>
                  <a:pt x="207341" y="284676"/>
                </a:cubicBezTo>
                <a:lnTo>
                  <a:pt x="210933" y="284676"/>
                </a:lnTo>
                <a:cubicBezTo>
                  <a:pt x="275576" y="284676"/>
                  <a:pt x="324956" y="302637"/>
                  <a:pt x="362665" y="339456"/>
                </a:cubicBezTo>
                <a:cubicBezTo>
                  <a:pt x="397680" y="374479"/>
                  <a:pt x="416534" y="421177"/>
                  <a:pt x="416534" y="476855"/>
                </a:cubicBezTo>
                <a:cubicBezTo>
                  <a:pt x="416534" y="529839"/>
                  <a:pt x="399476" y="576536"/>
                  <a:pt x="364460" y="614254"/>
                </a:cubicBezTo>
                <a:cubicBezTo>
                  <a:pt x="324956" y="651073"/>
                  <a:pt x="271985" y="671728"/>
                  <a:pt x="215422" y="671728"/>
                </a:cubicBez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>
            <p:ph idx="1" type="body"/>
          </p:nvPr>
        </p:nvSpPr>
        <p:spPr>
          <a:xfrm>
            <a:off x="5943600" y="1613797"/>
            <a:ext cx="5130800" cy="39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Tutoren/plejepersonalet: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Er i stand til at identificere, hvad der virker for at fastholde deltagerne og anvende de nødvendige pædagogiske værktøjer til at gøre det muligt for deltagerne at lære IT-teknologi.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Forstår de forskellige læringsprocesser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Er i stand til at anvende en positiv og empatisk holdning til træning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Er i stand til at formidle viden om etik i forbindelse med digital sikkerhed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7" name="Google Shape;167;p2"/>
          <p:cNvSpPr txBox="1"/>
          <p:nvPr>
            <p:ph idx="2" type="body"/>
          </p:nvPr>
        </p:nvSpPr>
        <p:spPr>
          <a:xfrm>
            <a:off x="5943601" y="647039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BAA2"/>
              </a:buClr>
              <a:buSzPts val="3600"/>
              <a:buNone/>
            </a:pPr>
            <a:r>
              <a:rPr lang="en-US"/>
              <a:t>Læringsudbytte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68" name="Google Shape;168;p2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6187" r="6185" t="0"/>
          <a:stretch/>
        </p:blipFill>
        <p:spPr>
          <a:xfrm>
            <a:off x="0" y="1866787"/>
            <a:ext cx="5130800" cy="39131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/>
          <p:nvPr>
            <p:ph idx="2" type="body"/>
          </p:nvPr>
        </p:nvSpPr>
        <p:spPr>
          <a:xfrm>
            <a:off x="690953" y="3739641"/>
            <a:ext cx="3195485" cy="837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BAA2"/>
              </a:buClr>
              <a:buSzPts val="5000"/>
              <a:buNone/>
            </a:pPr>
            <a:r>
              <a:rPr lang="en-US"/>
              <a:t>Tak!</a:t>
            </a:r>
            <a:endParaRPr/>
          </a:p>
        </p:txBody>
      </p:sp>
      <p:sp>
        <p:nvSpPr>
          <p:cNvPr id="429" name="Google Shape;429;p20"/>
          <p:cNvSpPr txBox="1"/>
          <p:nvPr>
            <p:ph idx="1" type="body"/>
          </p:nvPr>
        </p:nvSpPr>
        <p:spPr>
          <a:xfrm>
            <a:off x="7665396" y="5611394"/>
            <a:ext cx="3875423" cy="731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﻿www.housingcare.net</a:t>
            </a:r>
            <a:endParaRPr/>
          </a:p>
        </p:txBody>
      </p:sp>
      <p:grpSp>
        <p:nvGrpSpPr>
          <p:cNvPr id="430" name="Google Shape;430;p20"/>
          <p:cNvGrpSpPr/>
          <p:nvPr/>
        </p:nvGrpSpPr>
        <p:grpSpPr>
          <a:xfrm>
            <a:off x="11054594" y="2625849"/>
            <a:ext cx="280634" cy="280634"/>
            <a:chOff x="1950027" y="2499889"/>
            <a:chExt cx="850463" cy="850463"/>
          </a:xfrm>
        </p:grpSpPr>
        <p:sp>
          <p:nvSpPr>
            <p:cNvPr id="431" name="Google Shape;431;p20"/>
            <p:cNvSpPr/>
            <p:nvPr/>
          </p:nvSpPr>
          <p:spPr>
            <a:xfrm>
              <a:off x="1950027" y="2499889"/>
              <a:ext cx="850463" cy="850463"/>
            </a:xfrm>
            <a:custGeom>
              <a:rect b="b" l="l" r="r" t="t"/>
              <a:pathLst>
                <a:path extrusionOk="0" h="850463" w="850463">
                  <a:moveTo>
                    <a:pt x="850464" y="425232"/>
                  </a:moveTo>
                  <a:cubicBezTo>
                    <a:pt x="850464" y="660081"/>
                    <a:pt x="660081" y="850464"/>
                    <a:pt x="425232" y="850464"/>
                  </a:cubicBezTo>
                  <a:cubicBezTo>
                    <a:pt x="190383" y="850464"/>
                    <a:pt x="0" y="660081"/>
                    <a:pt x="0" y="425232"/>
                  </a:cubicBezTo>
                  <a:cubicBezTo>
                    <a:pt x="0" y="190383"/>
                    <a:pt x="190383" y="0"/>
                    <a:pt x="425232" y="0"/>
                  </a:cubicBezTo>
                  <a:cubicBezTo>
                    <a:pt x="660081" y="0"/>
                    <a:pt x="850464" y="190383"/>
                    <a:pt x="850464" y="425232"/>
                  </a:cubicBezTo>
                  <a:close/>
                </a:path>
              </a:pathLst>
            </a:custGeom>
            <a:solidFill>
              <a:srgbClr val="24BA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2" name="Google Shape;432;p20"/>
            <p:cNvGrpSpPr/>
            <p:nvPr/>
          </p:nvGrpSpPr>
          <p:grpSpPr>
            <a:xfrm>
              <a:off x="2107521" y="2657382"/>
              <a:ext cx="535476" cy="535477"/>
              <a:chOff x="2107521" y="2657382"/>
              <a:chExt cx="535476" cy="535477"/>
            </a:xfrm>
          </p:grpSpPr>
          <p:sp>
            <p:nvSpPr>
              <p:cNvPr id="433" name="Google Shape;433;p20"/>
              <p:cNvSpPr/>
              <p:nvPr/>
            </p:nvSpPr>
            <p:spPr>
              <a:xfrm>
                <a:off x="2107521" y="2657382"/>
                <a:ext cx="535476" cy="535477"/>
              </a:xfrm>
              <a:custGeom>
                <a:rect b="b" l="l" r="r" t="t"/>
                <a:pathLst>
                  <a:path extrusionOk="0" h="535477" w="535476">
                    <a:moveTo>
                      <a:pt x="267739" y="48508"/>
                    </a:moveTo>
                    <a:cubicBezTo>
                      <a:pt x="338925" y="48508"/>
                      <a:pt x="347745" y="48508"/>
                      <a:pt x="376094" y="49768"/>
                    </a:cubicBezTo>
                    <a:cubicBezTo>
                      <a:pt x="401923" y="51028"/>
                      <a:pt x="416412" y="55438"/>
                      <a:pt x="425862" y="59217"/>
                    </a:cubicBezTo>
                    <a:cubicBezTo>
                      <a:pt x="438461" y="64257"/>
                      <a:pt x="447281" y="69927"/>
                      <a:pt x="456730" y="79377"/>
                    </a:cubicBezTo>
                    <a:cubicBezTo>
                      <a:pt x="466180" y="88826"/>
                      <a:pt x="471849" y="97646"/>
                      <a:pt x="476890" y="110245"/>
                    </a:cubicBezTo>
                    <a:cubicBezTo>
                      <a:pt x="480669" y="119695"/>
                      <a:pt x="485079" y="133554"/>
                      <a:pt x="486339" y="160013"/>
                    </a:cubicBezTo>
                    <a:cubicBezTo>
                      <a:pt x="487599" y="188362"/>
                      <a:pt x="487599" y="196552"/>
                      <a:pt x="487599" y="268368"/>
                    </a:cubicBezTo>
                    <a:cubicBezTo>
                      <a:pt x="487599" y="340185"/>
                      <a:pt x="487599" y="348375"/>
                      <a:pt x="486339" y="376724"/>
                    </a:cubicBezTo>
                    <a:cubicBezTo>
                      <a:pt x="485079" y="402553"/>
                      <a:pt x="480669" y="417042"/>
                      <a:pt x="476890" y="426492"/>
                    </a:cubicBezTo>
                    <a:cubicBezTo>
                      <a:pt x="471849" y="439091"/>
                      <a:pt x="466180" y="447911"/>
                      <a:pt x="456730" y="457360"/>
                    </a:cubicBezTo>
                    <a:cubicBezTo>
                      <a:pt x="447281" y="466810"/>
                      <a:pt x="438461" y="472480"/>
                      <a:pt x="425862" y="477519"/>
                    </a:cubicBezTo>
                    <a:cubicBezTo>
                      <a:pt x="416412" y="481299"/>
                      <a:pt x="402552" y="485709"/>
                      <a:pt x="376094" y="486969"/>
                    </a:cubicBezTo>
                    <a:cubicBezTo>
                      <a:pt x="347745" y="488229"/>
                      <a:pt x="339555" y="488229"/>
                      <a:pt x="267739" y="488229"/>
                    </a:cubicBezTo>
                    <a:cubicBezTo>
                      <a:pt x="195921" y="488229"/>
                      <a:pt x="187732" y="488229"/>
                      <a:pt x="159383" y="486969"/>
                    </a:cubicBezTo>
                    <a:cubicBezTo>
                      <a:pt x="133554" y="485709"/>
                      <a:pt x="119065" y="481299"/>
                      <a:pt x="109615" y="477519"/>
                    </a:cubicBezTo>
                    <a:cubicBezTo>
                      <a:pt x="97016" y="472480"/>
                      <a:pt x="88196" y="466810"/>
                      <a:pt x="78747" y="457360"/>
                    </a:cubicBezTo>
                    <a:cubicBezTo>
                      <a:pt x="69297" y="447911"/>
                      <a:pt x="63627" y="439091"/>
                      <a:pt x="58587" y="426492"/>
                    </a:cubicBezTo>
                    <a:cubicBezTo>
                      <a:pt x="54808" y="417042"/>
                      <a:pt x="50398" y="403183"/>
                      <a:pt x="49138" y="376724"/>
                    </a:cubicBezTo>
                    <a:cubicBezTo>
                      <a:pt x="47878" y="348375"/>
                      <a:pt x="47878" y="340185"/>
                      <a:pt x="47878" y="268368"/>
                    </a:cubicBezTo>
                    <a:cubicBezTo>
                      <a:pt x="47878" y="196552"/>
                      <a:pt x="47878" y="188362"/>
                      <a:pt x="49138" y="160013"/>
                    </a:cubicBezTo>
                    <a:cubicBezTo>
                      <a:pt x="50398" y="134184"/>
                      <a:pt x="54808" y="119695"/>
                      <a:pt x="58587" y="110245"/>
                    </a:cubicBezTo>
                    <a:cubicBezTo>
                      <a:pt x="63627" y="97646"/>
                      <a:pt x="69297" y="88826"/>
                      <a:pt x="78747" y="79377"/>
                    </a:cubicBezTo>
                    <a:cubicBezTo>
                      <a:pt x="88196" y="69927"/>
                      <a:pt x="97016" y="64257"/>
                      <a:pt x="109615" y="59217"/>
                    </a:cubicBezTo>
                    <a:cubicBezTo>
                      <a:pt x="119065" y="55438"/>
                      <a:pt x="132924" y="51028"/>
                      <a:pt x="159383" y="49768"/>
                    </a:cubicBezTo>
                    <a:cubicBezTo>
                      <a:pt x="187732" y="48508"/>
                      <a:pt x="195921" y="48508"/>
                      <a:pt x="267739" y="48508"/>
                    </a:cubicBezTo>
                    <a:moveTo>
                      <a:pt x="267739" y="0"/>
                    </a:moveTo>
                    <a:cubicBezTo>
                      <a:pt x="195292" y="0"/>
                      <a:pt x="185842" y="0"/>
                      <a:pt x="157493" y="1890"/>
                    </a:cubicBezTo>
                    <a:cubicBezTo>
                      <a:pt x="129144" y="3150"/>
                      <a:pt x="109615" y="7560"/>
                      <a:pt x="92606" y="14489"/>
                    </a:cubicBezTo>
                    <a:cubicBezTo>
                      <a:pt x="74967" y="21419"/>
                      <a:pt x="59847" y="30239"/>
                      <a:pt x="45358" y="45358"/>
                    </a:cubicBezTo>
                    <a:cubicBezTo>
                      <a:pt x="30239" y="60477"/>
                      <a:pt x="21419" y="74967"/>
                      <a:pt x="14489" y="92606"/>
                    </a:cubicBezTo>
                    <a:cubicBezTo>
                      <a:pt x="7560" y="109615"/>
                      <a:pt x="3150" y="129144"/>
                      <a:pt x="1890" y="157493"/>
                    </a:cubicBezTo>
                    <a:cubicBezTo>
                      <a:pt x="630" y="185842"/>
                      <a:pt x="0" y="195292"/>
                      <a:pt x="0" y="267739"/>
                    </a:cubicBezTo>
                    <a:cubicBezTo>
                      <a:pt x="0" y="340185"/>
                      <a:pt x="0" y="349635"/>
                      <a:pt x="1890" y="377984"/>
                    </a:cubicBezTo>
                    <a:cubicBezTo>
                      <a:pt x="3150" y="406333"/>
                      <a:pt x="7560" y="425862"/>
                      <a:pt x="14489" y="442871"/>
                    </a:cubicBezTo>
                    <a:cubicBezTo>
                      <a:pt x="21419" y="460510"/>
                      <a:pt x="30239" y="475630"/>
                      <a:pt x="45358" y="490119"/>
                    </a:cubicBezTo>
                    <a:cubicBezTo>
                      <a:pt x="60477" y="505238"/>
                      <a:pt x="74967" y="514058"/>
                      <a:pt x="92606" y="520988"/>
                    </a:cubicBezTo>
                    <a:cubicBezTo>
                      <a:pt x="109615" y="527917"/>
                      <a:pt x="129144" y="532327"/>
                      <a:pt x="157493" y="533587"/>
                    </a:cubicBezTo>
                    <a:cubicBezTo>
                      <a:pt x="185842" y="534847"/>
                      <a:pt x="195292" y="535477"/>
                      <a:pt x="267739" y="535477"/>
                    </a:cubicBezTo>
                    <a:cubicBezTo>
                      <a:pt x="340185" y="535477"/>
                      <a:pt x="349635" y="535477"/>
                      <a:pt x="377984" y="533587"/>
                    </a:cubicBezTo>
                    <a:cubicBezTo>
                      <a:pt x="406333" y="532327"/>
                      <a:pt x="425862" y="527917"/>
                      <a:pt x="442871" y="520988"/>
                    </a:cubicBezTo>
                    <a:cubicBezTo>
                      <a:pt x="460510" y="514058"/>
                      <a:pt x="475630" y="505238"/>
                      <a:pt x="490119" y="490119"/>
                    </a:cubicBezTo>
                    <a:cubicBezTo>
                      <a:pt x="505238" y="475000"/>
                      <a:pt x="514058" y="460510"/>
                      <a:pt x="520988" y="442871"/>
                    </a:cubicBezTo>
                    <a:cubicBezTo>
                      <a:pt x="527917" y="425862"/>
                      <a:pt x="532327" y="406333"/>
                      <a:pt x="533587" y="377984"/>
                    </a:cubicBezTo>
                    <a:cubicBezTo>
                      <a:pt x="534847" y="349635"/>
                      <a:pt x="535477" y="340185"/>
                      <a:pt x="535477" y="267739"/>
                    </a:cubicBezTo>
                    <a:cubicBezTo>
                      <a:pt x="535477" y="195292"/>
                      <a:pt x="535477" y="185842"/>
                      <a:pt x="533587" y="157493"/>
                    </a:cubicBezTo>
                    <a:cubicBezTo>
                      <a:pt x="532327" y="129144"/>
                      <a:pt x="527917" y="109615"/>
                      <a:pt x="520988" y="92606"/>
                    </a:cubicBezTo>
                    <a:cubicBezTo>
                      <a:pt x="514058" y="74967"/>
                      <a:pt x="505238" y="59847"/>
                      <a:pt x="490119" y="45358"/>
                    </a:cubicBezTo>
                    <a:cubicBezTo>
                      <a:pt x="474999" y="30239"/>
                      <a:pt x="460510" y="21419"/>
                      <a:pt x="442871" y="14489"/>
                    </a:cubicBezTo>
                    <a:cubicBezTo>
                      <a:pt x="425862" y="7560"/>
                      <a:pt x="406333" y="3150"/>
                      <a:pt x="377984" y="1890"/>
                    </a:cubicBezTo>
                    <a:cubicBezTo>
                      <a:pt x="349635" y="630"/>
                      <a:pt x="340185" y="0"/>
                      <a:pt x="267739" y="0"/>
                    </a:cubicBezTo>
                    <a:lnTo>
                      <a:pt x="2677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20"/>
              <p:cNvSpPr/>
              <p:nvPr/>
            </p:nvSpPr>
            <p:spPr>
              <a:xfrm>
                <a:off x="2237925" y="2787786"/>
                <a:ext cx="274668" cy="274668"/>
              </a:xfrm>
              <a:custGeom>
                <a:rect b="b" l="l" r="r" t="t"/>
                <a:pathLst>
                  <a:path extrusionOk="0" h="274668" w="274668">
                    <a:moveTo>
                      <a:pt x="137334" y="0"/>
                    </a:moveTo>
                    <a:cubicBezTo>
                      <a:pt x="61107" y="0"/>
                      <a:pt x="0" y="61737"/>
                      <a:pt x="0" y="137334"/>
                    </a:cubicBezTo>
                    <a:cubicBezTo>
                      <a:pt x="0" y="212931"/>
                      <a:pt x="61737" y="274668"/>
                      <a:pt x="137334" y="274668"/>
                    </a:cubicBezTo>
                    <a:cubicBezTo>
                      <a:pt x="212931" y="274668"/>
                      <a:pt x="274668" y="212931"/>
                      <a:pt x="274668" y="137334"/>
                    </a:cubicBezTo>
                    <a:cubicBezTo>
                      <a:pt x="274668" y="61737"/>
                      <a:pt x="212931" y="0"/>
                      <a:pt x="137334" y="0"/>
                    </a:cubicBezTo>
                    <a:close/>
                    <a:moveTo>
                      <a:pt x="137334" y="226790"/>
                    </a:moveTo>
                    <a:cubicBezTo>
                      <a:pt x="88196" y="226790"/>
                      <a:pt x="47878" y="187102"/>
                      <a:pt x="47878" y="137334"/>
                    </a:cubicBezTo>
                    <a:cubicBezTo>
                      <a:pt x="47878" y="87566"/>
                      <a:pt x="87566" y="47878"/>
                      <a:pt x="137334" y="47878"/>
                    </a:cubicBezTo>
                    <a:cubicBezTo>
                      <a:pt x="186472" y="47878"/>
                      <a:pt x="226790" y="87566"/>
                      <a:pt x="226790" y="137334"/>
                    </a:cubicBezTo>
                    <a:cubicBezTo>
                      <a:pt x="226790" y="187102"/>
                      <a:pt x="186472" y="226790"/>
                      <a:pt x="137334" y="2267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20"/>
              <p:cNvSpPr/>
              <p:nvPr/>
            </p:nvSpPr>
            <p:spPr>
              <a:xfrm>
                <a:off x="2486134" y="2749988"/>
                <a:ext cx="64257" cy="64257"/>
              </a:xfrm>
              <a:custGeom>
                <a:rect b="b" l="l" r="r" t="t"/>
                <a:pathLst>
                  <a:path extrusionOk="0" h="64257" w="64257">
                    <a:moveTo>
                      <a:pt x="64257" y="32129"/>
                    </a:moveTo>
                    <a:cubicBezTo>
                      <a:pt x="64257" y="49873"/>
                      <a:pt x="49873" y="64257"/>
                      <a:pt x="32129" y="64257"/>
                    </a:cubicBezTo>
                    <a:cubicBezTo>
                      <a:pt x="14385" y="64257"/>
                      <a:pt x="0" y="49873"/>
                      <a:pt x="0" y="32129"/>
                    </a:cubicBezTo>
                    <a:cubicBezTo>
                      <a:pt x="0" y="14384"/>
                      <a:pt x="14385" y="0"/>
                      <a:pt x="32129" y="0"/>
                    </a:cubicBezTo>
                    <a:cubicBezTo>
                      <a:pt x="49873" y="0"/>
                      <a:pt x="64257" y="14384"/>
                      <a:pt x="64257" y="321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6" name="Google Shape;436;p20"/>
          <p:cNvGrpSpPr/>
          <p:nvPr/>
        </p:nvGrpSpPr>
        <p:grpSpPr>
          <a:xfrm>
            <a:off x="10362363" y="2625849"/>
            <a:ext cx="280634" cy="280634"/>
            <a:chOff x="-147782" y="2499889"/>
            <a:chExt cx="850463" cy="850463"/>
          </a:xfrm>
        </p:grpSpPr>
        <p:sp>
          <p:nvSpPr>
            <p:cNvPr id="437" name="Google Shape;437;p20"/>
            <p:cNvSpPr/>
            <p:nvPr/>
          </p:nvSpPr>
          <p:spPr>
            <a:xfrm>
              <a:off x="-147782" y="2499889"/>
              <a:ext cx="850463" cy="850463"/>
            </a:xfrm>
            <a:custGeom>
              <a:rect b="b" l="l" r="r" t="t"/>
              <a:pathLst>
                <a:path extrusionOk="0" h="850463" w="850463">
                  <a:moveTo>
                    <a:pt x="850464" y="425232"/>
                  </a:moveTo>
                  <a:cubicBezTo>
                    <a:pt x="850464" y="660081"/>
                    <a:pt x="660081" y="850464"/>
                    <a:pt x="425232" y="850464"/>
                  </a:cubicBezTo>
                  <a:cubicBezTo>
                    <a:pt x="190383" y="850464"/>
                    <a:pt x="0" y="660081"/>
                    <a:pt x="0" y="425232"/>
                  </a:cubicBezTo>
                  <a:cubicBezTo>
                    <a:pt x="0" y="190383"/>
                    <a:pt x="190383" y="0"/>
                    <a:pt x="425232" y="0"/>
                  </a:cubicBezTo>
                  <a:cubicBezTo>
                    <a:pt x="660081" y="0"/>
                    <a:pt x="850464" y="190383"/>
                    <a:pt x="850464" y="425232"/>
                  </a:cubicBezTo>
                  <a:close/>
                </a:path>
              </a:pathLst>
            </a:custGeom>
            <a:solidFill>
              <a:srgbClr val="24BA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18530" y="2722899"/>
              <a:ext cx="549966" cy="447280"/>
            </a:xfrm>
            <a:custGeom>
              <a:rect b="b" l="l" r="r" t="t"/>
              <a:pathLst>
                <a:path extrusionOk="0" h="447280" w="549966">
                  <a:moveTo>
                    <a:pt x="173243" y="447281"/>
                  </a:moveTo>
                  <a:cubicBezTo>
                    <a:pt x="381134" y="447281"/>
                    <a:pt x="494529" y="275298"/>
                    <a:pt x="494529" y="125995"/>
                  </a:cubicBezTo>
                  <a:cubicBezTo>
                    <a:pt x="494529" y="120955"/>
                    <a:pt x="494529" y="116545"/>
                    <a:pt x="493899" y="111505"/>
                  </a:cubicBezTo>
                  <a:cubicBezTo>
                    <a:pt x="515948" y="95756"/>
                    <a:pt x="534847" y="75597"/>
                    <a:pt x="549966" y="52918"/>
                  </a:cubicBezTo>
                  <a:cubicBezTo>
                    <a:pt x="529807" y="61737"/>
                    <a:pt x="507758" y="68037"/>
                    <a:pt x="485079" y="70557"/>
                  </a:cubicBezTo>
                  <a:cubicBezTo>
                    <a:pt x="508388" y="56698"/>
                    <a:pt x="526027" y="34649"/>
                    <a:pt x="534847" y="8190"/>
                  </a:cubicBezTo>
                  <a:cubicBezTo>
                    <a:pt x="512798" y="21419"/>
                    <a:pt x="488859" y="30239"/>
                    <a:pt x="463030" y="35908"/>
                  </a:cubicBezTo>
                  <a:cubicBezTo>
                    <a:pt x="442241" y="13859"/>
                    <a:pt x="413262" y="0"/>
                    <a:pt x="380504" y="0"/>
                  </a:cubicBezTo>
                  <a:cubicBezTo>
                    <a:pt x="318136" y="0"/>
                    <a:pt x="267739" y="50398"/>
                    <a:pt x="267739" y="112765"/>
                  </a:cubicBezTo>
                  <a:cubicBezTo>
                    <a:pt x="267739" y="121585"/>
                    <a:pt x="268998" y="130404"/>
                    <a:pt x="270888" y="138594"/>
                  </a:cubicBezTo>
                  <a:cubicBezTo>
                    <a:pt x="177022" y="134184"/>
                    <a:pt x="93866" y="88826"/>
                    <a:pt x="38428" y="20789"/>
                  </a:cubicBezTo>
                  <a:cubicBezTo>
                    <a:pt x="28979" y="37168"/>
                    <a:pt x="23309" y="56698"/>
                    <a:pt x="23309" y="77487"/>
                  </a:cubicBezTo>
                  <a:cubicBezTo>
                    <a:pt x="23309" y="116545"/>
                    <a:pt x="43468" y="151194"/>
                    <a:pt x="73707" y="171353"/>
                  </a:cubicBezTo>
                  <a:cubicBezTo>
                    <a:pt x="55438" y="170723"/>
                    <a:pt x="37798" y="165683"/>
                    <a:pt x="22679" y="157493"/>
                  </a:cubicBezTo>
                  <a:cubicBezTo>
                    <a:pt x="22679" y="158123"/>
                    <a:pt x="22679" y="158123"/>
                    <a:pt x="22679" y="158753"/>
                  </a:cubicBezTo>
                  <a:cubicBezTo>
                    <a:pt x="22679" y="213561"/>
                    <a:pt x="61737" y="258919"/>
                    <a:pt x="113395" y="269628"/>
                  </a:cubicBezTo>
                  <a:cubicBezTo>
                    <a:pt x="103946" y="272148"/>
                    <a:pt x="93866" y="273408"/>
                    <a:pt x="83786" y="273408"/>
                  </a:cubicBezTo>
                  <a:cubicBezTo>
                    <a:pt x="76227" y="273408"/>
                    <a:pt x="69297" y="272778"/>
                    <a:pt x="62367" y="271518"/>
                  </a:cubicBezTo>
                  <a:cubicBezTo>
                    <a:pt x="76857" y="316246"/>
                    <a:pt x="118435" y="349005"/>
                    <a:pt x="167573" y="349635"/>
                  </a:cubicBezTo>
                  <a:cubicBezTo>
                    <a:pt x="129144" y="379874"/>
                    <a:pt x="80006" y="398143"/>
                    <a:pt x="27089" y="398143"/>
                  </a:cubicBezTo>
                  <a:cubicBezTo>
                    <a:pt x="18269" y="398143"/>
                    <a:pt x="8820" y="397513"/>
                    <a:pt x="0" y="396883"/>
                  </a:cubicBezTo>
                  <a:cubicBezTo>
                    <a:pt x="50398" y="428382"/>
                    <a:pt x="109615" y="447281"/>
                    <a:pt x="173243" y="4472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20"/>
          <p:cNvGrpSpPr/>
          <p:nvPr/>
        </p:nvGrpSpPr>
        <p:grpSpPr>
          <a:xfrm>
            <a:off x="10016456" y="2625849"/>
            <a:ext cx="280634" cy="280842"/>
            <a:chOff x="-1196056" y="2499889"/>
            <a:chExt cx="850463" cy="851092"/>
          </a:xfrm>
        </p:grpSpPr>
        <p:sp>
          <p:nvSpPr>
            <p:cNvPr id="440" name="Google Shape;440;p20"/>
            <p:cNvSpPr/>
            <p:nvPr/>
          </p:nvSpPr>
          <p:spPr>
            <a:xfrm>
              <a:off x="-1196056" y="2499889"/>
              <a:ext cx="850463" cy="845423"/>
            </a:xfrm>
            <a:custGeom>
              <a:rect b="b" l="l" r="r" t="t"/>
              <a:pathLst>
                <a:path extrusionOk="0" h="845423" w="850463">
                  <a:moveTo>
                    <a:pt x="850463" y="425232"/>
                  </a:moveTo>
                  <a:cubicBezTo>
                    <a:pt x="850463" y="190252"/>
                    <a:pt x="660212" y="0"/>
                    <a:pt x="425232" y="0"/>
                  </a:cubicBezTo>
                  <a:cubicBezTo>
                    <a:pt x="190252" y="0"/>
                    <a:pt x="0" y="190252"/>
                    <a:pt x="0" y="425232"/>
                  </a:cubicBezTo>
                  <a:cubicBezTo>
                    <a:pt x="0" y="637533"/>
                    <a:pt x="155603" y="813295"/>
                    <a:pt x="359085" y="845424"/>
                  </a:cubicBezTo>
                  <a:lnTo>
                    <a:pt x="359085" y="548076"/>
                  </a:lnTo>
                  <a:lnTo>
                    <a:pt x="251359" y="548076"/>
                  </a:lnTo>
                  <a:lnTo>
                    <a:pt x="251359" y="425232"/>
                  </a:lnTo>
                  <a:lnTo>
                    <a:pt x="359085" y="425232"/>
                  </a:lnTo>
                  <a:lnTo>
                    <a:pt x="359085" y="331996"/>
                  </a:lnTo>
                  <a:cubicBezTo>
                    <a:pt x="359085" y="225530"/>
                    <a:pt x="422712" y="166313"/>
                    <a:pt x="519728" y="166313"/>
                  </a:cubicBezTo>
                  <a:cubicBezTo>
                    <a:pt x="566346" y="166313"/>
                    <a:pt x="614854" y="174503"/>
                    <a:pt x="614854" y="174503"/>
                  </a:cubicBezTo>
                  <a:lnTo>
                    <a:pt x="614854" y="279078"/>
                  </a:lnTo>
                  <a:lnTo>
                    <a:pt x="561306" y="279078"/>
                  </a:lnTo>
                  <a:cubicBezTo>
                    <a:pt x="508388" y="279078"/>
                    <a:pt x="492009" y="311837"/>
                    <a:pt x="492009" y="345225"/>
                  </a:cubicBezTo>
                  <a:lnTo>
                    <a:pt x="492009" y="425232"/>
                  </a:lnTo>
                  <a:lnTo>
                    <a:pt x="609184" y="425232"/>
                  </a:lnTo>
                  <a:lnTo>
                    <a:pt x="590285" y="548076"/>
                  </a:lnTo>
                  <a:lnTo>
                    <a:pt x="491379" y="548076"/>
                  </a:lnTo>
                  <a:lnTo>
                    <a:pt x="491379" y="845424"/>
                  </a:lnTo>
                  <a:cubicBezTo>
                    <a:pt x="694860" y="813925"/>
                    <a:pt x="850463" y="637533"/>
                    <a:pt x="850463" y="425232"/>
                  </a:cubicBezTo>
                  <a:close/>
                </a:path>
              </a:pathLst>
            </a:custGeom>
            <a:solidFill>
              <a:srgbClr val="24BA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-945327" y="2666201"/>
              <a:ext cx="363494" cy="684780"/>
            </a:xfrm>
            <a:custGeom>
              <a:rect b="b" l="l" r="r" t="t"/>
              <a:pathLst>
                <a:path extrusionOk="0" h="684780" w="363494">
                  <a:moveTo>
                    <a:pt x="339555" y="381764"/>
                  </a:moveTo>
                  <a:lnTo>
                    <a:pt x="358455" y="258919"/>
                  </a:lnTo>
                  <a:lnTo>
                    <a:pt x="240650" y="258919"/>
                  </a:lnTo>
                  <a:lnTo>
                    <a:pt x="240650" y="179542"/>
                  </a:lnTo>
                  <a:cubicBezTo>
                    <a:pt x="240650" y="146154"/>
                    <a:pt x="257029" y="113395"/>
                    <a:pt x="309947" y="113395"/>
                  </a:cubicBezTo>
                  <a:lnTo>
                    <a:pt x="363494" y="113395"/>
                  </a:lnTo>
                  <a:lnTo>
                    <a:pt x="363494" y="8190"/>
                  </a:lnTo>
                  <a:cubicBezTo>
                    <a:pt x="363494" y="8190"/>
                    <a:pt x="314987" y="0"/>
                    <a:pt x="268368" y="0"/>
                  </a:cubicBezTo>
                  <a:cubicBezTo>
                    <a:pt x="171353" y="0"/>
                    <a:pt x="107725" y="58588"/>
                    <a:pt x="107725" y="165683"/>
                  </a:cubicBezTo>
                  <a:lnTo>
                    <a:pt x="107725" y="259549"/>
                  </a:lnTo>
                  <a:lnTo>
                    <a:pt x="0" y="259549"/>
                  </a:lnTo>
                  <a:lnTo>
                    <a:pt x="0" y="382394"/>
                  </a:lnTo>
                  <a:lnTo>
                    <a:pt x="107725" y="382394"/>
                  </a:lnTo>
                  <a:lnTo>
                    <a:pt x="107725" y="679741"/>
                  </a:lnTo>
                  <a:cubicBezTo>
                    <a:pt x="129144" y="682891"/>
                    <a:pt x="151823" y="684781"/>
                    <a:pt x="173873" y="684781"/>
                  </a:cubicBezTo>
                  <a:cubicBezTo>
                    <a:pt x="195922" y="684781"/>
                    <a:pt x="218601" y="682891"/>
                    <a:pt x="240020" y="679741"/>
                  </a:cubicBezTo>
                  <a:lnTo>
                    <a:pt x="240020" y="382394"/>
                  </a:lnTo>
                  <a:lnTo>
                    <a:pt x="339555" y="382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2" name="Google Shape;442;p20"/>
          <p:cNvSpPr/>
          <p:nvPr/>
        </p:nvSpPr>
        <p:spPr>
          <a:xfrm>
            <a:off x="10708479" y="2625849"/>
            <a:ext cx="280634" cy="280634"/>
          </a:xfrm>
          <a:custGeom>
            <a:rect b="b" l="l" r="r" t="t"/>
            <a:pathLst>
              <a:path extrusionOk="0" h="850463" w="850463">
                <a:moveTo>
                  <a:pt x="850464" y="425232"/>
                </a:moveTo>
                <a:cubicBezTo>
                  <a:pt x="850464" y="660081"/>
                  <a:pt x="660081" y="850464"/>
                  <a:pt x="425232" y="850464"/>
                </a:cubicBezTo>
                <a:cubicBezTo>
                  <a:pt x="190383" y="850464"/>
                  <a:pt x="0" y="660081"/>
                  <a:pt x="0" y="425232"/>
                </a:cubicBezTo>
                <a:cubicBezTo>
                  <a:pt x="0" y="190383"/>
                  <a:pt x="190383" y="0"/>
                  <a:pt x="425232" y="0"/>
                </a:cubicBezTo>
                <a:cubicBezTo>
                  <a:pt x="660081" y="0"/>
                  <a:pt x="850464" y="190383"/>
                  <a:pt x="850464" y="425232"/>
                </a:cubicBez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orld with solid fill" id="443" name="Google Shape;4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7019" y="2639589"/>
            <a:ext cx="246077" cy="24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"/>
          <p:cNvSpPr txBox="1"/>
          <p:nvPr>
            <p:ph idx="2" type="body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BAA2"/>
              </a:buClr>
              <a:buSzPts val="4800"/>
              <a:buNone/>
            </a:pPr>
            <a:r>
              <a:rPr lang="en-US" sz="4800"/>
              <a:t>Indhold: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BAA2"/>
              </a:buClr>
              <a:buSzPts val="4800"/>
              <a:buNone/>
            </a:pPr>
            <a:r>
              <a:t/>
            </a:r>
            <a:endParaRPr sz="4800"/>
          </a:p>
        </p:txBody>
      </p:sp>
      <p:sp>
        <p:nvSpPr>
          <p:cNvPr id="174" name="Google Shape;174;p3"/>
          <p:cNvSpPr txBox="1"/>
          <p:nvPr/>
        </p:nvSpPr>
        <p:spPr>
          <a:xfrm>
            <a:off x="838200" y="1690688"/>
            <a:ext cx="555208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Psykologiske aspekt: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Viden om læring og kognitive evner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b="0" i="0" sz="22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Aktiv lytning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Positiv feedback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Empatisk tilgang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Tålmodighed/hastighed</a:t>
            </a:r>
            <a:endParaRPr b="0" i="0" sz="22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6676696" y="169068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Tekniske aspekt: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Underviseren forstår forskellige læringsprocesser.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Fastholdelse af hukommelse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Gentagelse</a:t>
            </a:r>
            <a:endParaRPr b="0" i="0" sz="22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Simple trin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Undgå IT-slang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906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Etik i forbindelse med privatlivet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Sætte grænser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Etik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Beskyttelse af privatlivets fred</a:t>
            </a:r>
            <a:endParaRPr b="0" i="0" sz="22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>
            <p:ph idx="1" type="body"/>
          </p:nvPr>
        </p:nvSpPr>
        <p:spPr>
          <a:xfrm>
            <a:off x="1503336" y="1415003"/>
            <a:ext cx="10018307" cy="48959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/>
              <a:t>Øget behov for basale IT kundskaber pga. øget digitalisering i mange lande.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/>
              <a:t>Tutorer underviser plejepersonale (kollegaer)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/>
              <a:t>Tutorer underviser plejepersonale som underviser seniorer.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/>
              <a:t>Læringsbarriere i en moden alder: 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200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Naturlig forringelse af hjernens funktion, bl.a. svækkelse af koncentrationen, hukommelsessvækkelse og forringelse af den mentale fleksibilitet.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/>
              <a:t>Hjernen er plastisk i alle livets faser: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200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Det er muligt at bevare funktion ved blandt andet at udfordre hjernen ved at lære nyt, f.eks. at lære ny teknologi / IT.</a:t>
            </a:r>
            <a:endParaRPr sz="2600"/>
          </a:p>
        </p:txBody>
      </p:sp>
      <p:sp>
        <p:nvSpPr>
          <p:cNvPr id="181" name="Google Shape;181;p4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Psykologiske aspekt</a:t>
            </a:r>
            <a:endParaRPr/>
          </a:p>
        </p:txBody>
      </p:sp>
      <p:grpSp>
        <p:nvGrpSpPr>
          <p:cNvPr id="182" name="Google Shape;182;p4"/>
          <p:cNvGrpSpPr/>
          <p:nvPr/>
        </p:nvGrpSpPr>
        <p:grpSpPr>
          <a:xfrm>
            <a:off x="10307398" y="275225"/>
            <a:ext cx="1145040" cy="1139778"/>
            <a:chOff x="457596" y="3669140"/>
            <a:chExt cx="1204012" cy="1209761"/>
          </a:xfrm>
        </p:grpSpPr>
        <p:sp>
          <p:nvSpPr>
            <p:cNvPr id="183" name="Google Shape;183;p4"/>
            <p:cNvSpPr/>
            <p:nvPr/>
          </p:nvSpPr>
          <p:spPr>
            <a:xfrm>
              <a:off x="1010873" y="3669140"/>
              <a:ext cx="347280" cy="346433"/>
            </a:xfrm>
            <a:custGeom>
              <a:rect b="b" l="l" r="r" t="t"/>
              <a:pathLst>
                <a:path extrusionOk="0" h="1276088" w="1279207">
                  <a:moveTo>
                    <a:pt x="0" y="959168"/>
                  </a:moveTo>
                  <a:lnTo>
                    <a:pt x="0" y="492442"/>
                  </a:lnTo>
                  <a:cubicBezTo>
                    <a:pt x="99060" y="344805"/>
                    <a:pt x="106680" y="155258"/>
                    <a:pt x="20955" y="0"/>
                  </a:cubicBezTo>
                  <a:lnTo>
                    <a:pt x="1279208" y="0"/>
                  </a:lnTo>
                  <a:lnTo>
                    <a:pt x="1279208" y="959168"/>
                  </a:lnTo>
                  <a:lnTo>
                    <a:pt x="719138" y="959168"/>
                  </a:lnTo>
                  <a:cubicBezTo>
                    <a:pt x="698183" y="959168"/>
                    <a:pt x="677228" y="967740"/>
                    <a:pt x="661988" y="982027"/>
                  </a:cubicBezTo>
                  <a:lnTo>
                    <a:pt x="375285" y="1268730"/>
                  </a:lnTo>
                  <a:cubicBezTo>
                    <a:pt x="365760" y="1276350"/>
                    <a:pt x="352425" y="1278255"/>
                    <a:pt x="340043" y="1273493"/>
                  </a:cubicBezTo>
                  <a:cubicBezTo>
                    <a:pt x="327660" y="1268730"/>
                    <a:pt x="320040" y="1257300"/>
                    <a:pt x="319088" y="1244918"/>
                  </a:cubicBezTo>
                  <a:lnTo>
                    <a:pt x="319088" y="1038225"/>
                  </a:lnTo>
                  <a:cubicBezTo>
                    <a:pt x="319088" y="994410"/>
                    <a:pt x="282893" y="958215"/>
                    <a:pt x="239078" y="958215"/>
                  </a:cubicBezTo>
                  <a:lnTo>
                    <a:pt x="0" y="958215"/>
                  </a:lnTo>
                  <a:close/>
                </a:path>
              </a:pathLst>
            </a:custGeom>
            <a:solidFill>
              <a:srgbClr val="7F3494"/>
            </a:solidFill>
            <a:ln cap="flat" cmpd="sng" w="9525">
              <a:solidFill>
                <a:srgbClr val="092E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4" name="Google Shape;18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596" y="3674890"/>
              <a:ext cx="1204012" cy="12040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Psykologiske aspekt</a:t>
            </a:r>
            <a:endParaRPr/>
          </a:p>
        </p:txBody>
      </p:sp>
      <p:sp>
        <p:nvSpPr>
          <p:cNvPr id="190" name="Google Shape;190;p5"/>
          <p:cNvSpPr txBox="1"/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Det er vigtigt at deltagerne forbliver motiverede hele vejen gennem undervisningen. Dette kan man blandt andet fremme ved at sætte delmål og give deltagerne positiv feedback.</a:t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5"/>
          <p:cNvGrpSpPr/>
          <p:nvPr/>
        </p:nvGrpSpPr>
        <p:grpSpPr>
          <a:xfrm>
            <a:off x="3137642" y="3019290"/>
            <a:ext cx="5274931" cy="2468702"/>
            <a:chOff x="127732" y="-30852"/>
            <a:chExt cx="5274931" cy="2468702"/>
          </a:xfrm>
        </p:grpSpPr>
        <p:sp>
          <p:nvSpPr>
            <p:cNvPr id="192" name="Google Shape;192;p5"/>
            <p:cNvSpPr/>
            <p:nvPr/>
          </p:nvSpPr>
          <p:spPr>
            <a:xfrm rot="5400000">
              <a:off x="447338" y="691530"/>
              <a:ext cx="962701" cy="1601913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7F3494"/>
            </a:solidFill>
            <a:ln cap="flat" cmpd="sng" w="12700">
              <a:solidFill>
                <a:srgbClr val="7F34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286639" y="1170157"/>
              <a:ext cx="1446216" cy="1267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 txBox="1"/>
            <p:nvPr/>
          </p:nvSpPr>
          <p:spPr>
            <a:xfrm>
              <a:off x="286639" y="1170157"/>
              <a:ext cx="1446216" cy="1267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Delmål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457770" y="535990"/>
              <a:ext cx="357474" cy="440285"/>
            </a:xfrm>
            <a:prstGeom prst="triangle">
              <a:avLst>
                <a:gd fmla="val 100000" name="adj"/>
              </a:avLst>
            </a:prstGeom>
            <a:solidFill>
              <a:srgbClr val="7F3494"/>
            </a:solidFill>
            <a:ln cap="flat" cmpd="sng" w="12700">
              <a:solidFill>
                <a:srgbClr val="7F34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 rot="5400000">
              <a:off x="2260091" y="169723"/>
              <a:ext cx="962701" cy="1601913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7F3494"/>
            </a:solidFill>
            <a:ln cap="flat" cmpd="sng" w="12700">
              <a:solidFill>
                <a:srgbClr val="7F34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180742" y="659594"/>
              <a:ext cx="1446216" cy="1267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2180742" y="659594"/>
              <a:ext cx="1446216" cy="1267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Delmål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3184933" y="36588"/>
              <a:ext cx="406970" cy="374922"/>
            </a:xfrm>
            <a:prstGeom prst="triangle">
              <a:avLst>
                <a:gd fmla="val 100000" name="adj"/>
              </a:avLst>
            </a:prstGeom>
            <a:solidFill>
              <a:srgbClr val="7F3494"/>
            </a:solidFill>
            <a:ln cap="flat" cmpd="sng" w="12700">
              <a:solidFill>
                <a:srgbClr val="7F34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 rot="5400000">
              <a:off x="4075879" y="-394935"/>
              <a:ext cx="962701" cy="1690867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7F3494"/>
            </a:solidFill>
            <a:ln cap="flat" cmpd="sng" w="12700">
              <a:solidFill>
                <a:srgbClr val="7F34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868678" y="157919"/>
              <a:ext cx="1446216" cy="1267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3868678" y="157919"/>
              <a:ext cx="1446216" cy="1267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Læringsmål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5"/>
          <p:cNvGrpSpPr/>
          <p:nvPr/>
        </p:nvGrpSpPr>
        <p:grpSpPr>
          <a:xfrm>
            <a:off x="8965324" y="4172611"/>
            <a:ext cx="1383206" cy="1386437"/>
            <a:chOff x="2298626" y="4614404"/>
            <a:chExt cx="815973" cy="805687"/>
          </a:xfrm>
        </p:grpSpPr>
        <p:sp>
          <p:nvSpPr>
            <p:cNvPr id="204" name="Google Shape;204;p5"/>
            <p:cNvSpPr/>
            <p:nvPr/>
          </p:nvSpPr>
          <p:spPr>
            <a:xfrm>
              <a:off x="2977461" y="4614404"/>
              <a:ext cx="63084" cy="127718"/>
            </a:xfrm>
            <a:custGeom>
              <a:rect b="b" l="l" r="r" t="t"/>
              <a:pathLst>
                <a:path extrusionOk="0" h="65826" w="63084">
                  <a:moveTo>
                    <a:pt x="0" y="0"/>
                  </a:moveTo>
                  <a:lnTo>
                    <a:pt x="63084" y="32913"/>
                  </a:lnTo>
                  <a:lnTo>
                    <a:pt x="0" y="65827"/>
                  </a:lnTo>
                </a:path>
              </a:pathLst>
            </a:custGeom>
            <a:solidFill>
              <a:srgbClr val="24BA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2298626" y="4614404"/>
              <a:ext cx="815973" cy="805687"/>
            </a:xfrm>
            <a:custGeom>
              <a:rect b="b" l="l" r="r" t="t"/>
              <a:pathLst>
                <a:path extrusionOk="0" h="805687" w="815973">
                  <a:moveTo>
                    <a:pt x="687064" y="388787"/>
                  </a:moveTo>
                  <a:lnTo>
                    <a:pt x="687064" y="295533"/>
                  </a:lnTo>
                  <a:lnTo>
                    <a:pt x="687064" y="240678"/>
                  </a:lnTo>
                  <a:lnTo>
                    <a:pt x="687064" y="128224"/>
                  </a:lnTo>
                  <a:lnTo>
                    <a:pt x="788545" y="78855"/>
                  </a:lnTo>
                  <a:cubicBezTo>
                    <a:pt x="794031" y="76112"/>
                    <a:pt x="796774" y="70626"/>
                    <a:pt x="796774" y="67883"/>
                  </a:cubicBezTo>
                  <a:cubicBezTo>
                    <a:pt x="796774" y="65141"/>
                    <a:pt x="794031" y="56912"/>
                    <a:pt x="788545" y="56912"/>
                  </a:cubicBezTo>
                  <a:lnTo>
                    <a:pt x="681578" y="2057"/>
                  </a:lnTo>
                  <a:cubicBezTo>
                    <a:pt x="676092" y="-686"/>
                    <a:pt x="673350" y="-686"/>
                    <a:pt x="667864" y="2057"/>
                  </a:cubicBezTo>
                  <a:cubicBezTo>
                    <a:pt x="665121" y="4800"/>
                    <a:pt x="662378" y="7543"/>
                    <a:pt x="662378" y="13028"/>
                  </a:cubicBezTo>
                  <a:lnTo>
                    <a:pt x="662378" y="119996"/>
                  </a:lnTo>
                  <a:lnTo>
                    <a:pt x="662378" y="226964"/>
                  </a:lnTo>
                  <a:lnTo>
                    <a:pt x="560896" y="226964"/>
                  </a:lnTo>
                  <a:cubicBezTo>
                    <a:pt x="574610" y="213250"/>
                    <a:pt x="582838" y="194051"/>
                    <a:pt x="582838" y="172109"/>
                  </a:cubicBezTo>
                  <a:cubicBezTo>
                    <a:pt x="582838" y="128224"/>
                    <a:pt x="547182" y="92569"/>
                    <a:pt x="503298" y="92569"/>
                  </a:cubicBezTo>
                  <a:cubicBezTo>
                    <a:pt x="459413" y="92569"/>
                    <a:pt x="423758" y="128224"/>
                    <a:pt x="423758" y="172109"/>
                  </a:cubicBezTo>
                  <a:cubicBezTo>
                    <a:pt x="423758" y="196793"/>
                    <a:pt x="434729" y="218735"/>
                    <a:pt x="451185" y="232449"/>
                  </a:cubicBezTo>
                  <a:lnTo>
                    <a:pt x="335989" y="336675"/>
                  </a:lnTo>
                  <a:lnTo>
                    <a:pt x="261935" y="375073"/>
                  </a:lnTo>
                  <a:lnTo>
                    <a:pt x="223535" y="369587"/>
                  </a:lnTo>
                  <a:cubicBezTo>
                    <a:pt x="239992" y="355873"/>
                    <a:pt x="250963" y="333932"/>
                    <a:pt x="250963" y="309247"/>
                  </a:cubicBezTo>
                  <a:cubicBezTo>
                    <a:pt x="250963" y="265363"/>
                    <a:pt x="215307" y="229707"/>
                    <a:pt x="171423" y="229707"/>
                  </a:cubicBezTo>
                  <a:cubicBezTo>
                    <a:pt x="127538" y="229707"/>
                    <a:pt x="91883" y="265363"/>
                    <a:pt x="91883" y="309247"/>
                  </a:cubicBezTo>
                  <a:cubicBezTo>
                    <a:pt x="91883" y="333932"/>
                    <a:pt x="102854" y="355873"/>
                    <a:pt x="119310" y="369587"/>
                  </a:cubicBezTo>
                  <a:cubicBezTo>
                    <a:pt x="119310" y="369587"/>
                    <a:pt x="119310" y="369587"/>
                    <a:pt x="119310" y="369587"/>
                  </a:cubicBezTo>
                  <a:lnTo>
                    <a:pt x="78169" y="479298"/>
                  </a:lnTo>
                  <a:cubicBezTo>
                    <a:pt x="69941" y="498497"/>
                    <a:pt x="72683" y="520439"/>
                    <a:pt x="83655" y="539639"/>
                  </a:cubicBezTo>
                  <a:cubicBezTo>
                    <a:pt x="86397" y="542382"/>
                    <a:pt x="89140" y="545125"/>
                    <a:pt x="91883" y="547867"/>
                  </a:cubicBezTo>
                  <a:lnTo>
                    <a:pt x="56227" y="608208"/>
                  </a:lnTo>
                  <a:lnTo>
                    <a:pt x="4114" y="660320"/>
                  </a:lnTo>
                  <a:cubicBezTo>
                    <a:pt x="-1371" y="665806"/>
                    <a:pt x="-1371" y="674034"/>
                    <a:pt x="4114" y="679520"/>
                  </a:cubicBezTo>
                  <a:lnTo>
                    <a:pt x="45255" y="720661"/>
                  </a:lnTo>
                  <a:cubicBezTo>
                    <a:pt x="47998" y="723404"/>
                    <a:pt x="50741" y="723404"/>
                    <a:pt x="53484" y="723404"/>
                  </a:cubicBezTo>
                  <a:cubicBezTo>
                    <a:pt x="56227" y="723404"/>
                    <a:pt x="61712" y="723404"/>
                    <a:pt x="61712" y="720661"/>
                  </a:cubicBezTo>
                  <a:lnTo>
                    <a:pt x="130281" y="652092"/>
                  </a:lnTo>
                  <a:cubicBezTo>
                    <a:pt x="130281" y="652092"/>
                    <a:pt x="130281" y="652092"/>
                    <a:pt x="133024" y="649349"/>
                  </a:cubicBezTo>
                  <a:lnTo>
                    <a:pt x="185137" y="572552"/>
                  </a:lnTo>
                  <a:lnTo>
                    <a:pt x="204336" y="575294"/>
                  </a:lnTo>
                  <a:lnTo>
                    <a:pt x="204336" y="630150"/>
                  </a:lnTo>
                  <a:lnTo>
                    <a:pt x="190622" y="630150"/>
                  </a:lnTo>
                  <a:cubicBezTo>
                    <a:pt x="182394" y="630150"/>
                    <a:pt x="176909" y="635635"/>
                    <a:pt x="176909" y="643863"/>
                  </a:cubicBezTo>
                  <a:lnTo>
                    <a:pt x="176909" y="739860"/>
                  </a:lnTo>
                  <a:lnTo>
                    <a:pt x="12343" y="778259"/>
                  </a:lnTo>
                  <a:cubicBezTo>
                    <a:pt x="6857" y="781002"/>
                    <a:pt x="1372" y="783744"/>
                    <a:pt x="1372" y="791973"/>
                  </a:cubicBezTo>
                  <a:lnTo>
                    <a:pt x="1372" y="805687"/>
                  </a:lnTo>
                  <a:lnTo>
                    <a:pt x="28799" y="805687"/>
                  </a:lnTo>
                  <a:lnTo>
                    <a:pt x="28799" y="802944"/>
                  </a:lnTo>
                  <a:lnTo>
                    <a:pt x="193365" y="764546"/>
                  </a:lnTo>
                  <a:cubicBezTo>
                    <a:pt x="198850" y="761803"/>
                    <a:pt x="204336" y="759060"/>
                    <a:pt x="204336" y="750832"/>
                  </a:cubicBezTo>
                  <a:lnTo>
                    <a:pt x="204336" y="657577"/>
                  </a:lnTo>
                  <a:lnTo>
                    <a:pt x="218050" y="657577"/>
                  </a:lnTo>
                  <a:lnTo>
                    <a:pt x="286619" y="657577"/>
                  </a:lnTo>
                  <a:lnTo>
                    <a:pt x="407301" y="657577"/>
                  </a:lnTo>
                  <a:cubicBezTo>
                    <a:pt x="410044" y="657577"/>
                    <a:pt x="415529" y="654835"/>
                    <a:pt x="418272" y="652092"/>
                  </a:cubicBezTo>
                  <a:lnTo>
                    <a:pt x="536211" y="523182"/>
                  </a:lnTo>
                  <a:lnTo>
                    <a:pt x="558153" y="523182"/>
                  </a:lnTo>
                  <a:lnTo>
                    <a:pt x="626722" y="523182"/>
                  </a:lnTo>
                  <a:lnTo>
                    <a:pt x="815973" y="523182"/>
                  </a:lnTo>
                  <a:lnTo>
                    <a:pt x="815973" y="495754"/>
                  </a:lnTo>
                  <a:lnTo>
                    <a:pt x="640436" y="495754"/>
                  </a:lnTo>
                  <a:lnTo>
                    <a:pt x="640436" y="397015"/>
                  </a:lnTo>
                  <a:cubicBezTo>
                    <a:pt x="640436" y="377816"/>
                    <a:pt x="626722" y="361359"/>
                    <a:pt x="607523" y="355873"/>
                  </a:cubicBezTo>
                  <a:lnTo>
                    <a:pt x="563639" y="347645"/>
                  </a:lnTo>
                  <a:lnTo>
                    <a:pt x="571867" y="303761"/>
                  </a:lnTo>
                  <a:lnTo>
                    <a:pt x="681578" y="303761"/>
                  </a:lnTo>
                  <a:lnTo>
                    <a:pt x="681578" y="383301"/>
                  </a:lnTo>
                  <a:lnTo>
                    <a:pt x="687064" y="383301"/>
                  </a:lnTo>
                  <a:close/>
                  <a:moveTo>
                    <a:pt x="687064" y="98054"/>
                  </a:moveTo>
                  <a:lnTo>
                    <a:pt x="687064" y="32228"/>
                  </a:lnTo>
                  <a:lnTo>
                    <a:pt x="750147" y="65141"/>
                  </a:lnTo>
                  <a:lnTo>
                    <a:pt x="687064" y="98054"/>
                  </a:lnTo>
                  <a:close/>
                  <a:moveTo>
                    <a:pt x="500555" y="119996"/>
                  </a:moveTo>
                  <a:cubicBezTo>
                    <a:pt x="530725" y="119996"/>
                    <a:pt x="555410" y="144681"/>
                    <a:pt x="555410" y="174852"/>
                  </a:cubicBezTo>
                  <a:cubicBezTo>
                    <a:pt x="555410" y="205021"/>
                    <a:pt x="530725" y="229707"/>
                    <a:pt x="500555" y="229707"/>
                  </a:cubicBezTo>
                  <a:cubicBezTo>
                    <a:pt x="470384" y="229707"/>
                    <a:pt x="445699" y="205021"/>
                    <a:pt x="445699" y="174852"/>
                  </a:cubicBezTo>
                  <a:cubicBezTo>
                    <a:pt x="445699" y="141938"/>
                    <a:pt x="470384" y="119996"/>
                    <a:pt x="500555" y="119996"/>
                  </a:cubicBezTo>
                  <a:close/>
                  <a:moveTo>
                    <a:pt x="426501" y="287304"/>
                  </a:moveTo>
                  <a:lnTo>
                    <a:pt x="407301" y="339417"/>
                  </a:lnTo>
                  <a:lnTo>
                    <a:pt x="368902" y="366845"/>
                  </a:lnTo>
                  <a:lnTo>
                    <a:pt x="355189" y="347645"/>
                  </a:lnTo>
                  <a:lnTo>
                    <a:pt x="426501" y="287304"/>
                  </a:lnTo>
                  <a:close/>
                  <a:moveTo>
                    <a:pt x="440214" y="429928"/>
                  </a:moveTo>
                  <a:cubicBezTo>
                    <a:pt x="445699" y="432671"/>
                    <a:pt x="453928" y="435414"/>
                    <a:pt x="462156" y="435414"/>
                  </a:cubicBezTo>
                  <a:lnTo>
                    <a:pt x="478613" y="438156"/>
                  </a:lnTo>
                  <a:lnTo>
                    <a:pt x="434729" y="501240"/>
                  </a:lnTo>
                  <a:lnTo>
                    <a:pt x="377130" y="558838"/>
                  </a:lnTo>
                  <a:lnTo>
                    <a:pt x="355189" y="536896"/>
                  </a:lnTo>
                  <a:lnTo>
                    <a:pt x="399073" y="493011"/>
                  </a:lnTo>
                  <a:cubicBezTo>
                    <a:pt x="399073" y="493011"/>
                    <a:pt x="401815" y="490269"/>
                    <a:pt x="401815" y="490269"/>
                  </a:cubicBezTo>
                  <a:lnTo>
                    <a:pt x="440214" y="429928"/>
                  </a:lnTo>
                  <a:close/>
                  <a:moveTo>
                    <a:pt x="163195" y="254392"/>
                  </a:moveTo>
                  <a:cubicBezTo>
                    <a:pt x="193365" y="254392"/>
                    <a:pt x="218050" y="279076"/>
                    <a:pt x="218050" y="309247"/>
                  </a:cubicBezTo>
                  <a:cubicBezTo>
                    <a:pt x="218050" y="339417"/>
                    <a:pt x="193365" y="364102"/>
                    <a:pt x="163195" y="364102"/>
                  </a:cubicBezTo>
                  <a:cubicBezTo>
                    <a:pt x="133024" y="364102"/>
                    <a:pt x="108339" y="339417"/>
                    <a:pt x="108339" y="309247"/>
                  </a:cubicBezTo>
                  <a:cubicBezTo>
                    <a:pt x="108339" y="279076"/>
                    <a:pt x="133024" y="254392"/>
                    <a:pt x="163195" y="254392"/>
                  </a:cubicBezTo>
                  <a:close/>
                  <a:moveTo>
                    <a:pt x="100111" y="635635"/>
                  </a:moveTo>
                  <a:lnTo>
                    <a:pt x="42513" y="693234"/>
                  </a:lnTo>
                  <a:lnTo>
                    <a:pt x="20571" y="671291"/>
                  </a:lnTo>
                  <a:lnTo>
                    <a:pt x="64455" y="627408"/>
                  </a:lnTo>
                  <a:cubicBezTo>
                    <a:pt x="64455" y="627408"/>
                    <a:pt x="67198" y="624665"/>
                    <a:pt x="67198" y="624665"/>
                  </a:cubicBezTo>
                  <a:lnTo>
                    <a:pt x="102854" y="564323"/>
                  </a:lnTo>
                  <a:cubicBezTo>
                    <a:pt x="108339" y="567066"/>
                    <a:pt x="116567" y="569809"/>
                    <a:pt x="124796" y="569809"/>
                  </a:cubicBezTo>
                  <a:lnTo>
                    <a:pt x="141252" y="572552"/>
                  </a:lnTo>
                  <a:lnTo>
                    <a:pt x="100111" y="635635"/>
                  </a:lnTo>
                  <a:close/>
                  <a:moveTo>
                    <a:pt x="218050" y="630150"/>
                  </a:moveTo>
                  <a:lnTo>
                    <a:pt x="218050" y="561581"/>
                  </a:lnTo>
                  <a:cubicBezTo>
                    <a:pt x="218050" y="553353"/>
                    <a:pt x="212564" y="547867"/>
                    <a:pt x="207079" y="547867"/>
                  </a:cubicBezTo>
                  <a:lnTo>
                    <a:pt x="130281" y="539639"/>
                  </a:lnTo>
                  <a:cubicBezTo>
                    <a:pt x="116567" y="539639"/>
                    <a:pt x="105597" y="531411"/>
                    <a:pt x="100111" y="520439"/>
                  </a:cubicBezTo>
                  <a:cubicBezTo>
                    <a:pt x="94626" y="509468"/>
                    <a:pt x="91883" y="495754"/>
                    <a:pt x="97369" y="484784"/>
                  </a:cubicBezTo>
                  <a:lnTo>
                    <a:pt x="135767" y="386044"/>
                  </a:lnTo>
                  <a:lnTo>
                    <a:pt x="179652" y="386044"/>
                  </a:lnTo>
                  <a:lnTo>
                    <a:pt x="259192" y="399758"/>
                  </a:lnTo>
                  <a:cubicBezTo>
                    <a:pt x="261935" y="399758"/>
                    <a:pt x="264677" y="399758"/>
                    <a:pt x="267420" y="399758"/>
                  </a:cubicBezTo>
                  <a:lnTo>
                    <a:pt x="338732" y="364102"/>
                  </a:lnTo>
                  <a:lnTo>
                    <a:pt x="349703" y="383301"/>
                  </a:lnTo>
                  <a:lnTo>
                    <a:pt x="270163" y="427185"/>
                  </a:lnTo>
                  <a:lnTo>
                    <a:pt x="207079" y="427185"/>
                  </a:lnTo>
                  <a:cubicBezTo>
                    <a:pt x="201593" y="427185"/>
                    <a:pt x="196107" y="432671"/>
                    <a:pt x="193365" y="438156"/>
                  </a:cubicBezTo>
                  <a:lnTo>
                    <a:pt x="179652" y="493011"/>
                  </a:lnTo>
                  <a:cubicBezTo>
                    <a:pt x="179652" y="495754"/>
                    <a:pt x="179652" y="501240"/>
                    <a:pt x="182394" y="503983"/>
                  </a:cubicBezTo>
                  <a:cubicBezTo>
                    <a:pt x="185137" y="506725"/>
                    <a:pt x="187880" y="509468"/>
                    <a:pt x="190622" y="509468"/>
                  </a:cubicBezTo>
                  <a:lnTo>
                    <a:pt x="248221" y="520439"/>
                  </a:lnTo>
                  <a:cubicBezTo>
                    <a:pt x="253706" y="520439"/>
                    <a:pt x="259192" y="525925"/>
                    <a:pt x="259192" y="534153"/>
                  </a:cubicBezTo>
                  <a:lnTo>
                    <a:pt x="259192" y="632893"/>
                  </a:lnTo>
                  <a:lnTo>
                    <a:pt x="218050" y="632893"/>
                  </a:lnTo>
                  <a:close/>
                  <a:moveTo>
                    <a:pt x="514269" y="495754"/>
                  </a:moveTo>
                  <a:cubicBezTo>
                    <a:pt x="511526" y="495754"/>
                    <a:pt x="506041" y="498497"/>
                    <a:pt x="503298" y="501240"/>
                  </a:cubicBezTo>
                  <a:lnTo>
                    <a:pt x="385359" y="630150"/>
                  </a:lnTo>
                  <a:lnTo>
                    <a:pt x="283876" y="630150"/>
                  </a:lnTo>
                  <a:lnTo>
                    <a:pt x="283876" y="531411"/>
                  </a:lnTo>
                  <a:cubicBezTo>
                    <a:pt x="283876" y="512211"/>
                    <a:pt x="270163" y="495754"/>
                    <a:pt x="250963" y="490269"/>
                  </a:cubicBezTo>
                  <a:lnTo>
                    <a:pt x="207079" y="482041"/>
                  </a:lnTo>
                  <a:lnTo>
                    <a:pt x="215307" y="451870"/>
                  </a:lnTo>
                  <a:lnTo>
                    <a:pt x="272905" y="451870"/>
                  </a:lnTo>
                  <a:cubicBezTo>
                    <a:pt x="275648" y="451870"/>
                    <a:pt x="278391" y="451870"/>
                    <a:pt x="278391" y="449128"/>
                  </a:cubicBezTo>
                  <a:lnTo>
                    <a:pt x="371645" y="394273"/>
                  </a:lnTo>
                  <a:cubicBezTo>
                    <a:pt x="371645" y="394273"/>
                    <a:pt x="371645" y="394273"/>
                    <a:pt x="371645" y="394273"/>
                  </a:cubicBezTo>
                  <a:cubicBezTo>
                    <a:pt x="371645" y="394273"/>
                    <a:pt x="371645" y="394273"/>
                    <a:pt x="371645" y="394273"/>
                  </a:cubicBezTo>
                  <a:lnTo>
                    <a:pt x="399073" y="372330"/>
                  </a:lnTo>
                  <a:cubicBezTo>
                    <a:pt x="399073" y="380559"/>
                    <a:pt x="404558" y="388787"/>
                    <a:pt x="407301" y="397015"/>
                  </a:cubicBezTo>
                  <a:cubicBezTo>
                    <a:pt x="410044" y="399758"/>
                    <a:pt x="412787" y="402501"/>
                    <a:pt x="415529" y="405244"/>
                  </a:cubicBezTo>
                  <a:lnTo>
                    <a:pt x="379873" y="465584"/>
                  </a:lnTo>
                  <a:lnTo>
                    <a:pt x="327761" y="517697"/>
                  </a:lnTo>
                  <a:cubicBezTo>
                    <a:pt x="322275" y="523182"/>
                    <a:pt x="322275" y="531411"/>
                    <a:pt x="327761" y="536896"/>
                  </a:cubicBezTo>
                  <a:lnTo>
                    <a:pt x="368902" y="578037"/>
                  </a:lnTo>
                  <a:cubicBezTo>
                    <a:pt x="371645" y="580780"/>
                    <a:pt x="374387" y="580780"/>
                    <a:pt x="377130" y="580780"/>
                  </a:cubicBezTo>
                  <a:cubicBezTo>
                    <a:pt x="379873" y="580780"/>
                    <a:pt x="385359" y="580780"/>
                    <a:pt x="385359" y="578037"/>
                  </a:cubicBezTo>
                  <a:lnTo>
                    <a:pt x="453928" y="509468"/>
                  </a:lnTo>
                  <a:cubicBezTo>
                    <a:pt x="453928" y="509468"/>
                    <a:pt x="453928" y="509468"/>
                    <a:pt x="456670" y="506725"/>
                  </a:cubicBezTo>
                  <a:lnTo>
                    <a:pt x="508784" y="429928"/>
                  </a:lnTo>
                  <a:lnTo>
                    <a:pt x="527983" y="432671"/>
                  </a:lnTo>
                  <a:lnTo>
                    <a:pt x="527983" y="487526"/>
                  </a:lnTo>
                  <a:lnTo>
                    <a:pt x="514269" y="487526"/>
                  </a:lnTo>
                  <a:close/>
                  <a:moveTo>
                    <a:pt x="538953" y="281819"/>
                  </a:moveTo>
                  <a:cubicBezTo>
                    <a:pt x="533468" y="281819"/>
                    <a:pt x="527983" y="287304"/>
                    <a:pt x="525240" y="292790"/>
                  </a:cubicBezTo>
                  <a:lnTo>
                    <a:pt x="511526" y="361359"/>
                  </a:lnTo>
                  <a:cubicBezTo>
                    <a:pt x="511526" y="364102"/>
                    <a:pt x="511526" y="369587"/>
                    <a:pt x="514269" y="372330"/>
                  </a:cubicBezTo>
                  <a:cubicBezTo>
                    <a:pt x="517012" y="375073"/>
                    <a:pt x="519755" y="377816"/>
                    <a:pt x="522497" y="377816"/>
                  </a:cubicBezTo>
                  <a:lnTo>
                    <a:pt x="580095" y="388787"/>
                  </a:lnTo>
                  <a:cubicBezTo>
                    <a:pt x="585581" y="388787"/>
                    <a:pt x="591067" y="394273"/>
                    <a:pt x="591067" y="402501"/>
                  </a:cubicBezTo>
                  <a:lnTo>
                    <a:pt x="591067" y="501240"/>
                  </a:lnTo>
                  <a:lnTo>
                    <a:pt x="549925" y="501240"/>
                  </a:lnTo>
                  <a:lnTo>
                    <a:pt x="549925" y="432671"/>
                  </a:lnTo>
                  <a:cubicBezTo>
                    <a:pt x="549925" y="424442"/>
                    <a:pt x="544439" y="418957"/>
                    <a:pt x="538953" y="418957"/>
                  </a:cubicBezTo>
                  <a:lnTo>
                    <a:pt x="462156" y="410729"/>
                  </a:lnTo>
                  <a:cubicBezTo>
                    <a:pt x="448442" y="410729"/>
                    <a:pt x="437472" y="402501"/>
                    <a:pt x="431986" y="391530"/>
                  </a:cubicBezTo>
                  <a:cubicBezTo>
                    <a:pt x="426501" y="380559"/>
                    <a:pt x="423758" y="366845"/>
                    <a:pt x="429243" y="355873"/>
                  </a:cubicBezTo>
                  <a:lnTo>
                    <a:pt x="467642" y="257135"/>
                  </a:lnTo>
                  <a:lnTo>
                    <a:pt x="659636" y="257135"/>
                  </a:lnTo>
                  <a:lnTo>
                    <a:pt x="659636" y="284562"/>
                  </a:lnTo>
                  <a:lnTo>
                    <a:pt x="538953" y="284562"/>
                  </a:ln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Psykologiske aspekt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Aktiv lytning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Underviseren/tutorerne/plejepersonalet bliver nødt til at vise interesse from deltagerens (plejepersonale / seniorer) behov og problemer 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Underviseren skal tilpasse sin tilgang ud fra situationen og ikke have en ren teoretisk tilgang til deltageren.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Læringsudbyttet bliver bedre, når der anvendes eksempler m.m. som kan forbindes til deltagernes levede liv og som de kan se formålet med at lære.</a:t>
            </a: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9731984" y="1113918"/>
            <a:ext cx="1382857" cy="1191820"/>
            <a:chOff x="-4901014" y="-6214291"/>
            <a:chExt cx="1192413" cy="1191819"/>
          </a:xfrm>
        </p:grpSpPr>
        <p:sp>
          <p:nvSpPr>
            <p:cNvPr id="213" name="Google Shape;213;p6"/>
            <p:cNvSpPr/>
            <p:nvPr/>
          </p:nvSpPr>
          <p:spPr>
            <a:xfrm>
              <a:off x="-4862578" y="-5380877"/>
              <a:ext cx="194291" cy="116090"/>
            </a:xfrm>
            <a:custGeom>
              <a:rect b="b" l="l" r="r" t="t"/>
              <a:pathLst>
                <a:path extrusionOk="0" h="116090" w="194291">
                  <a:moveTo>
                    <a:pt x="180330" y="102401"/>
                  </a:moveTo>
                  <a:cubicBezTo>
                    <a:pt x="178933" y="107056"/>
                    <a:pt x="176141" y="111245"/>
                    <a:pt x="171487" y="113572"/>
                  </a:cubicBezTo>
                  <a:cubicBezTo>
                    <a:pt x="167298" y="115900"/>
                    <a:pt x="162179" y="116831"/>
                    <a:pt x="157525" y="115434"/>
                  </a:cubicBezTo>
                  <a:lnTo>
                    <a:pt x="13714" y="76801"/>
                  </a:lnTo>
                  <a:cubicBezTo>
                    <a:pt x="3941" y="74008"/>
                    <a:pt x="-2110" y="63768"/>
                    <a:pt x="683" y="53994"/>
                  </a:cubicBezTo>
                  <a:lnTo>
                    <a:pt x="15111" y="0"/>
                  </a:lnTo>
                  <a:lnTo>
                    <a:pt x="50947" y="9775"/>
                  </a:lnTo>
                  <a:lnTo>
                    <a:pt x="46293" y="27928"/>
                  </a:lnTo>
                  <a:cubicBezTo>
                    <a:pt x="43500" y="37702"/>
                    <a:pt x="49551" y="47942"/>
                    <a:pt x="59324" y="50735"/>
                  </a:cubicBezTo>
                  <a:cubicBezTo>
                    <a:pt x="60720" y="51201"/>
                    <a:pt x="62582" y="51201"/>
                    <a:pt x="63978" y="51201"/>
                  </a:cubicBezTo>
                  <a:cubicBezTo>
                    <a:pt x="72355" y="51201"/>
                    <a:pt x="79802" y="45615"/>
                    <a:pt x="82129" y="37237"/>
                  </a:cubicBezTo>
                  <a:lnTo>
                    <a:pt x="86783" y="19084"/>
                  </a:lnTo>
                  <a:lnTo>
                    <a:pt x="122619" y="28859"/>
                  </a:lnTo>
                  <a:lnTo>
                    <a:pt x="117965" y="47012"/>
                  </a:lnTo>
                  <a:cubicBezTo>
                    <a:pt x="115173" y="56786"/>
                    <a:pt x="121223" y="67026"/>
                    <a:pt x="130997" y="69819"/>
                  </a:cubicBezTo>
                  <a:cubicBezTo>
                    <a:pt x="132393" y="70285"/>
                    <a:pt x="134254" y="70285"/>
                    <a:pt x="135651" y="70285"/>
                  </a:cubicBezTo>
                  <a:cubicBezTo>
                    <a:pt x="144028" y="70285"/>
                    <a:pt x="151474" y="64699"/>
                    <a:pt x="153801" y="56321"/>
                  </a:cubicBezTo>
                  <a:lnTo>
                    <a:pt x="158455" y="38168"/>
                  </a:lnTo>
                  <a:lnTo>
                    <a:pt x="194292" y="47942"/>
                  </a:lnTo>
                  <a:lnTo>
                    <a:pt x="180330" y="102401"/>
                  </a:lnTo>
                  <a:close/>
                </a:path>
              </a:pathLst>
            </a:custGeom>
            <a:solidFill>
              <a:srgbClr val="7F34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4851408" y="-5488864"/>
              <a:ext cx="226465" cy="120772"/>
            </a:xfrm>
            <a:custGeom>
              <a:rect b="b" l="l" r="r" t="t"/>
              <a:pathLst>
                <a:path extrusionOk="0" h="120772" w="226465">
                  <a:moveTo>
                    <a:pt x="225939" y="71216"/>
                  </a:moveTo>
                  <a:lnTo>
                    <a:pt x="216166" y="107056"/>
                  </a:lnTo>
                  <a:cubicBezTo>
                    <a:pt x="213373" y="116831"/>
                    <a:pt x="203134" y="122882"/>
                    <a:pt x="193361" y="120089"/>
                  </a:cubicBezTo>
                  <a:lnTo>
                    <a:pt x="139374" y="105660"/>
                  </a:lnTo>
                  <a:cubicBezTo>
                    <a:pt x="139374" y="105660"/>
                    <a:pt x="139374" y="105660"/>
                    <a:pt x="139374" y="105660"/>
                  </a:cubicBezTo>
                  <a:cubicBezTo>
                    <a:pt x="139374" y="105660"/>
                    <a:pt x="139374" y="105660"/>
                    <a:pt x="139374" y="105660"/>
                  </a:cubicBezTo>
                  <a:lnTo>
                    <a:pt x="13715" y="72146"/>
                  </a:lnTo>
                  <a:cubicBezTo>
                    <a:pt x="3941" y="69354"/>
                    <a:pt x="-2109" y="59114"/>
                    <a:pt x="683" y="49339"/>
                  </a:cubicBezTo>
                  <a:lnTo>
                    <a:pt x="10457" y="13498"/>
                  </a:lnTo>
                  <a:cubicBezTo>
                    <a:pt x="11853" y="8844"/>
                    <a:pt x="14645" y="4655"/>
                    <a:pt x="19299" y="2327"/>
                  </a:cubicBezTo>
                  <a:cubicBezTo>
                    <a:pt x="22092" y="466"/>
                    <a:pt x="25350" y="0"/>
                    <a:pt x="28607" y="0"/>
                  </a:cubicBezTo>
                  <a:cubicBezTo>
                    <a:pt x="30004" y="0"/>
                    <a:pt x="31865" y="0"/>
                    <a:pt x="33261" y="466"/>
                  </a:cubicBezTo>
                  <a:lnTo>
                    <a:pt x="212908" y="48873"/>
                  </a:lnTo>
                  <a:cubicBezTo>
                    <a:pt x="222682" y="51201"/>
                    <a:pt x="228266" y="61441"/>
                    <a:pt x="225939" y="71216"/>
                  </a:cubicBezTo>
                  <a:close/>
                </a:path>
              </a:pathLst>
            </a:custGeom>
            <a:solidFill>
              <a:srgbClr val="7F34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4175888" y="-6175883"/>
              <a:ext cx="355104" cy="72146"/>
            </a:xfrm>
            <a:custGeom>
              <a:rect b="b" l="l" r="r" t="t"/>
              <a:pathLst>
                <a:path extrusionOk="0" h="72146" w="355104">
                  <a:moveTo>
                    <a:pt x="1396" y="72146"/>
                  </a:moveTo>
                  <a:lnTo>
                    <a:pt x="0" y="42357"/>
                  </a:lnTo>
                  <a:lnTo>
                    <a:pt x="351381" y="0"/>
                  </a:lnTo>
                  <a:lnTo>
                    <a:pt x="355104" y="72146"/>
                  </a:lnTo>
                  <a:close/>
                </a:path>
              </a:pathLst>
            </a:custGeom>
            <a:solidFill>
              <a:srgbClr val="7F34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6"/>
            <p:cNvGrpSpPr/>
            <p:nvPr/>
          </p:nvGrpSpPr>
          <p:grpSpPr>
            <a:xfrm>
              <a:off x="-4901014" y="-6214291"/>
              <a:ext cx="1192413" cy="1191819"/>
              <a:chOff x="-4901014" y="-6214291"/>
              <a:chExt cx="1192413" cy="1191819"/>
            </a:xfrm>
          </p:grpSpPr>
          <p:sp>
            <p:nvSpPr>
              <p:cNvPr id="217" name="Google Shape;217;p6"/>
              <p:cNvSpPr/>
              <p:nvPr/>
            </p:nvSpPr>
            <p:spPr>
              <a:xfrm>
                <a:off x="-4378804" y="-5878920"/>
                <a:ext cx="37232" cy="260657"/>
              </a:xfrm>
              <a:custGeom>
                <a:rect b="b" l="l" r="r" t="t"/>
                <a:pathLst>
                  <a:path extrusionOk="0" h="260657" w="37232">
                    <a:moveTo>
                      <a:pt x="18616" y="0"/>
                    </a:moveTo>
                    <a:cubicBezTo>
                      <a:pt x="8378" y="0"/>
                      <a:pt x="0" y="8378"/>
                      <a:pt x="0" y="18618"/>
                    </a:cubicBezTo>
                    <a:lnTo>
                      <a:pt x="0" y="242039"/>
                    </a:lnTo>
                    <a:cubicBezTo>
                      <a:pt x="0" y="252280"/>
                      <a:pt x="8378" y="260658"/>
                      <a:pt x="18616" y="260658"/>
                    </a:cubicBezTo>
                    <a:cubicBezTo>
                      <a:pt x="28855" y="260658"/>
                      <a:pt x="37232" y="252280"/>
                      <a:pt x="37232" y="242039"/>
                    </a:cubicBezTo>
                    <a:lnTo>
                      <a:pt x="37232" y="18618"/>
                    </a:lnTo>
                    <a:cubicBezTo>
                      <a:pt x="37232" y="8378"/>
                      <a:pt x="28855" y="0"/>
                      <a:pt x="18616" y="0"/>
                    </a:cubicBez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-4640583" y="-5860301"/>
                <a:ext cx="187126" cy="837828"/>
              </a:xfrm>
              <a:custGeom>
                <a:rect b="b" l="l" r="r" t="t"/>
                <a:pathLst>
                  <a:path extrusionOk="0" h="837828" w="187126">
                    <a:moveTo>
                      <a:pt x="186849" y="240178"/>
                    </a:moveTo>
                    <a:lnTo>
                      <a:pt x="168232" y="16757"/>
                    </a:lnTo>
                    <a:cubicBezTo>
                      <a:pt x="168232" y="16291"/>
                      <a:pt x="168232" y="16291"/>
                      <a:pt x="168232" y="15826"/>
                    </a:cubicBezTo>
                    <a:cubicBezTo>
                      <a:pt x="168232" y="15360"/>
                      <a:pt x="168232" y="14429"/>
                      <a:pt x="167767" y="13964"/>
                    </a:cubicBezTo>
                    <a:cubicBezTo>
                      <a:pt x="167767" y="13498"/>
                      <a:pt x="167302" y="13033"/>
                      <a:pt x="167302" y="12102"/>
                    </a:cubicBezTo>
                    <a:cubicBezTo>
                      <a:pt x="167302" y="11637"/>
                      <a:pt x="166836" y="10706"/>
                      <a:pt x="166371" y="10240"/>
                    </a:cubicBezTo>
                    <a:cubicBezTo>
                      <a:pt x="165905" y="9775"/>
                      <a:pt x="165905" y="9309"/>
                      <a:pt x="165440" y="8844"/>
                    </a:cubicBezTo>
                    <a:cubicBezTo>
                      <a:pt x="164975" y="8378"/>
                      <a:pt x="164509" y="7913"/>
                      <a:pt x="164509" y="6982"/>
                    </a:cubicBezTo>
                    <a:cubicBezTo>
                      <a:pt x="164044" y="6517"/>
                      <a:pt x="164044" y="6051"/>
                      <a:pt x="163578" y="6051"/>
                    </a:cubicBezTo>
                    <a:cubicBezTo>
                      <a:pt x="163113" y="5586"/>
                      <a:pt x="162648" y="5120"/>
                      <a:pt x="162182" y="4655"/>
                    </a:cubicBezTo>
                    <a:cubicBezTo>
                      <a:pt x="161717" y="4189"/>
                      <a:pt x="161717" y="4189"/>
                      <a:pt x="161251" y="3724"/>
                    </a:cubicBezTo>
                    <a:cubicBezTo>
                      <a:pt x="160786" y="3258"/>
                      <a:pt x="159855" y="2793"/>
                      <a:pt x="159390" y="2327"/>
                    </a:cubicBezTo>
                    <a:cubicBezTo>
                      <a:pt x="158924" y="2327"/>
                      <a:pt x="158459" y="1862"/>
                      <a:pt x="158459" y="1862"/>
                    </a:cubicBezTo>
                    <a:cubicBezTo>
                      <a:pt x="157994" y="1862"/>
                      <a:pt x="157994" y="1396"/>
                      <a:pt x="157528" y="1396"/>
                    </a:cubicBezTo>
                    <a:cubicBezTo>
                      <a:pt x="157063" y="1396"/>
                      <a:pt x="156597" y="1396"/>
                      <a:pt x="156597" y="931"/>
                    </a:cubicBezTo>
                    <a:cubicBezTo>
                      <a:pt x="156132" y="931"/>
                      <a:pt x="155667" y="466"/>
                      <a:pt x="155201" y="466"/>
                    </a:cubicBezTo>
                    <a:cubicBezTo>
                      <a:pt x="154270" y="466"/>
                      <a:pt x="153805" y="0"/>
                      <a:pt x="152874" y="0"/>
                    </a:cubicBezTo>
                    <a:cubicBezTo>
                      <a:pt x="152409" y="0"/>
                      <a:pt x="151943" y="0"/>
                      <a:pt x="151478" y="0"/>
                    </a:cubicBezTo>
                    <a:cubicBezTo>
                      <a:pt x="150547" y="0"/>
                      <a:pt x="150082" y="0"/>
                      <a:pt x="149151" y="0"/>
                    </a:cubicBezTo>
                    <a:cubicBezTo>
                      <a:pt x="148686" y="0"/>
                      <a:pt x="148686" y="0"/>
                      <a:pt x="148220" y="0"/>
                    </a:cubicBezTo>
                    <a:cubicBezTo>
                      <a:pt x="147755" y="0"/>
                      <a:pt x="147755" y="0"/>
                      <a:pt x="147289" y="0"/>
                    </a:cubicBezTo>
                    <a:cubicBezTo>
                      <a:pt x="146824" y="0"/>
                      <a:pt x="145893" y="0"/>
                      <a:pt x="145427" y="466"/>
                    </a:cubicBezTo>
                    <a:cubicBezTo>
                      <a:pt x="144962" y="466"/>
                      <a:pt x="144497" y="931"/>
                      <a:pt x="143566" y="931"/>
                    </a:cubicBezTo>
                    <a:cubicBezTo>
                      <a:pt x="143100" y="931"/>
                      <a:pt x="142635" y="1396"/>
                      <a:pt x="141705" y="1396"/>
                    </a:cubicBezTo>
                    <a:cubicBezTo>
                      <a:pt x="141239" y="1862"/>
                      <a:pt x="140773" y="1862"/>
                      <a:pt x="139843" y="2327"/>
                    </a:cubicBezTo>
                    <a:cubicBezTo>
                      <a:pt x="139378" y="2793"/>
                      <a:pt x="138912" y="2793"/>
                      <a:pt x="138446" y="3258"/>
                    </a:cubicBezTo>
                    <a:cubicBezTo>
                      <a:pt x="137981" y="3724"/>
                      <a:pt x="137516" y="4189"/>
                      <a:pt x="137051" y="4189"/>
                    </a:cubicBezTo>
                    <a:cubicBezTo>
                      <a:pt x="136585" y="4655"/>
                      <a:pt x="136119" y="5120"/>
                      <a:pt x="135654" y="5586"/>
                    </a:cubicBezTo>
                    <a:cubicBezTo>
                      <a:pt x="135189" y="6051"/>
                      <a:pt x="134723" y="6517"/>
                      <a:pt x="134258" y="6982"/>
                    </a:cubicBezTo>
                    <a:cubicBezTo>
                      <a:pt x="133792" y="7448"/>
                      <a:pt x="133792" y="7913"/>
                      <a:pt x="133327" y="8378"/>
                    </a:cubicBezTo>
                    <a:cubicBezTo>
                      <a:pt x="132862" y="8844"/>
                      <a:pt x="132862" y="9309"/>
                      <a:pt x="132396" y="10240"/>
                    </a:cubicBezTo>
                    <a:cubicBezTo>
                      <a:pt x="132396" y="10706"/>
                      <a:pt x="131931" y="10706"/>
                      <a:pt x="131931" y="11171"/>
                    </a:cubicBezTo>
                    <a:lnTo>
                      <a:pt x="1617" y="309066"/>
                    </a:lnTo>
                    <a:cubicBezTo>
                      <a:pt x="-2571" y="318375"/>
                      <a:pt x="1617" y="329546"/>
                      <a:pt x="11391" y="333735"/>
                    </a:cubicBezTo>
                    <a:cubicBezTo>
                      <a:pt x="13718" y="334666"/>
                      <a:pt x="16510" y="335131"/>
                      <a:pt x="18837" y="335131"/>
                    </a:cubicBezTo>
                    <a:cubicBezTo>
                      <a:pt x="25819" y="335131"/>
                      <a:pt x="32800" y="330942"/>
                      <a:pt x="36057" y="323961"/>
                    </a:cubicBezTo>
                    <a:lnTo>
                      <a:pt x="137051" y="93558"/>
                    </a:lnTo>
                    <a:lnTo>
                      <a:pt x="149151" y="240643"/>
                    </a:lnTo>
                    <a:lnTo>
                      <a:pt x="19303" y="815021"/>
                    </a:lnTo>
                    <a:cubicBezTo>
                      <a:pt x="16976" y="825261"/>
                      <a:pt x="23492" y="835036"/>
                      <a:pt x="33265" y="837363"/>
                    </a:cubicBezTo>
                    <a:cubicBezTo>
                      <a:pt x="34661" y="837829"/>
                      <a:pt x="36057" y="837829"/>
                      <a:pt x="37454" y="837829"/>
                    </a:cubicBezTo>
                    <a:cubicBezTo>
                      <a:pt x="45831" y="837829"/>
                      <a:pt x="53743" y="831778"/>
                      <a:pt x="55605" y="823399"/>
                    </a:cubicBezTo>
                    <a:lnTo>
                      <a:pt x="185918" y="246229"/>
                    </a:lnTo>
                    <a:cubicBezTo>
                      <a:pt x="187314" y="243901"/>
                      <a:pt x="187314" y="242039"/>
                      <a:pt x="186849" y="240178"/>
                    </a:cubicBez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-4527561" y="-5544001"/>
                <a:ext cx="185989" cy="521529"/>
              </a:xfrm>
              <a:custGeom>
                <a:rect b="b" l="l" r="r" t="t"/>
                <a:pathLst>
                  <a:path extrusionOk="0" h="521529" w="185989">
                    <a:moveTo>
                      <a:pt x="170165" y="213"/>
                    </a:moveTo>
                    <a:cubicBezTo>
                      <a:pt x="160857" y="-1183"/>
                      <a:pt x="152480" y="4403"/>
                      <a:pt x="149688" y="13246"/>
                    </a:cubicBezTo>
                    <a:lnTo>
                      <a:pt x="758" y="497325"/>
                    </a:lnTo>
                    <a:cubicBezTo>
                      <a:pt x="-2035" y="507099"/>
                      <a:pt x="3085" y="517805"/>
                      <a:pt x="12859" y="520598"/>
                    </a:cubicBezTo>
                    <a:cubicBezTo>
                      <a:pt x="14720" y="521063"/>
                      <a:pt x="16582" y="521529"/>
                      <a:pt x="18443" y="521529"/>
                    </a:cubicBezTo>
                    <a:cubicBezTo>
                      <a:pt x="26356" y="521529"/>
                      <a:pt x="33802" y="516409"/>
                      <a:pt x="36129" y="508496"/>
                    </a:cubicBezTo>
                    <a:lnTo>
                      <a:pt x="148757" y="142644"/>
                    </a:lnTo>
                    <a:lnTo>
                      <a:pt x="148757" y="502911"/>
                    </a:lnTo>
                    <a:cubicBezTo>
                      <a:pt x="148757" y="513151"/>
                      <a:pt x="157134" y="521529"/>
                      <a:pt x="167373" y="521529"/>
                    </a:cubicBezTo>
                    <a:cubicBezTo>
                      <a:pt x="177612" y="521529"/>
                      <a:pt x="185989" y="513151"/>
                      <a:pt x="185989" y="502911"/>
                    </a:cubicBezTo>
                    <a:lnTo>
                      <a:pt x="185989" y="18832"/>
                    </a:lnTo>
                    <a:cubicBezTo>
                      <a:pt x="185989" y="9523"/>
                      <a:pt x="179008" y="1610"/>
                      <a:pt x="170165" y="213"/>
                    </a:cubicBez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-4901014" y="-6214291"/>
                <a:ext cx="1116603" cy="988411"/>
              </a:xfrm>
              <a:custGeom>
                <a:rect b="b" l="l" r="r" t="t"/>
                <a:pathLst>
                  <a:path extrusionOk="0" h="988411" w="1116603">
                    <a:moveTo>
                      <a:pt x="1105828" y="4429"/>
                    </a:moveTo>
                    <a:cubicBezTo>
                      <a:pt x="1102105" y="1171"/>
                      <a:pt x="1096520" y="-691"/>
                      <a:pt x="1091401" y="240"/>
                    </a:cubicBezTo>
                    <a:lnTo>
                      <a:pt x="702788" y="47251"/>
                    </a:lnTo>
                    <a:cubicBezTo>
                      <a:pt x="693014" y="48648"/>
                      <a:pt x="686033" y="57026"/>
                      <a:pt x="686498" y="66800"/>
                    </a:cubicBezTo>
                    <a:lnTo>
                      <a:pt x="687429" y="85884"/>
                    </a:lnTo>
                    <a:lnTo>
                      <a:pt x="649731" y="88677"/>
                    </a:lnTo>
                    <a:cubicBezTo>
                      <a:pt x="639027" y="37942"/>
                      <a:pt x="593883" y="705"/>
                      <a:pt x="540361" y="705"/>
                    </a:cubicBezTo>
                    <a:cubicBezTo>
                      <a:pt x="478928" y="705"/>
                      <a:pt x="428664" y="50975"/>
                      <a:pt x="428664" y="112416"/>
                    </a:cubicBezTo>
                    <a:lnTo>
                      <a:pt x="428664" y="149653"/>
                    </a:lnTo>
                    <a:cubicBezTo>
                      <a:pt x="428664" y="185493"/>
                      <a:pt x="445418" y="217144"/>
                      <a:pt x="471481" y="237624"/>
                    </a:cubicBezTo>
                    <a:lnTo>
                      <a:pt x="408651" y="250192"/>
                    </a:lnTo>
                    <a:cubicBezTo>
                      <a:pt x="365834" y="258570"/>
                      <a:pt x="330463" y="287894"/>
                      <a:pt x="313709" y="327924"/>
                    </a:cubicBezTo>
                    <a:lnTo>
                      <a:pt x="155005" y="708670"/>
                    </a:lnTo>
                    <a:lnTo>
                      <a:pt x="90780" y="691448"/>
                    </a:lnTo>
                    <a:cubicBezTo>
                      <a:pt x="76352" y="687725"/>
                      <a:pt x="61459" y="689587"/>
                      <a:pt x="48428" y="697034"/>
                    </a:cubicBezTo>
                    <a:cubicBezTo>
                      <a:pt x="35396" y="704481"/>
                      <a:pt x="26088" y="716583"/>
                      <a:pt x="22365" y="731012"/>
                    </a:cubicBezTo>
                    <a:lnTo>
                      <a:pt x="12591" y="766853"/>
                    </a:lnTo>
                    <a:cubicBezTo>
                      <a:pt x="8403" y="782679"/>
                      <a:pt x="11661" y="798970"/>
                      <a:pt x="20038" y="811537"/>
                    </a:cubicBezTo>
                    <a:lnTo>
                      <a:pt x="1887" y="879494"/>
                    </a:lnTo>
                    <a:cubicBezTo>
                      <a:pt x="-6025" y="909284"/>
                      <a:pt x="11661" y="940004"/>
                      <a:pt x="41447" y="947917"/>
                    </a:cubicBezTo>
                    <a:lnTo>
                      <a:pt x="185257" y="986550"/>
                    </a:lnTo>
                    <a:cubicBezTo>
                      <a:pt x="189911" y="987947"/>
                      <a:pt x="195031" y="988412"/>
                      <a:pt x="199685" y="988412"/>
                    </a:cubicBezTo>
                    <a:cubicBezTo>
                      <a:pt x="209458" y="988412"/>
                      <a:pt x="218766" y="986085"/>
                      <a:pt x="227609" y="980965"/>
                    </a:cubicBezTo>
                    <a:cubicBezTo>
                      <a:pt x="240640" y="973517"/>
                      <a:pt x="249948" y="961415"/>
                      <a:pt x="253671" y="946986"/>
                    </a:cubicBezTo>
                    <a:lnTo>
                      <a:pt x="271822" y="879029"/>
                    </a:lnTo>
                    <a:cubicBezTo>
                      <a:pt x="285319" y="872047"/>
                      <a:pt x="296489" y="859480"/>
                      <a:pt x="300677" y="843654"/>
                    </a:cubicBezTo>
                    <a:lnTo>
                      <a:pt x="310451" y="807813"/>
                    </a:lnTo>
                    <a:cubicBezTo>
                      <a:pt x="318363" y="778024"/>
                      <a:pt x="300677" y="747303"/>
                      <a:pt x="270891" y="739391"/>
                    </a:cubicBezTo>
                    <a:lnTo>
                      <a:pt x="191307" y="717980"/>
                    </a:lnTo>
                    <a:lnTo>
                      <a:pt x="348148" y="341422"/>
                    </a:lnTo>
                    <a:cubicBezTo>
                      <a:pt x="360249" y="312564"/>
                      <a:pt x="385381" y="292083"/>
                      <a:pt x="415632" y="286032"/>
                    </a:cubicBezTo>
                    <a:lnTo>
                      <a:pt x="521279" y="265087"/>
                    </a:lnTo>
                    <a:lnTo>
                      <a:pt x="521279" y="279516"/>
                    </a:lnTo>
                    <a:cubicBezTo>
                      <a:pt x="521279" y="289756"/>
                      <a:pt x="529656" y="298134"/>
                      <a:pt x="539896" y="298134"/>
                    </a:cubicBezTo>
                    <a:cubicBezTo>
                      <a:pt x="550134" y="298134"/>
                      <a:pt x="558512" y="289756"/>
                      <a:pt x="558512" y="279516"/>
                    </a:cubicBezTo>
                    <a:lnTo>
                      <a:pt x="558512" y="260897"/>
                    </a:lnTo>
                    <a:lnTo>
                      <a:pt x="624134" y="260897"/>
                    </a:lnTo>
                    <a:cubicBezTo>
                      <a:pt x="648801" y="260897"/>
                      <a:pt x="672536" y="270672"/>
                      <a:pt x="689756" y="288360"/>
                    </a:cubicBezTo>
                    <a:lnTo>
                      <a:pt x="750259" y="348870"/>
                    </a:lnTo>
                    <a:cubicBezTo>
                      <a:pt x="753982" y="352593"/>
                      <a:pt x="758636" y="354455"/>
                      <a:pt x="763290" y="354455"/>
                    </a:cubicBezTo>
                    <a:cubicBezTo>
                      <a:pt x="763755" y="354455"/>
                      <a:pt x="764686" y="354455"/>
                      <a:pt x="765152" y="354455"/>
                    </a:cubicBezTo>
                    <a:cubicBezTo>
                      <a:pt x="770737" y="353989"/>
                      <a:pt x="775856" y="350731"/>
                      <a:pt x="778648" y="346077"/>
                    </a:cubicBezTo>
                    <a:lnTo>
                      <a:pt x="903377" y="150118"/>
                    </a:lnTo>
                    <a:lnTo>
                      <a:pt x="1097917" y="150118"/>
                    </a:lnTo>
                    <a:cubicBezTo>
                      <a:pt x="1103036" y="150118"/>
                      <a:pt x="1107690" y="148256"/>
                      <a:pt x="1111413" y="144532"/>
                    </a:cubicBezTo>
                    <a:cubicBezTo>
                      <a:pt x="1115136" y="140809"/>
                      <a:pt x="1116998" y="135689"/>
                      <a:pt x="1116533" y="131034"/>
                    </a:cubicBezTo>
                    <a:lnTo>
                      <a:pt x="1111413" y="19324"/>
                    </a:lnTo>
                    <a:cubicBezTo>
                      <a:pt x="1112344" y="12807"/>
                      <a:pt x="1110017" y="7687"/>
                      <a:pt x="1105828" y="4429"/>
                    </a:cubicBezTo>
                    <a:close/>
                    <a:moveTo>
                      <a:pt x="218301" y="936746"/>
                    </a:moveTo>
                    <a:cubicBezTo>
                      <a:pt x="216904" y="941400"/>
                      <a:pt x="214112" y="945590"/>
                      <a:pt x="209458" y="947917"/>
                    </a:cubicBezTo>
                    <a:cubicBezTo>
                      <a:pt x="205269" y="950244"/>
                      <a:pt x="200150" y="951175"/>
                      <a:pt x="195496" y="949779"/>
                    </a:cubicBezTo>
                    <a:lnTo>
                      <a:pt x="51686" y="911146"/>
                    </a:lnTo>
                    <a:cubicBezTo>
                      <a:pt x="41912" y="908353"/>
                      <a:pt x="35862" y="898113"/>
                      <a:pt x="38654" y="888338"/>
                    </a:cubicBezTo>
                    <a:lnTo>
                      <a:pt x="53082" y="834345"/>
                    </a:lnTo>
                    <a:lnTo>
                      <a:pt x="88918" y="844119"/>
                    </a:lnTo>
                    <a:lnTo>
                      <a:pt x="84264" y="862272"/>
                    </a:lnTo>
                    <a:cubicBezTo>
                      <a:pt x="81472" y="872047"/>
                      <a:pt x="87521" y="882287"/>
                      <a:pt x="97295" y="885080"/>
                    </a:cubicBezTo>
                    <a:cubicBezTo>
                      <a:pt x="98691" y="885545"/>
                      <a:pt x="100553" y="885545"/>
                      <a:pt x="101950" y="885545"/>
                    </a:cubicBezTo>
                    <a:cubicBezTo>
                      <a:pt x="110326" y="885545"/>
                      <a:pt x="117773" y="879960"/>
                      <a:pt x="120100" y="871581"/>
                    </a:cubicBezTo>
                    <a:lnTo>
                      <a:pt x="124754" y="853428"/>
                    </a:lnTo>
                    <a:lnTo>
                      <a:pt x="160590" y="863203"/>
                    </a:lnTo>
                    <a:lnTo>
                      <a:pt x="155936" y="881356"/>
                    </a:lnTo>
                    <a:cubicBezTo>
                      <a:pt x="153144" y="891131"/>
                      <a:pt x="159194" y="901371"/>
                      <a:pt x="168967" y="904164"/>
                    </a:cubicBezTo>
                    <a:cubicBezTo>
                      <a:pt x="170364" y="904629"/>
                      <a:pt x="172226" y="904629"/>
                      <a:pt x="173621" y="904629"/>
                    </a:cubicBezTo>
                    <a:cubicBezTo>
                      <a:pt x="181999" y="904629"/>
                      <a:pt x="189445" y="899044"/>
                      <a:pt x="191772" y="890665"/>
                    </a:cubicBezTo>
                    <a:lnTo>
                      <a:pt x="196426" y="872512"/>
                    </a:lnTo>
                    <a:lnTo>
                      <a:pt x="232263" y="882287"/>
                    </a:lnTo>
                    <a:lnTo>
                      <a:pt x="218301" y="936746"/>
                    </a:lnTo>
                    <a:close/>
                    <a:moveTo>
                      <a:pt x="275080" y="798039"/>
                    </a:moveTo>
                    <a:lnTo>
                      <a:pt x="265307" y="833879"/>
                    </a:lnTo>
                    <a:cubicBezTo>
                      <a:pt x="262514" y="843654"/>
                      <a:pt x="252275" y="849705"/>
                      <a:pt x="242502" y="846912"/>
                    </a:cubicBezTo>
                    <a:lnTo>
                      <a:pt x="188515" y="832483"/>
                    </a:lnTo>
                    <a:cubicBezTo>
                      <a:pt x="188515" y="832483"/>
                      <a:pt x="188515" y="832483"/>
                      <a:pt x="188515" y="832483"/>
                    </a:cubicBezTo>
                    <a:cubicBezTo>
                      <a:pt x="188515" y="832483"/>
                      <a:pt x="188515" y="832483"/>
                      <a:pt x="188515" y="832483"/>
                    </a:cubicBezTo>
                    <a:lnTo>
                      <a:pt x="62855" y="798970"/>
                    </a:lnTo>
                    <a:cubicBezTo>
                      <a:pt x="53082" y="796177"/>
                      <a:pt x="47031" y="785937"/>
                      <a:pt x="49824" y="776162"/>
                    </a:cubicBezTo>
                    <a:lnTo>
                      <a:pt x="59597" y="740322"/>
                    </a:lnTo>
                    <a:cubicBezTo>
                      <a:pt x="60994" y="735667"/>
                      <a:pt x="63786" y="731478"/>
                      <a:pt x="68440" y="729151"/>
                    </a:cubicBezTo>
                    <a:cubicBezTo>
                      <a:pt x="71232" y="727289"/>
                      <a:pt x="74490" y="726823"/>
                      <a:pt x="77748" y="726823"/>
                    </a:cubicBezTo>
                    <a:cubicBezTo>
                      <a:pt x="79145" y="726823"/>
                      <a:pt x="81006" y="726823"/>
                      <a:pt x="82402" y="727289"/>
                    </a:cubicBezTo>
                    <a:lnTo>
                      <a:pt x="262048" y="775697"/>
                    </a:lnTo>
                    <a:cubicBezTo>
                      <a:pt x="271822" y="777558"/>
                      <a:pt x="277872" y="787799"/>
                      <a:pt x="275080" y="798039"/>
                    </a:cubicBezTo>
                    <a:close/>
                    <a:moveTo>
                      <a:pt x="760963" y="305582"/>
                    </a:moveTo>
                    <a:lnTo>
                      <a:pt x="717215" y="261828"/>
                    </a:lnTo>
                    <a:cubicBezTo>
                      <a:pt x="692548" y="237159"/>
                      <a:pt x="659970" y="223661"/>
                      <a:pt x="625065" y="223661"/>
                    </a:cubicBezTo>
                    <a:lnTo>
                      <a:pt x="624134" y="223661"/>
                    </a:lnTo>
                    <a:cubicBezTo>
                      <a:pt x="631580" y="215282"/>
                      <a:pt x="638096" y="205508"/>
                      <a:pt x="642750" y="195268"/>
                    </a:cubicBezTo>
                    <a:cubicBezTo>
                      <a:pt x="646939" y="185958"/>
                      <a:pt x="642750" y="174787"/>
                      <a:pt x="633442" y="170598"/>
                    </a:cubicBezTo>
                    <a:cubicBezTo>
                      <a:pt x="624134" y="166409"/>
                      <a:pt x="612964" y="170598"/>
                      <a:pt x="608775" y="179908"/>
                    </a:cubicBezTo>
                    <a:cubicBezTo>
                      <a:pt x="596675" y="206439"/>
                      <a:pt x="570147" y="223661"/>
                      <a:pt x="540826" y="223661"/>
                    </a:cubicBezTo>
                    <a:cubicBezTo>
                      <a:pt x="540826" y="223661"/>
                      <a:pt x="540826" y="223661"/>
                      <a:pt x="540826" y="223661"/>
                    </a:cubicBezTo>
                    <a:cubicBezTo>
                      <a:pt x="540826" y="223661"/>
                      <a:pt x="540826" y="223661"/>
                      <a:pt x="540826" y="223661"/>
                    </a:cubicBezTo>
                    <a:cubicBezTo>
                      <a:pt x="499871" y="223661"/>
                      <a:pt x="466361" y="190147"/>
                      <a:pt x="466361" y="149187"/>
                    </a:cubicBezTo>
                    <a:lnTo>
                      <a:pt x="466361" y="111950"/>
                    </a:lnTo>
                    <a:cubicBezTo>
                      <a:pt x="466361" y="70990"/>
                      <a:pt x="499871" y="37476"/>
                      <a:pt x="540826" y="37476"/>
                    </a:cubicBezTo>
                    <a:cubicBezTo>
                      <a:pt x="574336" y="37476"/>
                      <a:pt x="603191" y="59819"/>
                      <a:pt x="612033" y="91004"/>
                    </a:cubicBezTo>
                    <a:lnTo>
                      <a:pt x="576663" y="93332"/>
                    </a:lnTo>
                    <a:cubicBezTo>
                      <a:pt x="566424" y="94263"/>
                      <a:pt x="558512" y="103107"/>
                      <a:pt x="559442" y="113346"/>
                    </a:cubicBezTo>
                    <a:cubicBezTo>
                      <a:pt x="559908" y="123121"/>
                      <a:pt x="568285" y="130569"/>
                      <a:pt x="578059" y="130569"/>
                    </a:cubicBezTo>
                    <a:cubicBezTo>
                      <a:pt x="578524" y="130569"/>
                      <a:pt x="578990" y="130569"/>
                      <a:pt x="579455" y="130569"/>
                    </a:cubicBezTo>
                    <a:lnTo>
                      <a:pt x="689291" y="122656"/>
                    </a:lnTo>
                    <a:lnTo>
                      <a:pt x="689756" y="131034"/>
                    </a:lnTo>
                    <a:cubicBezTo>
                      <a:pt x="690221" y="140809"/>
                      <a:pt x="698599" y="148722"/>
                      <a:pt x="708372" y="148722"/>
                    </a:cubicBezTo>
                    <a:lnTo>
                      <a:pt x="860560" y="148722"/>
                    </a:lnTo>
                    <a:lnTo>
                      <a:pt x="760963" y="305582"/>
                    </a:lnTo>
                    <a:close/>
                    <a:moveTo>
                      <a:pt x="726058" y="111950"/>
                    </a:moveTo>
                    <a:lnTo>
                      <a:pt x="724661" y="82161"/>
                    </a:lnTo>
                    <a:lnTo>
                      <a:pt x="1076042" y="39804"/>
                    </a:lnTo>
                    <a:lnTo>
                      <a:pt x="1079300" y="111950"/>
                    </a:lnTo>
                    <a:lnTo>
                      <a:pt x="726058" y="111950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-3751457" y="-6214071"/>
                <a:ext cx="42856" cy="148966"/>
              </a:xfrm>
              <a:custGeom>
                <a:rect b="b" l="l" r="r" t="t"/>
                <a:pathLst>
                  <a:path extrusionOk="0" h="148966" w="42856">
                    <a:moveTo>
                      <a:pt x="37252" y="17707"/>
                    </a:moveTo>
                    <a:cubicBezTo>
                      <a:pt x="36787" y="7467"/>
                      <a:pt x="27944" y="-446"/>
                      <a:pt x="17705" y="20"/>
                    </a:cubicBezTo>
                    <a:cubicBezTo>
                      <a:pt x="7466" y="485"/>
                      <a:pt x="-446" y="9329"/>
                      <a:pt x="20" y="19569"/>
                    </a:cubicBezTo>
                    <a:lnTo>
                      <a:pt x="5604" y="131279"/>
                    </a:lnTo>
                    <a:cubicBezTo>
                      <a:pt x="6069" y="141054"/>
                      <a:pt x="14447" y="148967"/>
                      <a:pt x="24220" y="148967"/>
                    </a:cubicBezTo>
                    <a:cubicBezTo>
                      <a:pt x="24686" y="148967"/>
                      <a:pt x="24686" y="148967"/>
                      <a:pt x="25152" y="148967"/>
                    </a:cubicBezTo>
                    <a:cubicBezTo>
                      <a:pt x="35390" y="148501"/>
                      <a:pt x="43302" y="139658"/>
                      <a:pt x="42837" y="129417"/>
                    </a:cubicBezTo>
                    <a:lnTo>
                      <a:pt x="37252" y="17707"/>
                    </a:ln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-4285742" y="-6028122"/>
                <a:ext cx="335048" cy="1004252"/>
              </a:xfrm>
              <a:custGeom>
                <a:rect b="b" l="l" r="r" t="t"/>
                <a:pathLst>
                  <a:path extrusionOk="0" h="1004252" w="335048">
                    <a:moveTo>
                      <a:pt x="324872" y="2117"/>
                    </a:moveTo>
                    <a:cubicBezTo>
                      <a:pt x="316029" y="-2538"/>
                      <a:pt x="304394" y="721"/>
                      <a:pt x="299740" y="9564"/>
                    </a:cubicBezTo>
                    <a:lnTo>
                      <a:pt x="186181" y="222280"/>
                    </a:lnTo>
                    <a:cubicBezTo>
                      <a:pt x="180596" y="232985"/>
                      <a:pt x="170823" y="239967"/>
                      <a:pt x="158722" y="241363"/>
                    </a:cubicBezTo>
                    <a:cubicBezTo>
                      <a:pt x="147086" y="243225"/>
                      <a:pt x="135451" y="239502"/>
                      <a:pt x="127074" y="230658"/>
                    </a:cubicBezTo>
                    <a:lnTo>
                      <a:pt x="50282" y="153857"/>
                    </a:lnTo>
                    <a:cubicBezTo>
                      <a:pt x="50282" y="153857"/>
                      <a:pt x="50282" y="153857"/>
                      <a:pt x="50282" y="153857"/>
                    </a:cubicBezTo>
                    <a:cubicBezTo>
                      <a:pt x="49351" y="152926"/>
                      <a:pt x="48421" y="151995"/>
                      <a:pt x="47490" y="151530"/>
                    </a:cubicBezTo>
                    <a:cubicBezTo>
                      <a:pt x="47024" y="151064"/>
                      <a:pt x="46559" y="151064"/>
                      <a:pt x="46094" y="150599"/>
                    </a:cubicBezTo>
                    <a:cubicBezTo>
                      <a:pt x="45628" y="150133"/>
                      <a:pt x="45163" y="150133"/>
                      <a:pt x="44232" y="149668"/>
                    </a:cubicBezTo>
                    <a:cubicBezTo>
                      <a:pt x="43767" y="149202"/>
                      <a:pt x="42836" y="149202"/>
                      <a:pt x="42370" y="149202"/>
                    </a:cubicBezTo>
                    <a:cubicBezTo>
                      <a:pt x="41905" y="149202"/>
                      <a:pt x="41440" y="148737"/>
                      <a:pt x="40974" y="148737"/>
                    </a:cubicBezTo>
                    <a:cubicBezTo>
                      <a:pt x="38647" y="148271"/>
                      <a:pt x="36320" y="148271"/>
                      <a:pt x="33528" y="148737"/>
                    </a:cubicBezTo>
                    <a:cubicBezTo>
                      <a:pt x="33062" y="148737"/>
                      <a:pt x="32597" y="149202"/>
                      <a:pt x="32132" y="149202"/>
                    </a:cubicBezTo>
                    <a:cubicBezTo>
                      <a:pt x="31666" y="149202"/>
                      <a:pt x="30735" y="149668"/>
                      <a:pt x="30270" y="149668"/>
                    </a:cubicBezTo>
                    <a:cubicBezTo>
                      <a:pt x="29805" y="150133"/>
                      <a:pt x="28874" y="150133"/>
                      <a:pt x="28408" y="150599"/>
                    </a:cubicBezTo>
                    <a:cubicBezTo>
                      <a:pt x="27943" y="151064"/>
                      <a:pt x="27478" y="151064"/>
                      <a:pt x="27012" y="151530"/>
                    </a:cubicBezTo>
                    <a:cubicBezTo>
                      <a:pt x="26081" y="151995"/>
                      <a:pt x="25150" y="152926"/>
                      <a:pt x="24220" y="153857"/>
                    </a:cubicBezTo>
                    <a:cubicBezTo>
                      <a:pt x="24220" y="153857"/>
                      <a:pt x="24220" y="153857"/>
                      <a:pt x="24220" y="153857"/>
                    </a:cubicBezTo>
                    <a:cubicBezTo>
                      <a:pt x="24220" y="153857"/>
                      <a:pt x="24220" y="153857"/>
                      <a:pt x="24220" y="153857"/>
                    </a:cubicBezTo>
                    <a:cubicBezTo>
                      <a:pt x="23289" y="154788"/>
                      <a:pt x="22823" y="155719"/>
                      <a:pt x="21893" y="156650"/>
                    </a:cubicBezTo>
                    <a:cubicBezTo>
                      <a:pt x="21427" y="157115"/>
                      <a:pt x="21427" y="157580"/>
                      <a:pt x="20962" y="158046"/>
                    </a:cubicBezTo>
                    <a:cubicBezTo>
                      <a:pt x="20496" y="158511"/>
                      <a:pt x="20496" y="158977"/>
                      <a:pt x="20031" y="159908"/>
                    </a:cubicBezTo>
                    <a:cubicBezTo>
                      <a:pt x="19566" y="160373"/>
                      <a:pt x="19566" y="161304"/>
                      <a:pt x="19566" y="161770"/>
                    </a:cubicBezTo>
                    <a:cubicBezTo>
                      <a:pt x="19566" y="162235"/>
                      <a:pt x="19100" y="162701"/>
                      <a:pt x="19100" y="163166"/>
                    </a:cubicBezTo>
                    <a:cubicBezTo>
                      <a:pt x="18635" y="164562"/>
                      <a:pt x="18635" y="165493"/>
                      <a:pt x="18635" y="166890"/>
                    </a:cubicBezTo>
                    <a:lnTo>
                      <a:pt x="18635" y="408464"/>
                    </a:lnTo>
                    <a:lnTo>
                      <a:pt x="18" y="985169"/>
                    </a:lnTo>
                    <a:cubicBezTo>
                      <a:pt x="-447" y="995409"/>
                      <a:pt x="7931" y="1004253"/>
                      <a:pt x="18169" y="1004253"/>
                    </a:cubicBezTo>
                    <a:cubicBezTo>
                      <a:pt x="18169" y="1004253"/>
                      <a:pt x="18635" y="1004253"/>
                      <a:pt x="18635" y="1004253"/>
                    </a:cubicBezTo>
                    <a:cubicBezTo>
                      <a:pt x="28408" y="1004253"/>
                      <a:pt x="36786" y="996340"/>
                      <a:pt x="37251" y="986100"/>
                    </a:cubicBezTo>
                    <a:lnTo>
                      <a:pt x="55867" y="408929"/>
                    </a:lnTo>
                    <a:cubicBezTo>
                      <a:pt x="55867" y="408929"/>
                      <a:pt x="55867" y="408464"/>
                      <a:pt x="55867" y="408464"/>
                    </a:cubicBezTo>
                    <a:lnTo>
                      <a:pt x="55867" y="211574"/>
                    </a:lnTo>
                    <a:lnTo>
                      <a:pt x="101012" y="256724"/>
                    </a:lnTo>
                    <a:cubicBezTo>
                      <a:pt x="114974" y="270688"/>
                      <a:pt x="134055" y="278600"/>
                      <a:pt x="153602" y="278600"/>
                    </a:cubicBezTo>
                    <a:cubicBezTo>
                      <a:pt x="157326" y="278600"/>
                      <a:pt x="161049" y="278135"/>
                      <a:pt x="164772" y="277669"/>
                    </a:cubicBezTo>
                    <a:cubicBezTo>
                      <a:pt x="188508" y="273946"/>
                      <a:pt x="208520" y="259982"/>
                      <a:pt x="219690" y="239036"/>
                    </a:cubicBezTo>
                    <a:lnTo>
                      <a:pt x="333249" y="26321"/>
                    </a:lnTo>
                    <a:cubicBezTo>
                      <a:pt x="337437" y="18408"/>
                      <a:pt x="334180" y="7237"/>
                      <a:pt x="324872" y="2117"/>
                    </a:cubicBezTo>
                    <a:close/>
                  </a:path>
                </a:pathLst>
              </a:custGeom>
              <a:solidFill>
                <a:srgbClr val="092E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3" name="Google Shape;223;p6"/>
          <p:cNvSpPr/>
          <p:nvPr/>
        </p:nvSpPr>
        <p:spPr>
          <a:xfrm>
            <a:off x="10337598" y="1188399"/>
            <a:ext cx="107925" cy="111688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Psykologisk aspekt</a:t>
            </a:r>
            <a:endParaRPr/>
          </a:p>
        </p:txBody>
      </p:sp>
      <p:sp>
        <p:nvSpPr>
          <p:cNvPr id="229" name="Google Shape;229;p7"/>
          <p:cNvSpPr txBox="1"/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Positiv feedback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Positiv feedback er afgørende for læringsoplevelsen og læringsfremskridt.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Positiv feedback kan gøre læringsprocessen nemmere.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Deltagerens selvtillid kan øges på grund af en vellykket oplevelse.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" name="Google Shape;230;p7"/>
          <p:cNvGrpSpPr/>
          <p:nvPr/>
        </p:nvGrpSpPr>
        <p:grpSpPr>
          <a:xfrm>
            <a:off x="9715500" y="1071154"/>
            <a:ext cx="1317912" cy="1294858"/>
            <a:chOff x="10641441" y="5322217"/>
            <a:chExt cx="740723" cy="746144"/>
          </a:xfrm>
        </p:grpSpPr>
        <p:sp>
          <p:nvSpPr>
            <p:cNvPr id="231" name="Google Shape;231;p7"/>
            <p:cNvSpPr/>
            <p:nvPr/>
          </p:nvSpPr>
          <p:spPr>
            <a:xfrm>
              <a:off x="11105749" y="5334863"/>
              <a:ext cx="249410" cy="275513"/>
            </a:xfrm>
            <a:custGeom>
              <a:rect b="b" l="l" r="r" t="t"/>
              <a:pathLst>
                <a:path extrusionOk="0" h="275513" w="249410">
                  <a:moveTo>
                    <a:pt x="196020" y="0"/>
                  </a:moveTo>
                  <a:lnTo>
                    <a:pt x="54199" y="0"/>
                  </a:lnTo>
                  <a:cubicBezTo>
                    <a:pt x="24389" y="0"/>
                    <a:pt x="0" y="24390"/>
                    <a:pt x="0" y="55103"/>
                  </a:cubicBezTo>
                  <a:lnTo>
                    <a:pt x="0" y="165308"/>
                  </a:lnTo>
                  <a:cubicBezTo>
                    <a:pt x="0" y="196021"/>
                    <a:pt x="24389" y="220411"/>
                    <a:pt x="54199" y="220411"/>
                  </a:cubicBezTo>
                  <a:lnTo>
                    <a:pt x="75879" y="220411"/>
                  </a:lnTo>
                  <a:lnTo>
                    <a:pt x="75879" y="264674"/>
                  </a:lnTo>
                  <a:cubicBezTo>
                    <a:pt x="75879" y="270093"/>
                    <a:pt x="78589" y="272804"/>
                    <a:pt x="81299" y="275513"/>
                  </a:cubicBezTo>
                  <a:cubicBezTo>
                    <a:pt x="81299" y="275513"/>
                    <a:pt x="84009" y="275513"/>
                    <a:pt x="86719" y="275513"/>
                  </a:cubicBezTo>
                  <a:cubicBezTo>
                    <a:pt x="89428" y="275513"/>
                    <a:pt x="92138" y="275513"/>
                    <a:pt x="94849" y="272804"/>
                  </a:cubicBezTo>
                  <a:lnTo>
                    <a:pt x="146338" y="220411"/>
                  </a:lnTo>
                  <a:lnTo>
                    <a:pt x="195117" y="220411"/>
                  </a:lnTo>
                  <a:cubicBezTo>
                    <a:pt x="224927" y="220411"/>
                    <a:pt x="249317" y="196021"/>
                    <a:pt x="249317" y="165308"/>
                  </a:cubicBezTo>
                  <a:lnTo>
                    <a:pt x="249317" y="55103"/>
                  </a:lnTo>
                  <a:cubicBezTo>
                    <a:pt x="251123" y="24390"/>
                    <a:pt x="226733" y="0"/>
                    <a:pt x="196020" y="0"/>
                  </a:cubicBezTo>
                  <a:close/>
                </a:path>
              </a:pathLst>
            </a:custGeom>
            <a:solidFill>
              <a:srgbClr val="7F34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10704674" y="5322217"/>
              <a:ext cx="364067" cy="407398"/>
            </a:xfrm>
            <a:custGeom>
              <a:rect b="b" l="l" r="r" t="t"/>
              <a:pathLst>
                <a:path extrusionOk="0" h="407398" w="364067">
                  <a:moveTo>
                    <a:pt x="183374" y="0"/>
                  </a:moveTo>
                  <a:cubicBezTo>
                    <a:pt x="82202" y="0"/>
                    <a:pt x="0" y="83106"/>
                    <a:pt x="0" y="186085"/>
                  </a:cubicBezTo>
                  <a:lnTo>
                    <a:pt x="0" y="321583"/>
                  </a:lnTo>
                  <a:cubicBezTo>
                    <a:pt x="0" y="368555"/>
                    <a:pt x="37940" y="407398"/>
                    <a:pt x="84912" y="407398"/>
                  </a:cubicBezTo>
                  <a:lnTo>
                    <a:pt x="95752" y="407398"/>
                  </a:lnTo>
                  <a:lnTo>
                    <a:pt x="95752" y="382105"/>
                  </a:lnTo>
                  <a:lnTo>
                    <a:pt x="84912" y="382105"/>
                  </a:lnTo>
                  <a:cubicBezTo>
                    <a:pt x="52393" y="382105"/>
                    <a:pt x="24390" y="354102"/>
                    <a:pt x="24390" y="320679"/>
                  </a:cubicBezTo>
                  <a:lnTo>
                    <a:pt x="24390" y="185180"/>
                  </a:lnTo>
                  <a:cubicBezTo>
                    <a:pt x="24390" y="96656"/>
                    <a:pt x="95752" y="24390"/>
                    <a:pt x="183374" y="24390"/>
                  </a:cubicBezTo>
                  <a:cubicBezTo>
                    <a:pt x="270996" y="24390"/>
                    <a:pt x="342359" y="96656"/>
                    <a:pt x="342359" y="185180"/>
                  </a:cubicBezTo>
                  <a:lnTo>
                    <a:pt x="342359" y="320679"/>
                  </a:lnTo>
                  <a:cubicBezTo>
                    <a:pt x="342359" y="354102"/>
                    <a:pt x="315259" y="382105"/>
                    <a:pt x="281836" y="382105"/>
                  </a:cubicBezTo>
                  <a:lnTo>
                    <a:pt x="268287" y="382105"/>
                  </a:lnTo>
                  <a:lnTo>
                    <a:pt x="268287" y="407398"/>
                  </a:lnTo>
                  <a:lnTo>
                    <a:pt x="279127" y="407398"/>
                  </a:lnTo>
                  <a:cubicBezTo>
                    <a:pt x="325196" y="407398"/>
                    <a:pt x="364038" y="368555"/>
                    <a:pt x="364038" y="321583"/>
                  </a:cubicBezTo>
                  <a:lnTo>
                    <a:pt x="364038" y="186085"/>
                  </a:lnTo>
                  <a:cubicBezTo>
                    <a:pt x="365845" y="83106"/>
                    <a:pt x="284546" y="0"/>
                    <a:pt x="183374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1100328" y="5322217"/>
              <a:ext cx="280954" cy="306225"/>
            </a:xfrm>
            <a:custGeom>
              <a:rect b="b" l="l" r="r" t="t"/>
              <a:pathLst>
                <a:path extrusionOk="0" h="306225" w="280954">
                  <a:moveTo>
                    <a:pt x="259253" y="185180"/>
                  </a:moveTo>
                  <a:cubicBezTo>
                    <a:pt x="259253" y="204151"/>
                    <a:pt x="242994" y="221313"/>
                    <a:pt x="223121" y="221313"/>
                  </a:cubicBezTo>
                  <a:lnTo>
                    <a:pt x="162598" y="221313"/>
                  </a:lnTo>
                  <a:cubicBezTo>
                    <a:pt x="159888" y="221313"/>
                    <a:pt x="157178" y="221313"/>
                    <a:pt x="154468" y="224024"/>
                  </a:cubicBezTo>
                  <a:lnTo>
                    <a:pt x="112915" y="265576"/>
                  </a:lnTo>
                  <a:lnTo>
                    <a:pt x="112915" y="232154"/>
                  </a:lnTo>
                  <a:cubicBezTo>
                    <a:pt x="112915" y="226734"/>
                    <a:pt x="107495" y="221313"/>
                    <a:pt x="102075" y="221313"/>
                  </a:cubicBezTo>
                  <a:lnTo>
                    <a:pt x="65942" y="221313"/>
                  </a:lnTo>
                  <a:cubicBezTo>
                    <a:pt x="46973" y="221313"/>
                    <a:pt x="29809" y="205054"/>
                    <a:pt x="29809" y="185180"/>
                  </a:cubicBezTo>
                  <a:lnTo>
                    <a:pt x="29809" y="60523"/>
                  </a:lnTo>
                  <a:cubicBezTo>
                    <a:pt x="29809" y="41553"/>
                    <a:pt x="46070" y="24390"/>
                    <a:pt x="65942" y="24390"/>
                  </a:cubicBezTo>
                  <a:lnTo>
                    <a:pt x="226734" y="24390"/>
                  </a:lnTo>
                  <a:cubicBezTo>
                    <a:pt x="245704" y="24390"/>
                    <a:pt x="262867" y="40649"/>
                    <a:pt x="262867" y="60523"/>
                  </a:cubicBezTo>
                  <a:lnTo>
                    <a:pt x="262867" y="185180"/>
                  </a:lnTo>
                  <a:lnTo>
                    <a:pt x="259253" y="185180"/>
                  </a:lnTo>
                  <a:close/>
                  <a:moveTo>
                    <a:pt x="220411" y="0"/>
                  </a:moveTo>
                  <a:lnTo>
                    <a:pt x="60523" y="0"/>
                  </a:lnTo>
                  <a:cubicBezTo>
                    <a:pt x="27100" y="0"/>
                    <a:pt x="0" y="28003"/>
                    <a:pt x="0" y="60523"/>
                  </a:cubicBezTo>
                  <a:lnTo>
                    <a:pt x="0" y="185180"/>
                  </a:lnTo>
                  <a:cubicBezTo>
                    <a:pt x="0" y="218604"/>
                    <a:pt x="28003" y="245704"/>
                    <a:pt x="60523" y="245704"/>
                  </a:cubicBezTo>
                  <a:lnTo>
                    <a:pt x="85816" y="245704"/>
                  </a:lnTo>
                  <a:lnTo>
                    <a:pt x="85816" y="295386"/>
                  </a:lnTo>
                  <a:cubicBezTo>
                    <a:pt x="85816" y="300806"/>
                    <a:pt x="88525" y="303516"/>
                    <a:pt x="93946" y="306226"/>
                  </a:cubicBezTo>
                  <a:cubicBezTo>
                    <a:pt x="96656" y="306226"/>
                    <a:pt x="96656" y="306226"/>
                    <a:pt x="99365" y="306226"/>
                  </a:cubicBezTo>
                  <a:cubicBezTo>
                    <a:pt x="102075" y="306226"/>
                    <a:pt x="104786" y="306226"/>
                    <a:pt x="107495" y="303516"/>
                  </a:cubicBezTo>
                  <a:lnTo>
                    <a:pt x="165308" y="245704"/>
                  </a:lnTo>
                  <a:lnTo>
                    <a:pt x="220411" y="245704"/>
                  </a:lnTo>
                  <a:cubicBezTo>
                    <a:pt x="253834" y="245704"/>
                    <a:pt x="280933" y="217701"/>
                    <a:pt x="280933" y="185180"/>
                  </a:cubicBezTo>
                  <a:lnTo>
                    <a:pt x="280933" y="60523"/>
                  </a:lnTo>
                  <a:cubicBezTo>
                    <a:pt x="281836" y="28003"/>
                    <a:pt x="253834" y="0"/>
                    <a:pt x="220411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1162658" y="5390870"/>
              <a:ext cx="81298" cy="18969"/>
            </a:xfrm>
            <a:custGeom>
              <a:rect b="b" l="l" r="r" t="t"/>
              <a:pathLst>
                <a:path extrusionOk="0" h="18969" w="81298">
                  <a:moveTo>
                    <a:pt x="0" y="0"/>
                  </a:moveTo>
                  <a:lnTo>
                    <a:pt x="81299" y="0"/>
                  </a:lnTo>
                  <a:lnTo>
                    <a:pt x="81299" y="18969"/>
                  </a:lnTo>
                  <a:lnTo>
                    <a:pt x="0" y="18969"/>
                  </a:ln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11269250" y="5390870"/>
              <a:ext cx="50586" cy="18969"/>
            </a:xfrm>
            <a:custGeom>
              <a:rect b="b" l="l" r="r" t="t"/>
              <a:pathLst>
                <a:path extrusionOk="0" h="18969" w="50586">
                  <a:moveTo>
                    <a:pt x="0" y="0"/>
                  </a:moveTo>
                  <a:lnTo>
                    <a:pt x="50586" y="0"/>
                  </a:lnTo>
                  <a:lnTo>
                    <a:pt x="50586" y="18969"/>
                  </a:lnTo>
                  <a:lnTo>
                    <a:pt x="0" y="18969"/>
                  </a:ln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1162658" y="5435132"/>
              <a:ext cx="157177" cy="25293"/>
            </a:xfrm>
            <a:custGeom>
              <a:rect b="b" l="l" r="r" t="t"/>
              <a:pathLst>
                <a:path extrusionOk="0" h="25293" w="157177">
                  <a:moveTo>
                    <a:pt x="0" y="0"/>
                  </a:moveTo>
                  <a:lnTo>
                    <a:pt x="157178" y="0"/>
                  </a:lnTo>
                  <a:lnTo>
                    <a:pt x="157178" y="25293"/>
                  </a:lnTo>
                  <a:lnTo>
                    <a:pt x="0" y="25293"/>
                  </a:ln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1162658" y="5484815"/>
              <a:ext cx="81298" cy="25293"/>
            </a:xfrm>
            <a:custGeom>
              <a:rect b="b" l="l" r="r" t="t"/>
              <a:pathLst>
                <a:path extrusionOk="0" h="25293" w="81298">
                  <a:moveTo>
                    <a:pt x="0" y="0"/>
                  </a:moveTo>
                  <a:lnTo>
                    <a:pt x="81299" y="0"/>
                  </a:lnTo>
                  <a:lnTo>
                    <a:pt x="81299" y="25293"/>
                  </a:lnTo>
                  <a:lnTo>
                    <a:pt x="0" y="25293"/>
                  </a:ln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1024450" y="5879567"/>
              <a:ext cx="50126" cy="187890"/>
            </a:xfrm>
            <a:custGeom>
              <a:rect b="b" l="l" r="r" t="t"/>
              <a:pathLst>
                <a:path extrusionOk="0" h="187890" w="50126">
                  <a:moveTo>
                    <a:pt x="30713" y="14453"/>
                  </a:moveTo>
                  <a:lnTo>
                    <a:pt x="22583" y="0"/>
                  </a:lnTo>
                  <a:lnTo>
                    <a:pt x="0" y="14453"/>
                  </a:lnTo>
                  <a:lnTo>
                    <a:pt x="8130" y="28906"/>
                  </a:lnTo>
                  <a:cubicBezTo>
                    <a:pt x="30713" y="65039"/>
                    <a:pt x="28003" y="110205"/>
                    <a:pt x="2710" y="143628"/>
                  </a:cubicBezTo>
                  <a:cubicBezTo>
                    <a:pt x="0" y="146338"/>
                    <a:pt x="0" y="149048"/>
                    <a:pt x="0" y="151757"/>
                  </a:cubicBezTo>
                  <a:lnTo>
                    <a:pt x="0" y="187890"/>
                  </a:lnTo>
                  <a:lnTo>
                    <a:pt x="25293" y="187890"/>
                  </a:lnTo>
                  <a:lnTo>
                    <a:pt x="25293" y="154468"/>
                  </a:lnTo>
                  <a:cubicBezTo>
                    <a:pt x="56005" y="112915"/>
                    <a:pt x="58716" y="56909"/>
                    <a:pt x="30713" y="14453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0641441" y="5428649"/>
              <a:ext cx="740723" cy="639712"/>
            </a:xfrm>
            <a:custGeom>
              <a:rect b="b" l="l" r="r" t="t"/>
              <a:pathLst>
                <a:path extrusionOk="0" h="639712" w="740723">
                  <a:moveTo>
                    <a:pt x="654005" y="391299"/>
                  </a:moveTo>
                  <a:lnTo>
                    <a:pt x="557349" y="391299"/>
                  </a:lnTo>
                  <a:cubicBezTo>
                    <a:pt x="562769" y="363295"/>
                    <a:pt x="588062" y="340712"/>
                    <a:pt x="618775" y="340712"/>
                  </a:cubicBezTo>
                  <a:lnTo>
                    <a:pt x="715431" y="340712"/>
                  </a:lnTo>
                  <a:cubicBezTo>
                    <a:pt x="710010" y="369619"/>
                    <a:pt x="684718" y="391299"/>
                    <a:pt x="654005" y="391299"/>
                  </a:cubicBezTo>
                  <a:close/>
                  <a:moveTo>
                    <a:pt x="305323" y="403041"/>
                  </a:moveTo>
                  <a:lnTo>
                    <a:pt x="191504" y="403041"/>
                  </a:lnTo>
                  <a:lnTo>
                    <a:pt x="155371" y="352455"/>
                  </a:lnTo>
                  <a:lnTo>
                    <a:pt x="160791" y="352455"/>
                  </a:lnTo>
                  <a:cubicBezTo>
                    <a:pt x="188794" y="352455"/>
                    <a:pt x="210474" y="329872"/>
                    <a:pt x="210474" y="301870"/>
                  </a:cubicBezTo>
                  <a:lnTo>
                    <a:pt x="210474" y="281996"/>
                  </a:lnTo>
                  <a:cubicBezTo>
                    <a:pt x="235767" y="290126"/>
                    <a:pt x="260156" y="290126"/>
                    <a:pt x="285449" y="281996"/>
                  </a:cubicBezTo>
                  <a:lnTo>
                    <a:pt x="285449" y="301870"/>
                  </a:lnTo>
                  <a:cubicBezTo>
                    <a:pt x="285449" y="329872"/>
                    <a:pt x="308032" y="352455"/>
                    <a:pt x="335132" y="352455"/>
                  </a:cubicBezTo>
                  <a:lnTo>
                    <a:pt x="345972" y="352455"/>
                  </a:lnTo>
                  <a:lnTo>
                    <a:pt x="305323" y="403041"/>
                  </a:lnTo>
                  <a:close/>
                  <a:moveTo>
                    <a:pt x="246607" y="480727"/>
                  </a:moveTo>
                  <a:lnTo>
                    <a:pt x="207764" y="427431"/>
                  </a:lnTo>
                  <a:lnTo>
                    <a:pt x="285449" y="427431"/>
                  </a:lnTo>
                  <a:lnTo>
                    <a:pt x="246607" y="480727"/>
                  </a:lnTo>
                  <a:close/>
                  <a:moveTo>
                    <a:pt x="147241" y="165468"/>
                  </a:moveTo>
                  <a:lnTo>
                    <a:pt x="147241" y="121205"/>
                  </a:lnTo>
                  <a:lnTo>
                    <a:pt x="338746" y="31776"/>
                  </a:lnTo>
                  <a:cubicBezTo>
                    <a:pt x="344165" y="42616"/>
                    <a:pt x="344165" y="57069"/>
                    <a:pt x="344165" y="67909"/>
                  </a:cubicBezTo>
                  <a:lnTo>
                    <a:pt x="344165" y="168178"/>
                  </a:lnTo>
                  <a:cubicBezTo>
                    <a:pt x="344165" y="224184"/>
                    <a:pt x="299903" y="268446"/>
                    <a:pt x="244800" y="268446"/>
                  </a:cubicBezTo>
                  <a:cubicBezTo>
                    <a:pt x="189698" y="268446"/>
                    <a:pt x="147241" y="221474"/>
                    <a:pt x="147241" y="165468"/>
                  </a:cubicBezTo>
                  <a:close/>
                  <a:moveTo>
                    <a:pt x="728981" y="316323"/>
                  </a:moveTo>
                  <a:lnTo>
                    <a:pt x="618775" y="316323"/>
                  </a:lnTo>
                  <a:cubicBezTo>
                    <a:pt x="571802" y="316323"/>
                    <a:pt x="535670" y="352455"/>
                    <a:pt x="532960" y="400332"/>
                  </a:cubicBezTo>
                  <a:lnTo>
                    <a:pt x="496827" y="467177"/>
                  </a:lnTo>
                  <a:lnTo>
                    <a:pt x="496827" y="416591"/>
                  </a:lnTo>
                  <a:cubicBezTo>
                    <a:pt x="496827" y="369619"/>
                    <a:pt x="457984" y="329872"/>
                    <a:pt x="411011" y="329872"/>
                  </a:cubicBezTo>
                  <a:lnTo>
                    <a:pt x="365845" y="329872"/>
                  </a:lnTo>
                  <a:lnTo>
                    <a:pt x="338746" y="329872"/>
                  </a:lnTo>
                  <a:cubicBezTo>
                    <a:pt x="325196" y="329872"/>
                    <a:pt x="313453" y="319033"/>
                    <a:pt x="313453" y="304579"/>
                  </a:cubicBezTo>
                  <a:lnTo>
                    <a:pt x="313453" y="273867"/>
                  </a:lnTo>
                  <a:cubicBezTo>
                    <a:pt x="352295" y="251284"/>
                    <a:pt x="374878" y="209730"/>
                    <a:pt x="374878" y="165468"/>
                  </a:cubicBezTo>
                  <a:lnTo>
                    <a:pt x="374878" y="65199"/>
                  </a:lnTo>
                  <a:cubicBezTo>
                    <a:pt x="374878" y="45326"/>
                    <a:pt x="369459" y="23646"/>
                    <a:pt x="361329" y="6483"/>
                  </a:cubicBezTo>
                  <a:cubicBezTo>
                    <a:pt x="358619" y="1063"/>
                    <a:pt x="350489" y="-1647"/>
                    <a:pt x="345069" y="1063"/>
                  </a:cubicBezTo>
                  <a:lnTo>
                    <a:pt x="134595" y="101332"/>
                  </a:lnTo>
                  <a:cubicBezTo>
                    <a:pt x="129175" y="104042"/>
                    <a:pt x="126465" y="106752"/>
                    <a:pt x="126465" y="112172"/>
                  </a:cubicBezTo>
                  <a:lnTo>
                    <a:pt x="126465" y="165468"/>
                  </a:lnTo>
                  <a:cubicBezTo>
                    <a:pt x="126465" y="209730"/>
                    <a:pt x="151758" y="252187"/>
                    <a:pt x="187891" y="273867"/>
                  </a:cubicBezTo>
                  <a:lnTo>
                    <a:pt x="187891" y="304579"/>
                  </a:lnTo>
                  <a:cubicBezTo>
                    <a:pt x="187891" y="318129"/>
                    <a:pt x="177051" y="329872"/>
                    <a:pt x="162598" y="329872"/>
                  </a:cubicBezTo>
                  <a:lnTo>
                    <a:pt x="85816" y="329872"/>
                  </a:lnTo>
                  <a:cubicBezTo>
                    <a:pt x="38843" y="329872"/>
                    <a:pt x="0" y="368716"/>
                    <a:pt x="0" y="416591"/>
                  </a:cubicBezTo>
                  <a:lnTo>
                    <a:pt x="0" y="639712"/>
                  </a:lnTo>
                  <a:lnTo>
                    <a:pt x="25293" y="639712"/>
                  </a:lnTo>
                  <a:lnTo>
                    <a:pt x="25293" y="416591"/>
                  </a:lnTo>
                  <a:cubicBezTo>
                    <a:pt x="25293" y="383169"/>
                    <a:pt x="53296" y="355166"/>
                    <a:pt x="86719" y="355166"/>
                  </a:cubicBezTo>
                  <a:lnTo>
                    <a:pt x="125562" y="355166"/>
                  </a:lnTo>
                  <a:lnTo>
                    <a:pt x="236670" y="511440"/>
                  </a:lnTo>
                  <a:cubicBezTo>
                    <a:pt x="239380" y="514150"/>
                    <a:pt x="242090" y="516859"/>
                    <a:pt x="247510" y="516859"/>
                  </a:cubicBezTo>
                  <a:cubicBezTo>
                    <a:pt x="250220" y="516859"/>
                    <a:pt x="255640" y="514150"/>
                    <a:pt x="258350" y="511440"/>
                  </a:cubicBezTo>
                  <a:lnTo>
                    <a:pt x="374878" y="355166"/>
                  </a:lnTo>
                  <a:lnTo>
                    <a:pt x="408301" y="355166"/>
                  </a:lnTo>
                  <a:cubicBezTo>
                    <a:pt x="441724" y="355166"/>
                    <a:pt x="469727" y="383169"/>
                    <a:pt x="469727" y="416591"/>
                  </a:cubicBezTo>
                  <a:lnTo>
                    <a:pt x="469727" y="516859"/>
                  </a:lnTo>
                  <a:cubicBezTo>
                    <a:pt x="469727" y="522280"/>
                    <a:pt x="475147" y="527700"/>
                    <a:pt x="480567" y="527700"/>
                  </a:cubicBezTo>
                  <a:cubicBezTo>
                    <a:pt x="485987" y="527700"/>
                    <a:pt x="488697" y="524990"/>
                    <a:pt x="491407" y="522280"/>
                  </a:cubicBezTo>
                  <a:lnTo>
                    <a:pt x="549219" y="416591"/>
                  </a:lnTo>
                  <a:lnTo>
                    <a:pt x="621485" y="416591"/>
                  </a:lnTo>
                  <a:lnTo>
                    <a:pt x="499537" y="639712"/>
                  </a:lnTo>
                  <a:lnTo>
                    <a:pt x="527540" y="639712"/>
                  </a:lnTo>
                  <a:lnTo>
                    <a:pt x="649488" y="416591"/>
                  </a:lnTo>
                  <a:lnTo>
                    <a:pt x="654908" y="416591"/>
                  </a:lnTo>
                  <a:cubicBezTo>
                    <a:pt x="701881" y="416591"/>
                    <a:pt x="740724" y="377749"/>
                    <a:pt x="740724" y="329872"/>
                  </a:cubicBezTo>
                  <a:cubicBezTo>
                    <a:pt x="740724" y="321742"/>
                    <a:pt x="734400" y="316323"/>
                    <a:pt x="728981" y="316323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7"/>
          <p:cNvSpPr/>
          <p:nvPr/>
        </p:nvSpPr>
        <p:spPr>
          <a:xfrm rot="9014749">
            <a:off x="10074081" y="1416746"/>
            <a:ext cx="199983" cy="204369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8575">
            <a:solidFill>
              <a:srgbClr val="092E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Psykologisk aspekt</a:t>
            </a:r>
            <a:endParaRPr/>
          </a:p>
        </p:txBody>
      </p:sp>
      <p:sp>
        <p:nvSpPr>
          <p:cNvPr id="246" name="Google Shape;246;p8"/>
          <p:cNvSpPr txBox="1"/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Empatisk tilgang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Det er vigtigt at forbinde kursusindholdet til deltagernes personlige behov og motiver. 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Tutorerne skal møde plejepersonalet empatisk for at fastholde motivation, opmærksomhed og nysgerrighed.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Tutorerne skal have en oprigtig interesse i plejepersonalets behov, kompetencer og krav.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7" name="Google Shape;247;p8"/>
          <p:cNvGrpSpPr/>
          <p:nvPr/>
        </p:nvGrpSpPr>
        <p:grpSpPr>
          <a:xfrm>
            <a:off x="9625611" y="1235244"/>
            <a:ext cx="1347188" cy="1181478"/>
            <a:chOff x="4422991" y="1951890"/>
            <a:chExt cx="1086135" cy="968195"/>
          </a:xfrm>
        </p:grpSpPr>
        <p:sp>
          <p:nvSpPr>
            <p:cNvPr id="248" name="Google Shape;248;p8"/>
            <p:cNvSpPr/>
            <p:nvPr/>
          </p:nvSpPr>
          <p:spPr>
            <a:xfrm>
              <a:off x="4422991" y="1951890"/>
              <a:ext cx="1086135" cy="968195"/>
            </a:xfrm>
            <a:custGeom>
              <a:rect b="b" l="l" r="r" t="t"/>
              <a:pathLst>
                <a:path extrusionOk="0" h="968195" w="1086135">
                  <a:moveTo>
                    <a:pt x="704891" y="315418"/>
                  </a:moveTo>
                  <a:lnTo>
                    <a:pt x="682949" y="293475"/>
                  </a:lnTo>
                  <a:cubicBezTo>
                    <a:pt x="663750" y="274276"/>
                    <a:pt x="633579" y="277019"/>
                    <a:pt x="614380" y="296218"/>
                  </a:cubicBezTo>
                  <a:cubicBezTo>
                    <a:pt x="606152" y="304447"/>
                    <a:pt x="600666" y="318161"/>
                    <a:pt x="600666" y="329131"/>
                  </a:cubicBezTo>
                  <a:cubicBezTo>
                    <a:pt x="600666" y="342845"/>
                    <a:pt x="606152" y="353817"/>
                    <a:pt x="614380" y="362045"/>
                  </a:cubicBezTo>
                  <a:lnTo>
                    <a:pt x="633579" y="381244"/>
                  </a:lnTo>
                  <a:lnTo>
                    <a:pt x="658265" y="403186"/>
                  </a:lnTo>
                  <a:lnTo>
                    <a:pt x="715862" y="458041"/>
                  </a:lnTo>
                  <a:cubicBezTo>
                    <a:pt x="724091" y="466270"/>
                    <a:pt x="735062" y="471755"/>
                    <a:pt x="748776" y="471755"/>
                  </a:cubicBezTo>
                  <a:cubicBezTo>
                    <a:pt x="748776" y="471755"/>
                    <a:pt x="751519" y="471755"/>
                    <a:pt x="751519" y="471755"/>
                  </a:cubicBezTo>
                  <a:cubicBezTo>
                    <a:pt x="765232" y="471755"/>
                    <a:pt x="776203" y="466270"/>
                    <a:pt x="784431" y="455299"/>
                  </a:cubicBezTo>
                  <a:lnTo>
                    <a:pt x="795403" y="441585"/>
                  </a:lnTo>
                  <a:lnTo>
                    <a:pt x="795403" y="490955"/>
                  </a:lnTo>
                  <a:cubicBezTo>
                    <a:pt x="795403" y="490955"/>
                    <a:pt x="795403" y="493697"/>
                    <a:pt x="795403" y="493697"/>
                  </a:cubicBezTo>
                  <a:lnTo>
                    <a:pt x="809117" y="562266"/>
                  </a:lnTo>
                  <a:cubicBezTo>
                    <a:pt x="814602" y="592437"/>
                    <a:pt x="817345" y="619864"/>
                    <a:pt x="817345" y="650035"/>
                  </a:cubicBezTo>
                  <a:lnTo>
                    <a:pt x="817345" y="806372"/>
                  </a:lnTo>
                  <a:cubicBezTo>
                    <a:pt x="789917" y="811858"/>
                    <a:pt x="767975" y="833800"/>
                    <a:pt x="767975" y="863970"/>
                  </a:cubicBezTo>
                  <a:lnTo>
                    <a:pt x="767975" y="872198"/>
                  </a:lnTo>
                  <a:lnTo>
                    <a:pt x="304447" y="872198"/>
                  </a:lnTo>
                  <a:lnTo>
                    <a:pt x="304447" y="863970"/>
                  </a:lnTo>
                  <a:cubicBezTo>
                    <a:pt x="304447" y="833800"/>
                    <a:pt x="282505" y="811858"/>
                    <a:pt x="255077" y="806372"/>
                  </a:cubicBezTo>
                  <a:lnTo>
                    <a:pt x="255077" y="650035"/>
                  </a:lnTo>
                  <a:cubicBezTo>
                    <a:pt x="255077" y="619864"/>
                    <a:pt x="257820" y="589694"/>
                    <a:pt x="263306" y="562266"/>
                  </a:cubicBezTo>
                  <a:lnTo>
                    <a:pt x="277020" y="493697"/>
                  </a:lnTo>
                  <a:cubicBezTo>
                    <a:pt x="277020" y="493697"/>
                    <a:pt x="277020" y="490955"/>
                    <a:pt x="277020" y="490955"/>
                  </a:cubicBezTo>
                  <a:lnTo>
                    <a:pt x="277020" y="441585"/>
                  </a:lnTo>
                  <a:lnTo>
                    <a:pt x="287991" y="455299"/>
                  </a:lnTo>
                  <a:cubicBezTo>
                    <a:pt x="296219" y="466270"/>
                    <a:pt x="309933" y="471755"/>
                    <a:pt x="320904" y="471755"/>
                  </a:cubicBezTo>
                  <a:cubicBezTo>
                    <a:pt x="320904" y="471755"/>
                    <a:pt x="323647" y="471755"/>
                    <a:pt x="323647" y="471755"/>
                  </a:cubicBezTo>
                  <a:cubicBezTo>
                    <a:pt x="337360" y="471755"/>
                    <a:pt x="348331" y="466270"/>
                    <a:pt x="356560" y="458041"/>
                  </a:cubicBezTo>
                  <a:lnTo>
                    <a:pt x="414158" y="403186"/>
                  </a:lnTo>
                  <a:lnTo>
                    <a:pt x="438843" y="381244"/>
                  </a:lnTo>
                  <a:lnTo>
                    <a:pt x="458042" y="362045"/>
                  </a:lnTo>
                  <a:cubicBezTo>
                    <a:pt x="466270" y="353817"/>
                    <a:pt x="471756" y="340103"/>
                    <a:pt x="471756" y="329131"/>
                  </a:cubicBezTo>
                  <a:cubicBezTo>
                    <a:pt x="471756" y="315418"/>
                    <a:pt x="466270" y="304447"/>
                    <a:pt x="458042" y="296218"/>
                  </a:cubicBezTo>
                  <a:cubicBezTo>
                    <a:pt x="438843" y="277019"/>
                    <a:pt x="408673" y="277019"/>
                    <a:pt x="389473" y="293475"/>
                  </a:cubicBezTo>
                  <a:lnTo>
                    <a:pt x="367531" y="315418"/>
                  </a:lnTo>
                  <a:lnTo>
                    <a:pt x="345589" y="337360"/>
                  </a:lnTo>
                  <a:lnTo>
                    <a:pt x="326390" y="356559"/>
                  </a:lnTo>
                  <a:lnTo>
                    <a:pt x="274277" y="293475"/>
                  </a:lnTo>
                  <a:cubicBezTo>
                    <a:pt x="271534" y="277019"/>
                    <a:pt x="263306" y="263305"/>
                    <a:pt x="252335" y="252334"/>
                  </a:cubicBezTo>
                  <a:cubicBezTo>
                    <a:pt x="249592" y="249592"/>
                    <a:pt x="246849" y="246849"/>
                    <a:pt x="244107" y="244106"/>
                  </a:cubicBezTo>
                  <a:lnTo>
                    <a:pt x="244107" y="200222"/>
                  </a:lnTo>
                  <a:cubicBezTo>
                    <a:pt x="263306" y="186508"/>
                    <a:pt x="277020" y="161823"/>
                    <a:pt x="277020" y="137138"/>
                  </a:cubicBezTo>
                  <a:lnTo>
                    <a:pt x="277020" y="117939"/>
                  </a:lnTo>
                  <a:cubicBezTo>
                    <a:pt x="296219" y="115196"/>
                    <a:pt x="312676" y="98740"/>
                    <a:pt x="312676" y="76797"/>
                  </a:cubicBezTo>
                  <a:cubicBezTo>
                    <a:pt x="312676" y="32913"/>
                    <a:pt x="277020" y="0"/>
                    <a:pt x="235878" y="0"/>
                  </a:cubicBezTo>
                  <a:lnTo>
                    <a:pt x="183765" y="0"/>
                  </a:lnTo>
                  <a:cubicBezTo>
                    <a:pt x="161824" y="0"/>
                    <a:pt x="139881" y="8228"/>
                    <a:pt x="123425" y="24685"/>
                  </a:cubicBezTo>
                  <a:cubicBezTo>
                    <a:pt x="106968" y="41141"/>
                    <a:pt x="98740" y="63084"/>
                    <a:pt x="98740" y="85026"/>
                  </a:cubicBezTo>
                  <a:lnTo>
                    <a:pt x="98740" y="145366"/>
                  </a:lnTo>
                  <a:cubicBezTo>
                    <a:pt x="98740" y="178280"/>
                    <a:pt x="120682" y="202965"/>
                    <a:pt x="150852" y="211193"/>
                  </a:cubicBezTo>
                  <a:lnTo>
                    <a:pt x="150852" y="244106"/>
                  </a:lnTo>
                  <a:cubicBezTo>
                    <a:pt x="131653" y="257820"/>
                    <a:pt x="120682" y="282505"/>
                    <a:pt x="120682" y="307189"/>
                  </a:cubicBezTo>
                  <a:lnTo>
                    <a:pt x="120682" y="496440"/>
                  </a:lnTo>
                  <a:cubicBezTo>
                    <a:pt x="120682" y="521125"/>
                    <a:pt x="128910" y="543067"/>
                    <a:pt x="145367" y="559524"/>
                  </a:cubicBezTo>
                  <a:cubicBezTo>
                    <a:pt x="150852" y="565009"/>
                    <a:pt x="153595" y="573238"/>
                    <a:pt x="156338" y="581466"/>
                  </a:cubicBezTo>
                  <a:cubicBezTo>
                    <a:pt x="159081" y="589694"/>
                    <a:pt x="159081" y="597922"/>
                    <a:pt x="159081" y="606151"/>
                  </a:cubicBezTo>
                  <a:lnTo>
                    <a:pt x="159081" y="685691"/>
                  </a:lnTo>
                  <a:cubicBezTo>
                    <a:pt x="159081" y="693919"/>
                    <a:pt x="167309" y="702147"/>
                    <a:pt x="175537" y="702147"/>
                  </a:cubicBezTo>
                  <a:cubicBezTo>
                    <a:pt x="183765" y="702147"/>
                    <a:pt x="191994" y="693919"/>
                    <a:pt x="191994" y="685691"/>
                  </a:cubicBezTo>
                  <a:lnTo>
                    <a:pt x="191994" y="606151"/>
                  </a:lnTo>
                  <a:cubicBezTo>
                    <a:pt x="191994" y="595179"/>
                    <a:pt x="189251" y="584208"/>
                    <a:pt x="186508" y="573238"/>
                  </a:cubicBezTo>
                  <a:cubicBezTo>
                    <a:pt x="183765" y="562266"/>
                    <a:pt x="175537" y="551295"/>
                    <a:pt x="170051" y="543067"/>
                  </a:cubicBezTo>
                  <a:cubicBezTo>
                    <a:pt x="161824" y="532096"/>
                    <a:pt x="156338" y="521125"/>
                    <a:pt x="153595" y="507411"/>
                  </a:cubicBezTo>
                  <a:lnTo>
                    <a:pt x="244107" y="507411"/>
                  </a:lnTo>
                  <a:lnTo>
                    <a:pt x="233135" y="556781"/>
                  </a:lnTo>
                  <a:cubicBezTo>
                    <a:pt x="227650" y="586951"/>
                    <a:pt x="222164" y="619864"/>
                    <a:pt x="222164" y="652778"/>
                  </a:cubicBezTo>
                  <a:lnTo>
                    <a:pt x="222164" y="809115"/>
                  </a:lnTo>
                  <a:lnTo>
                    <a:pt x="200222" y="809115"/>
                  </a:lnTo>
                  <a:lnTo>
                    <a:pt x="200222" y="757003"/>
                  </a:lnTo>
                  <a:cubicBezTo>
                    <a:pt x="200222" y="748774"/>
                    <a:pt x="191994" y="740546"/>
                    <a:pt x="183765" y="740546"/>
                  </a:cubicBezTo>
                  <a:cubicBezTo>
                    <a:pt x="175537" y="740546"/>
                    <a:pt x="167309" y="748774"/>
                    <a:pt x="167309" y="757003"/>
                  </a:cubicBezTo>
                  <a:lnTo>
                    <a:pt x="167309" y="874941"/>
                  </a:lnTo>
                  <a:lnTo>
                    <a:pt x="46627" y="874941"/>
                  </a:lnTo>
                  <a:cubicBezTo>
                    <a:pt x="19199" y="874941"/>
                    <a:pt x="0" y="896883"/>
                    <a:pt x="0" y="921568"/>
                  </a:cubicBezTo>
                  <a:cubicBezTo>
                    <a:pt x="0" y="946253"/>
                    <a:pt x="21942" y="968195"/>
                    <a:pt x="46627" y="968195"/>
                  </a:cubicBezTo>
                  <a:lnTo>
                    <a:pt x="1039509" y="968195"/>
                  </a:lnTo>
                  <a:cubicBezTo>
                    <a:pt x="1066937" y="968195"/>
                    <a:pt x="1086136" y="946253"/>
                    <a:pt x="1086136" y="921568"/>
                  </a:cubicBezTo>
                  <a:cubicBezTo>
                    <a:pt x="1086136" y="896883"/>
                    <a:pt x="1064194" y="874941"/>
                    <a:pt x="1039509" y="874941"/>
                  </a:cubicBezTo>
                  <a:lnTo>
                    <a:pt x="918828" y="874941"/>
                  </a:lnTo>
                  <a:lnTo>
                    <a:pt x="918828" y="606151"/>
                  </a:lnTo>
                  <a:cubicBezTo>
                    <a:pt x="918828" y="597922"/>
                    <a:pt x="921570" y="589694"/>
                    <a:pt x="921570" y="581466"/>
                  </a:cubicBezTo>
                  <a:cubicBezTo>
                    <a:pt x="924313" y="573238"/>
                    <a:pt x="927055" y="567752"/>
                    <a:pt x="932541" y="559524"/>
                  </a:cubicBezTo>
                  <a:cubicBezTo>
                    <a:pt x="946255" y="540324"/>
                    <a:pt x="957226" y="518382"/>
                    <a:pt x="957226" y="496440"/>
                  </a:cubicBezTo>
                  <a:lnTo>
                    <a:pt x="957226" y="414157"/>
                  </a:lnTo>
                  <a:cubicBezTo>
                    <a:pt x="957226" y="405929"/>
                    <a:pt x="948997" y="397701"/>
                    <a:pt x="940769" y="397701"/>
                  </a:cubicBezTo>
                  <a:cubicBezTo>
                    <a:pt x="932541" y="397701"/>
                    <a:pt x="924313" y="405929"/>
                    <a:pt x="924313" y="414157"/>
                  </a:cubicBezTo>
                  <a:lnTo>
                    <a:pt x="924313" y="474498"/>
                  </a:lnTo>
                  <a:lnTo>
                    <a:pt x="831059" y="474498"/>
                  </a:lnTo>
                  <a:lnTo>
                    <a:pt x="831059" y="403186"/>
                  </a:lnTo>
                  <a:lnTo>
                    <a:pt x="880428" y="345588"/>
                  </a:lnTo>
                  <a:cubicBezTo>
                    <a:pt x="883171" y="342845"/>
                    <a:pt x="883171" y="342845"/>
                    <a:pt x="885914" y="340103"/>
                  </a:cubicBezTo>
                  <a:lnTo>
                    <a:pt x="885914" y="340103"/>
                  </a:lnTo>
                  <a:cubicBezTo>
                    <a:pt x="905114" y="315418"/>
                    <a:pt x="896885" y="287990"/>
                    <a:pt x="880428" y="274276"/>
                  </a:cubicBezTo>
                  <a:cubicBezTo>
                    <a:pt x="874943" y="268791"/>
                    <a:pt x="866714" y="266048"/>
                    <a:pt x="861229" y="263305"/>
                  </a:cubicBezTo>
                  <a:cubicBezTo>
                    <a:pt x="866714" y="260562"/>
                    <a:pt x="874943" y="257820"/>
                    <a:pt x="883171" y="257820"/>
                  </a:cubicBezTo>
                  <a:cubicBezTo>
                    <a:pt x="910599" y="257820"/>
                    <a:pt x="929798" y="279762"/>
                    <a:pt x="929798" y="304447"/>
                  </a:cubicBezTo>
                  <a:lnTo>
                    <a:pt x="929798" y="345588"/>
                  </a:lnTo>
                  <a:cubicBezTo>
                    <a:pt x="929798" y="353817"/>
                    <a:pt x="938026" y="362045"/>
                    <a:pt x="946255" y="362045"/>
                  </a:cubicBezTo>
                  <a:cubicBezTo>
                    <a:pt x="954483" y="362045"/>
                    <a:pt x="962711" y="353817"/>
                    <a:pt x="962711" y="345588"/>
                  </a:cubicBezTo>
                  <a:lnTo>
                    <a:pt x="962711" y="309932"/>
                  </a:lnTo>
                  <a:cubicBezTo>
                    <a:pt x="962711" y="285248"/>
                    <a:pt x="951740" y="260562"/>
                    <a:pt x="932541" y="246849"/>
                  </a:cubicBezTo>
                  <a:lnTo>
                    <a:pt x="932541" y="200222"/>
                  </a:lnTo>
                  <a:cubicBezTo>
                    <a:pt x="940769" y="194736"/>
                    <a:pt x="946255" y="189251"/>
                    <a:pt x="951740" y="181022"/>
                  </a:cubicBezTo>
                  <a:cubicBezTo>
                    <a:pt x="970940" y="175537"/>
                    <a:pt x="984654" y="156337"/>
                    <a:pt x="984654" y="134396"/>
                  </a:cubicBezTo>
                  <a:lnTo>
                    <a:pt x="984654" y="63084"/>
                  </a:lnTo>
                  <a:cubicBezTo>
                    <a:pt x="984654" y="46627"/>
                    <a:pt x="979168" y="30171"/>
                    <a:pt x="965454" y="19199"/>
                  </a:cubicBezTo>
                  <a:cubicBezTo>
                    <a:pt x="954483" y="8228"/>
                    <a:pt x="938026" y="0"/>
                    <a:pt x="921570" y="0"/>
                  </a:cubicBezTo>
                  <a:lnTo>
                    <a:pt x="800888" y="0"/>
                  </a:lnTo>
                  <a:cubicBezTo>
                    <a:pt x="784431" y="0"/>
                    <a:pt x="767975" y="13714"/>
                    <a:pt x="767975" y="32913"/>
                  </a:cubicBezTo>
                  <a:cubicBezTo>
                    <a:pt x="767975" y="60341"/>
                    <a:pt x="781689" y="87768"/>
                    <a:pt x="803631" y="101482"/>
                  </a:cubicBezTo>
                  <a:lnTo>
                    <a:pt x="803631" y="134396"/>
                  </a:lnTo>
                  <a:cubicBezTo>
                    <a:pt x="803631" y="161823"/>
                    <a:pt x="817345" y="183765"/>
                    <a:pt x="836544" y="197479"/>
                  </a:cubicBezTo>
                  <a:lnTo>
                    <a:pt x="836544" y="244106"/>
                  </a:lnTo>
                  <a:cubicBezTo>
                    <a:pt x="833802" y="246849"/>
                    <a:pt x="831059" y="249592"/>
                    <a:pt x="828316" y="252334"/>
                  </a:cubicBezTo>
                  <a:cubicBezTo>
                    <a:pt x="817345" y="263305"/>
                    <a:pt x="809117" y="277019"/>
                    <a:pt x="806374" y="293475"/>
                  </a:cubicBezTo>
                  <a:lnTo>
                    <a:pt x="754261" y="356559"/>
                  </a:lnTo>
                  <a:lnTo>
                    <a:pt x="735062" y="337360"/>
                  </a:lnTo>
                  <a:moveTo>
                    <a:pt x="927055" y="507411"/>
                  </a:moveTo>
                  <a:cubicBezTo>
                    <a:pt x="924313" y="521125"/>
                    <a:pt x="918828" y="532096"/>
                    <a:pt x="910599" y="543067"/>
                  </a:cubicBezTo>
                  <a:cubicBezTo>
                    <a:pt x="902371" y="551295"/>
                    <a:pt x="896885" y="562266"/>
                    <a:pt x="894142" y="573238"/>
                  </a:cubicBezTo>
                  <a:cubicBezTo>
                    <a:pt x="891400" y="584208"/>
                    <a:pt x="888657" y="595179"/>
                    <a:pt x="888657" y="606151"/>
                  </a:cubicBezTo>
                  <a:lnTo>
                    <a:pt x="888657" y="806372"/>
                  </a:lnTo>
                  <a:lnTo>
                    <a:pt x="855743" y="806372"/>
                  </a:lnTo>
                  <a:lnTo>
                    <a:pt x="855743" y="650035"/>
                  </a:lnTo>
                  <a:cubicBezTo>
                    <a:pt x="855743" y="617122"/>
                    <a:pt x="853000" y="586951"/>
                    <a:pt x="844772" y="554038"/>
                  </a:cubicBezTo>
                  <a:lnTo>
                    <a:pt x="833802" y="504669"/>
                  </a:lnTo>
                  <a:lnTo>
                    <a:pt x="927055" y="504669"/>
                  </a:lnTo>
                  <a:close/>
                  <a:moveTo>
                    <a:pt x="896885" y="230392"/>
                  </a:moveTo>
                  <a:cubicBezTo>
                    <a:pt x="891400" y="230392"/>
                    <a:pt x="885914" y="227649"/>
                    <a:pt x="880428" y="227649"/>
                  </a:cubicBezTo>
                  <a:cubicBezTo>
                    <a:pt x="874943" y="227649"/>
                    <a:pt x="869457" y="227649"/>
                    <a:pt x="863972" y="230392"/>
                  </a:cubicBezTo>
                  <a:lnTo>
                    <a:pt x="863972" y="213936"/>
                  </a:lnTo>
                  <a:cubicBezTo>
                    <a:pt x="869457" y="213936"/>
                    <a:pt x="874943" y="216678"/>
                    <a:pt x="880428" y="216678"/>
                  </a:cubicBezTo>
                  <a:cubicBezTo>
                    <a:pt x="885914" y="216678"/>
                    <a:pt x="891400" y="216678"/>
                    <a:pt x="896885" y="213936"/>
                  </a:cubicBezTo>
                  <a:lnTo>
                    <a:pt x="896885" y="230392"/>
                  </a:lnTo>
                  <a:close/>
                  <a:moveTo>
                    <a:pt x="795403" y="32913"/>
                  </a:moveTo>
                  <a:lnTo>
                    <a:pt x="916085" y="32913"/>
                  </a:lnTo>
                  <a:cubicBezTo>
                    <a:pt x="924313" y="32913"/>
                    <a:pt x="932541" y="35656"/>
                    <a:pt x="938026" y="41141"/>
                  </a:cubicBezTo>
                  <a:cubicBezTo>
                    <a:pt x="943512" y="46627"/>
                    <a:pt x="946255" y="54855"/>
                    <a:pt x="946255" y="63084"/>
                  </a:cubicBezTo>
                  <a:lnTo>
                    <a:pt x="946255" y="134396"/>
                  </a:lnTo>
                  <a:cubicBezTo>
                    <a:pt x="946255" y="142624"/>
                    <a:pt x="938026" y="150852"/>
                    <a:pt x="929798" y="150852"/>
                  </a:cubicBezTo>
                  <a:cubicBezTo>
                    <a:pt x="921570" y="150852"/>
                    <a:pt x="913342" y="142624"/>
                    <a:pt x="913342" y="134396"/>
                  </a:cubicBezTo>
                  <a:cubicBezTo>
                    <a:pt x="913342" y="109710"/>
                    <a:pt x="891400" y="87768"/>
                    <a:pt x="866714" y="87768"/>
                  </a:cubicBezTo>
                  <a:lnTo>
                    <a:pt x="850258" y="87768"/>
                  </a:lnTo>
                  <a:cubicBezTo>
                    <a:pt x="820088" y="85026"/>
                    <a:pt x="795403" y="63084"/>
                    <a:pt x="795403" y="32913"/>
                  </a:cubicBezTo>
                  <a:close/>
                  <a:moveTo>
                    <a:pt x="831059" y="134396"/>
                  </a:moveTo>
                  <a:lnTo>
                    <a:pt x="831059" y="115196"/>
                  </a:lnTo>
                  <a:cubicBezTo>
                    <a:pt x="836544" y="117939"/>
                    <a:pt x="844772" y="117939"/>
                    <a:pt x="850258" y="117939"/>
                  </a:cubicBezTo>
                  <a:lnTo>
                    <a:pt x="866714" y="117939"/>
                  </a:lnTo>
                  <a:cubicBezTo>
                    <a:pt x="874943" y="117939"/>
                    <a:pt x="880428" y="123424"/>
                    <a:pt x="880428" y="131653"/>
                  </a:cubicBezTo>
                  <a:cubicBezTo>
                    <a:pt x="880428" y="148109"/>
                    <a:pt x="888657" y="164566"/>
                    <a:pt x="905114" y="172794"/>
                  </a:cubicBezTo>
                  <a:cubicBezTo>
                    <a:pt x="896885" y="178280"/>
                    <a:pt x="888657" y="181022"/>
                    <a:pt x="877686" y="181022"/>
                  </a:cubicBezTo>
                  <a:cubicBezTo>
                    <a:pt x="853000" y="183765"/>
                    <a:pt x="831059" y="161823"/>
                    <a:pt x="831059" y="134396"/>
                  </a:cubicBezTo>
                  <a:close/>
                  <a:moveTo>
                    <a:pt x="765232" y="436099"/>
                  </a:moveTo>
                  <a:cubicBezTo>
                    <a:pt x="762489" y="436099"/>
                    <a:pt x="762489" y="436099"/>
                    <a:pt x="765232" y="436099"/>
                  </a:cubicBezTo>
                  <a:cubicBezTo>
                    <a:pt x="762489" y="438842"/>
                    <a:pt x="757004" y="441585"/>
                    <a:pt x="754261" y="441585"/>
                  </a:cubicBezTo>
                  <a:cubicBezTo>
                    <a:pt x="748776" y="441585"/>
                    <a:pt x="746033" y="441585"/>
                    <a:pt x="743290" y="438842"/>
                  </a:cubicBezTo>
                  <a:cubicBezTo>
                    <a:pt x="743290" y="438842"/>
                    <a:pt x="743290" y="438842"/>
                    <a:pt x="743290" y="438842"/>
                  </a:cubicBezTo>
                  <a:lnTo>
                    <a:pt x="641808" y="340103"/>
                  </a:lnTo>
                  <a:cubicBezTo>
                    <a:pt x="639065" y="337360"/>
                    <a:pt x="636322" y="331874"/>
                    <a:pt x="636322" y="329131"/>
                  </a:cubicBezTo>
                  <a:cubicBezTo>
                    <a:pt x="636322" y="323646"/>
                    <a:pt x="639065" y="320903"/>
                    <a:pt x="641808" y="318161"/>
                  </a:cubicBezTo>
                  <a:cubicBezTo>
                    <a:pt x="647293" y="312675"/>
                    <a:pt x="658265" y="312675"/>
                    <a:pt x="663750" y="318161"/>
                  </a:cubicBezTo>
                  <a:lnTo>
                    <a:pt x="743290" y="392215"/>
                  </a:lnTo>
                  <a:cubicBezTo>
                    <a:pt x="746033" y="394958"/>
                    <a:pt x="751519" y="397701"/>
                    <a:pt x="754261" y="397701"/>
                  </a:cubicBezTo>
                  <a:cubicBezTo>
                    <a:pt x="759746" y="397701"/>
                    <a:pt x="762489" y="394958"/>
                    <a:pt x="765232" y="392215"/>
                  </a:cubicBezTo>
                  <a:lnTo>
                    <a:pt x="778946" y="375758"/>
                  </a:lnTo>
                  <a:cubicBezTo>
                    <a:pt x="787174" y="381244"/>
                    <a:pt x="792660" y="389472"/>
                    <a:pt x="803631" y="397701"/>
                  </a:cubicBezTo>
                  <a:cubicBezTo>
                    <a:pt x="778946" y="416900"/>
                    <a:pt x="765232" y="436099"/>
                    <a:pt x="765232" y="436099"/>
                  </a:cubicBezTo>
                  <a:close/>
                  <a:moveTo>
                    <a:pt x="820088" y="370273"/>
                  </a:moveTo>
                  <a:cubicBezTo>
                    <a:pt x="811859" y="362045"/>
                    <a:pt x="803631" y="353817"/>
                    <a:pt x="795403" y="348331"/>
                  </a:cubicBezTo>
                  <a:lnTo>
                    <a:pt x="833802" y="301704"/>
                  </a:lnTo>
                  <a:cubicBezTo>
                    <a:pt x="844772" y="290733"/>
                    <a:pt x="855743" y="298961"/>
                    <a:pt x="855743" y="298961"/>
                  </a:cubicBezTo>
                  <a:cubicBezTo>
                    <a:pt x="858486" y="301704"/>
                    <a:pt x="866714" y="309932"/>
                    <a:pt x="858486" y="320903"/>
                  </a:cubicBezTo>
                  <a:cubicBezTo>
                    <a:pt x="858486" y="326389"/>
                    <a:pt x="839287" y="345588"/>
                    <a:pt x="820088" y="370273"/>
                  </a:cubicBezTo>
                  <a:close/>
                  <a:moveTo>
                    <a:pt x="806374" y="866713"/>
                  </a:moveTo>
                  <a:cubicBezTo>
                    <a:pt x="806374" y="852999"/>
                    <a:pt x="817345" y="839285"/>
                    <a:pt x="833802" y="839285"/>
                  </a:cubicBezTo>
                  <a:lnTo>
                    <a:pt x="888657" y="839285"/>
                  </a:lnTo>
                  <a:lnTo>
                    <a:pt x="888657" y="874941"/>
                  </a:lnTo>
                  <a:lnTo>
                    <a:pt x="809117" y="874941"/>
                  </a:lnTo>
                  <a:lnTo>
                    <a:pt x="809117" y="866713"/>
                  </a:lnTo>
                  <a:close/>
                  <a:moveTo>
                    <a:pt x="326390" y="389472"/>
                  </a:moveTo>
                  <a:cubicBezTo>
                    <a:pt x="329132" y="392215"/>
                    <a:pt x="334618" y="394958"/>
                    <a:pt x="337360" y="394958"/>
                  </a:cubicBezTo>
                  <a:cubicBezTo>
                    <a:pt x="342846" y="394958"/>
                    <a:pt x="345589" y="394958"/>
                    <a:pt x="348331" y="389472"/>
                  </a:cubicBezTo>
                  <a:lnTo>
                    <a:pt x="427872" y="315418"/>
                  </a:lnTo>
                  <a:cubicBezTo>
                    <a:pt x="433357" y="309932"/>
                    <a:pt x="444328" y="309932"/>
                    <a:pt x="449814" y="315418"/>
                  </a:cubicBezTo>
                  <a:cubicBezTo>
                    <a:pt x="452557" y="318161"/>
                    <a:pt x="455300" y="323646"/>
                    <a:pt x="455300" y="326389"/>
                  </a:cubicBezTo>
                  <a:cubicBezTo>
                    <a:pt x="455300" y="331874"/>
                    <a:pt x="452557" y="334617"/>
                    <a:pt x="449814" y="337360"/>
                  </a:cubicBezTo>
                  <a:lnTo>
                    <a:pt x="348331" y="436099"/>
                  </a:lnTo>
                  <a:cubicBezTo>
                    <a:pt x="348331" y="436099"/>
                    <a:pt x="348331" y="436099"/>
                    <a:pt x="348331" y="436099"/>
                  </a:cubicBezTo>
                  <a:cubicBezTo>
                    <a:pt x="345589" y="438842"/>
                    <a:pt x="340103" y="441585"/>
                    <a:pt x="337360" y="438842"/>
                  </a:cubicBezTo>
                  <a:cubicBezTo>
                    <a:pt x="331875" y="438842"/>
                    <a:pt x="329132" y="436099"/>
                    <a:pt x="326390" y="433357"/>
                  </a:cubicBezTo>
                  <a:cubicBezTo>
                    <a:pt x="326390" y="433357"/>
                    <a:pt x="326390" y="433357"/>
                    <a:pt x="326390" y="433357"/>
                  </a:cubicBezTo>
                  <a:lnTo>
                    <a:pt x="290734" y="392215"/>
                  </a:lnTo>
                  <a:cubicBezTo>
                    <a:pt x="298962" y="383987"/>
                    <a:pt x="307190" y="375758"/>
                    <a:pt x="315418" y="370273"/>
                  </a:cubicBezTo>
                  <a:lnTo>
                    <a:pt x="326390" y="389472"/>
                  </a:lnTo>
                  <a:close/>
                  <a:moveTo>
                    <a:pt x="290734" y="348331"/>
                  </a:moveTo>
                  <a:cubicBezTo>
                    <a:pt x="282505" y="353817"/>
                    <a:pt x="277020" y="362045"/>
                    <a:pt x="266048" y="370273"/>
                  </a:cubicBezTo>
                  <a:lnTo>
                    <a:pt x="224907" y="323646"/>
                  </a:lnTo>
                  <a:cubicBezTo>
                    <a:pt x="216679" y="312675"/>
                    <a:pt x="224907" y="301704"/>
                    <a:pt x="227650" y="301704"/>
                  </a:cubicBezTo>
                  <a:cubicBezTo>
                    <a:pt x="230393" y="298961"/>
                    <a:pt x="238621" y="293475"/>
                    <a:pt x="249592" y="304447"/>
                  </a:cubicBezTo>
                  <a:lnTo>
                    <a:pt x="290734" y="348331"/>
                  </a:lnTo>
                  <a:close/>
                  <a:moveTo>
                    <a:pt x="255077" y="134396"/>
                  </a:moveTo>
                  <a:cubicBezTo>
                    <a:pt x="255077" y="161823"/>
                    <a:pt x="233135" y="181022"/>
                    <a:pt x="208450" y="181022"/>
                  </a:cubicBezTo>
                  <a:cubicBezTo>
                    <a:pt x="208450" y="181022"/>
                    <a:pt x="205708" y="181022"/>
                    <a:pt x="205708" y="181022"/>
                  </a:cubicBezTo>
                  <a:lnTo>
                    <a:pt x="205708" y="131653"/>
                  </a:lnTo>
                  <a:cubicBezTo>
                    <a:pt x="205708" y="123424"/>
                    <a:pt x="211193" y="115196"/>
                    <a:pt x="222164" y="115196"/>
                  </a:cubicBezTo>
                  <a:lnTo>
                    <a:pt x="257820" y="115196"/>
                  </a:lnTo>
                  <a:lnTo>
                    <a:pt x="257820" y="134396"/>
                  </a:lnTo>
                  <a:close/>
                  <a:moveTo>
                    <a:pt x="222164" y="213936"/>
                  </a:moveTo>
                  <a:lnTo>
                    <a:pt x="222164" y="230392"/>
                  </a:lnTo>
                  <a:cubicBezTo>
                    <a:pt x="216679" y="230392"/>
                    <a:pt x="211193" y="227649"/>
                    <a:pt x="205708" y="227649"/>
                  </a:cubicBezTo>
                  <a:cubicBezTo>
                    <a:pt x="200222" y="227649"/>
                    <a:pt x="194737" y="227649"/>
                    <a:pt x="189251" y="230392"/>
                  </a:cubicBezTo>
                  <a:lnTo>
                    <a:pt x="189251" y="211193"/>
                  </a:lnTo>
                  <a:cubicBezTo>
                    <a:pt x="194737" y="211193"/>
                    <a:pt x="200222" y="213936"/>
                    <a:pt x="205708" y="213936"/>
                  </a:cubicBezTo>
                  <a:cubicBezTo>
                    <a:pt x="213936" y="213936"/>
                    <a:pt x="216679" y="213936"/>
                    <a:pt x="222164" y="213936"/>
                  </a:cubicBezTo>
                  <a:close/>
                  <a:moveTo>
                    <a:pt x="139881" y="145366"/>
                  </a:moveTo>
                  <a:lnTo>
                    <a:pt x="139881" y="85026"/>
                  </a:lnTo>
                  <a:cubicBezTo>
                    <a:pt x="139881" y="71312"/>
                    <a:pt x="145367" y="57598"/>
                    <a:pt x="156338" y="46627"/>
                  </a:cubicBezTo>
                  <a:cubicBezTo>
                    <a:pt x="167309" y="35656"/>
                    <a:pt x="181023" y="30171"/>
                    <a:pt x="194737" y="30171"/>
                  </a:cubicBezTo>
                  <a:lnTo>
                    <a:pt x="246849" y="30171"/>
                  </a:lnTo>
                  <a:cubicBezTo>
                    <a:pt x="271534" y="30171"/>
                    <a:pt x="293476" y="49370"/>
                    <a:pt x="293476" y="76797"/>
                  </a:cubicBezTo>
                  <a:cubicBezTo>
                    <a:pt x="293476" y="82283"/>
                    <a:pt x="290734" y="85026"/>
                    <a:pt x="285248" y="85026"/>
                  </a:cubicBezTo>
                  <a:lnTo>
                    <a:pt x="222164" y="85026"/>
                  </a:lnTo>
                  <a:cubicBezTo>
                    <a:pt x="197479" y="85026"/>
                    <a:pt x="175537" y="106968"/>
                    <a:pt x="175537" y="131653"/>
                  </a:cubicBezTo>
                  <a:lnTo>
                    <a:pt x="175537" y="181022"/>
                  </a:lnTo>
                  <a:cubicBezTo>
                    <a:pt x="153595" y="181022"/>
                    <a:pt x="139881" y="164566"/>
                    <a:pt x="139881" y="145366"/>
                  </a:cubicBezTo>
                  <a:close/>
                  <a:moveTo>
                    <a:pt x="159081" y="477241"/>
                  </a:moveTo>
                  <a:lnTo>
                    <a:pt x="159081" y="309932"/>
                  </a:lnTo>
                  <a:cubicBezTo>
                    <a:pt x="159081" y="282505"/>
                    <a:pt x="181023" y="263305"/>
                    <a:pt x="205708" y="263305"/>
                  </a:cubicBezTo>
                  <a:cubicBezTo>
                    <a:pt x="213936" y="263305"/>
                    <a:pt x="219421" y="266048"/>
                    <a:pt x="227650" y="268791"/>
                  </a:cubicBezTo>
                  <a:cubicBezTo>
                    <a:pt x="219421" y="271534"/>
                    <a:pt x="213936" y="274276"/>
                    <a:pt x="208450" y="279762"/>
                  </a:cubicBezTo>
                  <a:cubicBezTo>
                    <a:pt x="191994" y="293475"/>
                    <a:pt x="183765" y="320903"/>
                    <a:pt x="202965" y="345588"/>
                  </a:cubicBezTo>
                  <a:cubicBezTo>
                    <a:pt x="202965" y="345588"/>
                    <a:pt x="202965" y="345588"/>
                    <a:pt x="202965" y="345588"/>
                  </a:cubicBezTo>
                  <a:lnTo>
                    <a:pt x="255077" y="408672"/>
                  </a:lnTo>
                  <a:lnTo>
                    <a:pt x="255077" y="479983"/>
                  </a:lnTo>
                  <a:lnTo>
                    <a:pt x="159081" y="479983"/>
                  </a:lnTo>
                  <a:close/>
                  <a:moveTo>
                    <a:pt x="200222" y="839285"/>
                  </a:moveTo>
                  <a:lnTo>
                    <a:pt x="255077" y="839285"/>
                  </a:lnTo>
                  <a:cubicBezTo>
                    <a:pt x="268791" y="839285"/>
                    <a:pt x="282505" y="850256"/>
                    <a:pt x="282505" y="866713"/>
                  </a:cubicBezTo>
                  <a:lnTo>
                    <a:pt x="282505" y="874941"/>
                  </a:lnTo>
                  <a:lnTo>
                    <a:pt x="200222" y="874941"/>
                  </a:lnTo>
                  <a:lnTo>
                    <a:pt x="200222" y="839285"/>
                  </a:lnTo>
                  <a:close/>
                  <a:moveTo>
                    <a:pt x="1039509" y="940768"/>
                  </a:moveTo>
                  <a:lnTo>
                    <a:pt x="46627" y="940768"/>
                  </a:lnTo>
                  <a:cubicBezTo>
                    <a:pt x="38399" y="940768"/>
                    <a:pt x="30171" y="932539"/>
                    <a:pt x="30171" y="924311"/>
                  </a:cubicBezTo>
                  <a:cubicBezTo>
                    <a:pt x="30171" y="916083"/>
                    <a:pt x="38399" y="907854"/>
                    <a:pt x="46627" y="907854"/>
                  </a:cubicBezTo>
                  <a:lnTo>
                    <a:pt x="1039509" y="907854"/>
                  </a:lnTo>
                  <a:cubicBezTo>
                    <a:pt x="1047737" y="907854"/>
                    <a:pt x="1055966" y="916083"/>
                    <a:pt x="1055966" y="924311"/>
                  </a:cubicBezTo>
                  <a:cubicBezTo>
                    <a:pt x="1055966" y="932539"/>
                    <a:pt x="1047737" y="940768"/>
                    <a:pt x="1039509" y="940768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9" name="Google Shape;249;p8"/>
            <p:cNvGrpSpPr/>
            <p:nvPr/>
          </p:nvGrpSpPr>
          <p:grpSpPr>
            <a:xfrm>
              <a:off x="4738409" y="2001259"/>
              <a:ext cx="466270" cy="416900"/>
              <a:chOff x="4738409" y="2001259"/>
              <a:chExt cx="466270" cy="416900"/>
            </a:xfrm>
          </p:grpSpPr>
          <p:sp>
            <p:nvSpPr>
              <p:cNvPr id="250" name="Google Shape;250;p8"/>
              <p:cNvSpPr/>
              <p:nvPr/>
            </p:nvSpPr>
            <p:spPr>
              <a:xfrm>
                <a:off x="4738409" y="2044063"/>
                <a:ext cx="69649" cy="247929"/>
              </a:xfrm>
              <a:custGeom>
                <a:rect b="b" l="l" r="r" t="t"/>
                <a:pathLst>
                  <a:path extrusionOk="0" h="247929" w="69649">
                    <a:moveTo>
                      <a:pt x="43884" y="242443"/>
                    </a:moveTo>
                    <a:cubicBezTo>
                      <a:pt x="43884" y="242443"/>
                      <a:pt x="43884" y="242443"/>
                      <a:pt x="43884" y="242443"/>
                    </a:cubicBezTo>
                    <a:cubicBezTo>
                      <a:pt x="46627" y="245186"/>
                      <a:pt x="46627" y="245186"/>
                      <a:pt x="49370" y="247929"/>
                    </a:cubicBezTo>
                    <a:cubicBezTo>
                      <a:pt x="54855" y="239701"/>
                      <a:pt x="60341" y="228729"/>
                      <a:pt x="68569" y="220501"/>
                    </a:cubicBezTo>
                    <a:cubicBezTo>
                      <a:pt x="41142" y="179360"/>
                      <a:pt x="32913" y="140961"/>
                      <a:pt x="32913" y="116276"/>
                    </a:cubicBezTo>
                    <a:cubicBezTo>
                      <a:pt x="32913" y="80620"/>
                      <a:pt x="43884" y="50450"/>
                      <a:pt x="65827" y="25765"/>
                    </a:cubicBezTo>
                    <a:cubicBezTo>
                      <a:pt x="71312" y="20280"/>
                      <a:pt x="71312" y="9308"/>
                      <a:pt x="63084" y="3823"/>
                    </a:cubicBezTo>
                    <a:cubicBezTo>
                      <a:pt x="57598" y="-1662"/>
                      <a:pt x="46627" y="-1662"/>
                      <a:pt x="41142" y="6566"/>
                    </a:cubicBezTo>
                    <a:cubicBezTo>
                      <a:pt x="13714" y="36736"/>
                      <a:pt x="0" y="75135"/>
                      <a:pt x="0" y="119019"/>
                    </a:cubicBezTo>
                    <a:cubicBezTo>
                      <a:pt x="0" y="146447"/>
                      <a:pt x="8228" y="190331"/>
                      <a:pt x="43884" y="242443"/>
                    </a:cubicBezTo>
                    <a:close/>
                  </a:path>
                </a:pathLst>
              </a:custGeom>
              <a:solidFill>
                <a:srgbClr val="7F34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>
                <a:off x="4848120" y="2330391"/>
                <a:ext cx="233135" cy="87768"/>
              </a:xfrm>
              <a:custGeom>
                <a:rect b="b" l="l" r="r" t="t"/>
                <a:pathLst>
                  <a:path extrusionOk="0" h="87768" w="233135">
                    <a:moveTo>
                      <a:pt x="21942" y="5485"/>
                    </a:moveTo>
                    <a:cubicBezTo>
                      <a:pt x="21942" y="5485"/>
                      <a:pt x="21942" y="5485"/>
                      <a:pt x="21942" y="5485"/>
                    </a:cubicBezTo>
                    <a:cubicBezTo>
                      <a:pt x="13714" y="13714"/>
                      <a:pt x="8228" y="24685"/>
                      <a:pt x="0" y="32913"/>
                    </a:cubicBezTo>
                    <a:lnTo>
                      <a:pt x="5485" y="27428"/>
                    </a:lnTo>
                    <a:cubicBezTo>
                      <a:pt x="30171" y="46627"/>
                      <a:pt x="60341" y="65826"/>
                      <a:pt x="93254" y="82283"/>
                    </a:cubicBezTo>
                    <a:cubicBezTo>
                      <a:pt x="101482" y="87768"/>
                      <a:pt x="109711" y="87768"/>
                      <a:pt x="120682" y="87768"/>
                    </a:cubicBezTo>
                    <a:cubicBezTo>
                      <a:pt x="131653" y="87768"/>
                      <a:pt x="139881" y="85026"/>
                      <a:pt x="148110" y="82283"/>
                    </a:cubicBezTo>
                    <a:cubicBezTo>
                      <a:pt x="181023" y="65826"/>
                      <a:pt x="208450" y="49370"/>
                      <a:pt x="233136" y="30171"/>
                    </a:cubicBezTo>
                    <a:cubicBezTo>
                      <a:pt x="224907" y="21942"/>
                      <a:pt x="216679" y="16457"/>
                      <a:pt x="211193" y="5485"/>
                    </a:cubicBezTo>
                    <a:cubicBezTo>
                      <a:pt x="189251" y="21942"/>
                      <a:pt x="161824" y="38399"/>
                      <a:pt x="134396" y="52112"/>
                    </a:cubicBezTo>
                    <a:cubicBezTo>
                      <a:pt x="126167" y="54855"/>
                      <a:pt x="117939" y="54855"/>
                      <a:pt x="109711" y="52112"/>
                    </a:cubicBezTo>
                    <a:cubicBezTo>
                      <a:pt x="79541" y="35656"/>
                      <a:pt x="52113" y="19199"/>
                      <a:pt x="30171" y="2743"/>
                    </a:cubicBezTo>
                    <a:lnTo>
                      <a:pt x="32913" y="0"/>
                    </a:lnTo>
                    <a:cubicBezTo>
                      <a:pt x="30171" y="5485"/>
                      <a:pt x="24685" y="5485"/>
                      <a:pt x="21942" y="5485"/>
                    </a:cubicBezTo>
                    <a:close/>
                  </a:path>
                </a:pathLst>
              </a:custGeom>
              <a:solidFill>
                <a:srgbClr val="7F34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8"/>
              <p:cNvSpPr/>
              <p:nvPr/>
            </p:nvSpPr>
            <p:spPr>
              <a:xfrm>
                <a:off x="4828207" y="2001259"/>
                <a:ext cx="376472" cy="290732"/>
              </a:xfrm>
              <a:custGeom>
                <a:rect b="b" l="l" r="r" t="t"/>
                <a:pathLst>
                  <a:path extrusionOk="0" h="290732" w="376472">
                    <a:moveTo>
                      <a:pt x="22656" y="35656"/>
                    </a:moveTo>
                    <a:cubicBezTo>
                      <a:pt x="33627" y="32913"/>
                      <a:pt x="44598" y="30171"/>
                      <a:pt x="55569" y="30171"/>
                    </a:cubicBezTo>
                    <a:cubicBezTo>
                      <a:pt x="91225" y="30171"/>
                      <a:pt x="115910" y="43884"/>
                      <a:pt x="132366" y="54855"/>
                    </a:cubicBezTo>
                    <a:cubicBezTo>
                      <a:pt x="137852" y="57598"/>
                      <a:pt x="146080" y="57598"/>
                      <a:pt x="151566" y="54855"/>
                    </a:cubicBezTo>
                    <a:cubicBezTo>
                      <a:pt x="168023" y="43884"/>
                      <a:pt x="195450" y="30171"/>
                      <a:pt x="228363" y="30171"/>
                    </a:cubicBezTo>
                    <a:cubicBezTo>
                      <a:pt x="291447" y="30171"/>
                      <a:pt x="343559" y="87768"/>
                      <a:pt x="343559" y="159080"/>
                    </a:cubicBezTo>
                    <a:cubicBezTo>
                      <a:pt x="343559" y="186508"/>
                      <a:pt x="335331" y="224906"/>
                      <a:pt x="302418" y="268791"/>
                    </a:cubicBezTo>
                    <a:lnTo>
                      <a:pt x="299675" y="266048"/>
                    </a:lnTo>
                    <a:cubicBezTo>
                      <a:pt x="299675" y="268791"/>
                      <a:pt x="299675" y="268791"/>
                      <a:pt x="296932" y="271533"/>
                    </a:cubicBezTo>
                    <a:cubicBezTo>
                      <a:pt x="302418" y="277019"/>
                      <a:pt x="305161" y="282505"/>
                      <a:pt x="310646" y="285247"/>
                    </a:cubicBezTo>
                    <a:cubicBezTo>
                      <a:pt x="313389" y="287990"/>
                      <a:pt x="313389" y="287990"/>
                      <a:pt x="316132" y="290733"/>
                    </a:cubicBezTo>
                    <a:cubicBezTo>
                      <a:pt x="321618" y="290733"/>
                      <a:pt x="327103" y="290733"/>
                      <a:pt x="329846" y="290733"/>
                    </a:cubicBezTo>
                    <a:cubicBezTo>
                      <a:pt x="329846" y="290733"/>
                      <a:pt x="329846" y="290733"/>
                      <a:pt x="329846" y="290733"/>
                    </a:cubicBezTo>
                    <a:cubicBezTo>
                      <a:pt x="368244" y="238620"/>
                      <a:pt x="376473" y="191993"/>
                      <a:pt x="376473" y="161823"/>
                    </a:cubicBezTo>
                    <a:cubicBezTo>
                      <a:pt x="376473" y="71312"/>
                      <a:pt x="313389" y="0"/>
                      <a:pt x="231106" y="0"/>
                    </a:cubicBezTo>
                    <a:cubicBezTo>
                      <a:pt x="192707" y="0"/>
                      <a:pt x="165280" y="13714"/>
                      <a:pt x="143337" y="24685"/>
                    </a:cubicBezTo>
                    <a:cubicBezTo>
                      <a:pt x="124138" y="10971"/>
                      <a:pt x="93967" y="0"/>
                      <a:pt x="55569" y="0"/>
                    </a:cubicBezTo>
                    <a:cubicBezTo>
                      <a:pt x="41855" y="0"/>
                      <a:pt x="25398" y="2743"/>
                      <a:pt x="11684" y="5485"/>
                    </a:cubicBezTo>
                    <a:cubicBezTo>
                      <a:pt x="3456" y="8228"/>
                      <a:pt x="-2029" y="16457"/>
                      <a:pt x="714" y="24685"/>
                    </a:cubicBezTo>
                    <a:cubicBezTo>
                      <a:pt x="6199" y="32913"/>
                      <a:pt x="14427" y="38399"/>
                      <a:pt x="22656" y="35656"/>
                    </a:cubicBezTo>
                    <a:close/>
                  </a:path>
                </a:pathLst>
              </a:custGeom>
              <a:solidFill>
                <a:srgbClr val="7F34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 txBox="1"/>
          <p:nvPr>
            <p:ph idx="2" type="body"/>
          </p:nvPr>
        </p:nvSpPr>
        <p:spPr>
          <a:xfrm>
            <a:off x="1503336" y="604434"/>
            <a:ext cx="9886397" cy="1018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Psykologisk aspekt</a:t>
            </a:r>
            <a:endParaRPr/>
          </a:p>
        </p:txBody>
      </p:sp>
      <p:sp>
        <p:nvSpPr>
          <p:cNvPr id="258" name="Google Shape;258;p9"/>
          <p:cNvSpPr txBox="1"/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Tålmodighed/hastighed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Dette er vigtigt for både plejepersonale og seniorer.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Kognitive funktioner, inklusiv læring, bliver langsommere med alderen på grund af de naturlige forringelser af hjernens funktion.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Kursets design skal tillade deltagerne at gøre fremskridt i det rette tempo.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E4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92E4B"/>
                </a:solidFill>
                <a:latin typeface="Calibri"/>
                <a:ea typeface="Calibri"/>
                <a:cs typeface="Calibri"/>
                <a:sym typeface="Calibri"/>
              </a:rPr>
              <a:t>Underviserens tålmodighed er vigtig så deltagerne bevæger sig frem ad skridt for skridt i deres eget tempo.</a:t>
            </a:r>
            <a:endParaRPr b="0" i="0" sz="2400" u="none" cap="none" strike="noStrike">
              <a:solidFill>
                <a:srgbClr val="092E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9"/>
          <p:cNvGrpSpPr/>
          <p:nvPr/>
        </p:nvGrpSpPr>
        <p:grpSpPr>
          <a:xfrm>
            <a:off x="9619484" y="1397877"/>
            <a:ext cx="796267" cy="1202967"/>
            <a:chOff x="7311799" y="3856127"/>
            <a:chExt cx="547412" cy="864477"/>
          </a:xfrm>
        </p:grpSpPr>
        <p:sp>
          <p:nvSpPr>
            <p:cNvPr id="260" name="Google Shape;260;p9"/>
            <p:cNvSpPr/>
            <p:nvPr/>
          </p:nvSpPr>
          <p:spPr>
            <a:xfrm>
              <a:off x="7485236" y="4087342"/>
              <a:ext cx="173437" cy="129209"/>
            </a:xfrm>
            <a:custGeom>
              <a:rect b="b" l="l" r="r" t="t"/>
              <a:pathLst>
                <a:path extrusionOk="0" h="129209" w="173437">
                  <a:moveTo>
                    <a:pt x="140918" y="65074"/>
                  </a:moveTo>
                  <a:cubicBezTo>
                    <a:pt x="135498" y="70494"/>
                    <a:pt x="130982" y="74107"/>
                    <a:pt x="127369" y="78624"/>
                  </a:cubicBezTo>
                  <a:lnTo>
                    <a:pt x="112915" y="93077"/>
                  </a:lnTo>
                  <a:cubicBezTo>
                    <a:pt x="102076" y="103917"/>
                    <a:pt x="93043" y="116564"/>
                    <a:pt x="85816" y="129210"/>
                  </a:cubicBezTo>
                  <a:cubicBezTo>
                    <a:pt x="79493" y="115660"/>
                    <a:pt x="70460" y="103014"/>
                    <a:pt x="58716" y="93077"/>
                  </a:cubicBezTo>
                  <a:lnTo>
                    <a:pt x="44263" y="78624"/>
                  </a:lnTo>
                  <a:cubicBezTo>
                    <a:pt x="26197" y="61461"/>
                    <a:pt x="13550" y="42491"/>
                    <a:pt x="0" y="19908"/>
                  </a:cubicBezTo>
                  <a:cubicBezTo>
                    <a:pt x="3614" y="8165"/>
                    <a:pt x="12647" y="3648"/>
                    <a:pt x="18066" y="1842"/>
                  </a:cubicBezTo>
                  <a:cubicBezTo>
                    <a:pt x="28003" y="-1772"/>
                    <a:pt x="39746" y="35"/>
                    <a:pt x="48780" y="6358"/>
                  </a:cubicBezTo>
                  <a:cubicBezTo>
                    <a:pt x="66846" y="19004"/>
                    <a:pt x="103882" y="34361"/>
                    <a:pt x="173438" y="36168"/>
                  </a:cubicBezTo>
                  <a:cubicBezTo>
                    <a:pt x="162598" y="45201"/>
                    <a:pt x="149048" y="57848"/>
                    <a:pt x="140918" y="65074"/>
                  </a:cubicBezTo>
                  <a:close/>
                </a:path>
              </a:pathLst>
            </a:custGeom>
            <a:solidFill>
              <a:srgbClr val="7F34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7440973" y="4498388"/>
              <a:ext cx="261963" cy="85815"/>
            </a:xfrm>
            <a:custGeom>
              <a:rect b="b" l="l" r="r" t="t"/>
              <a:pathLst>
                <a:path extrusionOk="0" h="85815" w="261963">
                  <a:moveTo>
                    <a:pt x="0" y="85816"/>
                  </a:moveTo>
                  <a:cubicBezTo>
                    <a:pt x="4517" y="60523"/>
                    <a:pt x="17163" y="48780"/>
                    <a:pt x="35229" y="30713"/>
                  </a:cubicBezTo>
                  <a:cubicBezTo>
                    <a:pt x="37940" y="27100"/>
                    <a:pt x="41553" y="24390"/>
                    <a:pt x="45166" y="20776"/>
                  </a:cubicBezTo>
                  <a:cubicBezTo>
                    <a:pt x="57812" y="7226"/>
                    <a:pt x="76782" y="0"/>
                    <a:pt x="95752" y="0"/>
                  </a:cubicBezTo>
                  <a:lnTo>
                    <a:pt x="166211" y="0"/>
                  </a:lnTo>
                  <a:cubicBezTo>
                    <a:pt x="185181" y="0"/>
                    <a:pt x="203247" y="8130"/>
                    <a:pt x="216797" y="20776"/>
                  </a:cubicBezTo>
                  <a:cubicBezTo>
                    <a:pt x="220410" y="24390"/>
                    <a:pt x="223121" y="27100"/>
                    <a:pt x="226733" y="30713"/>
                  </a:cubicBezTo>
                  <a:cubicBezTo>
                    <a:pt x="244800" y="48780"/>
                    <a:pt x="256543" y="60523"/>
                    <a:pt x="261963" y="85816"/>
                  </a:cubicBezTo>
                  <a:lnTo>
                    <a:pt x="0" y="85816"/>
                  </a:lnTo>
                  <a:close/>
                </a:path>
              </a:pathLst>
            </a:custGeom>
            <a:solidFill>
              <a:srgbClr val="7F34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7311799" y="3856127"/>
              <a:ext cx="547412" cy="86718"/>
            </a:xfrm>
            <a:custGeom>
              <a:rect b="b" l="l" r="r" t="t"/>
              <a:pathLst>
                <a:path extrusionOk="0" h="86718" w="547412">
                  <a:moveTo>
                    <a:pt x="504053" y="57812"/>
                  </a:moveTo>
                  <a:lnTo>
                    <a:pt x="43359" y="57812"/>
                  </a:lnTo>
                  <a:cubicBezTo>
                    <a:pt x="35229" y="57812"/>
                    <a:pt x="28906" y="51489"/>
                    <a:pt x="28906" y="43359"/>
                  </a:cubicBezTo>
                  <a:cubicBezTo>
                    <a:pt x="28906" y="35229"/>
                    <a:pt x="35229" y="28906"/>
                    <a:pt x="43359" y="28906"/>
                  </a:cubicBezTo>
                  <a:lnTo>
                    <a:pt x="504053" y="28906"/>
                  </a:lnTo>
                  <a:cubicBezTo>
                    <a:pt x="512183" y="28906"/>
                    <a:pt x="518506" y="35229"/>
                    <a:pt x="518506" y="43359"/>
                  </a:cubicBezTo>
                  <a:cubicBezTo>
                    <a:pt x="518506" y="50586"/>
                    <a:pt x="512183" y="57812"/>
                    <a:pt x="504053" y="57812"/>
                  </a:cubicBezTo>
                  <a:close/>
                  <a:moveTo>
                    <a:pt x="504053" y="0"/>
                  </a:moveTo>
                  <a:lnTo>
                    <a:pt x="43359" y="0"/>
                  </a:lnTo>
                  <a:cubicBezTo>
                    <a:pt x="19873" y="0"/>
                    <a:pt x="0" y="18970"/>
                    <a:pt x="0" y="43359"/>
                  </a:cubicBezTo>
                  <a:cubicBezTo>
                    <a:pt x="0" y="66845"/>
                    <a:pt x="18970" y="86719"/>
                    <a:pt x="43359" y="86719"/>
                  </a:cubicBezTo>
                  <a:lnTo>
                    <a:pt x="504053" y="86719"/>
                  </a:lnTo>
                  <a:cubicBezTo>
                    <a:pt x="527539" y="86719"/>
                    <a:pt x="547413" y="67749"/>
                    <a:pt x="547413" y="43359"/>
                  </a:cubicBezTo>
                  <a:cubicBezTo>
                    <a:pt x="547413" y="18970"/>
                    <a:pt x="527539" y="0"/>
                    <a:pt x="504053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7311799" y="4633886"/>
              <a:ext cx="547412" cy="86718"/>
            </a:xfrm>
            <a:custGeom>
              <a:rect b="b" l="l" r="r" t="t"/>
              <a:pathLst>
                <a:path extrusionOk="0" h="86718" w="547412">
                  <a:moveTo>
                    <a:pt x="504053" y="57813"/>
                  </a:moveTo>
                  <a:lnTo>
                    <a:pt x="43359" y="57813"/>
                  </a:lnTo>
                  <a:cubicBezTo>
                    <a:pt x="35229" y="57813"/>
                    <a:pt x="28906" y="51489"/>
                    <a:pt x="28906" y="43359"/>
                  </a:cubicBezTo>
                  <a:cubicBezTo>
                    <a:pt x="28906" y="35230"/>
                    <a:pt x="35229" y="28906"/>
                    <a:pt x="43359" y="28906"/>
                  </a:cubicBezTo>
                  <a:lnTo>
                    <a:pt x="504053" y="28906"/>
                  </a:lnTo>
                  <a:cubicBezTo>
                    <a:pt x="512183" y="28906"/>
                    <a:pt x="518506" y="35230"/>
                    <a:pt x="518506" y="43359"/>
                  </a:cubicBezTo>
                  <a:cubicBezTo>
                    <a:pt x="518506" y="51489"/>
                    <a:pt x="512183" y="57813"/>
                    <a:pt x="504053" y="57813"/>
                  </a:cubicBezTo>
                  <a:close/>
                  <a:moveTo>
                    <a:pt x="504053" y="0"/>
                  </a:moveTo>
                  <a:lnTo>
                    <a:pt x="43359" y="0"/>
                  </a:lnTo>
                  <a:cubicBezTo>
                    <a:pt x="19873" y="0"/>
                    <a:pt x="0" y="18970"/>
                    <a:pt x="0" y="43359"/>
                  </a:cubicBezTo>
                  <a:cubicBezTo>
                    <a:pt x="0" y="66846"/>
                    <a:pt x="18970" y="86719"/>
                    <a:pt x="43359" y="86719"/>
                  </a:cubicBezTo>
                  <a:lnTo>
                    <a:pt x="504053" y="86719"/>
                  </a:lnTo>
                  <a:cubicBezTo>
                    <a:pt x="527539" y="86719"/>
                    <a:pt x="547413" y="67749"/>
                    <a:pt x="547413" y="43359"/>
                  </a:cubicBezTo>
                  <a:cubicBezTo>
                    <a:pt x="547413" y="19873"/>
                    <a:pt x="527539" y="0"/>
                    <a:pt x="504053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7368708" y="3913939"/>
              <a:ext cx="432690" cy="748853"/>
            </a:xfrm>
            <a:custGeom>
              <a:rect b="b" l="l" r="r" t="t"/>
              <a:pathLst>
                <a:path extrusionOk="0" h="748853" w="432690">
                  <a:moveTo>
                    <a:pt x="284546" y="315259"/>
                  </a:moveTo>
                  <a:cubicBezTo>
                    <a:pt x="269190" y="330616"/>
                    <a:pt x="260156" y="352295"/>
                    <a:pt x="260156" y="374878"/>
                  </a:cubicBezTo>
                  <a:cubicBezTo>
                    <a:pt x="260156" y="397461"/>
                    <a:pt x="269190" y="418238"/>
                    <a:pt x="284546" y="434498"/>
                  </a:cubicBezTo>
                  <a:lnTo>
                    <a:pt x="298999" y="448951"/>
                  </a:lnTo>
                  <a:cubicBezTo>
                    <a:pt x="366748" y="516700"/>
                    <a:pt x="403785" y="606129"/>
                    <a:pt x="403785" y="702784"/>
                  </a:cubicBezTo>
                  <a:lnTo>
                    <a:pt x="403785" y="720850"/>
                  </a:lnTo>
                  <a:lnTo>
                    <a:pt x="28906" y="720850"/>
                  </a:lnTo>
                  <a:lnTo>
                    <a:pt x="28906" y="702784"/>
                  </a:lnTo>
                  <a:cubicBezTo>
                    <a:pt x="28906" y="607032"/>
                    <a:pt x="65942" y="516700"/>
                    <a:pt x="133691" y="448951"/>
                  </a:cubicBezTo>
                  <a:lnTo>
                    <a:pt x="148144" y="434498"/>
                  </a:lnTo>
                  <a:cubicBezTo>
                    <a:pt x="163501" y="419141"/>
                    <a:pt x="172534" y="397461"/>
                    <a:pt x="172534" y="374878"/>
                  </a:cubicBezTo>
                  <a:cubicBezTo>
                    <a:pt x="172534" y="352295"/>
                    <a:pt x="163501" y="331519"/>
                    <a:pt x="148144" y="315259"/>
                  </a:cubicBezTo>
                  <a:lnTo>
                    <a:pt x="133691" y="300806"/>
                  </a:lnTo>
                  <a:cubicBezTo>
                    <a:pt x="65942" y="233057"/>
                    <a:pt x="28906" y="143628"/>
                    <a:pt x="28906" y="46973"/>
                  </a:cubicBezTo>
                  <a:lnTo>
                    <a:pt x="28906" y="28906"/>
                  </a:lnTo>
                  <a:lnTo>
                    <a:pt x="403785" y="28906"/>
                  </a:lnTo>
                  <a:lnTo>
                    <a:pt x="403785" y="46973"/>
                  </a:lnTo>
                  <a:cubicBezTo>
                    <a:pt x="403785" y="142725"/>
                    <a:pt x="366748" y="233057"/>
                    <a:pt x="298999" y="300806"/>
                  </a:cubicBezTo>
                  <a:lnTo>
                    <a:pt x="284546" y="315259"/>
                  </a:lnTo>
                  <a:close/>
                  <a:moveTo>
                    <a:pt x="318872" y="320679"/>
                  </a:moveTo>
                  <a:cubicBezTo>
                    <a:pt x="392041" y="247510"/>
                    <a:pt x="431788" y="149952"/>
                    <a:pt x="431788" y="46973"/>
                  </a:cubicBezTo>
                  <a:lnTo>
                    <a:pt x="431788" y="14453"/>
                  </a:lnTo>
                  <a:cubicBezTo>
                    <a:pt x="431788" y="6323"/>
                    <a:pt x="425464" y="0"/>
                    <a:pt x="417335" y="0"/>
                  </a:cubicBezTo>
                  <a:lnTo>
                    <a:pt x="14453" y="0"/>
                  </a:lnTo>
                  <a:cubicBezTo>
                    <a:pt x="6323" y="0"/>
                    <a:pt x="0" y="6323"/>
                    <a:pt x="0" y="14453"/>
                  </a:cubicBezTo>
                  <a:lnTo>
                    <a:pt x="0" y="46973"/>
                  </a:lnTo>
                  <a:cubicBezTo>
                    <a:pt x="0" y="149952"/>
                    <a:pt x="39746" y="247510"/>
                    <a:pt x="112915" y="320679"/>
                  </a:cubicBezTo>
                  <a:lnTo>
                    <a:pt x="127368" y="335133"/>
                  </a:lnTo>
                  <a:cubicBezTo>
                    <a:pt x="137305" y="345069"/>
                    <a:pt x="143628" y="359522"/>
                    <a:pt x="143628" y="373975"/>
                  </a:cubicBezTo>
                  <a:cubicBezTo>
                    <a:pt x="143628" y="388428"/>
                    <a:pt x="138208" y="402882"/>
                    <a:pt x="127368" y="412818"/>
                  </a:cubicBezTo>
                  <a:lnTo>
                    <a:pt x="112915" y="427271"/>
                  </a:lnTo>
                  <a:cubicBezTo>
                    <a:pt x="39746" y="500440"/>
                    <a:pt x="0" y="597999"/>
                    <a:pt x="0" y="700978"/>
                  </a:cubicBezTo>
                  <a:lnTo>
                    <a:pt x="0" y="734400"/>
                  </a:lnTo>
                  <a:cubicBezTo>
                    <a:pt x="0" y="742530"/>
                    <a:pt x="6323" y="748854"/>
                    <a:pt x="14453" y="748854"/>
                  </a:cubicBezTo>
                  <a:lnTo>
                    <a:pt x="418238" y="748854"/>
                  </a:lnTo>
                  <a:cubicBezTo>
                    <a:pt x="426368" y="748854"/>
                    <a:pt x="432691" y="742530"/>
                    <a:pt x="432691" y="734400"/>
                  </a:cubicBezTo>
                  <a:lnTo>
                    <a:pt x="432691" y="701881"/>
                  </a:lnTo>
                  <a:cubicBezTo>
                    <a:pt x="432691" y="598902"/>
                    <a:pt x="392945" y="501343"/>
                    <a:pt x="319775" y="428175"/>
                  </a:cubicBezTo>
                  <a:lnTo>
                    <a:pt x="305323" y="413721"/>
                  </a:lnTo>
                  <a:cubicBezTo>
                    <a:pt x="295386" y="403785"/>
                    <a:pt x="289063" y="389332"/>
                    <a:pt x="289063" y="374878"/>
                  </a:cubicBezTo>
                  <a:cubicBezTo>
                    <a:pt x="289063" y="360425"/>
                    <a:pt x="294483" y="345972"/>
                    <a:pt x="305323" y="336036"/>
                  </a:cubicBezTo>
                  <a:lnTo>
                    <a:pt x="318872" y="320679"/>
                  </a:ln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7469880" y="4051137"/>
              <a:ext cx="238055" cy="238584"/>
            </a:xfrm>
            <a:custGeom>
              <a:rect b="b" l="l" r="r" t="t"/>
              <a:pathLst>
                <a:path extrusionOk="0" h="238584" w="238055">
                  <a:moveTo>
                    <a:pt x="170727" y="95859"/>
                  </a:moveTo>
                  <a:cubicBezTo>
                    <a:pt x="165308" y="101279"/>
                    <a:pt x="160791" y="105796"/>
                    <a:pt x="157178" y="109409"/>
                  </a:cubicBezTo>
                  <a:lnTo>
                    <a:pt x="142725" y="123862"/>
                  </a:lnTo>
                  <a:cubicBezTo>
                    <a:pt x="131885" y="134702"/>
                    <a:pt x="122852" y="147349"/>
                    <a:pt x="115625" y="160898"/>
                  </a:cubicBezTo>
                  <a:cubicBezTo>
                    <a:pt x="109302" y="147349"/>
                    <a:pt x="100268" y="134702"/>
                    <a:pt x="88525" y="123862"/>
                  </a:cubicBezTo>
                  <a:lnTo>
                    <a:pt x="74072" y="109409"/>
                  </a:lnTo>
                  <a:cubicBezTo>
                    <a:pt x="56909" y="92246"/>
                    <a:pt x="43359" y="72373"/>
                    <a:pt x="29809" y="48887"/>
                  </a:cubicBezTo>
                  <a:cubicBezTo>
                    <a:pt x="33422" y="37143"/>
                    <a:pt x="42456" y="31724"/>
                    <a:pt x="47876" y="29917"/>
                  </a:cubicBezTo>
                  <a:cubicBezTo>
                    <a:pt x="57812" y="26304"/>
                    <a:pt x="68652" y="28110"/>
                    <a:pt x="77685" y="34433"/>
                  </a:cubicBezTo>
                  <a:cubicBezTo>
                    <a:pt x="95752" y="47080"/>
                    <a:pt x="131885" y="63340"/>
                    <a:pt x="201441" y="65147"/>
                  </a:cubicBezTo>
                  <a:cubicBezTo>
                    <a:pt x="192407" y="75083"/>
                    <a:pt x="177954" y="88633"/>
                    <a:pt x="170727" y="95859"/>
                  </a:cubicBezTo>
                  <a:close/>
                  <a:moveTo>
                    <a:pt x="236670" y="48887"/>
                  </a:moveTo>
                  <a:cubicBezTo>
                    <a:pt x="234864" y="45273"/>
                    <a:pt x="230347" y="37143"/>
                    <a:pt x="215894" y="37143"/>
                  </a:cubicBezTo>
                  <a:cubicBezTo>
                    <a:pt x="140918" y="37143"/>
                    <a:pt x="108399" y="20884"/>
                    <a:pt x="94849" y="11850"/>
                  </a:cubicBezTo>
                  <a:cubicBezTo>
                    <a:pt x="78589" y="107"/>
                    <a:pt x="57812" y="-3506"/>
                    <a:pt x="37939" y="3721"/>
                  </a:cubicBezTo>
                  <a:cubicBezTo>
                    <a:pt x="19873" y="10044"/>
                    <a:pt x="6323" y="24497"/>
                    <a:pt x="1806" y="42563"/>
                  </a:cubicBezTo>
                  <a:cubicBezTo>
                    <a:pt x="903" y="47080"/>
                    <a:pt x="0" y="50693"/>
                    <a:pt x="0" y="50693"/>
                  </a:cubicBezTo>
                  <a:cubicBezTo>
                    <a:pt x="0" y="53403"/>
                    <a:pt x="0" y="56113"/>
                    <a:pt x="1806" y="58823"/>
                  </a:cubicBezTo>
                  <a:cubicBezTo>
                    <a:pt x="15356" y="83213"/>
                    <a:pt x="30713" y="107603"/>
                    <a:pt x="53296" y="130186"/>
                  </a:cubicBezTo>
                  <a:lnTo>
                    <a:pt x="67749" y="144639"/>
                  </a:lnTo>
                  <a:cubicBezTo>
                    <a:pt x="88525" y="165415"/>
                    <a:pt x="101172" y="194321"/>
                    <a:pt x="101172" y="224131"/>
                  </a:cubicBezTo>
                  <a:cubicBezTo>
                    <a:pt x="101172" y="232261"/>
                    <a:pt x="107495" y="238584"/>
                    <a:pt x="115625" y="238584"/>
                  </a:cubicBezTo>
                  <a:cubicBezTo>
                    <a:pt x="123755" y="238584"/>
                    <a:pt x="130078" y="232261"/>
                    <a:pt x="130078" y="224131"/>
                  </a:cubicBezTo>
                  <a:cubicBezTo>
                    <a:pt x="130078" y="194321"/>
                    <a:pt x="141821" y="166319"/>
                    <a:pt x="163501" y="144639"/>
                  </a:cubicBezTo>
                  <a:lnTo>
                    <a:pt x="177954" y="130186"/>
                  </a:lnTo>
                  <a:cubicBezTo>
                    <a:pt x="181567" y="126572"/>
                    <a:pt x="186084" y="122056"/>
                    <a:pt x="191504" y="117539"/>
                  </a:cubicBezTo>
                  <a:cubicBezTo>
                    <a:pt x="227637" y="81406"/>
                    <a:pt x="242993" y="65147"/>
                    <a:pt x="236670" y="48887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7427424" y="4460448"/>
              <a:ext cx="316402" cy="144531"/>
            </a:xfrm>
            <a:custGeom>
              <a:rect b="b" l="l" r="r" t="t"/>
              <a:pathLst>
                <a:path extrusionOk="0" h="144531" w="316402">
                  <a:moveTo>
                    <a:pt x="30713" y="116529"/>
                  </a:moveTo>
                  <a:cubicBezTo>
                    <a:pt x="35229" y="91236"/>
                    <a:pt x="46973" y="79492"/>
                    <a:pt x="65039" y="61426"/>
                  </a:cubicBezTo>
                  <a:cubicBezTo>
                    <a:pt x="67749" y="57813"/>
                    <a:pt x="71362" y="55103"/>
                    <a:pt x="74072" y="51489"/>
                  </a:cubicBezTo>
                  <a:cubicBezTo>
                    <a:pt x="86719" y="37940"/>
                    <a:pt x="104785" y="30713"/>
                    <a:pt x="123755" y="30713"/>
                  </a:cubicBezTo>
                  <a:lnTo>
                    <a:pt x="192407" y="30713"/>
                  </a:lnTo>
                  <a:cubicBezTo>
                    <a:pt x="211377" y="30713"/>
                    <a:pt x="229443" y="38843"/>
                    <a:pt x="242090" y="51489"/>
                  </a:cubicBezTo>
                  <a:cubicBezTo>
                    <a:pt x="245704" y="55103"/>
                    <a:pt x="248413" y="57813"/>
                    <a:pt x="251123" y="61426"/>
                  </a:cubicBezTo>
                  <a:cubicBezTo>
                    <a:pt x="268287" y="79492"/>
                    <a:pt x="280933" y="91236"/>
                    <a:pt x="285449" y="116529"/>
                  </a:cubicBezTo>
                  <a:lnTo>
                    <a:pt x="30713" y="116529"/>
                  </a:lnTo>
                  <a:close/>
                  <a:moveTo>
                    <a:pt x="316163" y="129175"/>
                  </a:moveTo>
                  <a:cubicBezTo>
                    <a:pt x="312549" y="82203"/>
                    <a:pt x="293579" y="63233"/>
                    <a:pt x="271900" y="40649"/>
                  </a:cubicBezTo>
                  <a:cubicBezTo>
                    <a:pt x="269190" y="37940"/>
                    <a:pt x="265576" y="34326"/>
                    <a:pt x="262866" y="30713"/>
                  </a:cubicBezTo>
                  <a:cubicBezTo>
                    <a:pt x="244800" y="11743"/>
                    <a:pt x="218604" y="0"/>
                    <a:pt x="192407" y="0"/>
                  </a:cubicBezTo>
                  <a:lnTo>
                    <a:pt x="123755" y="0"/>
                  </a:lnTo>
                  <a:cubicBezTo>
                    <a:pt x="97559" y="0"/>
                    <a:pt x="71362" y="10840"/>
                    <a:pt x="53296" y="30713"/>
                  </a:cubicBezTo>
                  <a:cubicBezTo>
                    <a:pt x="49683" y="34326"/>
                    <a:pt x="46973" y="37037"/>
                    <a:pt x="44262" y="40649"/>
                  </a:cubicBezTo>
                  <a:cubicBezTo>
                    <a:pt x="22583" y="63233"/>
                    <a:pt x="3613" y="82203"/>
                    <a:pt x="0" y="129175"/>
                  </a:cubicBezTo>
                  <a:cubicBezTo>
                    <a:pt x="0" y="132788"/>
                    <a:pt x="903" y="137305"/>
                    <a:pt x="3613" y="140015"/>
                  </a:cubicBezTo>
                  <a:cubicBezTo>
                    <a:pt x="6323" y="142725"/>
                    <a:pt x="9936" y="144531"/>
                    <a:pt x="14453" y="144531"/>
                  </a:cubicBezTo>
                  <a:lnTo>
                    <a:pt x="302613" y="144531"/>
                  </a:lnTo>
                  <a:cubicBezTo>
                    <a:pt x="306226" y="144531"/>
                    <a:pt x="310742" y="142725"/>
                    <a:pt x="313453" y="140015"/>
                  </a:cubicBezTo>
                  <a:cubicBezTo>
                    <a:pt x="315259" y="137305"/>
                    <a:pt x="317066" y="133691"/>
                    <a:pt x="316163" y="129175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7571051" y="4316821"/>
              <a:ext cx="28906" cy="43359"/>
            </a:xfrm>
            <a:custGeom>
              <a:rect b="b" l="l" r="r" t="t"/>
              <a:pathLst>
                <a:path extrusionOk="0" h="43359" w="28906">
                  <a:moveTo>
                    <a:pt x="14453" y="0"/>
                  </a:moveTo>
                  <a:cubicBezTo>
                    <a:pt x="6323" y="0"/>
                    <a:pt x="0" y="6323"/>
                    <a:pt x="0" y="14453"/>
                  </a:cubicBezTo>
                  <a:lnTo>
                    <a:pt x="0" y="28906"/>
                  </a:lnTo>
                  <a:cubicBezTo>
                    <a:pt x="0" y="37036"/>
                    <a:pt x="6323" y="43359"/>
                    <a:pt x="14453" y="43359"/>
                  </a:cubicBezTo>
                  <a:cubicBezTo>
                    <a:pt x="22583" y="43359"/>
                    <a:pt x="28906" y="37036"/>
                    <a:pt x="28906" y="28906"/>
                  </a:cubicBezTo>
                  <a:lnTo>
                    <a:pt x="28906" y="14453"/>
                  </a:lnTo>
                  <a:cubicBezTo>
                    <a:pt x="28906" y="7226"/>
                    <a:pt x="22583" y="0"/>
                    <a:pt x="14453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7571051" y="4389086"/>
              <a:ext cx="28906" cy="43359"/>
            </a:xfrm>
            <a:custGeom>
              <a:rect b="b" l="l" r="r" t="t"/>
              <a:pathLst>
                <a:path extrusionOk="0" h="43359" w="28906">
                  <a:moveTo>
                    <a:pt x="14453" y="0"/>
                  </a:moveTo>
                  <a:cubicBezTo>
                    <a:pt x="6323" y="0"/>
                    <a:pt x="0" y="6323"/>
                    <a:pt x="0" y="14453"/>
                  </a:cubicBezTo>
                  <a:lnTo>
                    <a:pt x="0" y="28906"/>
                  </a:lnTo>
                  <a:cubicBezTo>
                    <a:pt x="0" y="37036"/>
                    <a:pt x="6323" y="43359"/>
                    <a:pt x="14453" y="43359"/>
                  </a:cubicBezTo>
                  <a:cubicBezTo>
                    <a:pt x="22583" y="43359"/>
                    <a:pt x="28906" y="37036"/>
                    <a:pt x="28906" y="28906"/>
                  </a:cubicBezTo>
                  <a:lnTo>
                    <a:pt x="28906" y="14453"/>
                  </a:lnTo>
                  <a:cubicBezTo>
                    <a:pt x="28906" y="6323"/>
                    <a:pt x="22583" y="0"/>
                    <a:pt x="14453" y="0"/>
                  </a:cubicBezTo>
                  <a:close/>
                </a:path>
              </a:pathLst>
            </a:custGeom>
            <a:solidFill>
              <a:srgbClr val="092E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2020-10-14T13:32:04Z</dcterms:created>
  <dc:creator>Gillian Keane</dc:creator>
</cp:coreProperties>
</file>