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691800" cx="7559675"/>
  <p:notesSz cx="6858000" cy="9144000"/>
  <p:embeddedFontLst>
    <p:embeddedFont>
      <p:font typeface="Montserrat"/>
      <p:regular r:id="rId22"/>
      <p:bold r:id="rId23"/>
      <p:italic r:id="rId24"/>
      <p:boldItalic r:id="rId25"/>
    </p:embeddedFont>
    <p:embeddedFont>
      <p:font typeface="Poppins"/>
      <p:regular r:id="rId26"/>
      <p:bold r:id="rId27"/>
      <p:italic r:id="rId28"/>
      <p:boldItalic r:id="rId29"/>
    </p:embeddedFont>
    <p:embeddedFont>
      <p:font typeface="Century Schoolbook"/>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43">
          <p15:clr>
            <a:srgbClr val="A4A3A4"/>
          </p15:clr>
        </p15:guide>
        <p15:guide id="2" pos="2358">
          <p15:clr>
            <a:srgbClr val="A4A3A4"/>
          </p15:clr>
        </p15:guide>
      </p15:sldGuideLst>
    </p:ext>
    <p:ext uri="GoogleSlidesCustomDataVersion2">
      <go:slidesCustomData xmlns:go="http://customooxmlschemas.google.com/" r:id="rId34" roundtripDataSignature="AMtx7mjtoAi7BLEnDkQOQ2q2+zZUmyZe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43" orient="horz"/>
        <p:guide pos="235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regular.fntdata"/><Relationship Id="rId21" Type="http://schemas.openxmlformats.org/officeDocument/2006/relationships/slide" Target="slides/slide16.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regular.fntdata"/><Relationship Id="rId25" Type="http://schemas.openxmlformats.org/officeDocument/2006/relationships/font" Target="fonts/Montserrat-boldItalic.fntdata"/><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Schoolbook-bold.fntdata"/><Relationship Id="rId30" Type="http://schemas.openxmlformats.org/officeDocument/2006/relationships/font" Target="fonts/CenturySchoolbook-regular.fntdata"/><Relationship Id="rId11" Type="http://schemas.openxmlformats.org/officeDocument/2006/relationships/slide" Target="slides/slide6.xml"/><Relationship Id="rId33" Type="http://schemas.openxmlformats.org/officeDocument/2006/relationships/font" Target="fonts/CenturySchoolbook-boldItalic.fntdata"/><Relationship Id="rId10" Type="http://schemas.openxmlformats.org/officeDocument/2006/relationships/slide" Target="slides/slide5.xml"/><Relationship Id="rId32" Type="http://schemas.openxmlformats.org/officeDocument/2006/relationships/font" Target="fonts/CenturySchoolbook-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10: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1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1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1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1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p1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1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8: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9: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spTree>
      <p:nvGrpSpPr>
        <p:cNvPr id="13" name="Shape 13"/>
        <p:cNvGrpSpPr/>
        <p:nvPr/>
      </p:nvGrpSpPr>
      <p:grpSpPr>
        <a:xfrm>
          <a:off x="0" y="0"/>
          <a:ext cx="0" cy="0"/>
          <a:chOff x="0" y="0"/>
          <a:chExt cx="0" cy="0"/>
        </a:xfrm>
      </p:grpSpPr>
      <p:sp>
        <p:nvSpPr>
          <p:cNvPr id="14" name="Google Shape;14;p18"/>
          <p:cNvSpPr/>
          <p:nvPr/>
        </p:nvSpPr>
        <p:spPr>
          <a:xfrm>
            <a:off x="-36182" y="5681479"/>
            <a:ext cx="7595857" cy="3768082"/>
          </a:xfrm>
          <a:custGeom>
            <a:rect b="b" l="l" r="r" t="t"/>
            <a:pathLst>
              <a:path extrusionOk="0" h="479753" w="967106">
                <a:moveTo>
                  <a:pt x="0" y="0"/>
                </a:moveTo>
                <a:lnTo>
                  <a:pt x="967107" y="0"/>
                </a:lnTo>
                <a:lnTo>
                  <a:pt x="967107" y="479754"/>
                </a:lnTo>
                <a:lnTo>
                  <a:pt x="0" y="479754"/>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5" name="Google Shape;15;p18"/>
          <p:cNvSpPr/>
          <p:nvPr/>
        </p:nvSpPr>
        <p:spPr>
          <a:xfrm rot="5400000">
            <a:off x="5693241" y="7847282"/>
            <a:ext cx="476911" cy="3282242"/>
          </a:xfrm>
          <a:custGeom>
            <a:rect b="b" l="l" r="r" t="t"/>
            <a:pathLst>
              <a:path extrusionOk="0" h="618290" w="101407">
                <a:moveTo>
                  <a:pt x="0" y="0"/>
                </a:moveTo>
                <a:lnTo>
                  <a:pt x="101407" y="0"/>
                </a:lnTo>
                <a:lnTo>
                  <a:pt x="101407" y="618291"/>
                </a:lnTo>
                <a:lnTo>
                  <a:pt x="0" y="618291"/>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
        <p:nvSpPr>
          <p:cNvPr id="16" name="Google Shape;16;p18"/>
          <p:cNvSpPr txBox="1"/>
          <p:nvPr>
            <p:ph idx="1" type="body"/>
          </p:nvPr>
        </p:nvSpPr>
        <p:spPr>
          <a:xfrm>
            <a:off x="4290576" y="9277003"/>
            <a:ext cx="3043546" cy="476907"/>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17" name="Google Shape;17;p18"/>
          <p:cNvPicPr preferRelativeResize="0"/>
          <p:nvPr/>
        </p:nvPicPr>
        <p:blipFill rotWithShape="1">
          <a:blip r:embed="rId2">
            <a:alphaModFix/>
          </a:blip>
          <a:srcRect b="0" l="0" r="44449" t="0"/>
          <a:stretch/>
        </p:blipFill>
        <p:spPr>
          <a:xfrm>
            <a:off x="5932648" y="10099964"/>
            <a:ext cx="1448725" cy="332679"/>
          </a:xfrm>
          <a:prstGeom prst="rect">
            <a:avLst/>
          </a:prstGeom>
          <a:noFill/>
          <a:ln>
            <a:noFill/>
          </a:ln>
        </p:spPr>
      </p:pic>
      <p:grpSp>
        <p:nvGrpSpPr>
          <p:cNvPr id="18" name="Google Shape;18;p18"/>
          <p:cNvGrpSpPr/>
          <p:nvPr/>
        </p:nvGrpSpPr>
        <p:grpSpPr>
          <a:xfrm>
            <a:off x="595642" y="9948603"/>
            <a:ext cx="1509109" cy="423922"/>
            <a:chOff x="584588" y="9078286"/>
            <a:chExt cx="1509109" cy="423922"/>
          </a:xfrm>
        </p:grpSpPr>
        <p:sp>
          <p:nvSpPr>
            <p:cNvPr id="19" name="Google Shape;19;p18"/>
            <p:cNvSpPr/>
            <p:nvPr/>
          </p:nvSpPr>
          <p:spPr>
            <a:xfrm>
              <a:off x="584588" y="9078286"/>
              <a:ext cx="24498" cy="423922"/>
            </a:xfrm>
            <a:custGeom>
              <a:rect b="b" l="l" r="r" t="t"/>
              <a:pathLst>
                <a:path extrusionOk="0" h="423922" w="24498">
                  <a:moveTo>
                    <a:pt x="0" y="0"/>
                  </a:moveTo>
                  <a:lnTo>
                    <a:pt x="0" y="423923"/>
                  </a:lnTo>
                </a:path>
              </a:pathLst>
            </a:custGeom>
            <a:noFill/>
            <a:ln cap="flat" cmpd="sng" w="24475">
              <a:solidFill>
                <a:srgbClr val="24BAA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0" name="Google Shape;20;p18"/>
            <p:cNvSpPr/>
            <p:nvPr/>
          </p:nvSpPr>
          <p:spPr>
            <a:xfrm>
              <a:off x="2069199" y="9078286"/>
              <a:ext cx="24498" cy="423922"/>
            </a:xfrm>
            <a:custGeom>
              <a:rect b="b" l="l" r="r" t="t"/>
              <a:pathLst>
                <a:path extrusionOk="0" h="423922" w="24498">
                  <a:moveTo>
                    <a:pt x="0" y="0"/>
                  </a:moveTo>
                  <a:lnTo>
                    <a:pt x="0" y="423923"/>
                  </a:lnTo>
                </a:path>
              </a:pathLst>
            </a:custGeom>
            <a:noFill/>
            <a:ln cap="flat" cmpd="sng" w="24475">
              <a:solidFill>
                <a:srgbClr val="24BAA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21" name="Google Shape;21;p18"/>
          <p:cNvSpPr txBox="1"/>
          <p:nvPr>
            <p:ph idx="2" type="body"/>
          </p:nvPr>
        </p:nvSpPr>
        <p:spPr>
          <a:xfrm>
            <a:off x="639972" y="9987866"/>
            <a:ext cx="1230818" cy="41920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92E4B"/>
              </a:buClr>
              <a:buSzPts val="1000"/>
              <a:buFont typeface="Arial"/>
              <a:buNone/>
              <a:defRPr b="0" i="0" sz="1000" u="none" cap="none" strike="noStrike">
                <a:solidFill>
                  <a:srgbClr val="092E4B"/>
                </a:solidFill>
                <a:latin typeface="Calibri"/>
                <a:ea typeface="Calibri"/>
                <a:cs typeface="Calibri"/>
                <a:sym typeface="Calibri"/>
              </a:defRPr>
            </a:lvl1pPr>
            <a:lvl2pPr indent="-574103" lvl="1" marL="914400" marR="0" rtl="0" algn="l">
              <a:lnSpc>
                <a:spcPct val="100000"/>
              </a:lnSpc>
              <a:spcBef>
                <a:spcPts val="1133"/>
              </a:spcBef>
              <a:spcAft>
                <a:spcPts val="0"/>
              </a:spcAft>
              <a:buClr>
                <a:srgbClr val="011E3B"/>
              </a:buClr>
              <a:buSzPts val="5441"/>
              <a:buFont typeface="Arial"/>
              <a:buChar char="•"/>
              <a:defRPr b="0" i="0" sz="5441" u="none" cap="none" strike="noStrike">
                <a:solidFill>
                  <a:srgbClr val="011E3B"/>
                </a:solidFill>
                <a:latin typeface="Poppins"/>
                <a:ea typeface="Poppins"/>
                <a:cs typeface="Poppins"/>
                <a:sym typeface="Poppins"/>
              </a:defRPr>
            </a:lvl2pPr>
            <a:lvl3pPr indent="-516382" lvl="2" marL="1371600" marR="0" rtl="0" algn="l">
              <a:lnSpc>
                <a:spcPct val="100000"/>
              </a:lnSpc>
              <a:spcBef>
                <a:spcPts val="1133"/>
              </a:spcBef>
              <a:spcAft>
                <a:spcPts val="0"/>
              </a:spcAft>
              <a:buClr>
                <a:srgbClr val="011E3B"/>
              </a:buClr>
              <a:buSzPts val="4532"/>
              <a:buFont typeface="Arial"/>
              <a:buChar char="•"/>
              <a:defRPr b="0" i="0" sz="4532"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 name="Google Shape;22;p18"/>
          <p:cNvSpPr txBox="1"/>
          <p:nvPr>
            <p:ph idx="3" type="body"/>
          </p:nvPr>
        </p:nvSpPr>
        <p:spPr>
          <a:xfrm>
            <a:off x="2204239" y="9981336"/>
            <a:ext cx="1779692" cy="41920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1pPr>
            <a:lvl2pPr indent="-574103" lvl="1" marL="914400" marR="0" rtl="0" algn="l">
              <a:lnSpc>
                <a:spcPct val="100000"/>
              </a:lnSpc>
              <a:spcBef>
                <a:spcPts val="1133"/>
              </a:spcBef>
              <a:spcAft>
                <a:spcPts val="0"/>
              </a:spcAft>
              <a:buClr>
                <a:srgbClr val="011E3B"/>
              </a:buClr>
              <a:buSzPts val="5441"/>
              <a:buFont typeface="Arial"/>
              <a:buChar char="•"/>
              <a:defRPr b="0" i="0" sz="5441" u="none" cap="none" strike="noStrike">
                <a:solidFill>
                  <a:srgbClr val="011E3B"/>
                </a:solidFill>
                <a:latin typeface="Poppins"/>
                <a:ea typeface="Poppins"/>
                <a:cs typeface="Poppins"/>
                <a:sym typeface="Poppins"/>
              </a:defRPr>
            </a:lvl2pPr>
            <a:lvl3pPr indent="-516382" lvl="2" marL="1371600" marR="0" rtl="0" algn="l">
              <a:lnSpc>
                <a:spcPct val="100000"/>
              </a:lnSpc>
              <a:spcBef>
                <a:spcPts val="1133"/>
              </a:spcBef>
              <a:spcAft>
                <a:spcPts val="0"/>
              </a:spcAft>
              <a:buClr>
                <a:srgbClr val="011E3B"/>
              </a:buClr>
              <a:buSzPts val="4532"/>
              <a:buFont typeface="Arial"/>
              <a:buChar char="•"/>
              <a:defRPr b="0" i="0" sz="4532"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 name="Google Shape;23;p18"/>
          <p:cNvSpPr txBox="1"/>
          <p:nvPr>
            <p:ph idx="4" type="body"/>
          </p:nvPr>
        </p:nvSpPr>
        <p:spPr>
          <a:xfrm>
            <a:off x="605556" y="7156000"/>
            <a:ext cx="3685020" cy="122468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3333"/>
              </a:lnSpc>
              <a:spcBef>
                <a:spcPts val="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574103" lvl="1" marL="914400" marR="0" rtl="0" algn="l">
              <a:lnSpc>
                <a:spcPct val="100000"/>
              </a:lnSpc>
              <a:spcBef>
                <a:spcPts val="1133"/>
              </a:spcBef>
              <a:spcAft>
                <a:spcPts val="0"/>
              </a:spcAft>
              <a:buClr>
                <a:srgbClr val="011E3B"/>
              </a:buClr>
              <a:buSzPts val="5441"/>
              <a:buFont typeface="Arial"/>
              <a:buChar char="•"/>
              <a:defRPr b="0" i="0" sz="5441" u="none" cap="none" strike="noStrike">
                <a:solidFill>
                  <a:srgbClr val="011E3B"/>
                </a:solidFill>
                <a:latin typeface="Poppins"/>
                <a:ea typeface="Poppins"/>
                <a:cs typeface="Poppins"/>
                <a:sym typeface="Poppins"/>
              </a:defRPr>
            </a:lvl2pPr>
            <a:lvl3pPr indent="-516382" lvl="2" marL="1371600" marR="0" rtl="0" algn="l">
              <a:lnSpc>
                <a:spcPct val="100000"/>
              </a:lnSpc>
              <a:spcBef>
                <a:spcPts val="1133"/>
              </a:spcBef>
              <a:spcAft>
                <a:spcPts val="0"/>
              </a:spcAft>
              <a:buClr>
                <a:srgbClr val="011E3B"/>
              </a:buClr>
              <a:buSzPts val="4532"/>
              <a:buFont typeface="Arial"/>
              <a:buChar char="•"/>
              <a:defRPr b="0" i="0" sz="4532"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4" name="Google Shape;24;p18"/>
          <p:cNvPicPr preferRelativeResize="0"/>
          <p:nvPr/>
        </p:nvPicPr>
        <p:blipFill rotWithShape="1">
          <a:blip r:embed="rId3">
            <a:alphaModFix/>
          </a:blip>
          <a:srcRect b="0" l="0" r="0" t="0"/>
          <a:stretch/>
        </p:blipFill>
        <p:spPr>
          <a:xfrm>
            <a:off x="522846" y="548366"/>
            <a:ext cx="3719268" cy="1418998"/>
          </a:xfrm>
          <a:prstGeom prst="rect">
            <a:avLst/>
          </a:prstGeom>
          <a:noFill/>
          <a:ln>
            <a:noFill/>
          </a:ln>
        </p:spPr>
      </p:pic>
      <p:grpSp>
        <p:nvGrpSpPr>
          <p:cNvPr id="25" name="Google Shape;25;p18"/>
          <p:cNvGrpSpPr/>
          <p:nvPr/>
        </p:nvGrpSpPr>
        <p:grpSpPr>
          <a:xfrm>
            <a:off x="4543896" y="5854419"/>
            <a:ext cx="3525984" cy="2857223"/>
            <a:chOff x="1659400" y="1572038"/>
            <a:chExt cx="970931" cy="786778"/>
          </a:xfrm>
        </p:grpSpPr>
        <p:sp>
          <p:nvSpPr>
            <p:cNvPr id="26" name="Google Shape;26;p18"/>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7" name="Google Shape;27;p18"/>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28" name="Google Shape;28;p18"/>
          <p:cNvSpPr/>
          <p:nvPr>
            <p:ph idx="5" type="pic"/>
          </p:nvPr>
        </p:nvSpPr>
        <p:spPr>
          <a:xfrm>
            <a:off x="474663" y="2271713"/>
            <a:ext cx="6642100" cy="4338637"/>
          </a:xfrm>
          <a:prstGeom prst="rect">
            <a:avLst/>
          </a:prstGeom>
          <a:solidFill>
            <a:srgbClr val="F2F2F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cSld name="Divider">
    <p:spTree>
      <p:nvGrpSpPr>
        <p:cNvPr id="110" name="Shape 110"/>
        <p:cNvGrpSpPr/>
        <p:nvPr/>
      </p:nvGrpSpPr>
      <p:grpSpPr>
        <a:xfrm>
          <a:off x="0" y="0"/>
          <a:ext cx="0" cy="0"/>
          <a:chOff x="0" y="0"/>
          <a:chExt cx="0" cy="0"/>
        </a:xfrm>
      </p:grpSpPr>
      <p:sp>
        <p:nvSpPr>
          <p:cNvPr id="111" name="Google Shape;111;p27"/>
          <p:cNvSpPr/>
          <p:nvPr/>
        </p:nvSpPr>
        <p:spPr>
          <a:xfrm>
            <a:off x="2047780" y="1973356"/>
            <a:ext cx="5509099" cy="5814709"/>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2" name="Google Shape;112;p27"/>
          <p:cNvSpPr txBox="1"/>
          <p:nvPr>
            <p:ph idx="1" type="body"/>
          </p:nvPr>
        </p:nvSpPr>
        <p:spPr>
          <a:xfrm>
            <a:off x="456790" y="3301695"/>
            <a:ext cx="1829216" cy="15557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rgbClr val="24BAA2"/>
              </a:buClr>
              <a:buSzPts val="7200"/>
              <a:buFont typeface="Arial"/>
              <a:buNone/>
              <a:defRPr b="1" i="0" sz="72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3" name="Google Shape;113;p27"/>
          <p:cNvSpPr txBox="1"/>
          <p:nvPr>
            <p:ph idx="2" type="body"/>
          </p:nvPr>
        </p:nvSpPr>
        <p:spPr>
          <a:xfrm>
            <a:off x="3178379" y="4315040"/>
            <a:ext cx="3486126" cy="25745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4" name="Google Shape;114;p27"/>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grpSp>
        <p:nvGrpSpPr>
          <p:cNvPr id="115" name="Google Shape;115;p27"/>
          <p:cNvGrpSpPr/>
          <p:nvPr/>
        </p:nvGrpSpPr>
        <p:grpSpPr>
          <a:xfrm>
            <a:off x="0" y="4397208"/>
            <a:ext cx="3094911" cy="198697"/>
            <a:chOff x="0" y="3966902"/>
            <a:chExt cx="3094911" cy="198697"/>
          </a:xfrm>
        </p:grpSpPr>
        <p:sp>
          <p:nvSpPr>
            <p:cNvPr id="116" name="Google Shape;116;p27"/>
            <p:cNvSpPr/>
            <p:nvPr/>
          </p:nvSpPr>
          <p:spPr>
            <a:xfrm>
              <a:off x="0" y="4032470"/>
              <a:ext cx="281305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24BAA2"/>
            </a:solidFill>
            <a:ln cap="flat" cmpd="sng" w="9525">
              <a:solidFill>
                <a:srgbClr val="24BAA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7" name="Google Shape;117;p27"/>
            <p:cNvSpPr/>
            <p:nvPr/>
          </p:nvSpPr>
          <p:spPr>
            <a:xfrm>
              <a:off x="2700806" y="3966902"/>
              <a:ext cx="394105" cy="198697"/>
            </a:xfrm>
            <a:custGeom>
              <a:rect b="b" l="l" r="r" t="t"/>
              <a:pathLst>
                <a:path extrusionOk="0" h="101214" w="200753">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118" name="Google Shape;118;p27"/>
          <p:cNvGrpSpPr/>
          <p:nvPr/>
        </p:nvGrpSpPr>
        <p:grpSpPr>
          <a:xfrm>
            <a:off x="5177999" y="1462150"/>
            <a:ext cx="3525984" cy="2857223"/>
            <a:chOff x="1659400" y="1572038"/>
            <a:chExt cx="970931" cy="786778"/>
          </a:xfrm>
        </p:grpSpPr>
        <p:sp>
          <p:nvSpPr>
            <p:cNvPr id="119" name="Google Shape;119;p27"/>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20" name="Google Shape;120;p27"/>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sletter Cover 1" showMasterSp="0">
  <p:cSld name="Newsletter Cover 1">
    <p:spTree>
      <p:nvGrpSpPr>
        <p:cNvPr id="121" name="Shape 121"/>
        <p:cNvGrpSpPr/>
        <p:nvPr/>
      </p:nvGrpSpPr>
      <p:grpSpPr>
        <a:xfrm>
          <a:off x="0" y="0"/>
          <a:ext cx="0" cy="0"/>
          <a:chOff x="0" y="0"/>
          <a:chExt cx="0" cy="0"/>
        </a:xfrm>
      </p:grpSpPr>
      <p:sp>
        <p:nvSpPr>
          <p:cNvPr id="122" name="Google Shape;122;p28"/>
          <p:cNvSpPr/>
          <p:nvPr/>
        </p:nvSpPr>
        <p:spPr>
          <a:xfrm>
            <a:off x="4361735" y="5663503"/>
            <a:ext cx="3197943" cy="3763398"/>
          </a:xfrm>
          <a:custGeom>
            <a:rect b="b" l="l" r="r" t="t"/>
            <a:pathLst>
              <a:path extrusionOk="0" h="1233607" w="665539">
                <a:moveTo>
                  <a:pt x="0" y="0"/>
                </a:moveTo>
                <a:lnTo>
                  <a:pt x="665540" y="0"/>
                </a:lnTo>
                <a:lnTo>
                  <a:pt x="665540" y="1233608"/>
                </a:lnTo>
                <a:lnTo>
                  <a:pt x="0" y="1233608"/>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
        <p:nvSpPr>
          <p:cNvPr id="123" name="Google Shape;123;p28"/>
          <p:cNvSpPr txBox="1"/>
          <p:nvPr>
            <p:ph idx="1" type="body"/>
          </p:nvPr>
        </p:nvSpPr>
        <p:spPr>
          <a:xfrm>
            <a:off x="5099008" y="1590272"/>
            <a:ext cx="2272211" cy="411621"/>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00000"/>
              </a:lnSpc>
              <a:spcBef>
                <a:spcPts val="2267"/>
              </a:spcBef>
              <a:spcAft>
                <a:spcPts val="0"/>
              </a:spcAft>
              <a:buClr>
                <a:srgbClr val="092E4B"/>
              </a:buClr>
              <a:buSzPts val="999"/>
              <a:buFont typeface="Arial"/>
              <a:buNone/>
              <a:defRPr b="0" i="0" sz="999" u="none" cap="none" strike="noStrike">
                <a:solidFill>
                  <a:srgbClr val="092E4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4948"/>
              <a:buFont typeface="Arial"/>
              <a:buNone/>
              <a:defRPr b="0" i="0" sz="4948"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8"/>
              <a:buFont typeface="Arial"/>
              <a:buNone/>
              <a:defRPr b="0" i="0" sz="4948"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8"/>
              <a:buFont typeface="Arial"/>
              <a:buNone/>
              <a:defRPr b="0" i="0" sz="4948"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8"/>
              <a:buFont typeface="Arial"/>
              <a:buNone/>
              <a:defRPr b="0" i="0" sz="4948"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4" name="Google Shape;124;p28"/>
          <p:cNvSpPr/>
          <p:nvPr/>
        </p:nvSpPr>
        <p:spPr>
          <a:xfrm>
            <a:off x="2447299" y="4415961"/>
            <a:ext cx="1716156" cy="951186"/>
          </a:xfrm>
          <a:custGeom>
            <a:rect b="b" l="l" r="r" t="t"/>
            <a:pathLst>
              <a:path extrusionOk="0" h="951186" w="1716157">
                <a:moveTo>
                  <a:pt x="1716157" y="0"/>
                </a:moveTo>
                <a:lnTo>
                  <a:pt x="1716157" y="951186"/>
                </a:lnTo>
                <a:lnTo>
                  <a:pt x="0" y="951186"/>
                </a:lnTo>
                <a:lnTo>
                  <a:pt x="0"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
        <p:nvSpPr>
          <p:cNvPr id="125" name="Google Shape;125;p28"/>
          <p:cNvSpPr txBox="1"/>
          <p:nvPr>
            <p:ph idx="2" type="body"/>
          </p:nvPr>
        </p:nvSpPr>
        <p:spPr>
          <a:xfrm>
            <a:off x="4613817" y="7085162"/>
            <a:ext cx="453187" cy="34150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267"/>
              </a:spcBef>
              <a:spcAft>
                <a:spcPts val="0"/>
              </a:spcAft>
              <a:buClr>
                <a:srgbClr val="24BAA2"/>
              </a:buClr>
              <a:buSzPts val="1800"/>
              <a:buFont typeface="Arial"/>
              <a:buNone/>
              <a:defRPr b="1" i="0" sz="18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6" name="Google Shape;126;p28"/>
          <p:cNvSpPr txBox="1"/>
          <p:nvPr>
            <p:ph idx="3" type="body"/>
          </p:nvPr>
        </p:nvSpPr>
        <p:spPr>
          <a:xfrm>
            <a:off x="5080144" y="7075346"/>
            <a:ext cx="2267731" cy="34150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7" name="Google Shape;127;p28"/>
          <p:cNvSpPr txBox="1"/>
          <p:nvPr>
            <p:ph idx="4" type="body"/>
          </p:nvPr>
        </p:nvSpPr>
        <p:spPr>
          <a:xfrm>
            <a:off x="4613817" y="7546068"/>
            <a:ext cx="453187" cy="34150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267"/>
              </a:spcBef>
              <a:spcAft>
                <a:spcPts val="0"/>
              </a:spcAft>
              <a:buClr>
                <a:srgbClr val="24BAA2"/>
              </a:buClr>
              <a:buSzPts val="1800"/>
              <a:buFont typeface="Arial"/>
              <a:buNone/>
              <a:defRPr b="1" i="0" sz="18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8" name="Google Shape;128;p28"/>
          <p:cNvSpPr txBox="1"/>
          <p:nvPr>
            <p:ph idx="5" type="body"/>
          </p:nvPr>
        </p:nvSpPr>
        <p:spPr>
          <a:xfrm>
            <a:off x="5080144" y="7536251"/>
            <a:ext cx="2267731" cy="34150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9" name="Google Shape;129;p28"/>
          <p:cNvSpPr txBox="1"/>
          <p:nvPr>
            <p:ph idx="6" type="body"/>
          </p:nvPr>
        </p:nvSpPr>
        <p:spPr>
          <a:xfrm>
            <a:off x="4613817" y="7987972"/>
            <a:ext cx="453187" cy="34150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267"/>
              </a:spcBef>
              <a:spcAft>
                <a:spcPts val="0"/>
              </a:spcAft>
              <a:buClr>
                <a:srgbClr val="24BAA2"/>
              </a:buClr>
              <a:buSzPts val="1800"/>
              <a:buFont typeface="Arial"/>
              <a:buNone/>
              <a:defRPr b="1" i="0" sz="18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0" name="Google Shape;130;p28"/>
          <p:cNvSpPr txBox="1"/>
          <p:nvPr>
            <p:ph idx="7" type="body"/>
          </p:nvPr>
        </p:nvSpPr>
        <p:spPr>
          <a:xfrm>
            <a:off x="5080144" y="7978155"/>
            <a:ext cx="2267731" cy="34150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1" name="Google Shape;131;p28"/>
          <p:cNvSpPr txBox="1"/>
          <p:nvPr>
            <p:ph idx="8" type="body"/>
          </p:nvPr>
        </p:nvSpPr>
        <p:spPr>
          <a:xfrm>
            <a:off x="4613817" y="8447827"/>
            <a:ext cx="453187" cy="34150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267"/>
              </a:spcBef>
              <a:spcAft>
                <a:spcPts val="0"/>
              </a:spcAft>
              <a:buClr>
                <a:srgbClr val="24BAA2"/>
              </a:buClr>
              <a:buSzPts val="1800"/>
              <a:buFont typeface="Arial"/>
              <a:buNone/>
              <a:defRPr b="1" i="0" sz="18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2" name="Google Shape;132;p28"/>
          <p:cNvSpPr txBox="1"/>
          <p:nvPr>
            <p:ph idx="9" type="body"/>
          </p:nvPr>
        </p:nvSpPr>
        <p:spPr>
          <a:xfrm>
            <a:off x="5080144" y="8438010"/>
            <a:ext cx="2267731" cy="34150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3" name="Google Shape;133;p28"/>
          <p:cNvSpPr txBox="1"/>
          <p:nvPr>
            <p:ph idx="13" type="body"/>
          </p:nvPr>
        </p:nvSpPr>
        <p:spPr>
          <a:xfrm>
            <a:off x="443998" y="5949553"/>
            <a:ext cx="3425390" cy="9210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rgbClr val="7F3494"/>
              </a:buClr>
              <a:buSzPts val="2200"/>
              <a:buFont typeface="Arial"/>
              <a:buNone/>
              <a:defRPr b="1" i="0" sz="2200" u="none" cap="none" strike="noStrike">
                <a:solidFill>
                  <a:srgbClr val="7F3494"/>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4" name="Google Shape;134;p28"/>
          <p:cNvSpPr txBox="1"/>
          <p:nvPr>
            <p:ph idx="14" type="body"/>
          </p:nvPr>
        </p:nvSpPr>
        <p:spPr>
          <a:xfrm>
            <a:off x="443999" y="6971768"/>
            <a:ext cx="3425391" cy="2983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92E4B"/>
              </a:buClr>
              <a:buSzPts val="1100"/>
              <a:buFont typeface="Arial"/>
              <a:buNone/>
              <a:defRPr b="0" i="0" sz="1100" u="none" cap="none" strike="noStrike">
                <a:solidFill>
                  <a:srgbClr val="092E4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5" name="Google Shape;135;p28"/>
          <p:cNvSpPr/>
          <p:nvPr/>
        </p:nvSpPr>
        <p:spPr>
          <a:xfrm rot="5400000">
            <a:off x="5893216" y="8005274"/>
            <a:ext cx="434928" cy="2924275"/>
          </a:xfrm>
          <a:custGeom>
            <a:rect b="b" l="l" r="r" t="t"/>
            <a:pathLst>
              <a:path extrusionOk="0" h="618290" w="101407">
                <a:moveTo>
                  <a:pt x="0" y="0"/>
                </a:moveTo>
                <a:lnTo>
                  <a:pt x="101407" y="0"/>
                </a:lnTo>
                <a:lnTo>
                  <a:pt x="101407" y="618291"/>
                </a:lnTo>
                <a:lnTo>
                  <a:pt x="0" y="618291"/>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
        <p:nvSpPr>
          <p:cNvPr id="136" name="Google Shape;136;p28"/>
          <p:cNvSpPr txBox="1"/>
          <p:nvPr>
            <p:ph idx="15" type="body"/>
          </p:nvPr>
        </p:nvSpPr>
        <p:spPr>
          <a:xfrm>
            <a:off x="4573531" y="6106927"/>
            <a:ext cx="2774345" cy="6062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24BAA2"/>
              </a:buClr>
              <a:buSzPts val="2200"/>
              <a:buFont typeface="Arial"/>
              <a:buNone/>
              <a:defRPr b="1" i="0" sz="22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37" name="Google Shape;137;p28"/>
          <p:cNvGrpSpPr/>
          <p:nvPr/>
        </p:nvGrpSpPr>
        <p:grpSpPr>
          <a:xfrm>
            <a:off x="4434011" y="7483811"/>
            <a:ext cx="2997386" cy="874798"/>
            <a:chOff x="4434011" y="7483811"/>
            <a:chExt cx="2704802" cy="874798"/>
          </a:xfrm>
        </p:grpSpPr>
        <p:cxnSp>
          <p:nvCxnSpPr>
            <p:cNvPr id="138" name="Google Shape;138;p28"/>
            <p:cNvCxnSpPr/>
            <p:nvPr/>
          </p:nvCxnSpPr>
          <p:spPr>
            <a:xfrm>
              <a:off x="4434011" y="7483811"/>
              <a:ext cx="2704802" cy="0"/>
            </a:xfrm>
            <a:prstGeom prst="straightConnector1">
              <a:avLst/>
            </a:prstGeom>
            <a:noFill/>
            <a:ln cap="flat" cmpd="sng" w="9525">
              <a:solidFill>
                <a:schemeClr val="lt1"/>
              </a:solidFill>
              <a:prstDash val="solid"/>
              <a:miter lim="800000"/>
              <a:headEnd len="sm" w="sm" type="none"/>
              <a:tailEnd len="sm" w="sm" type="none"/>
            </a:ln>
          </p:spPr>
        </p:cxnSp>
        <p:cxnSp>
          <p:nvCxnSpPr>
            <p:cNvPr id="139" name="Google Shape;139;p28"/>
            <p:cNvCxnSpPr/>
            <p:nvPr/>
          </p:nvCxnSpPr>
          <p:spPr>
            <a:xfrm>
              <a:off x="4434011" y="7920225"/>
              <a:ext cx="2704802" cy="0"/>
            </a:xfrm>
            <a:prstGeom prst="straightConnector1">
              <a:avLst/>
            </a:prstGeom>
            <a:noFill/>
            <a:ln cap="flat" cmpd="sng" w="9525">
              <a:solidFill>
                <a:schemeClr val="lt1"/>
              </a:solidFill>
              <a:prstDash val="solid"/>
              <a:miter lim="800000"/>
              <a:headEnd len="sm" w="sm" type="none"/>
              <a:tailEnd len="sm" w="sm" type="none"/>
            </a:ln>
          </p:spPr>
        </p:cxnSp>
        <p:cxnSp>
          <p:nvCxnSpPr>
            <p:cNvPr id="140" name="Google Shape;140;p28"/>
            <p:cNvCxnSpPr/>
            <p:nvPr/>
          </p:nvCxnSpPr>
          <p:spPr>
            <a:xfrm>
              <a:off x="4434011" y="8358609"/>
              <a:ext cx="2704802" cy="0"/>
            </a:xfrm>
            <a:prstGeom prst="straightConnector1">
              <a:avLst/>
            </a:prstGeom>
            <a:noFill/>
            <a:ln cap="flat" cmpd="sng" w="9525">
              <a:solidFill>
                <a:schemeClr val="lt1"/>
              </a:solidFill>
              <a:prstDash val="solid"/>
              <a:miter lim="800000"/>
              <a:headEnd len="sm" w="sm" type="none"/>
              <a:tailEnd len="sm" w="sm" type="none"/>
            </a:ln>
          </p:spPr>
        </p:cxnSp>
      </p:grpSp>
      <p:sp>
        <p:nvSpPr>
          <p:cNvPr id="141" name="Google Shape;141;p28"/>
          <p:cNvSpPr txBox="1"/>
          <p:nvPr>
            <p:ph idx="16" type="body"/>
          </p:nvPr>
        </p:nvSpPr>
        <p:spPr>
          <a:xfrm>
            <a:off x="4657052" y="9277003"/>
            <a:ext cx="2774345" cy="60626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2" name="Google Shape;142;p28"/>
          <p:cNvSpPr/>
          <p:nvPr>
            <p:ph idx="17" type="pic"/>
          </p:nvPr>
        </p:nvSpPr>
        <p:spPr>
          <a:xfrm>
            <a:off x="-6328" y="2180039"/>
            <a:ext cx="7575789" cy="3571122"/>
          </a:xfrm>
          <a:prstGeom prst="rect">
            <a:avLst/>
          </a:prstGeom>
          <a:solidFill>
            <a:srgbClr val="F2F2F2"/>
          </a:solidFill>
          <a:ln>
            <a:noFill/>
          </a:ln>
        </p:spPr>
      </p:sp>
      <p:pic>
        <p:nvPicPr>
          <p:cNvPr id="143" name="Google Shape;143;p28"/>
          <p:cNvPicPr preferRelativeResize="0"/>
          <p:nvPr/>
        </p:nvPicPr>
        <p:blipFill rotWithShape="1">
          <a:blip r:embed="rId2">
            <a:alphaModFix/>
          </a:blip>
          <a:srcRect b="0" l="0" r="0" t="0"/>
          <a:stretch/>
        </p:blipFill>
        <p:spPr>
          <a:xfrm>
            <a:off x="522846" y="548366"/>
            <a:ext cx="3719268" cy="1418998"/>
          </a:xfrm>
          <a:prstGeom prst="rect">
            <a:avLst/>
          </a:prstGeom>
          <a:noFill/>
          <a:ln>
            <a:noFill/>
          </a:ln>
        </p:spPr>
      </p:pic>
      <p:sp>
        <p:nvSpPr>
          <p:cNvPr id="144" name="Google Shape;144;p28"/>
          <p:cNvSpPr/>
          <p:nvPr/>
        </p:nvSpPr>
        <p:spPr>
          <a:xfrm>
            <a:off x="5574056" y="10109234"/>
            <a:ext cx="1797163" cy="33855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92E4B"/>
              </a:buClr>
              <a:buSzPts val="400"/>
              <a:buFont typeface="Calibri"/>
              <a:buNone/>
            </a:pPr>
            <a:r>
              <a:rPr b="0" i="0" lang="en-US" sz="400" u="none" cap="none" strike="noStrik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pic>
        <p:nvPicPr>
          <p:cNvPr id="145" name="Google Shape;145;p28"/>
          <p:cNvPicPr preferRelativeResize="0"/>
          <p:nvPr/>
        </p:nvPicPr>
        <p:blipFill rotWithShape="1">
          <a:blip r:embed="rId3">
            <a:alphaModFix/>
          </a:blip>
          <a:srcRect b="0" l="0" r="44449" t="0"/>
          <a:stretch/>
        </p:blipFill>
        <p:spPr>
          <a:xfrm>
            <a:off x="4293996" y="10151444"/>
            <a:ext cx="1280061" cy="29394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sletter Cover 2" showMasterSp="0">
  <p:cSld name="Newsletter Cover 2">
    <p:spTree>
      <p:nvGrpSpPr>
        <p:cNvPr id="146" name="Shape 146"/>
        <p:cNvGrpSpPr/>
        <p:nvPr/>
      </p:nvGrpSpPr>
      <p:grpSpPr>
        <a:xfrm>
          <a:off x="0" y="0"/>
          <a:ext cx="0" cy="0"/>
          <a:chOff x="0" y="0"/>
          <a:chExt cx="0" cy="0"/>
        </a:xfrm>
      </p:grpSpPr>
      <p:sp>
        <p:nvSpPr>
          <p:cNvPr id="147" name="Google Shape;147;p29"/>
          <p:cNvSpPr/>
          <p:nvPr/>
        </p:nvSpPr>
        <p:spPr>
          <a:xfrm>
            <a:off x="4056932" y="4407360"/>
            <a:ext cx="2854885" cy="5290877"/>
          </a:xfrm>
          <a:custGeom>
            <a:rect b="b" l="l" r="r" t="t"/>
            <a:pathLst>
              <a:path extrusionOk="0" h="1233607" w="665539">
                <a:moveTo>
                  <a:pt x="0" y="0"/>
                </a:moveTo>
                <a:lnTo>
                  <a:pt x="665540" y="0"/>
                </a:lnTo>
                <a:lnTo>
                  <a:pt x="665540" y="1233608"/>
                </a:lnTo>
                <a:lnTo>
                  <a:pt x="0" y="1233608"/>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
        <p:nvSpPr>
          <p:cNvPr id="148" name="Google Shape;148;p29"/>
          <p:cNvSpPr txBox="1"/>
          <p:nvPr>
            <p:ph idx="1" type="body"/>
          </p:nvPr>
        </p:nvSpPr>
        <p:spPr>
          <a:xfrm>
            <a:off x="4982667" y="1400188"/>
            <a:ext cx="2272211" cy="411621"/>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00000"/>
              </a:lnSpc>
              <a:spcBef>
                <a:spcPts val="2267"/>
              </a:spcBef>
              <a:spcAft>
                <a:spcPts val="0"/>
              </a:spcAft>
              <a:buClr>
                <a:srgbClr val="092E4B"/>
              </a:buClr>
              <a:buSzPts val="999"/>
              <a:buFont typeface="Arial"/>
              <a:buNone/>
              <a:defRPr b="0" i="0" sz="999" u="none" cap="none" strike="noStrike">
                <a:solidFill>
                  <a:srgbClr val="092E4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4948"/>
              <a:buFont typeface="Arial"/>
              <a:buNone/>
              <a:defRPr b="0" i="0" sz="4948"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8"/>
              <a:buFont typeface="Arial"/>
              <a:buNone/>
              <a:defRPr b="0" i="0" sz="4948"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8"/>
              <a:buFont typeface="Arial"/>
              <a:buNone/>
              <a:defRPr b="0" i="0" sz="4948"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8"/>
              <a:buFont typeface="Arial"/>
              <a:buNone/>
              <a:defRPr b="0" i="0" sz="4948"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9" name="Google Shape;149;p29"/>
          <p:cNvSpPr/>
          <p:nvPr/>
        </p:nvSpPr>
        <p:spPr>
          <a:xfrm>
            <a:off x="2391880" y="3875635"/>
            <a:ext cx="1716156" cy="951186"/>
          </a:xfrm>
          <a:custGeom>
            <a:rect b="b" l="l" r="r" t="t"/>
            <a:pathLst>
              <a:path extrusionOk="0" h="951186" w="1716157">
                <a:moveTo>
                  <a:pt x="1716157" y="0"/>
                </a:moveTo>
                <a:lnTo>
                  <a:pt x="1716157" y="951186"/>
                </a:lnTo>
                <a:lnTo>
                  <a:pt x="0" y="951186"/>
                </a:lnTo>
                <a:lnTo>
                  <a:pt x="0"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
        <p:nvSpPr>
          <p:cNvPr id="150" name="Google Shape;150;p29"/>
          <p:cNvSpPr txBox="1"/>
          <p:nvPr>
            <p:ph idx="2" type="body"/>
          </p:nvPr>
        </p:nvSpPr>
        <p:spPr>
          <a:xfrm>
            <a:off x="4230255" y="6113496"/>
            <a:ext cx="471053" cy="34150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267"/>
              </a:spcBef>
              <a:spcAft>
                <a:spcPts val="0"/>
              </a:spcAft>
              <a:buClr>
                <a:srgbClr val="24BAA2"/>
              </a:buClr>
              <a:buSzPts val="1800"/>
              <a:buFont typeface="Arial"/>
              <a:buNone/>
              <a:defRPr b="1" i="0" sz="18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1" name="Google Shape;151;p29"/>
          <p:cNvSpPr txBox="1"/>
          <p:nvPr>
            <p:ph idx="3" type="body"/>
          </p:nvPr>
        </p:nvSpPr>
        <p:spPr>
          <a:xfrm>
            <a:off x="4775345" y="6103681"/>
            <a:ext cx="1957916" cy="34150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2" name="Google Shape;152;p29"/>
          <p:cNvSpPr txBox="1"/>
          <p:nvPr>
            <p:ph idx="4" type="body"/>
          </p:nvPr>
        </p:nvSpPr>
        <p:spPr>
          <a:xfrm>
            <a:off x="4230255" y="6629823"/>
            <a:ext cx="471053" cy="34150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267"/>
              </a:spcBef>
              <a:spcAft>
                <a:spcPts val="0"/>
              </a:spcAft>
              <a:buClr>
                <a:srgbClr val="24BAA2"/>
              </a:buClr>
              <a:buSzPts val="1800"/>
              <a:buFont typeface="Arial"/>
              <a:buNone/>
              <a:defRPr b="1" i="0" sz="18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3" name="Google Shape;153;p29"/>
          <p:cNvSpPr txBox="1"/>
          <p:nvPr>
            <p:ph idx="5" type="body"/>
          </p:nvPr>
        </p:nvSpPr>
        <p:spPr>
          <a:xfrm>
            <a:off x="4775345" y="6620006"/>
            <a:ext cx="1957916" cy="34150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4" name="Google Shape;154;p29"/>
          <p:cNvSpPr txBox="1"/>
          <p:nvPr>
            <p:ph idx="6" type="body"/>
          </p:nvPr>
        </p:nvSpPr>
        <p:spPr>
          <a:xfrm>
            <a:off x="4230255" y="7113292"/>
            <a:ext cx="471053" cy="34150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267"/>
              </a:spcBef>
              <a:spcAft>
                <a:spcPts val="0"/>
              </a:spcAft>
              <a:buClr>
                <a:srgbClr val="24BAA2"/>
              </a:buClr>
              <a:buSzPts val="1800"/>
              <a:buFont typeface="Arial"/>
              <a:buNone/>
              <a:defRPr b="1" i="0" sz="18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5" name="Google Shape;155;p29"/>
          <p:cNvSpPr txBox="1"/>
          <p:nvPr>
            <p:ph idx="7" type="body"/>
          </p:nvPr>
        </p:nvSpPr>
        <p:spPr>
          <a:xfrm>
            <a:off x="4775345" y="7103474"/>
            <a:ext cx="1957916" cy="34150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6" name="Google Shape;156;p29"/>
          <p:cNvSpPr txBox="1"/>
          <p:nvPr>
            <p:ph idx="8" type="body"/>
          </p:nvPr>
        </p:nvSpPr>
        <p:spPr>
          <a:xfrm>
            <a:off x="4230255" y="7600857"/>
            <a:ext cx="471053" cy="34150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267"/>
              </a:spcBef>
              <a:spcAft>
                <a:spcPts val="0"/>
              </a:spcAft>
              <a:buClr>
                <a:srgbClr val="24BAA2"/>
              </a:buClr>
              <a:buSzPts val="1800"/>
              <a:buFont typeface="Arial"/>
              <a:buNone/>
              <a:defRPr b="1" i="0" sz="18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7" name="Google Shape;157;p29"/>
          <p:cNvSpPr txBox="1"/>
          <p:nvPr>
            <p:ph idx="9" type="body"/>
          </p:nvPr>
        </p:nvSpPr>
        <p:spPr>
          <a:xfrm>
            <a:off x="4775345" y="7591040"/>
            <a:ext cx="1957916" cy="34150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8" name="Google Shape;158;p29"/>
          <p:cNvSpPr txBox="1"/>
          <p:nvPr>
            <p:ph idx="13" type="body"/>
          </p:nvPr>
        </p:nvSpPr>
        <p:spPr>
          <a:xfrm>
            <a:off x="4230255" y="8129449"/>
            <a:ext cx="471053" cy="34150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267"/>
              </a:spcBef>
              <a:spcAft>
                <a:spcPts val="0"/>
              </a:spcAft>
              <a:buClr>
                <a:srgbClr val="24BAA2"/>
              </a:buClr>
              <a:buSzPts val="1800"/>
              <a:buFont typeface="Arial"/>
              <a:buNone/>
              <a:defRPr b="1" i="0" sz="18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9" name="Google Shape;159;p29"/>
          <p:cNvSpPr txBox="1"/>
          <p:nvPr>
            <p:ph idx="14" type="body"/>
          </p:nvPr>
        </p:nvSpPr>
        <p:spPr>
          <a:xfrm>
            <a:off x="4775345" y="8119630"/>
            <a:ext cx="1957916" cy="34150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0" name="Google Shape;160;p29"/>
          <p:cNvSpPr txBox="1"/>
          <p:nvPr>
            <p:ph idx="15" type="body"/>
          </p:nvPr>
        </p:nvSpPr>
        <p:spPr>
          <a:xfrm>
            <a:off x="4230255" y="8621915"/>
            <a:ext cx="471053" cy="34150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267"/>
              </a:spcBef>
              <a:spcAft>
                <a:spcPts val="0"/>
              </a:spcAft>
              <a:buClr>
                <a:srgbClr val="24BAA2"/>
              </a:buClr>
              <a:buSzPts val="1800"/>
              <a:buFont typeface="Arial"/>
              <a:buNone/>
              <a:defRPr b="1" i="0" sz="18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1" name="Google Shape;161;p29"/>
          <p:cNvSpPr txBox="1"/>
          <p:nvPr>
            <p:ph idx="16" type="body"/>
          </p:nvPr>
        </p:nvSpPr>
        <p:spPr>
          <a:xfrm>
            <a:off x="4775345" y="8612097"/>
            <a:ext cx="1957916" cy="34150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2" name="Google Shape;162;p29"/>
          <p:cNvSpPr txBox="1"/>
          <p:nvPr>
            <p:ph idx="17" type="body"/>
          </p:nvPr>
        </p:nvSpPr>
        <p:spPr>
          <a:xfrm>
            <a:off x="391247" y="5572543"/>
            <a:ext cx="3425390" cy="9210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rgbClr val="7F3494"/>
              </a:buClr>
              <a:buSzPts val="2200"/>
              <a:buFont typeface="Arial"/>
              <a:buNone/>
              <a:defRPr b="1" i="0" sz="2200" u="none" cap="none" strike="noStrike">
                <a:solidFill>
                  <a:srgbClr val="7F3494"/>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3" name="Google Shape;163;p29"/>
          <p:cNvSpPr txBox="1"/>
          <p:nvPr>
            <p:ph idx="18" type="body"/>
          </p:nvPr>
        </p:nvSpPr>
        <p:spPr>
          <a:xfrm>
            <a:off x="375200" y="6707138"/>
            <a:ext cx="3425391" cy="31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92E4B"/>
              </a:buClr>
              <a:buSzPts val="1100"/>
              <a:buFont typeface="Arial"/>
              <a:buNone/>
              <a:defRPr b="0" i="0" sz="1100" u="none" cap="none" strike="noStrike">
                <a:solidFill>
                  <a:srgbClr val="092E4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4" name="Google Shape;164;p29"/>
          <p:cNvSpPr/>
          <p:nvPr/>
        </p:nvSpPr>
        <p:spPr>
          <a:xfrm rot="5400000">
            <a:off x="5267169" y="8371703"/>
            <a:ext cx="434928" cy="2652207"/>
          </a:xfrm>
          <a:custGeom>
            <a:rect b="b" l="l" r="r" t="t"/>
            <a:pathLst>
              <a:path extrusionOk="0" h="618290" w="101407">
                <a:moveTo>
                  <a:pt x="0" y="0"/>
                </a:moveTo>
                <a:lnTo>
                  <a:pt x="101407" y="0"/>
                </a:lnTo>
                <a:lnTo>
                  <a:pt x="101407" y="618291"/>
                </a:lnTo>
                <a:lnTo>
                  <a:pt x="0" y="618291"/>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
        <p:nvSpPr>
          <p:cNvPr id="165" name="Google Shape;165;p29"/>
          <p:cNvSpPr/>
          <p:nvPr>
            <p:ph idx="19" type="pic"/>
          </p:nvPr>
        </p:nvSpPr>
        <p:spPr>
          <a:xfrm>
            <a:off x="415926" y="1879514"/>
            <a:ext cx="6838950" cy="3429531"/>
          </a:xfrm>
          <a:prstGeom prst="rect">
            <a:avLst/>
          </a:prstGeom>
          <a:solidFill>
            <a:srgbClr val="F2F2F2"/>
          </a:solidFill>
          <a:ln>
            <a:noFill/>
          </a:ln>
        </p:spPr>
      </p:sp>
      <p:sp>
        <p:nvSpPr>
          <p:cNvPr id="166" name="Google Shape;166;p29"/>
          <p:cNvSpPr txBox="1"/>
          <p:nvPr>
            <p:ph idx="20" type="body"/>
          </p:nvPr>
        </p:nvSpPr>
        <p:spPr>
          <a:xfrm>
            <a:off x="4081294" y="4716798"/>
            <a:ext cx="2774345" cy="6062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24BAA2"/>
              </a:buClr>
              <a:buSzPts val="2200"/>
              <a:buFont typeface="Arial"/>
              <a:buNone/>
              <a:defRPr b="1" i="0" sz="22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7" name="Google Shape;167;p29"/>
          <p:cNvSpPr/>
          <p:nvPr/>
        </p:nvSpPr>
        <p:spPr>
          <a:xfrm>
            <a:off x="4550890" y="-736485"/>
            <a:ext cx="4095807" cy="73648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
        <p:nvSpPr>
          <p:cNvPr id="168" name="Google Shape;168;p29"/>
          <p:cNvSpPr txBox="1"/>
          <p:nvPr>
            <p:ph idx="21" type="body"/>
          </p:nvPr>
        </p:nvSpPr>
        <p:spPr>
          <a:xfrm>
            <a:off x="3958918" y="9509660"/>
            <a:ext cx="2774345" cy="60626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9" name="Google Shape;169;p29"/>
          <p:cNvSpPr/>
          <p:nvPr/>
        </p:nvSpPr>
        <p:spPr>
          <a:xfrm>
            <a:off x="5336992" y="10153933"/>
            <a:ext cx="1797163" cy="33855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92E4B"/>
              </a:buClr>
              <a:buSzPts val="400"/>
              <a:buFont typeface="Calibri"/>
              <a:buNone/>
            </a:pPr>
            <a:r>
              <a:rPr b="0" i="0" lang="en-US" sz="400" u="none" cap="none" strike="noStrik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pic>
        <p:nvPicPr>
          <p:cNvPr id="170" name="Google Shape;170;p29"/>
          <p:cNvPicPr preferRelativeResize="0"/>
          <p:nvPr/>
        </p:nvPicPr>
        <p:blipFill rotWithShape="1">
          <a:blip r:embed="rId2">
            <a:alphaModFix/>
          </a:blip>
          <a:srcRect b="0" l="0" r="44449" t="0"/>
          <a:stretch/>
        </p:blipFill>
        <p:spPr>
          <a:xfrm>
            <a:off x="4056932" y="10196143"/>
            <a:ext cx="1280061" cy="293943"/>
          </a:xfrm>
          <a:prstGeom prst="rect">
            <a:avLst/>
          </a:prstGeom>
          <a:noFill/>
          <a:ln>
            <a:noFill/>
          </a:ln>
        </p:spPr>
      </p:pic>
      <p:pic>
        <p:nvPicPr>
          <p:cNvPr id="171" name="Google Shape;171;p29"/>
          <p:cNvPicPr preferRelativeResize="0"/>
          <p:nvPr/>
        </p:nvPicPr>
        <p:blipFill rotWithShape="1">
          <a:blip r:embed="rId3">
            <a:alphaModFix/>
          </a:blip>
          <a:srcRect b="0" l="0" r="0" t="0"/>
          <a:stretch/>
        </p:blipFill>
        <p:spPr>
          <a:xfrm>
            <a:off x="337664" y="328767"/>
            <a:ext cx="3719268" cy="141899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Photo Slide 1">
  <p:cSld name="Quote/Photo Slide 1">
    <p:spTree>
      <p:nvGrpSpPr>
        <p:cNvPr id="172" name="Shape 172"/>
        <p:cNvGrpSpPr/>
        <p:nvPr/>
      </p:nvGrpSpPr>
      <p:grpSpPr>
        <a:xfrm>
          <a:off x="0" y="0"/>
          <a:ext cx="0" cy="0"/>
          <a:chOff x="0" y="0"/>
          <a:chExt cx="0" cy="0"/>
        </a:xfrm>
      </p:grpSpPr>
      <p:sp>
        <p:nvSpPr>
          <p:cNvPr id="173" name="Google Shape;173;p30"/>
          <p:cNvSpPr/>
          <p:nvPr/>
        </p:nvSpPr>
        <p:spPr>
          <a:xfrm>
            <a:off x="-41950" y="3"/>
            <a:ext cx="4088164" cy="10691813"/>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
        <p:nvSpPr>
          <p:cNvPr id="174" name="Google Shape;174;p30"/>
          <p:cNvSpPr/>
          <p:nvPr/>
        </p:nvSpPr>
        <p:spPr>
          <a:xfrm>
            <a:off x="312555" y="6594763"/>
            <a:ext cx="239208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www.revalorise.eu</a:t>
            </a:r>
            <a:endParaRPr b="0" i="0" sz="1400" u="none" cap="none" strike="noStrike">
              <a:solidFill>
                <a:srgbClr val="000000"/>
              </a:solidFill>
              <a:latin typeface="Arial"/>
              <a:ea typeface="Arial"/>
              <a:cs typeface="Arial"/>
              <a:sym typeface="Arial"/>
            </a:endParaRPr>
          </a:p>
        </p:txBody>
      </p:sp>
      <p:sp>
        <p:nvSpPr>
          <p:cNvPr id="175" name="Google Shape;175;p30"/>
          <p:cNvSpPr/>
          <p:nvPr>
            <p:ph idx="2" type="pic"/>
          </p:nvPr>
        </p:nvSpPr>
        <p:spPr>
          <a:xfrm>
            <a:off x="-70864" y="3584762"/>
            <a:ext cx="6505378" cy="5218044"/>
          </a:xfrm>
          <a:prstGeom prst="rect">
            <a:avLst/>
          </a:prstGeom>
          <a:solidFill>
            <a:srgbClr val="D8D8D8"/>
          </a:solidFill>
          <a:ln>
            <a:noFill/>
          </a:ln>
        </p:spPr>
      </p:sp>
      <p:sp>
        <p:nvSpPr>
          <p:cNvPr id="176" name="Google Shape;176;p30"/>
          <p:cNvSpPr/>
          <p:nvPr/>
        </p:nvSpPr>
        <p:spPr>
          <a:xfrm>
            <a:off x="7559675" y="8620217"/>
            <a:ext cx="829723" cy="1802168"/>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
        <p:nvSpPr>
          <p:cNvPr id="177" name="Google Shape;177;p30"/>
          <p:cNvSpPr txBox="1"/>
          <p:nvPr>
            <p:ph idx="1" type="body"/>
          </p:nvPr>
        </p:nvSpPr>
        <p:spPr>
          <a:xfrm>
            <a:off x="3052135" y="2250592"/>
            <a:ext cx="785328" cy="1056987"/>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rgbClr val="24BAA2"/>
              </a:buClr>
              <a:buSzPts val="9600"/>
              <a:buFont typeface="Arial"/>
              <a:buNone/>
              <a:defRPr b="1" i="0" sz="9600" u="none" cap="none" strike="noStrike">
                <a:solidFill>
                  <a:srgbClr val="24BAA2"/>
                </a:solidFill>
                <a:latin typeface="Times New Roman"/>
                <a:ea typeface="Times New Roman"/>
                <a:cs typeface="Times New Roman"/>
                <a:sym typeface="Times New Roman"/>
              </a:defRPr>
            </a:lvl1pPr>
            <a:lvl2pPr indent="-574103" lvl="1" marL="914400" marR="0" rtl="0" algn="l">
              <a:lnSpc>
                <a:spcPct val="100000"/>
              </a:lnSpc>
              <a:spcBef>
                <a:spcPts val="1133"/>
              </a:spcBef>
              <a:spcAft>
                <a:spcPts val="0"/>
              </a:spcAft>
              <a:buClr>
                <a:srgbClr val="011E3B"/>
              </a:buClr>
              <a:buSzPts val="5441"/>
              <a:buFont typeface="Arial"/>
              <a:buChar char="•"/>
              <a:defRPr b="0" i="0" sz="5441" u="none" cap="none" strike="noStrike">
                <a:solidFill>
                  <a:srgbClr val="011E3B"/>
                </a:solidFill>
                <a:latin typeface="Poppins"/>
                <a:ea typeface="Poppins"/>
                <a:cs typeface="Poppins"/>
                <a:sym typeface="Poppins"/>
              </a:defRPr>
            </a:lvl2pPr>
            <a:lvl3pPr indent="-516382" lvl="2" marL="1371600" marR="0" rtl="0" algn="l">
              <a:lnSpc>
                <a:spcPct val="100000"/>
              </a:lnSpc>
              <a:spcBef>
                <a:spcPts val="1133"/>
              </a:spcBef>
              <a:spcAft>
                <a:spcPts val="0"/>
              </a:spcAft>
              <a:buClr>
                <a:srgbClr val="011E3B"/>
              </a:buClr>
              <a:buSzPts val="4532"/>
              <a:buFont typeface="Arial"/>
              <a:buChar char="•"/>
              <a:defRPr b="0" i="0" sz="4532"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8" name="Google Shape;178;p30"/>
          <p:cNvSpPr txBox="1"/>
          <p:nvPr>
            <p:ph idx="3" type="body"/>
          </p:nvPr>
        </p:nvSpPr>
        <p:spPr>
          <a:xfrm>
            <a:off x="409853" y="695273"/>
            <a:ext cx="3418702" cy="258628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2267"/>
              </a:spcBef>
              <a:spcAft>
                <a:spcPts val="0"/>
              </a:spcAft>
              <a:buClr>
                <a:schemeClr val="lt1"/>
              </a:buClr>
              <a:buSzPts val="1801"/>
              <a:buFont typeface="Arial"/>
              <a:buNone/>
              <a:defRPr b="0" i="0" sz="1801" u="none" cap="none" strike="noStrike">
                <a:solidFill>
                  <a:schemeClr val="lt1"/>
                </a:solidFill>
                <a:latin typeface="Calibri"/>
                <a:ea typeface="Calibri"/>
                <a:cs typeface="Calibri"/>
                <a:sym typeface="Calibri"/>
              </a:defRPr>
            </a:lvl1pPr>
            <a:lvl2pPr indent="-574103" lvl="1" marL="914400" marR="0" rtl="0" algn="l">
              <a:lnSpc>
                <a:spcPct val="100000"/>
              </a:lnSpc>
              <a:spcBef>
                <a:spcPts val="1133"/>
              </a:spcBef>
              <a:spcAft>
                <a:spcPts val="0"/>
              </a:spcAft>
              <a:buClr>
                <a:srgbClr val="011E3B"/>
              </a:buClr>
              <a:buSzPts val="5441"/>
              <a:buFont typeface="Arial"/>
              <a:buChar char="•"/>
              <a:defRPr b="0" i="0" sz="5441" u="none" cap="none" strike="noStrike">
                <a:solidFill>
                  <a:srgbClr val="011E3B"/>
                </a:solidFill>
                <a:latin typeface="Poppins"/>
                <a:ea typeface="Poppins"/>
                <a:cs typeface="Poppins"/>
                <a:sym typeface="Poppins"/>
              </a:defRPr>
            </a:lvl2pPr>
            <a:lvl3pPr indent="-516382" lvl="2" marL="1371600" marR="0" rtl="0" algn="l">
              <a:lnSpc>
                <a:spcPct val="100000"/>
              </a:lnSpc>
              <a:spcBef>
                <a:spcPts val="1133"/>
              </a:spcBef>
              <a:spcAft>
                <a:spcPts val="0"/>
              </a:spcAft>
              <a:buClr>
                <a:srgbClr val="011E3B"/>
              </a:buClr>
              <a:buSzPts val="4532"/>
              <a:buFont typeface="Arial"/>
              <a:buChar char="•"/>
              <a:defRPr b="0" i="0" sz="4532"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9" name="Google Shape;179;p30"/>
          <p:cNvSpPr txBox="1"/>
          <p:nvPr>
            <p:ph idx="4" type="body"/>
          </p:nvPr>
        </p:nvSpPr>
        <p:spPr>
          <a:xfrm>
            <a:off x="400944" y="669253"/>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rgbClr val="24BAA2"/>
              </a:buClr>
              <a:buSzPts val="9600"/>
              <a:buFont typeface="Arial"/>
              <a:buNone/>
              <a:defRPr b="1" i="0" sz="9600" u="none" cap="none" strike="noStrike">
                <a:solidFill>
                  <a:srgbClr val="24BAA2"/>
                </a:solidFill>
                <a:latin typeface="Times New Roman"/>
                <a:ea typeface="Times New Roman"/>
                <a:cs typeface="Times New Roman"/>
                <a:sym typeface="Times New Roman"/>
              </a:defRPr>
            </a:lvl1pPr>
            <a:lvl2pPr indent="-574103" lvl="1" marL="914400" marR="0" rtl="0" algn="l">
              <a:lnSpc>
                <a:spcPct val="100000"/>
              </a:lnSpc>
              <a:spcBef>
                <a:spcPts val="1133"/>
              </a:spcBef>
              <a:spcAft>
                <a:spcPts val="0"/>
              </a:spcAft>
              <a:buClr>
                <a:srgbClr val="011E3B"/>
              </a:buClr>
              <a:buSzPts val="5441"/>
              <a:buFont typeface="Arial"/>
              <a:buChar char="•"/>
              <a:defRPr b="0" i="0" sz="5441" u="none" cap="none" strike="noStrike">
                <a:solidFill>
                  <a:srgbClr val="011E3B"/>
                </a:solidFill>
                <a:latin typeface="Poppins"/>
                <a:ea typeface="Poppins"/>
                <a:cs typeface="Poppins"/>
                <a:sym typeface="Poppins"/>
              </a:defRPr>
            </a:lvl2pPr>
            <a:lvl3pPr indent="-516382" lvl="2" marL="1371600" marR="0" rtl="0" algn="l">
              <a:lnSpc>
                <a:spcPct val="100000"/>
              </a:lnSpc>
              <a:spcBef>
                <a:spcPts val="1133"/>
              </a:spcBef>
              <a:spcAft>
                <a:spcPts val="0"/>
              </a:spcAft>
              <a:buClr>
                <a:srgbClr val="011E3B"/>
              </a:buClr>
              <a:buSzPts val="4532"/>
              <a:buFont typeface="Arial"/>
              <a:buChar char="•"/>
              <a:defRPr b="0" i="0" sz="4532"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0" name="Google Shape;180;p30"/>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81" name="Shape 181"/>
        <p:cNvGrpSpPr/>
        <p:nvPr/>
      </p:nvGrpSpPr>
      <p:grpSpPr>
        <a:xfrm>
          <a:off x="0" y="0"/>
          <a:ext cx="0" cy="0"/>
          <a:chOff x="0" y="0"/>
          <a:chExt cx="0" cy="0"/>
        </a:xfrm>
      </p:grpSpPr>
      <p:sp>
        <p:nvSpPr>
          <p:cNvPr id="182" name="Google Shape;182;p31"/>
          <p:cNvSpPr/>
          <p:nvPr/>
        </p:nvSpPr>
        <p:spPr>
          <a:xfrm flipH="1" rot="10800000">
            <a:off x="-31255" y="323003"/>
            <a:ext cx="7590930" cy="5748356"/>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
        <p:nvSpPr>
          <p:cNvPr id="183" name="Google Shape;183;p31"/>
          <p:cNvSpPr txBox="1"/>
          <p:nvPr>
            <p:ph idx="1" type="body"/>
          </p:nvPr>
        </p:nvSpPr>
        <p:spPr>
          <a:xfrm>
            <a:off x="559613" y="2365515"/>
            <a:ext cx="6526988" cy="341298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100"/>
              <a:buFont typeface="Arial"/>
              <a:buNone/>
              <a:defRPr b="0" i="0" sz="1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4" name="Google Shape;184;p31"/>
          <p:cNvSpPr txBox="1"/>
          <p:nvPr>
            <p:ph idx="2" type="body"/>
          </p:nvPr>
        </p:nvSpPr>
        <p:spPr>
          <a:xfrm>
            <a:off x="515712" y="660136"/>
            <a:ext cx="6570888" cy="12048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rgbClr val="24BAA2"/>
              </a:buClr>
              <a:buSzPts val="2200"/>
              <a:buFont typeface="Arial"/>
              <a:buNone/>
              <a:defRPr b="1" i="0" sz="22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5" name="Google Shape;185;p31"/>
          <p:cNvSpPr txBox="1"/>
          <p:nvPr>
            <p:ph idx="3" type="body"/>
          </p:nvPr>
        </p:nvSpPr>
        <p:spPr>
          <a:xfrm>
            <a:off x="559612" y="6718314"/>
            <a:ext cx="2696198" cy="19923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rgbClr val="24BAA2"/>
              </a:buClr>
              <a:buSzPts val="2200"/>
              <a:buFont typeface="Arial"/>
              <a:buNone/>
              <a:defRPr b="1" i="0" sz="22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6" name="Google Shape;186;p31"/>
          <p:cNvSpPr txBox="1"/>
          <p:nvPr>
            <p:ph idx="4" type="body"/>
          </p:nvPr>
        </p:nvSpPr>
        <p:spPr>
          <a:xfrm>
            <a:off x="3446038" y="6718314"/>
            <a:ext cx="3563248" cy="19923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rgbClr val="092E4B"/>
              </a:buClr>
              <a:buSzPts val="1601"/>
              <a:buFont typeface="Arial"/>
              <a:buNone/>
              <a:defRPr b="0" i="0" sz="1601" u="none" cap="none" strike="noStrike">
                <a:solidFill>
                  <a:srgbClr val="092E4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7" name="Google Shape;187;p31"/>
          <p:cNvSpPr/>
          <p:nvPr/>
        </p:nvSpPr>
        <p:spPr>
          <a:xfrm>
            <a:off x="7559675" y="8620217"/>
            <a:ext cx="829723" cy="1802168"/>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
        <p:nvSpPr>
          <p:cNvPr id="188" name="Google Shape;188;p31"/>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Photo Slide 1">
  <p:cSld name="Text/Photo Slide 1">
    <p:spTree>
      <p:nvGrpSpPr>
        <p:cNvPr id="29" name="Shape 29"/>
        <p:cNvGrpSpPr/>
        <p:nvPr/>
      </p:nvGrpSpPr>
      <p:grpSpPr>
        <a:xfrm>
          <a:off x="0" y="0"/>
          <a:ext cx="0" cy="0"/>
          <a:chOff x="0" y="0"/>
          <a:chExt cx="0" cy="0"/>
        </a:xfrm>
      </p:grpSpPr>
      <p:sp>
        <p:nvSpPr>
          <p:cNvPr id="30" name="Google Shape;30;p19"/>
          <p:cNvSpPr/>
          <p:nvPr/>
        </p:nvSpPr>
        <p:spPr>
          <a:xfrm flipH="1" rot="10800000">
            <a:off x="-79052" y="6920402"/>
            <a:ext cx="7149518" cy="3108177"/>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
        <p:nvSpPr>
          <p:cNvPr id="31" name="Google Shape;31;p19"/>
          <p:cNvSpPr txBox="1"/>
          <p:nvPr>
            <p:ph idx="1" type="body"/>
          </p:nvPr>
        </p:nvSpPr>
        <p:spPr>
          <a:xfrm>
            <a:off x="485128" y="4947138"/>
            <a:ext cx="2251185" cy="172589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rgbClr val="7F3494"/>
              </a:buClr>
              <a:buSzPts val="2200"/>
              <a:buFont typeface="Arial"/>
              <a:buNone/>
              <a:defRPr b="1" i="0" sz="2200" u="none" cap="none" strike="noStrike">
                <a:solidFill>
                  <a:srgbClr val="7F3494"/>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19"/>
          <p:cNvSpPr txBox="1"/>
          <p:nvPr>
            <p:ph idx="2" type="body"/>
          </p:nvPr>
        </p:nvSpPr>
        <p:spPr>
          <a:xfrm>
            <a:off x="644057" y="7370042"/>
            <a:ext cx="6143488" cy="223115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100"/>
              <a:buFont typeface="Arial"/>
              <a:buNone/>
              <a:defRPr b="0" i="0" sz="1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19"/>
          <p:cNvSpPr txBox="1"/>
          <p:nvPr>
            <p:ph idx="3" type="body"/>
          </p:nvPr>
        </p:nvSpPr>
        <p:spPr>
          <a:xfrm>
            <a:off x="2881961" y="4945328"/>
            <a:ext cx="3751180" cy="172589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rgbClr val="092E4B"/>
              </a:buClr>
              <a:buSzPts val="1801"/>
              <a:buFont typeface="Arial"/>
              <a:buNone/>
              <a:defRPr b="0" i="0" sz="1801" u="none" cap="none" strike="noStrike">
                <a:solidFill>
                  <a:srgbClr val="092E4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19"/>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5" name="Google Shape;35;p19"/>
          <p:cNvSpPr/>
          <p:nvPr>
            <p:ph idx="4" type="pic"/>
          </p:nvPr>
        </p:nvSpPr>
        <p:spPr>
          <a:xfrm>
            <a:off x="0" y="0"/>
            <a:ext cx="7573499" cy="4657608"/>
          </a:xfrm>
          <a:prstGeom prst="rect">
            <a:avLst/>
          </a:prstGeom>
          <a:solidFill>
            <a:srgbClr val="D8D8D8"/>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36" name="Shape 36"/>
        <p:cNvGrpSpPr/>
        <p:nvPr/>
      </p:nvGrpSpPr>
      <p:grpSpPr>
        <a:xfrm>
          <a:off x="0" y="0"/>
          <a:ext cx="0" cy="0"/>
          <a:chOff x="0" y="0"/>
          <a:chExt cx="0" cy="0"/>
        </a:xfrm>
      </p:grpSpPr>
      <p:sp>
        <p:nvSpPr>
          <p:cNvPr id="37" name="Google Shape;37;p20"/>
          <p:cNvSpPr txBox="1"/>
          <p:nvPr>
            <p:ph idx="1" type="body"/>
          </p:nvPr>
        </p:nvSpPr>
        <p:spPr>
          <a:xfrm>
            <a:off x="559613" y="1864992"/>
            <a:ext cx="6526988" cy="793791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092E4B"/>
              </a:buClr>
              <a:buSzPts val="1100"/>
              <a:buFont typeface="Arial"/>
              <a:buNone/>
              <a:defRPr b="0" i="0" sz="1100" u="none" cap="none" strike="noStrike">
                <a:solidFill>
                  <a:srgbClr val="092E4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20"/>
          <p:cNvSpPr txBox="1"/>
          <p:nvPr>
            <p:ph idx="2" type="body"/>
          </p:nvPr>
        </p:nvSpPr>
        <p:spPr>
          <a:xfrm>
            <a:off x="515712" y="660136"/>
            <a:ext cx="6570888" cy="12048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rgbClr val="7F3494"/>
              </a:buClr>
              <a:buSzPts val="2200"/>
              <a:buFont typeface="Arial"/>
              <a:buNone/>
              <a:defRPr b="1" i="0" sz="2200" u="none" cap="none" strike="noStrike">
                <a:solidFill>
                  <a:srgbClr val="7F3494"/>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20"/>
          <p:cNvSpPr/>
          <p:nvPr/>
        </p:nvSpPr>
        <p:spPr>
          <a:xfrm>
            <a:off x="7559675" y="8620217"/>
            <a:ext cx="829723" cy="1802168"/>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
        <p:nvSpPr>
          <p:cNvPr id="40" name="Google Shape;40;p20"/>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grpSp>
        <p:nvGrpSpPr>
          <p:cNvPr id="41" name="Google Shape;41;p20"/>
          <p:cNvGrpSpPr/>
          <p:nvPr/>
        </p:nvGrpSpPr>
        <p:grpSpPr>
          <a:xfrm>
            <a:off x="-1304939" y="8514132"/>
            <a:ext cx="2223984" cy="1802169"/>
            <a:chOff x="1659400" y="1572038"/>
            <a:chExt cx="970931" cy="786778"/>
          </a:xfrm>
        </p:grpSpPr>
        <p:sp>
          <p:nvSpPr>
            <p:cNvPr id="42" name="Google Shape;42;p20"/>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 name="Google Shape;43;p20"/>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44" name="Google Shape;44;p20"/>
          <p:cNvSpPr/>
          <p:nvPr/>
        </p:nvSpPr>
        <p:spPr>
          <a:xfrm rot="10800000">
            <a:off x="-2232558" y="-2"/>
            <a:ext cx="2203335" cy="10691814"/>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Photo Slide 2">
  <p:cSld name="Text/Photo Slide 2">
    <p:spTree>
      <p:nvGrpSpPr>
        <p:cNvPr id="45" name="Shape 45"/>
        <p:cNvGrpSpPr/>
        <p:nvPr/>
      </p:nvGrpSpPr>
      <p:grpSpPr>
        <a:xfrm>
          <a:off x="0" y="0"/>
          <a:ext cx="0" cy="0"/>
          <a:chOff x="0" y="0"/>
          <a:chExt cx="0" cy="0"/>
        </a:xfrm>
      </p:grpSpPr>
      <p:sp>
        <p:nvSpPr>
          <p:cNvPr id="46" name="Google Shape;46;p21"/>
          <p:cNvSpPr/>
          <p:nvPr>
            <p:ph idx="2" type="pic"/>
          </p:nvPr>
        </p:nvSpPr>
        <p:spPr>
          <a:xfrm>
            <a:off x="1" y="-11581"/>
            <a:ext cx="7559675" cy="2723566"/>
          </a:xfrm>
          <a:prstGeom prst="rect">
            <a:avLst/>
          </a:prstGeom>
          <a:solidFill>
            <a:srgbClr val="D8D8D8"/>
          </a:solidFill>
          <a:ln>
            <a:noFill/>
          </a:ln>
        </p:spPr>
      </p:sp>
      <p:sp>
        <p:nvSpPr>
          <p:cNvPr id="47" name="Google Shape;47;p21"/>
          <p:cNvSpPr/>
          <p:nvPr/>
        </p:nvSpPr>
        <p:spPr>
          <a:xfrm flipH="1" rot="10800000">
            <a:off x="470487" y="2711983"/>
            <a:ext cx="6664068" cy="1125725"/>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
        <p:nvSpPr>
          <p:cNvPr id="48" name="Google Shape;48;p21"/>
          <p:cNvSpPr txBox="1"/>
          <p:nvPr>
            <p:ph idx="1" type="body"/>
          </p:nvPr>
        </p:nvSpPr>
        <p:spPr>
          <a:xfrm>
            <a:off x="700479" y="2854518"/>
            <a:ext cx="6032830" cy="80308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rgbClr val="24BAA2"/>
              </a:buClr>
              <a:buSzPts val="2200"/>
              <a:buFont typeface="Arial"/>
              <a:buNone/>
              <a:defRPr b="1" i="0" sz="22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 name="Google Shape;49;p21"/>
          <p:cNvSpPr txBox="1"/>
          <p:nvPr>
            <p:ph idx="3" type="body"/>
          </p:nvPr>
        </p:nvSpPr>
        <p:spPr>
          <a:xfrm>
            <a:off x="470487" y="4197927"/>
            <a:ext cx="6664068" cy="58881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092E4B"/>
              </a:buClr>
              <a:buSzPts val="1100"/>
              <a:buFont typeface="Arial"/>
              <a:buNone/>
              <a:defRPr b="0" i="0" sz="1100" u="none" cap="none" strike="noStrike">
                <a:solidFill>
                  <a:srgbClr val="092E4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 name="Google Shape;50;p21"/>
          <p:cNvSpPr/>
          <p:nvPr/>
        </p:nvSpPr>
        <p:spPr>
          <a:xfrm>
            <a:off x="7559675" y="8620217"/>
            <a:ext cx="829723" cy="1802168"/>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
        <p:nvSpPr>
          <p:cNvPr id="51" name="Google Shape;51;p21"/>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52" name="Shape 52"/>
        <p:cNvGrpSpPr/>
        <p:nvPr/>
      </p:nvGrpSpPr>
      <p:grpSpPr>
        <a:xfrm>
          <a:off x="0" y="0"/>
          <a:ext cx="0" cy="0"/>
          <a:chOff x="0" y="0"/>
          <a:chExt cx="0" cy="0"/>
        </a:xfrm>
      </p:grpSpPr>
      <p:sp>
        <p:nvSpPr>
          <p:cNvPr id="53" name="Google Shape;53;p22"/>
          <p:cNvSpPr/>
          <p:nvPr/>
        </p:nvSpPr>
        <p:spPr>
          <a:xfrm flipH="1" rot="10800000">
            <a:off x="-31255" y="-43150"/>
            <a:ext cx="7590930" cy="2946483"/>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
        <p:nvSpPr>
          <p:cNvPr id="54" name="Google Shape;54;p22"/>
          <p:cNvSpPr txBox="1"/>
          <p:nvPr>
            <p:ph idx="1" type="body"/>
          </p:nvPr>
        </p:nvSpPr>
        <p:spPr>
          <a:xfrm>
            <a:off x="6086559" y="1320317"/>
            <a:ext cx="785328" cy="1056987"/>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rgbClr val="24BAA2"/>
              </a:buClr>
              <a:buSzPts val="9600"/>
              <a:buFont typeface="Arial"/>
              <a:buNone/>
              <a:defRPr b="1" i="0" sz="9600" u="none" cap="none" strike="noStrike">
                <a:solidFill>
                  <a:srgbClr val="24BAA2"/>
                </a:solidFill>
                <a:latin typeface="Times New Roman"/>
                <a:ea typeface="Times New Roman"/>
                <a:cs typeface="Times New Roman"/>
                <a:sym typeface="Times New Roman"/>
              </a:defRPr>
            </a:lvl1pPr>
            <a:lvl2pPr indent="-574103" lvl="1" marL="914400" marR="0" rtl="0" algn="l">
              <a:lnSpc>
                <a:spcPct val="100000"/>
              </a:lnSpc>
              <a:spcBef>
                <a:spcPts val="1133"/>
              </a:spcBef>
              <a:spcAft>
                <a:spcPts val="0"/>
              </a:spcAft>
              <a:buClr>
                <a:srgbClr val="011E3B"/>
              </a:buClr>
              <a:buSzPts val="5441"/>
              <a:buFont typeface="Arial"/>
              <a:buChar char="•"/>
              <a:defRPr b="0" i="0" sz="5441" u="none" cap="none" strike="noStrike">
                <a:solidFill>
                  <a:srgbClr val="011E3B"/>
                </a:solidFill>
                <a:latin typeface="Poppins"/>
                <a:ea typeface="Poppins"/>
                <a:cs typeface="Poppins"/>
                <a:sym typeface="Poppins"/>
              </a:defRPr>
            </a:lvl2pPr>
            <a:lvl3pPr indent="-516382" lvl="2" marL="1371600" marR="0" rtl="0" algn="l">
              <a:lnSpc>
                <a:spcPct val="100000"/>
              </a:lnSpc>
              <a:spcBef>
                <a:spcPts val="1133"/>
              </a:spcBef>
              <a:spcAft>
                <a:spcPts val="0"/>
              </a:spcAft>
              <a:buClr>
                <a:srgbClr val="011E3B"/>
              </a:buClr>
              <a:buSzPts val="4532"/>
              <a:buFont typeface="Arial"/>
              <a:buChar char="•"/>
              <a:defRPr b="0" i="0" sz="4532"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5" name="Google Shape;55;p22"/>
          <p:cNvSpPr txBox="1"/>
          <p:nvPr>
            <p:ph idx="2" type="body"/>
          </p:nvPr>
        </p:nvSpPr>
        <p:spPr>
          <a:xfrm>
            <a:off x="662171" y="568689"/>
            <a:ext cx="6187616" cy="187668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2267"/>
              </a:spcBef>
              <a:spcAft>
                <a:spcPts val="0"/>
              </a:spcAft>
              <a:buClr>
                <a:schemeClr val="lt1"/>
              </a:buClr>
              <a:buSzPts val="1801"/>
              <a:buFont typeface="Arial"/>
              <a:buNone/>
              <a:defRPr b="0" i="1" sz="1801" u="none" cap="none" strike="noStrike">
                <a:solidFill>
                  <a:schemeClr val="lt1"/>
                </a:solidFill>
                <a:latin typeface="Calibri"/>
                <a:ea typeface="Calibri"/>
                <a:cs typeface="Calibri"/>
                <a:sym typeface="Calibri"/>
              </a:defRPr>
            </a:lvl1pPr>
            <a:lvl2pPr indent="-574103" lvl="1" marL="914400" marR="0" rtl="0" algn="l">
              <a:lnSpc>
                <a:spcPct val="100000"/>
              </a:lnSpc>
              <a:spcBef>
                <a:spcPts val="1133"/>
              </a:spcBef>
              <a:spcAft>
                <a:spcPts val="0"/>
              </a:spcAft>
              <a:buClr>
                <a:srgbClr val="011E3B"/>
              </a:buClr>
              <a:buSzPts val="5441"/>
              <a:buFont typeface="Arial"/>
              <a:buChar char="•"/>
              <a:defRPr b="0" i="0" sz="5441" u="none" cap="none" strike="noStrike">
                <a:solidFill>
                  <a:srgbClr val="011E3B"/>
                </a:solidFill>
                <a:latin typeface="Poppins"/>
                <a:ea typeface="Poppins"/>
                <a:cs typeface="Poppins"/>
                <a:sym typeface="Poppins"/>
              </a:defRPr>
            </a:lvl2pPr>
            <a:lvl3pPr indent="-516382" lvl="2" marL="1371600" marR="0" rtl="0" algn="l">
              <a:lnSpc>
                <a:spcPct val="100000"/>
              </a:lnSpc>
              <a:spcBef>
                <a:spcPts val="1133"/>
              </a:spcBef>
              <a:spcAft>
                <a:spcPts val="0"/>
              </a:spcAft>
              <a:buClr>
                <a:srgbClr val="011E3B"/>
              </a:buClr>
              <a:buSzPts val="4532"/>
              <a:buFont typeface="Arial"/>
              <a:buChar char="•"/>
              <a:defRPr b="0" i="0" sz="4532"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6" name="Google Shape;56;p22"/>
          <p:cNvSpPr txBox="1"/>
          <p:nvPr>
            <p:ph idx="3" type="body"/>
          </p:nvPr>
        </p:nvSpPr>
        <p:spPr>
          <a:xfrm>
            <a:off x="653261" y="19502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rgbClr val="24BAA2"/>
              </a:buClr>
              <a:buSzPts val="9600"/>
              <a:buFont typeface="Arial"/>
              <a:buNone/>
              <a:defRPr b="1" i="0" sz="9600" u="none" cap="none" strike="noStrike">
                <a:solidFill>
                  <a:srgbClr val="24BAA2"/>
                </a:solidFill>
                <a:latin typeface="Times New Roman"/>
                <a:ea typeface="Times New Roman"/>
                <a:cs typeface="Times New Roman"/>
                <a:sym typeface="Times New Roman"/>
              </a:defRPr>
            </a:lvl1pPr>
            <a:lvl2pPr indent="-574103" lvl="1" marL="914400" marR="0" rtl="0" algn="l">
              <a:lnSpc>
                <a:spcPct val="100000"/>
              </a:lnSpc>
              <a:spcBef>
                <a:spcPts val="1133"/>
              </a:spcBef>
              <a:spcAft>
                <a:spcPts val="0"/>
              </a:spcAft>
              <a:buClr>
                <a:srgbClr val="011E3B"/>
              </a:buClr>
              <a:buSzPts val="5441"/>
              <a:buFont typeface="Arial"/>
              <a:buChar char="•"/>
              <a:defRPr b="0" i="0" sz="5441" u="none" cap="none" strike="noStrike">
                <a:solidFill>
                  <a:srgbClr val="011E3B"/>
                </a:solidFill>
                <a:latin typeface="Poppins"/>
                <a:ea typeface="Poppins"/>
                <a:cs typeface="Poppins"/>
                <a:sym typeface="Poppins"/>
              </a:defRPr>
            </a:lvl2pPr>
            <a:lvl3pPr indent="-516382" lvl="2" marL="1371600" marR="0" rtl="0" algn="l">
              <a:lnSpc>
                <a:spcPct val="100000"/>
              </a:lnSpc>
              <a:spcBef>
                <a:spcPts val="1133"/>
              </a:spcBef>
              <a:spcAft>
                <a:spcPts val="0"/>
              </a:spcAft>
              <a:buClr>
                <a:srgbClr val="011E3B"/>
              </a:buClr>
              <a:buSzPts val="4532"/>
              <a:buFont typeface="Arial"/>
              <a:buChar char="•"/>
              <a:defRPr b="0" i="0" sz="4532"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7" name="Google Shape;57;p22"/>
          <p:cNvSpPr txBox="1"/>
          <p:nvPr>
            <p:ph idx="4" type="body"/>
          </p:nvPr>
        </p:nvSpPr>
        <p:spPr>
          <a:xfrm>
            <a:off x="752316" y="3373220"/>
            <a:ext cx="6143488" cy="5931605"/>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092E4B"/>
              </a:buClr>
              <a:buSzPts val="1100"/>
              <a:buFont typeface="Arial"/>
              <a:buNone/>
              <a:defRPr b="0" i="0" sz="1100" u="none" cap="none" strike="noStrike">
                <a:solidFill>
                  <a:srgbClr val="092E4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8" name="Google Shape;58;p22"/>
          <p:cNvSpPr/>
          <p:nvPr/>
        </p:nvSpPr>
        <p:spPr>
          <a:xfrm>
            <a:off x="7559675" y="8620217"/>
            <a:ext cx="829723" cy="1802168"/>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
        <p:nvSpPr>
          <p:cNvPr id="59" name="Google Shape;59;p22"/>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Photo Slide 3">
  <p:cSld name="Text/Photo Slide 3">
    <p:spTree>
      <p:nvGrpSpPr>
        <p:cNvPr id="60" name="Shape 60"/>
        <p:cNvGrpSpPr/>
        <p:nvPr/>
      </p:nvGrpSpPr>
      <p:grpSpPr>
        <a:xfrm>
          <a:off x="0" y="0"/>
          <a:ext cx="0" cy="0"/>
          <a:chOff x="0" y="0"/>
          <a:chExt cx="0" cy="0"/>
        </a:xfrm>
      </p:grpSpPr>
      <p:sp>
        <p:nvSpPr>
          <p:cNvPr id="61" name="Google Shape;61;p23"/>
          <p:cNvSpPr/>
          <p:nvPr/>
        </p:nvSpPr>
        <p:spPr>
          <a:xfrm flipH="1" rot="10800000">
            <a:off x="511317" y="-1"/>
            <a:ext cx="3194309" cy="9571994"/>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
        <p:nvSpPr>
          <p:cNvPr id="62" name="Google Shape;62;p23"/>
          <p:cNvSpPr txBox="1"/>
          <p:nvPr>
            <p:ph idx="1" type="body"/>
          </p:nvPr>
        </p:nvSpPr>
        <p:spPr>
          <a:xfrm>
            <a:off x="715877" y="592124"/>
            <a:ext cx="2864232" cy="8796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24BAA2"/>
              </a:buClr>
              <a:buSzPts val="2200"/>
              <a:buFont typeface="Arial"/>
              <a:buNone/>
              <a:defRPr b="1" i="0" sz="22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3" name="Google Shape;63;p23"/>
          <p:cNvSpPr txBox="1"/>
          <p:nvPr>
            <p:ph idx="2" type="body"/>
          </p:nvPr>
        </p:nvSpPr>
        <p:spPr>
          <a:xfrm>
            <a:off x="715878" y="1837873"/>
            <a:ext cx="2693750" cy="73399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100"/>
              <a:buFont typeface="Arial"/>
              <a:buNone/>
              <a:defRPr b="0" i="0" sz="1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4" name="Google Shape;64;p23"/>
          <p:cNvSpPr/>
          <p:nvPr/>
        </p:nvSpPr>
        <p:spPr>
          <a:xfrm>
            <a:off x="7559675" y="8620217"/>
            <a:ext cx="829723" cy="1802168"/>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
        <p:nvSpPr>
          <p:cNvPr id="65" name="Google Shape;65;p23"/>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66" name="Google Shape;66;p23"/>
          <p:cNvSpPr/>
          <p:nvPr>
            <p:ph idx="3" type="pic"/>
          </p:nvPr>
        </p:nvSpPr>
        <p:spPr>
          <a:xfrm>
            <a:off x="3711247" y="706439"/>
            <a:ext cx="3870325" cy="7503283"/>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Photo Slide 2">
  <p:cSld name="Quote/Photo Slide 2">
    <p:spTree>
      <p:nvGrpSpPr>
        <p:cNvPr id="67" name="Shape 67"/>
        <p:cNvGrpSpPr/>
        <p:nvPr/>
      </p:nvGrpSpPr>
      <p:grpSpPr>
        <a:xfrm>
          <a:off x="0" y="0"/>
          <a:ext cx="0" cy="0"/>
          <a:chOff x="0" y="0"/>
          <a:chExt cx="0" cy="0"/>
        </a:xfrm>
      </p:grpSpPr>
      <p:sp>
        <p:nvSpPr>
          <p:cNvPr id="68" name="Google Shape;68;p24"/>
          <p:cNvSpPr/>
          <p:nvPr/>
        </p:nvSpPr>
        <p:spPr>
          <a:xfrm>
            <a:off x="13749" y="1277646"/>
            <a:ext cx="4174526" cy="3690885"/>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
        <p:nvSpPr>
          <p:cNvPr id="69" name="Google Shape;69;p24"/>
          <p:cNvSpPr/>
          <p:nvPr>
            <p:ph idx="2" type="pic"/>
          </p:nvPr>
        </p:nvSpPr>
        <p:spPr>
          <a:xfrm>
            <a:off x="424347" y="376445"/>
            <a:ext cx="6670451" cy="9583642"/>
          </a:xfrm>
          <a:prstGeom prst="rect">
            <a:avLst/>
          </a:prstGeom>
          <a:solidFill>
            <a:srgbClr val="D8D8D8"/>
          </a:solidFill>
          <a:ln>
            <a:noFill/>
          </a:ln>
        </p:spPr>
      </p:sp>
      <p:sp>
        <p:nvSpPr>
          <p:cNvPr id="70" name="Google Shape;70;p24"/>
          <p:cNvSpPr txBox="1"/>
          <p:nvPr>
            <p:ph idx="1" type="body"/>
          </p:nvPr>
        </p:nvSpPr>
        <p:spPr>
          <a:xfrm>
            <a:off x="3106386" y="3393854"/>
            <a:ext cx="785328" cy="1056987"/>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rgbClr val="24BAA2"/>
              </a:buClr>
              <a:buSzPts val="9600"/>
              <a:buFont typeface="Arial"/>
              <a:buNone/>
              <a:defRPr b="1" i="0" sz="9600" u="none" cap="none" strike="noStrike">
                <a:solidFill>
                  <a:srgbClr val="24BAA2"/>
                </a:solidFill>
                <a:latin typeface="Times New Roman"/>
                <a:ea typeface="Times New Roman"/>
                <a:cs typeface="Times New Roman"/>
                <a:sym typeface="Times New Roman"/>
              </a:defRPr>
            </a:lvl1pPr>
            <a:lvl2pPr indent="-574103" lvl="1" marL="914400" marR="0" rtl="0" algn="l">
              <a:lnSpc>
                <a:spcPct val="100000"/>
              </a:lnSpc>
              <a:spcBef>
                <a:spcPts val="1133"/>
              </a:spcBef>
              <a:spcAft>
                <a:spcPts val="0"/>
              </a:spcAft>
              <a:buClr>
                <a:srgbClr val="011E3B"/>
              </a:buClr>
              <a:buSzPts val="5441"/>
              <a:buFont typeface="Arial"/>
              <a:buChar char="•"/>
              <a:defRPr b="0" i="0" sz="5441" u="none" cap="none" strike="noStrike">
                <a:solidFill>
                  <a:srgbClr val="011E3B"/>
                </a:solidFill>
                <a:latin typeface="Poppins"/>
                <a:ea typeface="Poppins"/>
                <a:cs typeface="Poppins"/>
                <a:sym typeface="Poppins"/>
              </a:defRPr>
            </a:lvl2pPr>
            <a:lvl3pPr indent="-516382" lvl="2" marL="1371600" marR="0" rtl="0" algn="l">
              <a:lnSpc>
                <a:spcPct val="100000"/>
              </a:lnSpc>
              <a:spcBef>
                <a:spcPts val="1133"/>
              </a:spcBef>
              <a:spcAft>
                <a:spcPts val="0"/>
              </a:spcAft>
              <a:buClr>
                <a:srgbClr val="011E3B"/>
              </a:buClr>
              <a:buSzPts val="4532"/>
              <a:buFont typeface="Arial"/>
              <a:buChar char="•"/>
              <a:defRPr b="0" i="0" sz="4532"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1" name="Google Shape;71;p24"/>
          <p:cNvSpPr txBox="1"/>
          <p:nvPr>
            <p:ph idx="3" type="body"/>
          </p:nvPr>
        </p:nvSpPr>
        <p:spPr>
          <a:xfrm>
            <a:off x="464104" y="1838536"/>
            <a:ext cx="3418702" cy="258628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2267"/>
              </a:spcBef>
              <a:spcAft>
                <a:spcPts val="0"/>
              </a:spcAft>
              <a:buClr>
                <a:schemeClr val="lt1"/>
              </a:buClr>
              <a:buSzPts val="1801"/>
              <a:buFont typeface="Arial"/>
              <a:buNone/>
              <a:defRPr b="0" i="1" sz="1801" u="none" cap="none" strike="noStrike">
                <a:solidFill>
                  <a:schemeClr val="lt1"/>
                </a:solidFill>
                <a:latin typeface="Calibri"/>
                <a:ea typeface="Calibri"/>
                <a:cs typeface="Calibri"/>
                <a:sym typeface="Calibri"/>
              </a:defRPr>
            </a:lvl1pPr>
            <a:lvl2pPr indent="-574103" lvl="1" marL="914400" marR="0" rtl="0" algn="l">
              <a:lnSpc>
                <a:spcPct val="100000"/>
              </a:lnSpc>
              <a:spcBef>
                <a:spcPts val="1133"/>
              </a:spcBef>
              <a:spcAft>
                <a:spcPts val="0"/>
              </a:spcAft>
              <a:buClr>
                <a:srgbClr val="011E3B"/>
              </a:buClr>
              <a:buSzPts val="5441"/>
              <a:buFont typeface="Arial"/>
              <a:buChar char="•"/>
              <a:defRPr b="0" i="0" sz="5441" u="none" cap="none" strike="noStrike">
                <a:solidFill>
                  <a:srgbClr val="011E3B"/>
                </a:solidFill>
                <a:latin typeface="Poppins"/>
                <a:ea typeface="Poppins"/>
                <a:cs typeface="Poppins"/>
                <a:sym typeface="Poppins"/>
              </a:defRPr>
            </a:lvl2pPr>
            <a:lvl3pPr indent="-516382" lvl="2" marL="1371600" marR="0" rtl="0" algn="l">
              <a:lnSpc>
                <a:spcPct val="100000"/>
              </a:lnSpc>
              <a:spcBef>
                <a:spcPts val="1133"/>
              </a:spcBef>
              <a:spcAft>
                <a:spcPts val="0"/>
              </a:spcAft>
              <a:buClr>
                <a:srgbClr val="011E3B"/>
              </a:buClr>
              <a:buSzPts val="4532"/>
              <a:buFont typeface="Arial"/>
              <a:buChar char="•"/>
              <a:defRPr b="0" i="0" sz="4532"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2" name="Google Shape;72;p24"/>
          <p:cNvSpPr txBox="1"/>
          <p:nvPr>
            <p:ph idx="4" type="body"/>
          </p:nvPr>
        </p:nvSpPr>
        <p:spPr>
          <a:xfrm>
            <a:off x="455196" y="181251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rgbClr val="24BAA2"/>
              </a:buClr>
              <a:buSzPts val="9600"/>
              <a:buFont typeface="Arial"/>
              <a:buNone/>
              <a:defRPr b="1" i="0" sz="9600" u="none" cap="none" strike="noStrike">
                <a:solidFill>
                  <a:srgbClr val="24BAA2"/>
                </a:solidFill>
                <a:latin typeface="Times New Roman"/>
                <a:ea typeface="Times New Roman"/>
                <a:cs typeface="Times New Roman"/>
                <a:sym typeface="Times New Roman"/>
              </a:defRPr>
            </a:lvl1pPr>
            <a:lvl2pPr indent="-574103" lvl="1" marL="914400" marR="0" rtl="0" algn="l">
              <a:lnSpc>
                <a:spcPct val="100000"/>
              </a:lnSpc>
              <a:spcBef>
                <a:spcPts val="1133"/>
              </a:spcBef>
              <a:spcAft>
                <a:spcPts val="0"/>
              </a:spcAft>
              <a:buClr>
                <a:srgbClr val="011E3B"/>
              </a:buClr>
              <a:buSzPts val="5441"/>
              <a:buFont typeface="Arial"/>
              <a:buChar char="•"/>
              <a:defRPr b="0" i="0" sz="5441" u="none" cap="none" strike="noStrike">
                <a:solidFill>
                  <a:srgbClr val="011E3B"/>
                </a:solidFill>
                <a:latin typeface="Poppins"/>
                <a:ea typeface="Poppins"/>
                <a:cs typeface="Poppins"/>
                <a:sym typeface="Poppins"/>
              </a:defRPr>
            </a:lvl2pPr>
            <a:lvl3pPr indent="-516382" lvl="2" marL="1371600" marR="0" rtl="0" algn="l">
              <a:lnSpc>
                <a:spcPct val="100000"/>
              </a:lnSpc>
              <a:spcBef>
                <a:spcPts val="1133"/>
              </a:spcBef>
              <a:spcAft>
                <a:spcPts val="0"/>
              </a:spcAft>
              <a:buClr>
                <a:srgbClr val="011E3B"/>
              </a:buClr>
              <a:buSzPts val="4532"/>
              <a:buFont typeface="Arial"/>
              <a:buChar char="•"/>
              <a:defRPr b="0" i="0" sz="4532"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3" name="Google Shape;73;p24"/>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74" name="Shape 74"/>
        <p:cNvGrpSpPr/>
        <p:nvPr/>
      </p:nvGrpSpPr>
      <p:grpSpPr>
        <a:xfrm>
          <a:off x="0" y="0"/>
          <a:ext cx="0" cy="0"/>
          <a:chOff x="0" y="0"/>
          <a:chExt cx="0" cy="0"/>
        </a:xfrm>
      </p:grpSpPr>
      <p:sp>
        <p:nvSpPr>
          <p:cNvPr id="75" name="Google Shape;75;p25"/>
          <p:cNvSpPr/>
          <p:nvPr/>
        </p:nvSpPr>
        <p:spPr>
          <a:xfrm flipH="1" rot="10800000">
            <a:off x="-26638" y="887168"/>
            <a:ext cx="3700956" cy="8002845"/>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
        <p:nvSpPr>
          <p:cNvPr id="76" name="Google Shape;76;p25"/>
          <p:cNvSpPr/>
          <p:nvPr/>
        </p:nvSpPr>
        <p:spPr>
          <a:xfrm flipH="1" rot="10800000">
            <a:off x="207487" y="560672"/>
            <a:ext cx="2581124" cy="602586"/>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
        <p:nvSpPr>
          <p:cNvPr id="77" name="Google Shape;77;p25"/>
          <p:cNvSpPr txBox="1"/>
          <p:nvPr>
            <p:ph idx="1" type="body"/>
          </p:nvPr>
        </p:nvSpPr>
        <p:spPr>
          <a:xfrm>
            <a:off x="403869" y="1604734"/>
            <a:ext cx="2567034" cy="685035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100"/>
              <a:buFont typeface="Arial"/>
              <a:buNone/>
              <a:defRPr b="0" i="0" sz="1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8" name="Google Shape;78;p25"/>
          <p:cNvSpPr txBox="1"/>
          <p:nvPr>
            <p:ph idx="2" type="body"/>
          </p:nvPr>
        </p:nvSpPr>
        <p:spPr>
          <a:xfrm>
            <a:off x="452889" y="686094"/>
            <a:ext cx="2581124" cy="42954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200"/>
              <a:buFont typeface="Arial"/>
              <a:buNone/>
              <a:defRPr b="1" i="0" sz="2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9" name="Google Shape;79;p25"/>
          <p:cNvSpPr/>
          <p:nvPr/>
        </p:nvSpPr>
        <p:spPr>
          <a:xfrm rot="5400000">
            <a:off x="1504885" y="7045466"/>
            <a:ext cx="434928" cy="3497968"/>
          </a:xfrm>
          <a:custGeom>
            <a:rect b="b" l="l" r="r" t="t"/>
            <a:pathLst>
              <a:path extrusionOk="0" h="618290" w="101407">
                <a:moveTo>
                  <a:pt x="0" y="0"/>
                </a:moveTo>
                <a:lnTo>
                  <a:pt x="101407" y="0"/>
                </a:lnTo>
                <a:lnTo>
                  <a:pt x="101407" y="618291"/>
                </a:lnTo>
                <a:lnTo>
                  <a:pt x="0" y="618291"/>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
        <p:nvSpPr>
          <p:cNvPr id="80" name="Google Shape;80;p25"/>
          <p:cNvSpPr txBox="1"/>
          <p:nvPr>
            <p:ph idx="3" type="body"/>
          </p:nvPr>
        </p:nvSpPr>
        <p:spPr>
          <a:xfrm>
            <a:off x="356278" y="8613073"/>
            <a:ext cx="2774345" cy="6062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99"/>
              <a:buFont typeface="Arial"/>
              <a:buNone/>
              <a:defRPr b="0" i="0" sz="3199"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81" name="Google Shape;81;p25"/>
          <p:cNvGrpSpPr/>
          <p:nvPr/>
        </p:nvGrpSpPr>
        <p:grpSpPr>
          <a:xfrm>
            <a:off x="5253556" y="453727"/>
            <a:ext cx="2840823" cy="2302014"/>
            <a:chOff x="1659400" y="1572038"/>
            <a:chExt cx="970931" cy="786778"/>
          </a:xfrm>
        </p:grpSpPr>
        <p:sp>
          <p:nvSpPr>
            <p:cNvPr id="82" name="Google Shape;82;p25"/>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83" name="Google Shape;83;p25"/>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84" name="Google Shape;84;p25"/>
          <p:cNvSpPr/>
          <p:nvPr/>
        </p:nvSpPr>
        <p:spPr>
          <a:xfrm rot="10800000">
            <a:off x="7559675" y="178904"/>
            <a:ext cx="2203335" cy="10691814"/>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
        <p:nvSpPr>
          <p:cNvPr id="85" name="Google Shape;85;p25"/>
          <p:cNvSpPr/>
          <p:nvPr/>
        </p:nvSpPr>
        <p:spPr>
          <a:xfrm>
            <a:off x="5358445" y="9899532"/>
            <a:ext cx="1797163" cy="33855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92E4B"/>
              </a:buClr>
              <a:buSzPts val="400"/>
              <a:buFont typeface="Calibri"/>
              <a:buNone/>
            </a:pPr>
            <a:r>
              <a:rPr b="0" i="0" lang="en-US" sz="400" u="none" cap="none" strike="noStrik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pic>
        <p:nvPicPr>
          <p:cNvPr id="86" name="Google Shape;86;p25"/>
          <p:cNvPicPr preferRelativeResize="0"/>
          <p:nvPr/>
        </p:nvPicPr>
        <p:blipFill rotWithShape="1">
          <a:blip r:embed="rId2">
            <a:alphaModFix/>
          </a:blip>
          <a:srcRect b="0" l="0" r="44449" t="0"/>
          <a:stretch/>
        </p:blipFill>
        <p:spPr>
          <a:xfrm>
            <a:off x="4078385" y="9941742"/>
            <a:ext cx="1280061" cy="29394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showMasterSp="0">
  <p:cSld name="Content Page">
    <p:spTree>
      <p:nvGrpSpPr>
        <p:cNvPr id="87" name="Shape 87"/>
        <p:cNvGrpSpPr/>
        <p:nvPr/>
      </p:nvGrpSpPr>
      <p:grpSpPr>
        <a:xfrm>
          <a:off x="0" y="0"/>
          <a:ext cx="0" cy="0"/>
          <a:chOff x="0" y="0"/>
          <a:chExt cx="0" cy="0"/>
        </a:xfrm>
      </p:grpSpPr>
      <p:sp>
        <p:nvSpPr>
          <p:cNvPr id="88" name="Google Shape;88;p26"/>
          <p:cNvSpPr/>
          <p:nvPr/>
        </p:nvSpPr>
        <p:spPr>
          <a:xfrm rot="10800000">
            <a:off x="-27748" y="2914275"/>
            <a:ext cx="7560153" cy="959777"/>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
        <p:nvSpPr>
          <p:cNvPr id="89" name="Google Shape;89;p26"/>
          <p:cNvSpPr txBox="1"/>
          <p:nvPr>
            <p:ph idx="1" type="body"/>
          </p:nvPr>
        </p:nvSpPr>
        <p:spPr>
          <a:xfrm>
            <a:off x="2010151" y="4525106"/>
            <a:ext cx="648000" cy="348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267"/>
              </a:spcBef>
              <a:spcAft>
                <a:spcPts val="0"/>
              </a:spcAft>
              <a:buClr>
                <a:srgbClr val="24BAA2"/>
              </a:buClr>
              <a:buSzPts val="2000"/>
              <a:buFont typeface="Arial"/>
              <a:buNone/>
              <a:defRPr b="1" i="0" sz="20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0" name="Google Shape;90;p26"/>
          <p:cNvSpPr txBox="1"/>
          <p:nvPr>
            <p:ph idx="2" type="body"/>
          </p:nvPr>
        </p:nvSpPr>
        <p:spPr>
          <a:xfrm>
            <a:off x="2793117" y="4525106"/>
            <a:ext cx="3544003"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092E4B"/>
              </a:buClr>
              <a:buSzPts val="1400"/>
              <a:buFont typeface="Arial"/>
              <a:buNone/>
              <a:defRPr b="0" i="0" sz="1400" u="none" cap="none" strike="noStrike">
                <a:solidFill>
                  <a:srgbClr val="092E4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1" name="Google Shape;91;p26"/>
          <p:cNvSpPr txBox="1"/>
          <p:nvPr>
            <p:ph idx="3" type="body"/>
          </p:nvPr>
        </p:nvSpPr>
        <p:spPr>
          <a:xfrm>
            <a:off x="2010151" y="5000348"/>
            <a:ext cx="648000" cy="348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267"/>
              </a:spcBef>
              <a:spcAft>
                <a:spcPts val="0"/>
              </a:spcAft>
              <a:buClr>
                <a:srgbClr val="24BAA2"/>
              </a:buClr>
              <a:buSzPts val="2000"/>
              <a:buFont typeface="Arial"/>
              <a:buNone/>
              <a:defRPr b="1" i="0" sz="20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2" name="Google Shape;92;p26"/>
          <p:cNvSpPr txBox="1"/>
          <p:nvPr>
            <p:ph idx="4" type="body"/>
          </p:nvPr>
        </p:nvSpPr>
        <p:spPr>
          <a:xfrm>
            <a:off x="2793117" y="5000348"/>
            <a:ext cx="3544003" cy="349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092E4B"/>
              </a:buClr>
              <a:buSzPts val="1400"/>
              <a:buFont typeface="Arial"/>
              <a:buNone/>
              <a:defRPr b="0" i="0" sz="1400" u="none" cap="none" strike="noStrike">
                <a:solidFill>
                  <a:srgbClr val="092E4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3" name="Google Shape;93;p26"/>
          <p:cNvSpPr txBox="1"/>
          <p:nvPr>
            <p:ph idx="5" type="body"/>
          </p:nvPr>
        </p:nvSpPr>
        <p:spPr>
          <a:xfrm>
            <a:off x="2010151" y="5501482"/>
            <a:ext cx="648000" cy="348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267"/>
              </a:spcBef>
              <a:spcAft>
                <a:spcPts val="0"/>
              </a:spcAft>
              <a:buClr>
                <a:srgbClr val="24BAA2"/>
              </a:buClr>
              <a:buSzPts val="2000"/>
              <a:buFont typeface="Arial"/>
              <a:buNone/>
              <a:defRPr b="1" i="0" sz="20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4" name="Google Shape;94;p26"/>
          <p:cNvSpPr txBox="1"/>
          <p:nvPr>
            <p:ph idx="6" type="body"/>
          </p:nvPr>
        </p:nvSpPr>
        <p:spPr>
          <a:xfrm>
            <a:off x="2793117" y="5501482"/>
            <a:ext cx="3544003"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092E4B"/>
              </a:buClr>
              <a:buSzPts val="1400"/>
              <a:buFont typeface="Arial"/>
              <a:buNone/>
              <a:defRPr b="0" i="0" sz="1400" u="none" cap="none" strike="noStrike">
                <a:solidFill>
                  <a:srgbClr val="092E4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5" name="Google Shape;95;p26"/>
          <p:cNvSpPr txBox="1"/>
          <p:nvPr>
            <p:ph idx="7" type="body"/>
          </p:nvPr>
        </p:nvSpPr>
        <p:spPr>
          <a:xfrm>
            <a:off x="2010151" y="6002437"/>
            <a:ext cx="648000" cy="348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267"/>
              </a:spcBef>
              <a:spcAft>
                <a:spcPts val="0"/>
              </a:spcAft>
              <a:buClr>
                <a:srgbClr val="24BAA2"/>
              </a:buClr>
              <a:buSzPts val="2000"/>
              <a:buFont typeface="Arial"/>
              <a:buNone/>
              <a:defRPr b="1" i="0" sz="20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6" name="Google Shape;96;p26"/>
          <p:cNvSpPr txBox="1"/>
          <p:nvPr>
            <p:ph idx="8" type="body"/>
          </p:nvPr>
        </p:nvSpPr>
        <p:spPr>
          <a:xfrm>
            <a:off x="2793117" y="6002437"/>
            <a:ext cx="3544003"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092E4B"/>
              </a:buClr>
              <a:buSzPts val="1400"/>
              <a:buFont typeface="Arial"/>
              <a:buNone/>
              <a:defRPr b="0" i="0" sz="1400" u="none" cap="none" strike="noStrike">
                <a:solidFill>
                  <a:srgbClr val="092E4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7" name="Google Shape;97;p26"/>
          <p:cNvSpPr txBox="1"/>
          <p:nvPr>
            <p:ph idx="9" type="body"/>
          </p:nvPr>
        </p:nvSpPr>
        <p:spPr>
          <a:xfrm>
            <a:off x="2010151" y="6504227"/>
            <a:ext cx="648000" cy="348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267"/>
              </a:spcBef>
              <a:spcAft>
                <a:spcPts val="0"/>
              </a:spcAft>
              <a:buClr>
                <a:srgbClr val="24BAA2"/>
              </a:buClr>
              <a:buSzPts val="2000"/>
              <a:buFont typeface="Arial"/>
              <a:buNone/>
              <a:defRPr b="1" i="0" sz="20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8" name="Google Shape;98;p26"/>
          <p:cNvSpPr txBox="1"/>
          <p:nvPr>
            <p:ph idx="13" type="body"/>
          </p:nvPr>
        </p:nvSpPr>
        <p:spPr>
          <a:xfrm>
            <a:off x="2793117" y="6504227"/>
            <a:ext cx="3544003"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092E4B"/>
              </a:buClr>
              <a:buSzPts val="1400"/>
              <a:buFont typeface="Arial"/>
              <a:buNone/>
              <a:defRPr b="0" i="0" sz="1400" u="none" cap="none" strike="noStrike">
                <a:solidFill>
                  <a:srgbClr val="092E4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9" name="Google Shape;99;p26"/>
          <p:cNvSpPr txBox="1"/>
          <p:nvPr>
            <p:ph idx="14" type="body"/>
          </p:nvPr>
        </p:nvSpPr>
        <p:spPr>
          <a:xfrm>
            <a:off x="2019791" y="7033423"/>
            <a:ext cx="648000" cy="348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267"/>
              </a:spcBef>
              <a:spcAft>
                <a:spcPts val="0"/>
              </a:spcAft>
              <a:buClr>
                <a:srgbClr val="24BAA2"/>
              </a:buClr>
              <a:buSzPts val="2000"/>
              <a:buFont typeface="Arial"/>
              <a:buNone/>
              <a:defRPr b="1" i="0" sz="20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0" name="Google Shape;100;p26"/>
          <p:cNvSpPr txBox="1"/>
          <p:nvPr>
            <p:ph idx="15" type="body"/>
          </p:nvPr>
        </p:nvSpPr>
        <p:spPr>
          <a:xfrm>
            <a:off x="2802757" y="7033423"/>
            <a:ext cx="3544003"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092E4B"/>
              </a:buClr>
              <a:buSzPts val="1400"/>
              <a:buFont typeface="Arial"/>
              <a:buNone/>
              <a:defRPr b="0" i="0" sz="1400" u="none" cap="none" strike="noStrike">
                <a:solidFill>
                  <a:srgbClr val="092E4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1" name="Google Shape;101;p26"/>
          <p:cNvSpPr txBox="1"/>
          <p:nvPr>
            <p:ph idx="16" type="body"/>
          </p:nvPr>
        </p:nvSpPr>
        <p:spPr>
          <a:xfrm>
            <a:off x="2019791" y="7523655"/>
            <a:ext cx="648000" cy="348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267"/>
              </a:spcBef>
              <a:spcAft>
                <a:spcPts val="0"/>
              </a:spcAft>
              <a:buClr>
                <a:srgbClr val="24BAA2"/>
              </a:buClr>
              <a:buSzPts val="2000"/>
              <a:buFont typeface="Arial"/>
              <a:buNone/>
              <a:defRPr b="1" i="0" sz="2000" u="none" cap="none" strike="noStrike">
                <a:solidFill>
                  <a:srgbClr val="24BAA2"/>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2" name="Google Shape;102;p26"/>
          <p:cNvSpPr txBox="1"/>
          <p:nvPr>
            <p:ph idx="17" type="body"/>
          </p:nvPr>
        </p:nvSpPr>
        <p:spPr>
          <a:xfrm>
            <a:off x="2802757" y="7523655"/>
            <a:ext cx="3544003"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092E4B"/>
              </a:buClr>
              <a:buSzPts val="1400"/>
              <a:buFont typeface="Arial"/>
              <a:buNone/>
              <a:defRPr b="0" i="0" sz="1400" u="none" cap="none" strike="noStrike">
                <a:solidFill>
                  <a:srgbClr val="092E4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3" name="Google Shape;103;p26"/>
          <p:cNvSpPr/>
          <p:nvPr/>
        </p:nvSpPr>
        <p:spPr>
          <a:xfrm>
            <a:off x="3969762" y="9078036"/>
            <a:ext cx="2888501"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92E4B"/>
              </a:buClr>
              <a:buSzPts val="600"/>
              <a:buFont typeface="Calibri"/>
              <a:buNone/>
            </a:pPr>
            <a:r>
              <a:rPr b="0" i="0" lang="en-US" sz="600" u="none" cap="none" strike="noStrik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pic>
        <p:nvPicPr>
          <p:cNvPr id="104" name="Google Shape;104;p26"/>
          <p:cNvPicPr preferRelativeResize="0"/>
          <p:nvPr/>
        </p:nvPicPr>
        <p:blipFill rotWithShape="1">
          <a:blip r:embed="rId2">
            <a:alphaModFix/>
          </a:blip>
          <a:srcRect b="0" l="0" r="44449" t="0"/>
          <a:stretch/>
        </p:blipFill>
        <p:spPr>
          <a:xfrm>
            <a:off x="2355669" y="9165657"/>
            <a:ext cx="1280061" cy="293943"/>
          </a:xfrm>
          <a:prstGeom prst="rect">
            <a:avLst/>
          </a:prstGeom>
          <a:noFill/>
          <a:ln>
            <a:noFill/>
          </a:ln>
        </p:spPr>
      </p:pic>
      <p:sp>
        <p:nvSpPr>
          <p:cNvPr id="105" name="Google Shape;105;p26"/>
          <p:cNvSpPr txBox="1"/>
          <p:nvPr>
            <p:ph idx="18" type="body"/>
          </p:nvPr>
        </p:nvSpPr>
        <p:spPr>
          <a:xfrm>
            <a:off x="1889178" y="2833642"/>
            <a:ext cx="4667603" cy="19101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7200"/>
              <a:buFont typeface="Arial"/>
              <a:buNone/>
              <a:defRPr b="0" i="0" sz="7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06" name="Google Shape;106;p26"/>
          <p:cNvGrpSpPr/>
          <p:nvPr/>
        </p:nvGrpSpPr>
        <p:grpSpPr>
          <a:xfrm>
            <a:off x="-506672" y="346771"/>
            <a:ext cx="2840823" cy="2302014"/>
            <a:chOff x="1659400" y="1572038"/>
            <a:chExt cx="970931" cy="786778"/>
          </a:xfrm>
        </p:grpSpPr>
        <p:sp>
          <p:nvSpPr>
            <p:cNvPr id="107" name="Google Shape;107;p26"/>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8" name="Google Shape;108;p26"/>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09" name="Google Shape;109;p26"/>
          <p:cNvSpPr/>
          <p:nvPr/>
        </p:nvSpPr>
        <p:spPr>
          <a:xfrm rot="10800000">
            <a:off x="-2232558" y="-2"/>
            <a:ext cx="2203335" cy="10691814"/>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p:nvPr/>
        </p:nvSpPr>
        <p:spPr>
          <a:xfrm rot="-5400000">
            <a:off x="5726607" y="8418228"/>
            <a:ext cx="317349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92E4B"/>
                </a:solidFill>
                <a:latin typeface="Calibri"/>
                <a:ea typeface="Calibri"/>
                <a:cs typeface="Calibri"/>
                <a:sym typeface="Calibri"/>
              </a:rPr>
              <a:t>Reframing Skills for Senior Carers</a:t>
            </a:r>
            <a:endParaRPr b="0" i="0" sz="900" u="none" cap="none" strike="noStrike">
              <a:solidFill>
                <a:srgbClr val="092E4B"/>
              </a:solidFill>
              <a:latin typeface="Calibri"/>
              <a:ea typeface="Calibri"/>
              <a:cs typeface="Calibri"/>
              <a:sym typeface="Calibri"/>
            </a:endParaRPr>
          </a:p>
        </p:txBody>
      </p:sp>
      <p:cxnSp>
        <p:nvCxnSpPr>
          <p:cNvPr id="11" name="Google Shape;11;p17"/>
          <p:cNvCxnSpPr/>
          <p:nvPr/>
        </p:nvCxnSpPr>
        <p:spPr>
          <a:xfrm rot="10800000">
            <a:off x="7204622" y="10183258"/>
            <a:ext cx="224149" cy="0"/>
          </a:xfrm>
          <a:prstGeom prst="straightConnector1">
            <a:avLst/>
          </a:prstGeom>
          <a:noFill/>
          <a:ln cap="flat" cmpd="sng" w="9525">
            <a:solidFill>
              <a:srgbClr val="24BAA2"/>
            </a:solidFill>
            <a:prstDash val="solid"/>
            <a:miter lim="400000"/>
            <a:headEnd len="sm" w="sm" type="none"/>
            <a:tailEnd len="sm" w="sm" type="none"/>
          </a:ln>
        </p:spPr>
      </p:cxnSp>
      <p:sp>
        <p:nvSpPr>
          <p:cNvPr id="12" name="Google Shape;12;p17"/>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800"/>
              <a:buFont typeface="Arial"/>
              <a:buNone/>
              <a:defRPr b="0" i="0" sz="800" u="none" cap="none" strike="noStrike">
                <a:solidFill>
                  <a:srgbClr val="092E4B"/>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800"/>
              <a:buFont typeface="Arial"/>
              <a:buNone/>
              <a:defRPr b="0" i="0" sz="800" u="none" cap="none" strike="noStrike">
                <a:solidFill>
                  <a:srgbClr val="092E4B"/>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800"/>
              <a:buFont typeface="Arial"/>
              <a:buNone/>
              <a:defRPr b="0" i="0" sz="800" u="none" cap="none" strike="noStrike">
                <a:solidFill>
                  <a:srgbClr val="092E4B"/>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800"/>
              <a:buFont typeface="Arial"/>
              <a:buNone/>
              <a:defRPr b="0" i="0" sz="800" u="none" cap="none" strike="noStrike">
                <a:solidFill>
                  <a:srgbClr val="092E4B"/>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800"/>
              <a:buFont typeface="Arial"/>
              <a:buNone/>
              <a:defRPr b="0" i="0" sz="800" u="none" cap="none" strike="noStrike">
                <a:solidFill>
                  <a:srgbClr val="092E4B"/>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800"/>
              <a:buFont typeface="Arial"/>
              <a:buNone/>
              <a:defRPr b="0" i="0" sz="800" u="none" cap="none" strike="noStrike">
                <a:solidFill>
                  <a:srgbClr val="092E4B"/>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800"/>
              <a:buFont typeface="Arial"/>
              <a:buNone/>
              <a:defRPr b="0" i="0" sz="800" u="none" cap="none" strike="noStrike">
                <a:solidFill>
                  <a:srgbClr val="092E4B"/>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800"/>
              <a:buFont typeface="Arial"/>
              <a:buNone/>
              <a:defRPr b="0" i="0" sz="800" u="none" cap="none" strike="noStrike">
                <a:solidFill>
                  <a:srgbClr val="092E4B"/>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800"/>
              <a:buFont typeface="Arial"/>
              <a:buNone/>
              <a:defRPr b="0" i="0" sz="800" u="none" cap="none" strike="noStrike">
                <a:solidFill>
                  <a:srgbClr val="092E4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8.jpg"/><Relationship Id="rId4" Type="http://schemas.openxmlformats.org/officeDocument/2006/relationships/image" Target="../media/image13.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hyperlink" Target="https://twitter.com/HousingCarePro1" TargetMode="External"/><Relationship Id="rId4" Type="http://schemas.openxmlformats.org/officeDocument/2006/relationships/hyperlink" Target="https://www.facebook.com/Housing.care.project" TargetMode="External"/><Relationship Id="rId5" Type="http://schemas.openxmlformats.org/officeDocument/2006/relationships/image" Target="../media/image17.png"/><Relationship Id="rId6" Type="http://schemas.openxmlformats.org/officeDocument/2006/relationships/hyperlink" Target="https://housingcare.net/" TargetMode="External"/><Relationship Id="rId7" Type="http://schemas.openxmlformats.org/officeDocument/2006/relationships/image" Target="../media/image15.png"/><Relationship Id="rId8"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
          <p:cNvSpPr txBox="1"/>
          <p:nvPr>
            <p:ph idx="1" type="body"/>
          </p:nvPr>
        </p:nvSpPr>
        <p:spPr>
          <a:xfrm>
            <a:off x="4290576" y="9277003"/>
            <a:ext cx="3043546" cy="47690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lt1"/>
              </a:buClr>
              <a:buSzPts val="2000"/>
              <a:buNone/>
            </a:pPr>
            <a:r>
              <a:rPr b="1" lang="en-US"/>
              <a:t>www.housingcare.net</a:t>
            </a:r>
            <a:endParaRPr/>
          </a:p>
        </p:txBody>
      </p:sp>
      <p:sp>
        <p:nvSpPr>
          <p:cNvPr id="194" name="Google Shape;194;p1"/>
          <p:cNvSpPr txBox="1"/>
          <p:nvPr>
            <p:ph idx="2" type="body"/>
          </p:nvPr>
        </p:nvSpPr>
        <p:spPr>
          <a:xfrm>
            <a:off x="639972" y="9987866"/>
            <a:ext cx="1230818" cy="41920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92E4B"/>
              </a:buClr>
              <a:buSzPts val="1000"/>
              <a:buNone/>
            </a:pPr>
            <a:r>
              <a:rPr b="1" lang="en-US"/>
              <a:t>2022-2024</a:t>
            </a:r>
            <a:endParaRPr/>
          </a:p>
          <a:p>
            <a:pPr indent="0" lvl="0" marL="0" rtl="0" algn="l">
              <a:lnSpc>
                <a:spcPct val="100000"/>
              </a:lnSpc>
              <a:spcBef>
                <a:spcPts val="0"/>
              </a:spcBef>
              <a:spcAft>
                <a:spcPts val="0"/>
              </a:spcAft>
              <a:buClr>
                <a:srgbClr val="092E4B"/>
              </a:buClr>
              <a:buSzPts val="1000"/>
              <a:buNone/>
            </a:pPr>
            <a:r>
              <a:rPr lang="en-US"/>
              <a:t>Learner logbook</a:t>
            </a:r>
            <a:endParaRPr/>
          </a:p>
        </p:txBody>
      </p:sp>
      <p:sp>
        <p:nvSpPr>
          <p:cNvPr id="195" name="Google Shape;195;p1"/>
          <p:cNvSpPr txBox="1"/>
          <p:nvPr>
            <p:ph idx="3" type="body"/>
          </p:nvPr>
        </p:nvSpPr>
        <p:spPr>
          <a:xfrm>
            <a:off x="2204239" y="9981336"/>
            <a:ext cx="1779692" cy="41920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000"/>
              <a:buNone/>
            </a:pPr>
            <a:r>
              <a:rPr b="1" lang="en-US"/>
              <a:t>By</a:t>
            </a:r>
            <a:endParaRPr/>
          </a:p>
          <a:p>
            <a:pPr indent="0" lvl="0" marL="0" rtl="0" algn="l">
              <a:lnSpc>
                <a:spcPct val="100000"/>
              </a:lnSpc>
              <a:spcBef>
                <a:spcPts val="0"/>
              </a:spcBef>
              <a:spcAft>
                <a:spcPts val="0"/>
              </a:spcAft>
              <a:buClr>
                <a:schemeClr val="dk1"/>
              </a:buClr>
              <a:buSzPts val="1000"/>
              <a:buNone/>
            </a:pPr>
            <a:r>
              <a:rPr lang="en-US"/>
              <a:t>Momentum</a:t>
            </a:r>
            <a:endParaRPr/>
          </a:p>
        </p:txBody>
      </p:sp>
      <p:sp>
        <p:nvSpPr>
          <p:cNvPr id="196" name="Google Shape;196;p1"/>
          <p:cNvSpPr txBox="1"/>
          <p:nvPr>
            <p:ph idx="4" type="body"/>
          </p:nvPr>
        </p:nvSpPr>
        <p:spPr>
          <a:xfrm>
            <a:off x="605555" y="7156000"/>
            <a:ext cx="5471687" cy="1224685"/>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b="0" lang="en-US"/>
              <a:t>Din</a:t>
            </a:r>
            <a:r>
              <a:rPr lang="en-US"/>
              <a:t> Work-Based Learning </a:t>
            </a:r>
            <a:r>
              <a:rPr b="0" lang="en-US"/>
              <a:t>– </a:t>
            </a:r>
            <a:r>
              <a:rPr b="0" lang="en-US"/>
              <a:t>Deltagerens</a:t>
            </a:r>
            <a:r>
              <a:rPr b="0" lang="en-US"/>
              <a:t> Logbog</a:t>
            </a:r>
            <a:endParaRPr/>
          </a:p>
        </p:txBody>
      </p:sp>
      <p:pic>
        <p:nvPicPr>
          <p:cNvPr descr="Smiling healthcare professional" id="197" name="Google Shape;197;p1"/>
          <p:cNvPicPr preferRelativeResize="0"/>
          <p:nvPr>
            <p:ph idx="5" type="pic"/>
          </p:nvPr>
        </p:nvPicPr>
        <p:blipFill rotWithShape="1">
          <a:blip r:embed="rId3">
            <a:alphaModFix/>
          </a:blip>
          <a:srcRect b="0" l="0" r="0" t="0"/>
          <a:stretch/>
        </p:blipFill>
        <p:spPr>
          <a:xfrm>
            <a:off x="474663" y="2271713"/>
            <a:ext cx="6642100" cy="4338637"/>
          </a:xfrm>
          <a:prstGeom prst="rect">
            <a:avLst/>
          </a:prstGeom>
          <a:solidFill>
            <a:srgbClr val="F2F2F2"/>
          </a:solidFill>
          <a:ln>
            <a:noFill/>
          </a:ln>
        </p:spPr>
      </p:pic>
      <p:sp>
        <p:nvSpPr>
          <p:cNvPr id="198" name="Google Shape;198;p1"/>
          <p:cNvSpPr/>
          <p:nvPr/>
        </p:nvSpPr>
        <p:spPr>
          <a:xfrm>
            <a:off x="3305908" y="10068809"/>
            <a:ext cx="2574387"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92E4B"/>
              </a:buClr>
              <a:buSzPts val="600"/>
              <a:buFont typeface="Calibri"/>
              <a:buNone/>
            </a:pPr>
            <a:r>
              <a:rPr b="0" i="0" lang="en-US" sz="600" u="none" cap="none" strike="noStrik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0"/>
          <p:cNvSpPr txBox="1"/>
          <p:nvPr>
            <p:ph idx="1" type="body"/>
          </p:nvPr>
        </p:nvSpPr>
        <p:spPr>
          <a:xfrm>
            <a:off x="6086559" y="1320317"/>
            <a:ext cx="785328" cy="105698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24BAA2"/>
              </a:buClr>
              <a:buSzPts val="14000"/>
              <a:buNone/>
            </a:pPr>
            <a:r>
              <a:rPr lang="en-US" sz="14000"/>
              <a:t>”</a:t>
            </a:r>
            <a:endParaRPr/>
          </a:p>
        </p:txBody>
      </p:sp>
      <p:sp>
        <p:nvSpPr>
          <p:cNvPr id="273" name="Google Shape;273;p10"/>
          <p:cNvSpPr txBox="1"/>
          <p:nvPr>
            <p:ph idx="2" type="body"/>
          </p:nvPr>
        </p:nvSpPr>
        <p:spPr>
          <a:xfrm>
            <a:off x="1322363" y="663322"/>
            <a:ext cx="4557932" cy="1876681"/>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2400"/>
              <a:buNone/>
            </a:pPr>
            <a:r>
              <a:rPr lang="en-US" sz="2400"/>
              <a:t>We do not learn from experience…we learn from reflecting on experience.</a:t>
            </a:r>
            <a:endParaRPr/>
          </a:p>
          <a:p>
            <a:pPr indent="0" lvl="0" marL="0" rtl="0" algn="r">
              <a:lnSpc>
                <a:spcPct val="100000"/>
              </a:lnSpc>
              <a:spcBef>
                <a:spcPts val="2267"/>
              </a:spcBef>
              <a:spcAft>
                <a:spcPts val="0"/>
              </a:spcAft>
              <a:buClr>
                <a:schemeClr val="lt1"/>
              </a:buClr>
              <a:buSzPts val="1200"/>
              <a:buNone/>
            </a:pPr>
            <a:r>
              <a:rPr lang="en-US" sz="1200"/>
              <a:t>John Dewey</a:t>
            </a:r>
            <a:endParaRPr/>
          </a:p>
        </p:txBody>
      </p:sp>
      <p:sp>
        <p:nvSpPr>
          <p:cNvPr id="274" name="Google Shape;274;p10"/>
          <p:cNvSpPr txBox="1"/>
          <p:nvPr>
            <p:ph idx="3" type="body"/>
          </p:nvPr>
        </p:nvSpPr>
        <p:spPr>
          <a:xfrm>
            <a:off x="653261" y="195020"/>
            <a:ext cx="2003444" cy="93660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4BAA2"/>
              </a:buClr>
              <a:buSzPts val="14000"/>
              <a:buNone/>
            </a:pPr>
            <a:r>
              <a:rPr lang="en-US" sz="14000"/>
              <a:t>“</a:t>
            </a:r>
            <a:endParaRPr/>
          </a:p>
        </p:txBody>
      </p:sp>
      <p:sp>
        <p:nvSpPr>
          <p:cNvPr id="275" name="Google Shape;275;p10"/>
          <p:cNvSpPr txBox="1"/>
          <p:nvPr>
            <p:ph idx="4" type="body"/>
          </p:nvPr>
        </p:nvSpPr>
        <p:spPr>
          <a:xfrm>
            <a:off x="752316" y="3373220"/>
            <a:ext cx="6143488" cy="5931605"/>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92E4B"/>
              </a:buClr>
              <a:buSzPts val="1200"/>
              <a:buNone/>
            </a:pPr>
            <a:r>
              <a:rPr lang="en-US" sz="1200"/>
              <a:t>Additional NOTES:</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t/>
            </a:r>
            <a:endParaRPr sz="1200"/>
          </a:p>
        </p:txBody>
      </p:sp>
      <p:sp>
        <p:nvSpPr>
          <p:cNvPr id="276" name="Google Shape;276;p10"/>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descr="Books on a shelf" id="281" name="Google Shape;281;p11"/>
          <p:cNvPicPr preferRelativeResize="0"/>
          <p:nvPr>
            <p:ph idx="2" type="pic"/>
          </p:nvPr>
        </p:nvPicPr>
        <p:blipFill rotWithShape="1">
          <a:blip r:embed="rId3">
            <a:alphaModFix/>
          </a:blip>
          <a:srcRect b="0" l="0" r="0" t="0"/>
          <a:stretch/>
        </p:blipFill>
        <p:spPr>
          <a:xfrm>
            <a:off x="1" y="-11581"/>
            <a:ext cx="7559675" cy="2723566"/>
          </a:xfrm>
          <a:prstGeom prst="rect">
            <a:avLst/>
          </a:prstGeom>
          <a:solidFill>
            <a:srgbClr val="D8D8D8"/>
          </a:solidFill>
          <a:ln>
            <a:noFill/>
          </a:ln>
        </p:spPr>
      </p:pic>
      <p:sp>
        <p:nvSpPr>
          <p:cNvPr id="282" name="Google Shape;282;p11"/>
          <p:cNvSpPr txBox="1"/>
          <p:nvPr>
            <p:ph idx="1" type="body"/>
          </p:nvPr>
        </p:nvSpPr>
        <p:spPr>
          <a:xfrm>
            <a:off x="700479" y="2854518"/>
            <a:ext cx="6032830" cy="80308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4BAA2"/>
              </a:buClr>
              <a:buSzPts val="2200"/>
              <a:buNone/>
            </a:pPr>
            <a:r>
              <a:rPr lang="en-US"/>
              <a:t>Learning Resources:</a:t>
            </a:r>
            <a:endParaRPr/>
          </a:p>
        </p:txBody>
      </p:sp>
      <p:sp>
        <p:nvSpPr>
          <p:cNvPr id="283" name="Google Shape;283;p11"/>
          <p:cNvSpPr txBox="1"/>
          <p:nvPr>
            <p:ph idx="3" type="body"/>
          </p:nvPr>
        </p:nvSpPr>
        <p:spPr>
          <a:xfrm>
            <a:off x="470487" y="4197927"/>
            <a:ext cx="6664068" cy="5888181"/>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92E4B"/>
              </a:buClr>
              <a:buSzPts val="1200"/>
              <a:buNone/>
            </a:pPr>
            <a:r>
              <a:rPr b="1" lang="en-US" sz="1200"/>
              <a:t>List relevant resources such as books, articles, training materials, and websites that have contributed to your learning.</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200"/>
          </a:p>
          <a:p>
            <a:pPr indent="0" lvl="0" marL="0" rtl="0" algn="just">
              <a:lnSpc>
                <a:spcPct val="100000"/>
              </a:lnSpc>
              <a:spcBef>
                <a:spcPts val="0"/>
              </a:spcBef>
              <a:spcAft>
                <a:spcPts val="0"/>
              </a:spcAft>
              <a:buClr>
                <a:srgbClr val="092E4B"/>
              </a:buClr>
              <a:buSzPts val="1200"/>
              <a:buNone/>
            </a:pPr>
            <a:r>
              <a:rPr b="1" lang="en-US" sz="1200"/>
              <a:t>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200"/>
          </a:p>
          <a:p>
            <a:pPr indent="0" lvl="0" marL="0" rtl="0" algn="just">
              <a:lnSpc>
                <a:spcPct val="100000"/>
              </a:lnSpc>
              <a:spcBef>
                <a:spcPts val="0"/>
              </a:spcBef>
              <a:spcAft>
                <a:spcPts val="0"/>
              </a:spcAft>
              <a:buClr>
                <a:srgbClr val="092E4B"/>
              </a:buClr>
              <a:buSzPts val="1200"/>
              <a:buNone/>
            </a:pPr>
            <a:r>
              <a:rPr b="1" lang="en-US" sz="1200"/>
              <a:t>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200"/>
          </a:p>
          <a:p>
            <a:pPr indent="0" lvl="0" marL="0" rtl="0" algn="just">
              <a:lnSpc>
                <a:spcPct val="100000"/>
              </a:lnSpc>
              <a:spcBef>
                <a:spcPts val="0"/>
              </a:spcBef>
              <a:spcAft>
                <a:spcPts val="0"/>
              </a:spcAft>
              <a:buClr>
                <a:srgbClr val="092E4B"/>
              </a:buClr>
              <a:buSzPts val="1200"/>
              <a:buNone/>
            </a:pPr>
            <a:r>
              <a:rPr b="1" lang="en-US" sz="1200"/>
              <a:t>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200"/>
          </a:p>
          <a:p>
            <a:pPr indent="0" lvl="0" marL="0" rtl="0" algn="just">
              <a:lnSpc>
                <a:spcPct val="100000"/>
              </a:lnSpc>
              <a:spcBef>
                <a:spcPts val="0"/>
              </a:spcBef>
              <a:spcAft>
                <a:spcPts val="0"/>
              </a:spcAft>
              <a:buClr>
                <a:srgbClr val="092E4B"/>
              </a:buClr>
              <a:buSzPts val="1200"/>
              <a:buNone/>
            </a:pPr>
            <a:r>
              <a:rPr b="1" lang="en-US" sz="1200"/>
              <a:t>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200"/>
          </a:p>
          <a:p>
            <a:pPr indent="0" lvl="0" marL="0" rtl="0" algn="just">
              <a:lnSpc>
                <a:spcPct val="100000"/>
              </a:lnSpc>
              <a:spcBef>
                <a:spcPts val="0"/>
              </a:spcBef>
              <a:spcAft>
                <a:spcPts val="0"/>
              </a:spcAft>
              <a:buClr>
                <a:srgbClr val="092E4B"/>
              </a:buClr>
              <a:buSzPts val="1200"/>
              <a:buNone/>
            </a:pPr>
            <a:r>
              <a:rPr b="1" lang="en-US" sz="1200"/>
              <a:t>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200"/>
          </a:p>
          <a:p>
            <a:pPr indent="0" lvl="0" marL="0" rtl="0" algn="just">
              <a:lnSpc>
                <a:spcPct val="100000"/>
              </a:lnSpc>
              <a:spcBef>
                <a:spcPts val="0"/>
              </a:spcBef>
              <a:spcAft>
                <a:spcPts val="0"/>
              </a:spcAft>
              <a:buClr>
                <a:srgbClr val="092E4B"/>
              </a:buClr>
              <a:buSzPts val="1200"/>
              <a:buNone/>
            </a:pPr>
            <a:r>
              <a:rPr b="1" lang="en-US" sz="1200"/>
              <a:t>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t/>
            </a:r>
            <a:endParaRPr b="1" sz="1200"/>
          </a:p>
          <a:p>
            <a:pPr indent="0" lvl="0" marL="0" rtl="0" algn="just">
              <a:lnSpc>
                <a:spcPct val="100000"/>
              </a:lnSpc>
              <a:spcBef>
                <a:spcPts val="0"/>
              </a:spcBef>
              <a:spcAft>
                <a:spcPts val="0"/>
              </a:spcAft>
              <a:buClr>
                <a:srgbClr val="092E4B"/>
              </a:buClr>
              <a:buSzPts val="1200"/>
              <a:buNone/>
            </a:pPr>
            <a:r>
              <a:t/>
            </a:r>
            <a:endParaRPr sz="1200"/>
          </a:p>
        </p:txBody>
      </p:sp>
      <p:sp>
        <p:nvSpPr>
          <p:cNvPr id="284" name="Google Shape;284;p11"/>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2"/>
          <p:cNvSpPr txBox="1"/>
          <p:nvPr>
            <p:ph idx="1" type="body"/>
          </p:nvPr>
        </p:nvSpPr>
        <p:spPr>
          <a:xfrm>
            <a:off x="715877" y="592124"/>
            <a:ext cx="2864232" cy="8796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4BAA2"/>
              </a:buClr>
              <a:buSzPts val="2200"/>
              <a:buNone/>
            </a:pPr>
            <a:r>
              <a:rPr lang="en-US"/>
              <a:t>Appendix:</a:t>
            </a:r>
            <a:endParaRPr/>
          </a:p>
        </p:txBody>
      </p:sp>
      <p:sp>
        <p:nvSpPr>
          <p:cNvPr id="290" name="Google Shape;290;p12"/>
          <p:cNvSpPr txBox="1"/>
          <p:nvPr>
            <p:ph idx="2" type="body"/>
          </p:nvPr>
        </p:nvSpPr>
        <p:spPr>
          <a:xfrm>
            <a:off x="715878" y="1837873"/>
            <a:ext cx="2693750" cy="733995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400"/>
              <a:buNone/>
            </a:pPr>
            <a:r>
              <a:rPr lang="en-US" sz="1400"/>
              <a:t>Attach any relevant:</a:t>
            </a:r>
            <a:endParaRPr/>
          </a:p>
          <a:p>
            <a:pPr indent="0" lvl="0" marL="0" rtl="0" algn="l">
              <a:lnSpc>
                <a:spcPct val="100000"/>
              </a:lnSpc>
              <a:spcBef>
                <a:spcPts val="0"/>
              </a:spcBef>
              <a:spcAft>
                <a:spcPts val="0"/>
              </a:spcAft>
              <a:buClr>
                <a:schemeClr val="lt1"/>
              </a:buClr>
              <a:buSzPts val="1400"/>
              <a:buNone/>
            </a:pPr>
            <a:r>
              <a:t/>
            </a:r>
            <a:endParaRPr sz="1400"/>
          </a:p>
          <a:p>
            <a:pPr indent="-285750" lvl="0" marL="285750" rtl="0" algn="l">
              <a:lnSpc>
                <a:spcPct val="100000"/>
              </a:lnSpc>
              <a:spcBef>
                <a:spcPts val="0"/>
              </a:spcBef>
              <a:spcAft>
                <a:spcPts val="0"/>
              </a:spcAft>
              <a:buClr>
                <a:schemeClr val="lt1"/>
              </a:buClr>
              <a:buSzPts val="1400"/>
              <a:buFont typeface="Arial"/>
              <a:buChar char="•"/>
            </a:pPr>
            <a:r>
              <a:rPr lang="en-US" sz="1400"/>
              <a:t>Documents, </a:t>
            </a:r>
            <a:endParaRPr/>
          </a:p>
          <a:p>
            <a:pPr indent="-285750" lvl="0" marL="285750" rtl="0" algn="l">
              <a:lnSpc>
                <a:spcPct val="100000"/>
              </a:lnSpc>
              <a:spcBef>
                <a:spcPts val="0"/>
              </a:spcBef>
              <a:spcAft>
                <a:spcPts val="0"/>
              </a:spcAft>
              <a:buClr>
                <a:schemeClr val="lt1"/>
              </a:buClr>
              <a:buSzPts val="1400"/>
              <a:buFont typeface="Arial"/>
              <a:buChar char="•"/>
            </a:pPr>
            <a:r>
              <a:rPr lang="en-US" sz="1400"/>
              <a:t>Reports, </a:t>
            </a:r>
            <a:endParaRPr/>
          </a:p>
          <a:p>
            <a:pPr indent="-285750" lvl="0" marL="285750" rtl="0" algn="l">
              <a:lnSpc>
                <a:spcPct val="100000"/>
              </a:lnSpc>
              <a:spcBef>
                <a:spcPts val="0"/>
              </a:spcBef>
              <a:spcAft>
                <a:spcPts val="0"/>
              </a:spcAft>
              <a:buClr>
                <a:schemeClr val="lt1"/>
              </a:buClr>
              <a:buSzPts val="1400"/>
              <a:buFont typeface="Arial"/>
              <a:buChar char="•"/>
            </a:pPr>
            <a:r>
              <a:rPr lang="en-US" sz="1400"/>
              <a:t>Presentations, </a:t>
            </a:r>
            <a:endParaRPr/>
          </a:p>
          <a:p>
            <a:pPr indent="-285750" lvl="0" marL="285750" rtl="0" algn="l">
              <a:lnSpc>
                <a:spcPct val="100000"/>
              </a:lnSpc>
              <a:spcBef>
                <a:spcPts val="0"/>
              </a:spcBef>
              <a:spcAft>
                <a:spcPts val="0"/>
              </a:spcAft>
              <a:buClr>
                <a:schemeClr val="lt1"/>
              </a:buClr>
              <a:buSzPts val="1400"/>
              <a:buFont typeface="Arial"/>
              <a:buChar char="•"/>
            </a:pPr>
            <a:r>
              <a:rPr lang="en-US" sz="1400"/>
              <a:t>Assessments</a:t>
            </a:r>
            <a:endParaRPr/>
          </a:p>
          <a:p>
            <a:pPr indent="-285750" lvl="0" marL="285750" rtl="0" algn="l">
              <a:lnSpc>
                <a:spcPct val="100000"/>
              </a:lnSpc>
              <a:spcBef>
                <a:spcPts val="0"/>
              </a:spcBef>
              <a:spcAft>
                <a:spcPts val="0"/>
              </a:spcAft>
              <a:buClr>
                <a:schemeClr val="lt1"/>
              </a:buClr>
              <a:buSzPts val="1400"/>
              <a:buFont typeface="Arial"/>
              <a:buChar char="•"/>
            </a:pPr>
            <a:r>
              <a:rPr lang="en-US" sz="1400"/>
              <a:t>Feedback (tutor or host)</a:t>
            </a:r>
            <a:endParaRPr/>
          </a:p>
          <a:p>
            <a:pPr indent="-285750" lvl="0" marL="285750" rtl="0" algn="l">
              <a:lnSpc>
                <a:spcPct val="100000"/>
              </a:lnSpc>
              <a:spcBef>
                <a:spcPts val="0"/>
              </a:spcBef>
              <a:spcAft>
                <a:spcPts val="0"/>
              </a:spcAft>
              <a:buClr>
                <a:schemeClr val="lt1"/>
              </a:buClr>
              <a:buSzPts val="1400"/>
              <a:buFont typeface="Arial"/>
              <a:buChar char="•"/>
            </a:pPr>
            <a:r>
              <a:rPr lang="en-US" sz="1400"/>
              <a:t>projects</a:t>
            </a:r>
            <a:endParaRPr/>
          </a:p>
          <a:p>
            <a:pPr indent="-196850" lvl="0" marL="285750" rtl="0" algn="l">
              <a:lnSpc>
                <a:spcPct val="100000"/>
              </a:lnSpc>
              <a:spcBef>
                <a:spcPts val="0"/>
              </a:spcBef>
              <a:spcAft>
                <a:spcPts val="0"/>
              </a:spcAft>
              <a:buClr>
                <a:schemeClr val="lt1"/>
              </a:buClr>
              <a:buSzPts val="1400"/>
              <a:buFont typeface="Arial"/>
              <a:buNone/>
            </a:pPr>
            <a:r>
              <a:t/>
            </a:r>
            <a:endParaRPr sz="1400"/>
          </a:p>
          <a:p>
            <a:pPr indent="0" lvl="0" marL="0" rtl="0" algn="l">
              <a:lnSpc>
                <a:spcPct val="100000"/>
              </a:lnSpc>
              <a:spcBef>
                <a:spcPts val="0"/>
              </a:spcBef>
              <a:spcAft>
                <a:spcPts val="0"/>
              </a:spcAft>
              <a:buClr>
                <a:schemeClr val="lt1"/>
              </a:buClr>
              <a:buSzPts val="1400"/>
              <a:buNone/>
            </a:pPr>
            <a:r>
              <a:t/>
            </a:r>
            <a:endParaRPr sz="1400"/>
          </a:p>
          <a:p>
            <a:pPr indent="0" lvl="0" marL="0" rtl="0" algn="l">
              <a:lnSpc>
                <a:spcPct val="100000"/>
              </a:lnSpc>
              <a:spcBef>
                <a:spcPts val="0"/>
              </a:spcBef>
              <a:spcAft>
                <a:spcPts val="0"/>
              </a:spcAft>
              <a:buClr>
                <a:schemeClr val="lt1"/>
              </a:buClr>
              <a:buSzPts val="1400"/>
              <a:buNone/>
            </a:pPr>
            <a:r>
              <a:rPr lang="en-US" sz="1400"/>
              <a:t>you've worked on or received during the WBL programme</a:t>
            </a:r>
            <a:endParaRPr sz="1400"/>
          </a:p>
        </p:txBody>
      </p:sp>
      <p:sp>
        <p:nvSpPr>
          <p:cNvPr id="291" name="Google Shape;291;p12"/>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en-US"/>
              <a:t>‹#›</a:t>
            </a:fld>
            <a:endParaRPr/>
          </a:p>
        </p:txBody>
      </p:sp>
      <p:pic>
        <p:nvPicPr>
          <p:cNvPr descr="Stack of file folders" id="292" name="Google Shape;292;p12"/>
          <p:cNvPicPr preferRelativeResize="0"/>
          <p:nvPr>
            <p:ph idx="3" type="pic"/>
          </p:nvPr>
        </p:nvPicPr>
        <p:blipFill rotWithShape="1">
          <a:blip r:embed="rId3">
            <a:alphaModFix/>
          </a:blip>
          <a:srcRect b="0" l="0" r="0" t="0"/>
          <a:stretch/>
        </p:blipFill>
        <p:spPr>
          <a:xfrm>
            <a:off x="3711247" y="706439"/>
            <a:ext cx="3870325" cy="7503283"/>
          </a:xfrm>
          <a:prstGeom prst="rect">
            <a:avLst/>
          </a:prstGeom>
          <a:solidFill>
            <a:srgbClr val="D8D8D8"/>
          </a:solidFill>
          <a:ln>
            <a:noFill/>
          </a:ln>
        </p:spPr>
      </p:pic>
      <p:pic>
        <p:nvPicPr>
          <p:cNvPr descr="Download from cloud outline" id="293" name="Google Shape;293;p12"/>
          <p:cNvPicPr preferRelativeResize="0"/>
          <p:nvPr/>
        </p:nvPicPr>
        <p:blipFill rotWithShape="1">
          <a:blip r:embed="rId4">
            <a:alphaModFix/>
          </a:blip>
          <a:srcRect b="0" l="0" r="0" t="0"/>
          <a:stretch/>
        </p:blipFill>
        <p:spPr>
          <a:xfrm rot="-2060731">
            <a:off x="5189209" y="3692952"/>
            <a:ext cx="914400" cy="914400"/>
          </a:xfrm>
          <a:prstGeom prst="rect">
            <a:avLst/>
          </a:prstGeom>
          <a:noFill/>
          <a:ln>
            <a:noFill/>
          </a:ln>
        </p:spPr>
      </p:pic>
      <p:pic>
        <p:nvPicPr>
          <p:cNvPr id="294" name="Google Shape;294;p12"/>
          <p:cNvPicPr preferRelativeResize="0"/>
          <p:nvPr/>
        </p:nvPicPr>
        <p:blipFill rotWithShape="1">
          <a:blip r:embed="rId5">
            <a:alphaModFix/>
          </a:blip>
          <a:srcRect b="0" l="0" r="0" t="0"/>
          <a:stretch/>
        </p:blipFill>
        <p:spPr>
          <a:xfrm rot="-2155388">
            <a:off x="5851376" y="4881672"/>
            <a:ext cx="860929" cy="4642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3"/>
          <p:cNvSpPr txBox="1"/>
          <p:nvPr>
            <p:ph idx="2" type="body"/>
          </p:nvPr>
        </p:nvSpPr>
        <p:spPr>
          <a:xfrm>
            <a:off x="478301" y="663322"/>
            <a:ext cx="6656253" cy="187668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4BAA2"/>
              </a:buClr>
              <a:buSzPts val="2400"/>
              <a:buNone/>
            </a:pPr>
            <a:r>
              <a:rPr b="1" i="0" lang="en-US" sz="2400">
                <a:solidFill>
                  <a:srgbClr val="24BAA2"/>
                </a:solidFill>
              </a:rPr>
              <a:t>Supervisor Feedback:</a:t>
            </a:r>
            <a:endParaRPr/>
          </a:p>
          <a:p>
            <a:pPr indent="0" lvl="0" marL="0" rtl="0" algn="l">
              <a:lnSpc>
                <a:spcPct val="100000"/>
              </a:lnSpc>
              <a:spcBef>
                <a:spcPts val="600"/>
              </a:spcBef>
              <a:spcAft>
                <a:spcPts val="0"/>
              </a:spcAft>
              <a:buClr>
                <a:schemeClr val="lt1"/>
              </a:buClr>
              <a:buSzPts val="2400"/>
              <a:buNone/>
            </a:pPr>
            <a:r>
              <a:rPr i="0" lang="en-US" sz="2400"/>
              <a:t>Include feedback &amp; comments from your supervisor regarding your performance, strengths, areas for improvement, and progress toward objectives.</a:t>
            </a:r>
            <a:endParaRPr i="0" sz="1200"/>
          </a:p>
        </p:txBody>
      </p:sp>
      <p:sp>
        <p:nvSpPr>
          <p:cNvPr id="300" name="Google Shape;300;p13"/>
          <p:cNvSpPr txBox="1"/>
          <p:nvPr>
            <p:ph idx="4" type="body"/>
          </p:nvPr>
        </p:nvSpPr>
        <p:spPr>
          <a:xfrm>
            <a:off x="752316" y="3373220"/>
            <a:ext cx="6143488" cy="5931605"/>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92E4B"/>
              </a:buClr>
              <a:buSzPts val="1200"/>
              <a:buNone/>
            </a:pPr>
            <a:r>
              <a:rPr lang="en-US" sz="1200"/>
              <a:t>FEEDBACK:</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t/>
            </a:r>
            <a:endParaRPr sz="1200"/>
          </a:p>
        </p:txBody>
      </p:sp>
      <p:sp>
        <p:nvSpPr>
          <p:cNvPr id="301" name="Google Shape;301;p13"/>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4"/>
          <p:cNvSpPr txBox="1"/>
          <p:nvPr>
            <p:ph idx="2" type="body"/>
          </p:nvPr>
        </p:nvSpPr>
        <p:spPr>
          <a:xfrm>
            <a:off x="393896" y="393896"/>
            <a:ext cx="6501908" cy="2146108"/>
          </a:xfrm>
          <a:prstGeom prst="rect">
            <a:avLst/>
          </a:prstGeom>
          <a:noFill/>
          <a:ln>
            <a:noFill/>
          </a:ln>
        </p:spPr>
        <p:txBody>
          <a:bodyPr anchorCtr="0" anchor="ctr" bIns="45700" lIns="91425" spcFirstLastPara="1" rIns="91425" wrap="square" tIns="45700">
            <a:normAutofit fontScale="85000" lnSpcReduction="20000"/>
          </a:bodyPr>
          <a:lstStyle/>
          <a:p>
            <a:pPr indent="0" lvl="0" marL="0" rtl="0" algn="l">
              <a:lnSpc>
                <a:spcPct val="100000"/>
              </a:lnSpc>
              <a:spcBef>
                <a:spcPts val="0"/>
              </a:spcBef>
              <a:spcAft>
                <a:spcPts val="0"/>
              </a:spcAft>
              <a:buClr>
                <a:srgbClr val="24BAA2"/>
              </a:buClr>
              <a:buSzPct val="100000"/>
              <a:buNone/>
            </a:pPr>
            <a:r>
              <a:rPr b="1" i="0" lang="en-US" sz="2600">
                <a:solidFill>
                  <a:srgbClr val="24BAA2"/>
                </a:solidFill>
              </a:rPr>
              <a:t>Final Reflection and Evaluation:</a:t>
            </a:r>
            <a:endParaRPr/>
          </a:p>
          <a:p>
            <a:pPr indent="-342900" lvl="0" marL="342900" rtl="0" algn="l">
              <a:lnSpc>
                <a:spcPct val="100000"/>
              </a:lnSpc>
              <a:spcBef>
                <a:spcPts val="600"/>
              </a:spcBef>
              <a:spcAft>
                <a:spcPts val="0"/>
              </a:spcAft>
              <a:buClr>
                <a:schemeClr val="lt1"/>
              </a:buClr>
              <a:buSzPct val="100000"/>
              <a:buFont typeface="Arial"/>
              <a:buChar char="•"/>
            </a:pPr>
            <a:r>
              <a:rPr b="1" i="0" lang="en-US" sz="2100"/>
              <a:t>Summarise your overall experience and growth throughout the programme.</a:t>
            </a:r>
            <a:endParaRPr/>
          </a:p>
          <a:p>
            <a:pPr indent="-342900" lvl="0" marL="342900" rtl="0" algn="l">
              <a:lnSpc>
                <a:spcPct val="100000"/>
              </a:lnSpc>
              <a:spcBef>
                <a:spcPts val="600"/>
              </a:spcBef>
              <a:spcAft>
                <a:spcPts val="0"/>
              </a:spcAft>
              <a:buClr>
                <a:schemeClr val="lt1"/>
              </a:buClr>
              <a:buSzPct val="100000"/>
              <a:buFont typeface="Arial"/>
              <a:buChar char="•"/>
            </a:pPr>
            <a:r>
              <a:rPr b="1" i="0" lang="en-US" sz="2100"/>
              <a:t>Evaluate the extent to which you've achieved your learning objectives.</a:t>
            </a:r>
            <a:endParaRPr/>
          </a:p>
          <a:p>
            <a:pPr indent="-342900" lvl="0" marL="342900" rtl="0" algn="l">
              <a:lnSpc>
                <a:spcPct val="100000"/>
              </a:lnSpc>
              <a:spcBef>
                <a:spcPts val="600"/>
              </a:spcBef>
              <a:spcAft>
                <a:spcPts val="0"/>
              </a:spcAft>
              <a:buClr>
                <a:schemeClr val="lt1"/>
              </a:buClr>
              <a:buSzPct val="100000"/>
              <a:buFont typeface="Arial"/>
              <a:buChar char="•"/>
            </a:pPr>
            <a:r>
              <a:rPr b="1" i="0" lang="en-US" sz="2100"/>
              <a:t>Outline your future goals, both short-term and long-term, and how the work-based learning experience is helping you progress toward them.</a:t>
            </a:r>
            <a:endParaRPr b="1" i="0" sz="2100"/>
          </a:p>
        </p:txBody>
      </p:sp>
      <p:sp>
        <p:nvSpPr>
          <p:cNvPr id="307" name="Google Shape;307;p14"/>
          <p:cNvSpPr txBox="1"/>
          <p:nvPr>
            <p:ph idx="4" type="body"/>
          </p:nvPr>
        </p:nvSpPr>
        <p:spPr>
          <a:xfrm>
            <a:off x="752316" y="3373220"/>
            <a:ext cx="6143488" cy="5931605"/>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t/>
            </a:r>
            <a:endParaRPr sz="1200"/>
          </a:p>
        </p:txBody>
      </p:sp>
      <p:sp>
        <p:nvSpPr>
          <p:cNvPr id="308" name="Google Shape;308;p14"/>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15"/>
          <p:cNvPicPr preferRelativeResize="0"/>
          <p:nvPr>
            <p:ph idx="2" type="pic"/>
          </p:nvPr>
        </p:nvPicPr>
        <p:blipFill rotWithShape="1">
          <a:blip r:embed="rId3">
            <a:alphaModFix/>
          </a:blip>
          <a:srcRect b="0" l="0" r="0" t="0"/>
          <a:stretch/>
        </p:blipFill>
        <p:spPr>
          <a:xfrm>
            <a:off x="424347" y="376445"/>
            <a:ext cx="6670451" cy="9583642"/>
          </a:xfrm>
          <a:prstGeom prst="rect">
            <a:avLst/>
          </a:prstGeom>
          <a:solidFill>
            <a:srgbClr val="D8D8D8"/>
          </a:solidFill>
          <a:ln>
            <a:noFill/>
          </a:ln>
        </p:spPr>
      </p:pic>
      <p:sp>
        <p:nvSpPr>
          <p:cNvPr id="314" name="Google Shape;314;p15"/>
          <p:cNvSpPr txBox="1"/>
          <p:nvPr>
            <p:ph idx="1" type="body"/>
          </p:nvPr>
        </p:nvSpPr>
        <p:spPr>
          <a:xfrm>
            <a:off x="3351814" y="2773117"/>
            <a:ext cx="785328" cy="105698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24BAA2"/>
              </a:buClr>
              <a:buSzPts val="9600"/>
              <a:buNone/>
            </a:pPr>
            <a:r>
              <a:rPr lang="en-US"/>
              <a:t>”</a:t>
            </a:r>
            <a:endParaRPr/>
          </a:p>
        </p:txBody>
      </p:sp>
      <p:sp>
        <p:nvSpPr>
          <p:cNvPr id="315" name="Google Shape;315;p15"/>
          <p:cNvSpPr txBox="1"/>
          <p:nvPr>
            <p:ph idx="3" type="body"/>
          </p:nvPr>
        </p:nvSpPr>
        <p:spPr>
          <a:xfrm>
            <a:off x="464104" y="1838536"/>
            <a:ext cx="3418702" cy="258628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1800"/>
              <a:buNone/>
            </a:pPr>
            <a:r>
              <a:rPr lang="en-US"/>
              <a:t>let the beauty of what                                                                            you love be what you do.</a:t>
            </a:r>
            <a:endParaRPr/>
          </a:p>
          <a:p>
            <a:pPr indent="0" lvl="0" marL="0" rtl="0" algn="ctr">
              <a:lnSpc>
                <a:spcPct val="100000"/>
              </a:lnSpc>
              <a:spcBef>
                <a:spcPts val="2267"/>
              </a:spcBef>
              <a:spcAft>
                <a:spcPts val="0"/>
              </a:spcAft>
              <a:buClr>
                <a:schemeClr val="lt1"/>
              </a:buClr>
              <a:buSzPts val="1801"/>
              <a:buNone/>
            </a:pPr>
            <a:r>
              <a:t/>
            </a:r>
            <a:endParaRPr/>
          </a:p>
        </p:txBody>
      </p:sp>
      <p:sp>
        <p:nvSpPr>
          <p:cNvPr id="316" name="Google Shape;316;p15"/>
          <p:cNvSpPr txBox="1"/>
          <p:nvPr>
            <p:ph idx="4" type="body"/>
          </p:nvPr>
        </p:nvSpPr>
        <p:spPr>
          <a:xfrm>
            <a:off x="170011" y="1948856"/>
            <a:ext cx="2003444" cy="93660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4BAA2"/>
              </a:buClr>
              <a:buSzPts val="9600"/>
              <a:buNone/>
            </a:pPr>
            <a:r>
              <a:rPr lang="en-US"/>
              <a:t>“</a:t>
            </a:r>
            <a:endParaRPr/>
          </a:p>
        </p:txBody>
      </p:sp>
      <p:sp>
        <p:nvSpPr>
          <p:cNvPr id="317" name="Google Shape;317;p15"/>
          <p:cNvSpPr txBox="1"/>
          <p:nvPr/>
        </p:nvSpPr>
        <p:spPr>
          <a:xfrm>
            <a:off x="416045" y="3922347"/>
            <a:ext cx="3418702" cy="594716"/>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lt1"/>
              </a:buClr>
              <a:buSzPts val="1400"/>
              <a:buFont typeface="Arial"/>
              <a:buNone/>
            </a:pPr>
            <a:r>
              <a:rPr b="1" i="1" lang="en-US" sz="1400" u="none" cap="none" strike="noStrike">
                <a:solidFill>
                  <a:schemeClr val="lt1"/>
                </a:solidFill>
                <a:latin typeface="Calibri"/>
                <a:ea typeface="Calibri"/>
                <a:cs typeface="Calibri"/>
                <a:sym typeface="Calibri"/>
              </a:rPr>
              <a:t>RUMI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6"/>
          <p:cNvSpPr txBox="1"/>
          <p:nvPr>
            <p:ph idx="3" type="body"/>
          </p:nvPr>
        </p:nvSpPr>
        <p:spPr>
          <a:xfrm>
            <a:off x="356278" y="8561075"/>
            <a:ext cx="2774345" cy="60626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000"/>
              <a:buNone/>
            </a:pPr>
            <a:r>
              <a:rPr b="1" lang="en-US"/>
              <a:t>﻿www.housingcare.net</a:t>
            </a:r>
            <a:endParaRPr/>
          </a:p>
        </p:txBody>
      </p:sp>
      <p:sp>
        <p:nvSpPr>
          <p:cNvPr id="323" name="Google Shape;323;p16"/>
          <p:cNvSpPr txBox="1"/>
          <p:nvPr/>
        </p:nvSpPr>
        <p:spPr>
          <a:xfrm>
            <a:off x="3898856" y="7607754"/>
            <a:ext cx="3256950" cy="690592"/>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E2F91"/>
              </a:buClr>
              <a:buSzPts val="2000"/>
              <a:buFont typeface="Arial"/>
              <a:buNone/>
            </a:pPr>
            <a:r>
              <a:rPr b="1" i="0" lang="en-US" sz="2000" u="none" cap="none" strike="noStrike">
                <a:solidFill>
                  <a:srgbClr val="8E2F91"/>
                </a:solidFill>
                <a:latin typeface="Calibri"/>
                <a:ea typeface="Calibri"/>
                <a:cs typeface="Calibri"/>
                <a:sym typeface="Calibri"/>
              </a:rPr>
              <a:t>follow your journey</a:t>
            </a:r>
            <a:endParaRPr b="0" i="0" sz="1400" u="none" cap="none" strike="noStrike">
              <a:solidFill>
                <a:srgbClr val="000000"/>
              </a:solidFill>
              <a:latin typeface="Arial"/>
              <a:ea typeface="Arial"/>
              <a:cs typeface="Arial"/>
              <a:sym typeface="Arial"/>
            </a:endParaRPr>
          </a:p>
        </p:txBody>
      </p:sp>
      <p:grpSp>
        <p:nvGrpSpPr>
          <p:cNvPr id="324" name="Google Shape;324;p16"/>
          <p:cNvGrpSpPr/>
          <p:nvPr/>
        </p:nvGrpSpPr>
        <p:grpSpPr>
          <a:xfrm>
            <a:off x="5670558" y="8174242"/>
            <a:ext cx="280634" cy="280634"/>
            <a:chOff x="-147782" y="2499889"/>
            <a:chExt cx="850463" cy="850463"/>
          </a:xfrm>
        </p:grpSpPr>
        <p:sp>
          <p:nvSpPr>
            <p:cNvPr id="325" name="Google Shape;325;p16"/>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
          <p:nvSpPr>
            <p:cNvPr id="326" name="Google Shape;326;p16">
              <a:hlinkClick r:id="rId3"/>
            </p:cNvPr>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grpSp>
      <p:grpSp>
        <p:nvGrpSpPr>
          <p:cNvPr id="327" name="Google Shape;327;p16"/>
          <p:cNvGrpSpPr/>
          <p:nvPr/>
        </p:nvGrpSpPr>
        <p:grpSpPr>
          <a:xfrm>
            <a:off x="5324651" y="8174243"/>
            <a:ext cx="202680" cy="280842"/>
            <a:chOff x="-1196056" y="2499889"/>
            <a:chExt cx="614223" cy="851092"/>
          </a:xfrm>
        </p:grpSpPr>
        <p:sp>
          <p:nvSpPr>
            <p:cNvPr id="328" name="Google Shape;328;p16">
              <a:hlinkClick r:id="rId4"/>
            </p:cNvPr>
            <p:cNvSpPr/>
            <p:nvPr/>
          </p:nvSpPr>
          <p:spPr>
            <a:xfrm>
              <a:off x="-1196056" y="2499889"/>
              <a:ext cx="614223" cy="670290"/>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
          <p:nvSpPr>
            <p:cNvPr id="329" name="Google Shape;329;p16"/>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grpSp>
      <p:sp>
        <p:nvSpPr>
          <p:cNvPr id="330" name="Google Shape;330;p16"/>
          <p:cNvSpPr/>
          <p:nvPr/>
        </p:nvSpPr>
        <p:spPr>
          <a:xfrm>
            <a:off x="6016674" y="8174242"/>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grpSp>
        <p:nvGrpSpPr>
          <p:cNvPr id="331" name="Google Shape;331;p16"/>
          <p:cNvGrpSpPr/>
          <p:nvPr/>
        </p:nvGrpSpPr>
        <p:grpSpPr>
          <a:xfrm>
            <a:off x="2687101" y="4230490"/>
            <a:ext cx="4705438" cy="2867812"/>
            <a:chOff x="1950804" y="3053151"/>
            <a:chExt cx="5608871" cy="3418425"/>
          </a:xfrm>
        </p:grpSpPr>
        <p:pic>
          <p:nvPicPr>
            <p:cNvPr id="332" name="Google Shape;332;p16"/>
            <p:cNvPicPr preferRelativeResize="0"/>
            <p:nvPr/>
          </p:nvPicPr>
          <p:blipFill rotWithShape="1">
            <a:blip r:embed="rId5">
              <a:alphaModFix/>
            </a:blip>
            <a:srcRect b="0" l="0" r="0" t="0"/>
            <a:stretch/>
          </p:blipFill>
          <p:spPr>
            <a:xfrm>
              <a:off x="1950804" y="3053151"/>
              <a:ext cx="5608871" cy="3418425"/>
            </a:xfrm>
            <a:prstGeom prst="rect">
              <a:avLst/>
            </a:prstGeom>
            <a:noFill/>
            <a:ln>
              <a:noFill/>
            </a:ln>
          </p:spPr>
        </p:pic>
        <p:sp>
          <p:nvSpPr>
            <p:cNvPr id="333" name="Google Shape;333;p16"/>
            <p:cNvSpPr/>
            <p:nvPr/>
          </p:nvSpPr>
          <p:spPr>
            <a:xfrm>
              <a:off x="2801073" y="3350555"/>
              <a:ext cx="3981692" cy="25232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alibri"/>
                <a:ea typeface="Calibri"/>
                <a:cs typeface="Calibri"/>
                <a:sym typeface="Calibri"/>
              </a:endParaRPr>
            </a:p>
          </p:txBody>
        </p:sp>
        <p:sp>
          <p:nvSpPr>
            <p:cNvPr id="334" name="Google Shape;334;p16"/>
            <p:cNvSpPr txBox="1"/>
            <p:nvPr/>
          </p:nvSpPr>
          <p:spPr>
            <a:xfrm>
              <a:off x="2801073" y="4337414"/>
              <a:ext cx="3981692" cy="8914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Website Here</a:t>
              </a:r>
              <a:endParaRPr b="0" i="0" sz="1800" u="none" cap="none" strike="noStrike">
                <a:solidFill>
                  <a:srgbClr val="000000"/>
                </a:solidFill>
                <a:latin typeface="Calibri"/>
                <a:ea typeface="Calibri"/>
                <a:cs typeface="Calibri"/>
                <a:sym typeface="Calibri"/>
              </a:endParaRPr>
            </a:p>
          </p:txBody>
        </p:sp>
      </p:grpSp>
      <p:pic>
        <p:nvPicPr>
          <p:cNvPr descr="World with solid fill" id="335" name="Google Shape;335;p16">
            <a:hlinkClick r:id="rId6"/>
          </p:cNvPr>
          <p:cNvPicPr preferRelativeResize="0"/>
          <p:nvPr/>
        </p:nvPicPr>
        <p:blipFill rotWithShape="1">
          <a:blip r:embed="rId7">
            <a:alphaModFix/>
          </a:blip>
          <a:srcRect b="0" l="0" r="0" t="0"/>
          <a:stretch/>
        </p:blipFill>
        <p:spPr>
          <a:xfrm>
            <a:off x="6035214" y="8187982"/>
            <a:ext cx="246077" cy="246077"/>
          </a:xfrm>
          <a:prstGeom prst="rect">
            <a:avLst/>
          </a:prstGeom>
          <a:noFill/>
          <a:ln>
            <a:noFill/>
          </a:ln>
        </p:spPr>
      </p:pic>
      <p:pic>
        <p:nvPicPr>
          <p:cNvPr id="336" name="Google Shape;336;p16"/>
          <p:cNvPicPr preferRelativeResize="0"/>
          <p:nvPr/>
        </p:nvPicPr>
        <p:blipFill rotWithShape="1">
          <a:blip r:embed="rId8">
            <a:alphaModFix/>
          </a:blip>
          <a:srcRect b="0" l="0" r="0" t="0"/>
          <a:stretch/>
        </p:blipFill>
        <p:spPr>
          <a:xfrm>
            <a:off x="3737708" y="5079569"/>
            <a:ext cx="2677051" cy="10213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
          <p:cNvSpPr txBox="1"/>
          <p:nvPr>
            <p:ph idx="1" type="body"/>
          </p:nvPr>
        </p:nvSpPr>
        <p:spPr>
          <a:xfrm>
            <a:off x="485128" y="4899921"/>
            <a:ext cx="3294709" cy="194114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7F3494"/>
              </a:buClr>
              <a:buSzPts val="1400"/>
              <a:buNone/>
            </a:pPr>
            <a:r>
              <a:rPr lang="en-US" sz="1400"/>
              <a:t>Dit navn</a:t>
            </a:r>
            <a:r>
              <a:rPr lang="en-US" sz="1400"/>
              <a:t>: _____________________</a:t>
            </a:r>
            <a:endParaRPr/>
          </a:p>
          <a:p>
            <a:pPr indent="0" lvl="0" marL="0" rtl="0" algn="l">
              <a:lnSpc>
                <a:spcPct val="100000"/>
              </a:lnSpc>
              <a:spcBef>
                <a:spcPts val="2267"/>
              </a:spcBef>
              <a:spcAft>
                <a:spcPts val="0"/>
              </a:spcAft>
              <a:buClr>
                <a:srgbClr val="7F3494"/>
              </a:buClr>
              <a:buSzPts val="1400"/>
              <a:buNone/>
            </a:pPr>
            <a:r>
              <a:rPr lang="en-US" sz="1400"/>
              <a:t>Email: __________________________</a:t>
            </a:r>
            <a:endParaRPr/>
          </a:p>
          <a:p>
            <a:pPr indent="0" lvl="0" marL="0" rtl="0" algn="l">
              <a:lnSpc>
                <a:spcPct val="100000"/>
              </a:lnSpc>
              <a:spcBef>
                <a:spcPts val="2267"/>
              </a:spcBef>
              <a:spcAft>
                <a:spcPts val="0"/>
              </a:spcAft>
              <a:buClr>
                <a:srgbClr val="7F3494"/>
              </a:buClr>
              <a:buSzPts val="1400"/>
              <a:buNone/>
            </a:pPr>
            <a:r>
              <a:rPr lang="en-US" sz="1400"/>
              <a:t>Start Dato: ______________________</a:t>
            </a:r>
            <a:endParaRPr/>
          </a:p>
          <a:p>
            <a:pPr indent="0" lvl="0" marL="0" rtl="0" algn="l">
              <a:lnSpc>
                <a:spcPct val="100000"/>
              </a:lnSpc>
              <a:spcBef>
                <a:spcPts val="2267"/>
              </a:spcBef>
              <a:spcAft>
                <a:spcPts val="0"/>
              </a:spcAft>
              <a:buClr>
                <a:srgbClr val="7F3494"/>
              </a:buClr>
              <a:buSzPts val="1400"/>
              <a:buNone/>
            </a:pPr>
            <a:r>
              <a:rPr lang="en-US" sz="1400"/>
              <a:t>Slut</a:t>
            </a:r>
            <a:r>
              <a:rPr lang="en-US" sz="1400"/>
              <a:t> Dato: _______________________</a:t>
            </a:r>
            <a:endParaRPr/>
          </a:p>
        </p:txBody>
      </p:sp>
      <p:sp>
        <p:nvSpPr>
          <p:cNvPr id="204" name="Google Shape;204;p2"/>
          <p:cNvSpPr txBox="1"/>
          <p:nvPr>
            <p:ph idx="2" type="body"/>
          </p:nvPr>
        </p:nvSpPr>
        <p:spPr>
          <a:xfrm>
            <a:off x="485128" y="7104186"/>
            <a:ext cx="6302417" cy="2497014"/>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rPr lang="en-US"/>
              <a:t>HOUSING CARE Work-Based Learning (WBL) Pathway er den næste fase i din læringsrejse efter MOOC'en, og den er skabt til at opkvalificere plejepersonale som dig inden for de nye AAL-teknologier (ambient assistant living) i ældreplejesektoren.</a:t>
            </a:r>
            <a:endParaRPr/>
          </a:p>
          <a:p>
            <a:pPr indent="0" lvl="0" marL="0" rtl="0" algn="just">
              <a:lnSpc>
                <a:spcPct val="100000"/>
              </a:lnSpc>
              <a:spcBef>
                <a:spcPts val="0"/>
              </a:spcBef>
              <a:spcAft>
                <a:spcPts val="0"/>
              </a:spcAft>
              <a:buClr>
                <a:schemeClr val="dk1"/>
              </a:buClr>
              <a:buSzPts val="1100"/>
              <a:buFont typeface="Arial"/>
              <a:buNone/>
            </a:pPr>
            <a:r>
              <a:rPr lang="en-US"/>
              <a:t>Den komplette værktøjskasse opfylder behovet for udvikling af digitale færdigheder og deres praktiske beherskelse, især af dem, der er dækket i MOOC'en. Denne fase kan kun finde sted i en arbejdsbaseret kontekst med en værtsorganisation eller et passende/relevant arbejdsmiljø i ældreplejen.</a:t>
            </a:r>
            <a:endParaRPr/>
          </a:p>
          <a:p>
            <a:pPr indent="0" lvl="0" marL="0" rtl="0" algn="just">
              <a:lnSpc>
                <a:spcPct val="100000"/>
              </a:lnSpc>
              <a:spcBef>
                <a:spcPts val="0"/>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100"/>
              <a:buFont typeface="Arial"/>
              <a:buNone/>
            </a:pPr>
            <a:r>
              <a:rPr lang="en-US"/>
              <a:t>Værktøjssættet indeholder en række nyttige værktøjer til at designe og implementere praktiske læringsaktiviteter, der er rettet mod dig som seniormedarbejder. Det arbejdsbaserede forløb omfatter:</a:t>
            </a:r>
            <a:endParaRPr/>
          </a:p>
          <a:p>
            <a:pPr indent="0" lvl="0" marL="0" rtl="0" algn="just">
              <a:lnSpc>
                <a:spcPct val="100000"/>
              </a:lnSpc>
              <a:spcBef>
                <a:spcPts val="0"/>
              </a:spcBef>
              <a:spcAft>
                <a:spcPts val="0"/>
              </a:spcAft>
              <a:buClr>
                <a:schemeClr val="dk1"/>
              </a:buClr>
              <a:buSzPts val="1100"/>
              <a:buFont typeface="Arial"/>
              <a:buNone/>
            </a:pPr>
            <a:r>
              <a:rPr lang="en-US"/>
              <a:t>- Levering af pleje og behandling gennem brug af seniorplejeteknologier;</a:t>
            </a:r>
            <a:endParaRPr/>
          </a:p>
          <a:p>
            <a:pPr indent="0" lvl="0" marL="0" rtl="0" algn="just">
              <a:lnSpc>
                <a:spcPct val="100000"/>
              </a:lnSpc>
              <a:spcBef>
                <a:spcPts val="0"/>
              </a:spcBef>
              <a:spcAft>
                <a:spcPts val="0"/>
              </a:spcAft>
              <a:buClr>
                <a:schemeClr val="dk1"/>
              </a:buClr>
              <a:buSzPts val="1100"/>
              <a:buFont typeface="Arial"/>
              <a:buNone/>
            </a:pPr>
            <a:r>
              <a:rPr lang="en-US"/>
              <a:t>- Vejledning og støtte til undervisere.</a:t>
            </a:r>
            <a:endParaRPr/>
          </a:p>
          <a:p>
            <a:pPr indent="0" lvl="0" marL="0" rtl="0" algn="just">
              <a:lnSpc>
                <a:spcPct val="100000"/>
              </a:lnSpc>
              <a:spcBef>
                <a:spcPts val="0"/>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100"/>
              <a:buFont typeface="Arial"/>
              <a:buNone/>
            </a:pPr>
            <a:r>
              <a:rPr lang="en-US"/>
              <a:t>Dette værktøj vil hjælpe dig med at øge værdien af din WBL-oplevelse. Ved hjælp af det kan du reflektere over de vigtigste læringsresultater, du får i løbet af dine daglige læringsaktiviteter.</a:t>
            </a:r>
            <a:endParaRPr/>
          </a:p>
          <a:p>
            <a:pPr indent="0" lvl="0" marL="0" rtl="0" algn="just">
              <a:lnSpc>
                <a:spcPct val="100000"/>
              </a:lnSpc>
              <a:spcBef>
                <a:spcPts val="0"/>
              </a:spcBef>
              <a:spcAft>
                <a:spcPts val="0"/>
              </a:spcAft>
              <a:buClr>
                <a:schemeClr val="lt1"/>
              </a:buClr>
              <a:buSzPts val="1200"/>
              <a:buNone/>
            </a:pPr>
            <a:r>
              <a:t/>
            </a:r>
            <a:endParaRPr sz="1200"/>
          </a:p>
        </p:txBody>
      </p:sp>
      <p:sp>
        <p:nvSpPr>
          <p:cNvPr id="205" name="Google Shape;205;p2"/>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en-US"/>
              <a:t>‹#›</a:t>
            </a:fld>
            <a:endParaRPr/>
          </a:p>
        </p:txBody>
      </p:sp>
      <p:pic>
        <p:nvPicPr>
          <p:cNvPr descr="White blank spiral notebook with pen and a mobile phone" id="206" name="Google Shape;206;p2"/>
          <p:cNvPicPr preferRelativeResize="0"/>
          <p:nvPr>
            <p:ph idx="4" type="pic"/>
          </p:nvPr>
        </p:nvPicPr>
        <p:blipFill rotWithShape="1">
          <a:blip r:embed="rId3">
            <a:alphaModFix/>
          </a:blip>
          <a:srcRect b="0" l="0" r="0" t="0"/>
          <a:stretch/>
        </p:blipFill>
        <p:spPr>
          <a:xfrm>
            <a:off x="33760" y="3615"/>
            <a:ext cx="7492153" cy="4657608"/>
          </a:xfrm>
          <a:prstGeom prst="rect">
            <a:avLst/>
          </a:prstGeom>
          <a:solidFill>
            <a:srgbClr val="D8D8D8"/>
          </a:solidFill>
          <a:ln cap="flat" cmpd="sng" w="38100">
            <a:solidFill>
              <a:srgbClr val="7F3494"/>
            </a:solidFill>
            <a:prstDash val="solid"/>
            <a:round/>
            <a:headEnd len="sm" w="sm" type="none"/>
            <a:tailEnd len="sm" w="sm" type="none"/>
          </a:ln>
        </p:spPr>
      </p:pic>
      <p:sp>
        <p:nvSpPr>
          <p:cNvPr id="207" name="Google Shape;207;p2"/>
          <p:cNvSpPr txBox="1"/>
          <p:nvPr/>
        </p:nvSpPr>
        <p:spPr>
          <a:xfrm>
            <a:off x="3779838" y="4899921"/>
            <a:ext cx="3294709" cy="172589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3494"/>
              </a:buClr>
              <a:buSzPts val="1400"/>
              <a:buFont typeface="Arial"/>
              <a:buNone/>
            </a:pPr>
            <a:r>
              <a:rPr b="1" lang="en-US">
                <a:solidFill>
                  <a:srgbClr val="7F3494"/>
                </a:solidFill>
                <a:latin typeface="Calibri"/>
                <a:ea typeface="Calibri"/>
                <a:cs typeface="Calibri"/>
                <a:sym typeface="Calibri"/>
              </a:rPr>
              <a:t>Værts</a:t>
            </a:r>
            <a:r>
              <a:rPr b="1" i="0" lang="en-US" sz="1400" u="none" cap="none" strike="noStrike">
                <a:solidFill>
                  <a:srgbClr val="7F3494"/>
                </a:solidFill>
                <a:latin typeface="Calibri"/>
                <a:ea typeface="Calibri"/>
                <a:cs typeface="Calibri"/>
                <a:sym typeface="Calibri"/>
              </a:rPr>
              <a:t> Org: _______________________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267"/>
              </a:spcBef>
              <a:spcAft>
                <a:spcPts val="0"/>
              </a:spcAft>
              <a:buClr>
                <a:srgbClr val="7F3494"/>
              </a:buClr>
              <a:buSzPts val="1400"/>
              <a:buFont typeface="Arial"/>
              <a:buNone/>
            </a:pPr>
            <a:r>
              <a:rPr b="1" lang="en-US">
                <a:solidFill>
                  <a:srgbClr val="7F3494"/>
                </a:solidFill>
                <a:latin typeface="Calibri"/>
                <a:ea typeface="Calibri"/>
                <a:cs typeface="Calibri"/>
                <a:sym typeface="Calibri"/>
              </a:rPr>
              <a:t>Kontakt</a:t>
            </a:r>
            <a:r>
              <a:rPr b="1" i="0" lang="en-US" sz="1400" u="none" cap="none" strike="noStrike">
                <a:solidFill>
                  <a:srgbClr val="7F3494"/>
                </a:solidFill>
                <a:latin typeface="Calibri"/>
                <a:ea typeface="Calibri"/>
                <a:cs typeface="Calibri"/>
                <a:sym typeface="Calibri"/>
              </a:rPr>
              <a:t>:________________________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267"/>
              </a:spcBef>
              <a:spcAft>
                <a:spcPts val="0"/>
              </a:spcAft>
              <a:buClr>
                <a:srgbClr val="7F3494"/>
              </a:buClr>
              <a:buSzPts val="1400"/>
              <a:buFont typeface="Arial"/>
              <a:buNone/>
            </a:pPr>
            <a:r>
              <a:rPr b="1" i="0" lang="en-US" sz="1400" u="none" cap="none" strike="noStrike">
                <a:solidFill>
                  <a:srgbClr val="7F3494"/>
                </a:solidFill>
                <a:latin typeface="Calibri"/>
                <a:ea typeface="Calibri"/>
                <a:cs typeface="Calibri"/>
                <a:sym typeface="Calibri"/>
              </a:rPr>
              <a:t>Tutor:__________________________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267"/>
              </a:spcBef>
              <a:spcAft>
                <a:spcPts val="0"/>
              </a:spcAft>
              <a:buClr>
                <a:srgbClr val="7F3494"/>
              </a:buClr>
              <a:buSzPts val="1400"/>
              <a:buFont typeface="Arial"/>
              <a:buNone/>
            </a:pPr>
            <a:r>
              <a:rPr b="1" lang="en-US">
                <a:solidFill>
                  <a:srgbClr val="7F3494"/>
                </a:solidFill>
                <a:latin typeface="Calibri"/>
                <a:ea typeface="Calibri"/>
                <a:cs typeface="Calibri"/>
                <a:sym typeface="Calibri"/>
              </a:rPr>
              <a:t>Underskrevet af</a:t>
            </a:r>
            <a:r>
              <a:rPr b="1" i="0" lang="en-US" sz="1400" u="none" cap="none" strike="noStrike">
                <a:solidFill>
                  <a:srgbClr val="7F3494"/>
                </a:solidFill>
                <a:latin typeface="Calibri"/>
                <a:ea typeface="Calibri"/>
                <a:cs typeface="Calibri"/>
                <a:sym typeface="Calibri"/>
              </a:rPr>
              <a:t>:_____________________</a:t>
            </a:r>
            <a:endParaRPr b="0" i="0" sz="1400" u="none" cap="none" strike="noStrike">
              <a:solidFill>
                <a:srgbClr val="000000"/>
              </a:solidFill>
              <a:latin typeface="Arial"/>
              <a:ea typeface="Arial"/>
              <a:cs typeface="Arial"/>
              <a:sym typeface="Arial"/>
            </a:endParaRPr>
          </a:p>
        </p:txBody>
      </p:sp>
      <p:grpSp>
        <p:nvGrpSpPr>
          <p:cNvPr id="208" name="Google Shape;208;p2"/>
          <p:cNvGrpSpPr/>
          <p:nvPr/>
        </p:nvGrpSpPr>
        <p:grpSpPr>
          <a:xfrm>
            <a:off x="3329672" y="1276128"/>
            <a:ext cx="2156728" cy="1870217"/>
            <a:chOff x="1659400" y="1572038"/>
            <a:chExt cx="970931" cy="786778"/>
          </a:xfrm>
        </p:grpSpPr>
        <p:sp>
          <p:nvSpPr>
            <p:cNvPr id="209" name="Google Shape;209;p2"/>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10" name="Google Shape;210;p2"/>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
          <p:cNvSpPr txBox="1"/>
          <p:nvPr>
            <p:ph idx="1" type="body"/>
          </p:nvPr>
        </p:nvSpPr>
        <p:spPr>
          <a:xfrm>
            <a:off x="559612" y="1264409"/>
            <a:ext cx="6526988" cy="7937913"/>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92E4B"/>
              </a:buClr>
              <a:buSzPts val="1200"/>
              <a:buNone/>
            </a:pPr>
            <a:r>
              <a:rPr lang="en-US" sz="1200"/>
              <a:t>Formålet med en logbog i forbindelse med arbejdsbaseret læring er at fungere som en struktureret og organiseret registrering af dine erfaringer, refleksioner, resultater og fremskridt gennem hele læringsprocessen. Den spiller en afgørende rolle for at forbedre din WBL-oplevelse og generelle faglige udvikling. Her kan du se hvordan:</a:t>
            </a:r>
            <a:endParaRPr/>
          </a:p>
          <a:p>
            <a:pPr indent="0" lvl="0" marL="0" rtl="0" algn="just">
              <a:lnSpc>
                <a:spcPct val="100000"/>
              </a:lnSpc>
              <a:spcBef>
                <a:spcPts val="0"/>
              </a:spcBef>
              <a:spcAft>
                <a:spcPts val="0"/>
              </a:spcAft>
              <a:buClr>
                <a:srgbClr val="092E4B"/>
              </a:buClr>
              <a:buSzPts val="1200"/>
              <a:buNone/>
            </a:pPr>
            <a:r>
              <a:t/>
            </a:r>
            <a:endParaRPr sz="1200"/>
          </a:p>
          <a:p>
            <a:pPr indent="0" lvl="0" marL="0" rtl="0" algn="just">
              <a:lnSpc>
                <a:spcPct val="100000"/>
              </a:lnSpc>
              <a:spcBef>
                <a:spcPts val="0"/>
              </a:spcBef>
              <a:spcAft>
                <a:spcPts val="0"/>
              </a:spcAft>
              <a:buClr>
                <a:srgbClr val="7F3494"/>
              </a:buClr>
              <a:buSzPts val="1200"/>
              <a:buNone/>
            </a:pPr>
            <a:r>
              <a:rPr b="1" lang="en-US" sz="1200">
                <a:solidFill>
                  <a:srgbClr val="7F3494"/>
                </a:solidFill>
              </a:rPr>
              <a:t>Dokumentation og Reflektion</a:t>
            </a:r>
            <a:r>
              <a:rPr lang="en-US" sz="1200"/>
              <a:t>: </a:t>
            </a:r>
            <a:r>
              <a:rPr lang="en-US" sz="1200"/>
              <a:t>Logbogen er et sted, hvor du kan dokumentere dine daglige aktiviteter, opgaver, projekter og interaktioner. Ved regelmæssigt at reflektere over disse oplevelser får du en dybere forståelse og indsigt i din egen læringsrejse. Refleksion hjælper dig med at identificere, hvad du har lært, hvordan du er vokset, og udvikle en bevidsthed om områder, hvor du kan forbedre dig.</a:t>
            </a:r>
            <a:endParaRPr/>
          </a:p>
          <a:p>
            <a:pPr indent="0" lvl="0" marL="0" rtl="0" algn="just">
              <a:lnSpc>
                <a:spcPct val="100000"/>
              </a:lnSpc>
              <a:spcBef>
                <a:spcPts val="0"/>
              </a:spcBef>
              <a:spcAft>
                <a:spcPts val="0"/>
              </a:spcAft>
              <a:buClr>
                <a:srgbClr val="092E4B"/>
              </a:buClr>
              <a:buSzPts val="1200"/>
              <a:buNone/>
            </a:pPr>
            <a:r>
              <a:t/>
            </a:r>
            <a:endParaRPr sz="1200"/>
          </a:p>
          <a:p>
            <a:pPr indent="0" lvl="0" marL="0" rtl="0" algn="just">
              <a:lnSpc>
                <a:spcPct val="100000"/>
              </a:lnSpc>
              <a:spcBef>
                <a:spcPts val="0"/>
              </a:spcBef>
              <a:spcAft>
                <a:spcPts val="0"/>
              </a:spcAft>
              <a:buClr>
                <a:srgbClr val="7F3494"/>
              </a:buClr>
              <a:buSzPts val="1200"/>
              <a:buNone/>
            </a:pPr>
            <a:r>
              <a:rPr b="1" lang="en-US" sz="1200">
                <a:solidFill>
                  <a:srgbClr val="7F3494"/>
                </a:solidFill>
              </a:rPr>
              <a:t>Forpligtelse</a:t>
            </a:r>
            <a:r>
              <a:rPr lang="en-US" sz="1200"/>
              <a:t>: </a:t>
            </a:r>
            <a:r>
              <a:rPr lang="en-US" sz="1200"/>
              <a:t>At føre en logbog tilskynder til en følelse af forpligtelse. Når du dokumenterer dine mål, målsætninger og opgaver, er det mere sandsynligt, at du forbliver fokuseret og engageret i at nå dem.</a:t>
            </a:r>
            <a:endParaRPr/>
          </a:p>
          <a:p>
            <a:pPr indent="0" lvl="0" marL="0" rtl="0" algn="just">
              <a:lnSpc>
                <a:spcPct val="100000"/>
              </a:lnSpc>
              <a:spcBef>
                <a:spcPts val="0"/>
              </a:spcBef>
              <a:spcAft>
                <a:spcPts val="0"/>
              </a:spcAft>
              <a:buClr>
                <a:srgbClr val="092E4B"/>
              </a:buClr>
              <a:buSzPts val="1200"/>
              <a:buNone/>
            </a:pPr>
            <a:r>
              <a:t/>
            </a:r>
            <a:endParaRPr sz="1200"/>
          </a:p>
          <a:p>
            <a:pPr indent="0" lvl="0" marL="0" rtl="0" algn="just">
              <a:lnSpc>
                <a:spcPct val="100000"/>
              </a:lnSpc>
              <a:spcBef>
                <a:spcPts val="0"/>
              </a:spcBef>
              <a:spcAft>
                <a:spcPts val="0"/>
              </a:spcAft>
              <a:buClr>
                <a:srgbClr val="7F3494"/>
              </a:buClr>
              <a:buSzPts val="1200"/>
              <a:buNone/>
            </a:pPr>
            <a:r>
              <a:rPr b="1" lang="en-US" sz="1200">
                <a:solidFill>
                  <a:srgbClr val="7F3494"/>
                </a:solidFill>
              </a:rPr>
              <a:t>Bevis for læring</a:t>
            </a:r>
            <a:r>
              <a:rPr b="1" lang="en-US" sz="1200">
                <a:solidFill>
                  <a:srgbClr val="7F3494"/>
                </a:solidFill>
              </a:rPr>
              <a:t>: </a:t>
            </a:r>
            <a:r>
              <a:rPr lang="en-US" sz="1200"/>
              <a:t>Logbogen fungerer som et håndgribeligt bevis på dine fremskridt og resultater. Når du skal demonstrere dine færdigheder og resultater over for vejledere, tutorer eller potentielle arbejdsgivere, kan du henvise til specifikke eksempler og opgaver, der er beskrevet i din logbog.</a:t>
            </a:r>
            <a:endParaRPr/>
          </a:p>
          <a:p>
            <a:pPr indent="0" lvl="0" marL="0" rtl="0" algn="just">
              <a:lnSpc>
                <a:spcPct val="100000"/>
              </a:lnSpc>
              <a:spcBef>
                <a:spcPts val="0"/>
              </a:spcBef>
              <a:spcAft>
                <a:spcPts val="0"/>
              </a:spcAft>
              <a:buClr>
                <a:srgbClr val="092E4B"/>
              </a:buClr>
              <a:buSzPts val="1200"/>
              <a:buNone/>
            </a:pPr>
            <a:r>
              <a:t/>
            </a:r>
            <a:endParaRPr sz="1200"/>
          </a:p>
          <a:p>
            <a:pPr indent="0" lvl="0" marL="0" rtl="0" algn="just">
              <a:lnSpc>
                <a:spcPct val="100000"/>
              </a:lnSpc>
              <a:spcBef>
                <a:spcPts val="0"/>
              </a:spcBef>
              <a:spcAft>
                <a:spcPts val="0"/>
              </a:spcAft>
              <a:buClr>
                <a:srgbClr val="7F3494"/>
              </a:buClr>
              <a:buSzPts val="1200"/>
              <a:buNone/>
            </a:pPr>
            <a:r>
              <a:rPr b="1" lang="en-US" sz="1200">
                <a:solidFill>
                  <a:srgbClr val="7F3494"/>
                </a:solidFill>
              </a:rPr>
              <a:t>Målopfølgning</a:t>
            </a:r>
            <a:r>
              <a:rPr lang="en-US" sz="1200"/>
              <a:t>: </a:t>
            </a:r>
            <a:r>
              <a:rPr lang="en-US" sz="1200"/>
              <a:t>Du kan bruge logbogen til at spore dine fremskridt mod de læringsmål og kompetencer, der er fastsat for WBL-programmet. Denne opfølgning hjælper dig med at holde dig på linje med dine mål og foretage de nødvendige justeringer undervejs.</a:t>
            </a:r>
            <a:endParaRPr/>
          </a:p>
          <a:p>
            <a:pPr indent="0" lvl="0" marL="0" rtl="0" algn="just">
              <a:lnSpc>
                <a:spcPct val="100000"/>
              </a:lnSpc>
              <a:spcBef>
                <a:spcPts val="0"/>
              </a:spcBef>
              <a:spcAft>
                <a:spcPts val="0"/>
              </a:spcAft>
              <a:buClr>
                <a:srgbClr val="092E4B"/>
              </a:buClr>
              <a:buSzPts val="1200"/>
              <a:buNone/>
            </a:pPr>
            <a:r>
              <a:t/>
            </a:r>
            <a:endParaRPr sz="1200"/>
          </a:p>
          <a:p>
            <a:pPr indent="0" lvl="0" marL="0" rtl="0" algn="just">
              <a:lnSpc>
                <a:spcPct val="100000"/>
              </a:lnSpc>
              <a:spcBef>
                <a:spcPts val="0"/>
              </a:spcBef>
              <a:spcAft>
                <a:spcPts val="0"/>
              </a:spcAft>
              <a:buClr>
                <a:srgbClr val="7F3494"/>
              </a:buClr>
              <a:buSzPts val="1200"/>
              <a:buNone/>
            </a:pPr>
            <a:r>
              <a:rPr b="1" lang="en-US" sz="1200">
                <a:solidFill>
                  <a:srgbClr val="7F3494"/>
                </a:solidFill>
              </a:rPr>
              <a:t>Feedback og rådgivning</a:t>
            </a:r>
            <a:r>
              <a:rPr lang="en-US" sz="1200"/>
              <a:t>: </a:t>
            </a:r>
            <a:r>
              <a:rPr lang="en-US" sz="1200"/>
              <a:t>Supervisorer, tutorer eller andre kan give feedback og vejledning baseret på dine logbogsnotater. De kan give indsigt i din præstation, foreslå strategier til forbedring og hjælpe dig med at tilpasse dine erfaringer til dine læringsmål.</a:t>
            </a:r>
            <a:endParaRPr/>
          </a:p>
          <a:p>
            <a:pPr indent="0" lvl="0" marL="0" rtl="0" algn="just">
              <a:lnSpc>
                <a:spcPct val="100000"/>
              </a:lnSpc>
              <a:spcBef>
                <a:spcPts val="0"/>
              </a:spcBef>
              <a:spcAft>
                <a:spcPts val="0"/>
              </a:spcAft>
              <a:buClr>
                <a:srgbClr val="092E4B"/>
              </a:buClr>
              <a:buSzPts val="1200"/>
              <a:buNone/>
            </a:pPr>
            <a:r>
              <a:t/>
            </a:r>
            <a:endParaRPr sz="1200"/>
          </a:p>
          <a:p>
            <a:pPr indent="0" lvl="0" marL="0" rtl="0" algn="just">
              <a:lnSpc>
                <a:spcPct val="100000"/>
              </a:lnSpc>
              <a:spcBef>
                <a:spcPts val="0"/>
              </a:spcBef>
              <a:spcAft>
                <a:spcPts val="0"/>
              </a:spcAft>
              <a:buClr>
                <a:srgbClr val="7F3494"/>
              </a:buClr>
              <a:buSzPts val="1200"/>
              <a:buNone/>
            </a:pPr>
            <a:r>
              <a:rPr b="1" lang="en-US" sz="1200">
                <a:solidFill>
                  <a:srgbClr val="7F3494"/>
                </a:solidFill>
              </a:rPr>
              <a:t>Fremmer kritisk tænkning</a:t>
            </a:r>
            <a:r>
              <a:rPr lang="en-US" sz="1200"/>
              <a:t>: </a:t>
            </a:r>
            <a:r>
              <a:rPr lang="en-US" sz="1200"/>
              <a:t>At skrive om sine oplevelser opmuntrer til kritisk tænkning. Du analyserer situationer, overvejer forskellige perspektiver og evaluerer dine handlinger og beslutninger.</a:t>
            </a:r>
            <a:endParaRPr/>
          </a:p>
          <a:p>
            <a:pPr indent="0" lvl="0" marL="0" rtl="0" algn="just">
              <a:lnSpc>
                <a:spcPct val="100000"/>
              </a:lnSpc>
              <a:spcBef>
                <a:spcPts val="0"/>
              </a:spcBef>
              <a:spcAft>
                <a:spcPts val="0"/>
              </a:spcAft>
              <a:buClr>
                <a:srgbClr val="092E4B"/>
              </a:buClr>
              <a:buSzPts val="1200"/>
              <a:buNone/>
            </a:pPr>
            <a:r>
              <a:t/>
            </a:r>
            <a:endParaRPr sz="1200"/>
          </a:p>
          <a:p>
            <a:pPr indent="0" lvl="0" marL="0" rtl="0" algn="just">
              <a:lnSpc>
                <a:spcPct val="100000"/>
              </a:lnSpc>
              <a:spcBef>
                <a:spcPts val="0"/>
              </a:spcBef>
              <a:spcAft>
                <a:spcPts val="0"/>
              </a:spcAft>
              <a:buClr>
                <a:srgbClr val="7F3494"/>
              </a:buClr>
              <a:buSzPts val="1200"/>
              <a:buNone/>
            </a:pPr>
            <a:r>
              <a:rPr b="1" lang="en-US" sz="1200">
                <a:solidFill>
                  <a:srgbClr val="7F3494"/>
                </a:solidFill>
              </a:rPr>
              <a:t>Professionel udvikling</a:t>
            </a:r>
            <a:r>
              <a:rPr b="1" lang="en-US" sz="1200">
                <a:solidFill>
                  <a:srgbClr val="7F3494"/>
                </a:solidFill>
              </a:rPr>
              <a:t>: </a:t>
            </a:r>
            <a:r>
              <a:rPr lang="en-US" sz="1200"/>
              <a:t>En velholdt logbog kan blive en værdifuld ressource, når du forbereder dig til præstationsevalueringer, jobsamtaler eller videreuddannelse. Den viser dit engagement i læring og vækst.</a:t>
            </a:r>
            <a:endParaRPr/>
          </a:p>
          <a:p>
            <a:pPr indent="0" lvl="0" marL="0" rtl="0" algn="just">
              <a:lnSpc>
                <a:spcPct val="100000"/>
              </a:lnSpc>
              <a:spcBef>
                <a:spcPts val="0"/>
              </a:spcBef>
              <a:spcAft>
                <a:spcPts val="0"/>
              </a:spcAft>
              <a:buClr>
                <a:srgbClr val="092E4B"/>
              </a:buClr>
              <a:buSzPts val="1200"/>
              <a:buNone/>
            </a:pPr>
            <a:r>
              <a:t/>
            </a:r>
            <a:endParaRPr sz="1200"/>
          </a:p>
          <a:p>
            <a:pPr indent="0" lvl="0" marL="0" rtl="0" algn="just">
              <a:lnSpc>
                <a:spcPct val="100000"/>
              </a:lnSpc>
              <a:spcBef>
                <a:spcPts val="0"/>
              </a:spcBef>
              <a:spcAft>
                <a:spcPts val="0"/>
              </a:spcAft>
              <a:buClr>
                <a:srgbClr val="7F3494"/>
              </a:buClr>
              <a:buSzPts val="1200"/>
              <a:buNone/>
            </a:pPr>
            <a:r>
              <a:rPr b="1" lang="en-US" sz="1200">
                <a:solidFill>
                  <a:srgbClr val="7F3494"/>
                </a:solidFill>
              </a:rPr>
              <a:t>Langsigtet læring</a:t>
            </a:r>
            <a:r>
              <a:rPr b="1" lang="en-US" sz="1200">
                <a:solidFill>
                  <a:srgbClr val="7F3494"/>
                </a:solidFill>
              </a:rPr>
              <a:t>: </a:t>
            </a:r>
            <a:r>
              <a:rPr lang="en-US" sz="1200"/>
              <a:t>Logbogen handler ikke kun om den umiddelbare læringsoplevelse; den er et værktøj til livslang læring. Du kan vende tilbage til din logbog i fremtiden for at genbesøge det, du har lært, genopfriske din hukommelse og bygge videre på dine erfaringer.</a:t>
            </a:r>
            <a:endParaRPr/>
          </a:p>
          <a:p>
            <a:pPr indent="0" lvl="0" marL="0" rtl="0" algn="just">
              <a:lnSpc>
                <a:spcPct val="100000"/>
              </a:lnSpc>
              <a:spcBef>
                <a:spcPts val="0"/>
              </a:spcBef>
              <a:spcAft>
                <a:spcPts val="0"/>
              </a:spcAft>
              <a:buClr>
                <a:srgbClr val="092E4B"/>
              </a:buClr>
              <a:buSzPts val="1200"/>
              <a:buNone/>
            </a:pPr>
            <a:r>
              <a:t/>
            </a:r>
            <a:endParaRPr sz="1200"/>
          </a:p>
          <a:p>
            <a:pPr indent="0" lvl="0" marL="0" rtl="0" algn="just">
              <a:lnSpc>
                <a:spcPct val="100000"/>
              </a:lnSpc>
              <a:spcBef>
                <a:spcPts val="0"/>
              </a:spcBef>
              <a:spcAft>
                <a:spcPts val="0"/>
              </a:spcAft>
              <a:buClr>
                <a:srgbClr val="092E4B"/>
              </a:buClr>
              <a:buSzPts val="1200"/>
              <a:buNone/>
            </a:pPr>
            <a:r>
              <a:t/>
            </a:r>
            <a:endParaRPr sz="1200"/>
          </a:p>
          <a:p>
            <a:pPr indent="0" lvl="0" marL="0" rtl="0" algn="just">
              <a:lnSpc>
                <a:spcPct val="100000"/>
              </a:lnSpc>
              <a:spcBef>
                <a:spcPts val="0"/>
              </a:spcBef>
              <a:spcAft>
                <a:spcPts val="0"/>
              </a:spcAft>
              <a:buClr>
                <a:srgbClr val="092E4B"/>
              </a:buClr>
              <a:buSzPts val="1200"/>
              <a:buNone/>
            </a:pPr>
            <a:r>
              <a:rPr lang="en-US" sz="1200"/>
              <a:t>Overordnet set forvandler logbogen din arbejdsbaserede læringserfaring til en struktureret fortælling om vækst, udvikling og præstation. Den giver plads til at indfange både de praktiske og reflekterende aspekter af din rejse og skaber en omfattende oversigt over dine faglige og personlige fremskridt.</a:t>
            </a:r>
            <a:endParaRPr/>
          </a:p>
          <a:p>
            <a:pPr indent="0" lvl="0" marL="0" rtl="0" algn="just">
              <a:lnSpc>
                <a:spcPct val="100000"/>
              </a:lnSpc>
              <a:spcBef>
                <a:spcPts val="0"/>
              </a:spcBef>
              <a:spcAft>
                <a:spcPts val="0"/>
              </a:spcAft>
              <a:buClr>
                <a:srgbClr val="092E4B"/>
              </a:buClr>
              <a:buSzPts val="1200"/>
              <a:buNone/>
            </a:pPr>
            <a:r>
              <a:t/>
            </a:r>
            <a:endParaRPr sz="1200"/>
          </a:p>
          <a:p>
            <a:pPr indent="0" lvl="0" marL="0" rtl="0" algn="just">
              <a:lnSpc>
                <a:spcPct val="100000"/>
              </a:lnSpc>
              <a:spcBef>
                <a:spcPts val="0"/>
              </a:spcBef>
              <a:spcAft>
                <a:spcPts val="0"/>
              </a:spcAft>
              <a:buClr>
                <a:srgbClr val="092E4B"/>
              </a:buClr>
              <a:buSzPts val="1200"/>
              <a:buNone/>
            </a:pPr>
            <a:r>
              <a:t/>
            </a:r>
            <a:endParaRPr sz="1200"/>
          </a:p>
          <a:p>
            <a:pPr indent="0" lvl="0" marL="0" rtl="0" algn="just">
              <a:lnSpc>
                <a:spcPct val="100000"/>
              </a:lnSpc>
              <a:spcBef>
                <a:spcPts val="0"/>
              </a:spcBef>
              <a:spcAft>
                <a:spcPts val="0"/>
              </a:spcAft>
              <a:buClr>
                <a:srgbClr val="092E4B"/>
              </a:buClr>
              <a:buSzPts val="1200"/>
              <a:buNone/>
            </a:pPr>
            <a:r>
              <a:t/>
            </a:r>
            <a:endParaRPr sz="1200"/>
          </a:p>
          <a:p>
            <a:pPr indent="0" lvl="0" marL="0" rtl="0" algn="just">
              <a:lnSpc>
                <a:spcPct val="100000"/>
              </a:lnSpc>
              <a:spcBef>
                <a:spcPts val="0"/>
              </a:spcBef>
              <a:spcAft>
                <a:spcPts val="0"/>
              </a:spcAft>
              <a:buClr>
                <a:srgbClr val="092E4B"/>
              </a:buClr>
              <a:buSzPts val="1200"/>
              <a:buNone/>
            </a:pPr>
            <a:r>
              <a:t/>
            </a:r>
            <a:endParaRPr sz="1200"/>
          </a:p>
          <a:p>
            <a:pPr indent="0" lvl="0" marL="0" rtl="0" algn="just">
              <a:lnSpc>
                <a:spcPct val="100000"/>
              </a:lnSpc>
              <a:spcBef>
                <a:spcPts val="0"/>
              </a:spcBef>
              <a:spcAft>
                <a:spcPts val="0"/>
              </a:spcAft>
              <a:buClr>
                <a:srgbClr val="092E4B"/>
              </a:buClr>
              <a:buSzPts val="1200"/>
              <a:buNone/>
            </a:pPr>
            <a:r>
              <a:t/>
            </a:r>
            <a:endParaRPr sz="1200"/>
          </a:p>
          <a:p>
            <a:pPr indent="0" lvl="0" marL="0" rtl="0" algn="just">
              <a:lnSpc>
                <a:spcPct val="100000"/>
              </a:lnSpc>
              <a:spcBef>
                <a:spcPts val="0"/>
              </a:spcBef>
              <a:spcAft>
                <a:spcPts val="0"/>
              </a:spcAft>
              <a:buClr>
                <a:srgbClr val="092E4B"/>
              </a:buClr>
              <a:buSzPts val="1200"/>
              <a:buNone/>
            </a:pPr>
            <a:r>
              <a:t/>
            </a:r>
            <a:endParaRPr sz="1200"/>
          </a:p>
        </p:txBody>
      </p:sp>
      <p:sp>
        <p:nvSpPr>
          <p:cNvPr id="216" name="Google Shape;216;p3"/>
          <p:cNvSpPr txBox="1"/>
          <p:nvPr>
            <p:ph idx="2" type="body"/>
          </p:nvPr>
        </p:nvSpPr>
        <p:spPr>
          <a:xfrm>
            <a:off x="515712" y="660137"/>
            <a:ext cx="6570888" cy="53561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7F3494"/>
              </a:buClr>
              <a:buSzPts val="2200"/>
              <a:buNone/>
            </a:pPr>
            <a:r>
              <a:rPr lang="en-US"/>
              <a:t>Formålet med denne logbog</a:t>
            </a:r>
            <a:endParaRPr/>
          </a:p>
        </p:txBody>
      </p:sp>
      <p:sp>
        <p:nvSpPr>
          <p:cNvPr id="217" name="Google Shape;217;p3"/>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en-US"/>
              <a:t>‹#›</a:t>
            </a:fld>
            <a:endParaRPr/>
          </a:p>
        </p:txBody>
      </p:sp>
      <p:sp>
        <p:nvSpPr>
          <p:cNvPr id="218" name="Google Shape;218;p3"/>
          <p:cNvSpPr txBox="1"/>
          <p:nvPr/>
        </p:nvSpPr>
        <p:spPr>
          <a:xfrm>
            <a:off x="1145879" y="9003383"/>
            <a:ext cx="5854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a:solidFill>
                  <a:srgbClr val="7F3494"/>
                </a:solidFill>
                <a:latin typeface="Calibri"/>
                <a:ea typeface="Calibri"/>
                <a:cs typeface="Calibri"/>
                <a:sym typeface="Calibri"/>
              </a:rPr>
              <a:t>Husk:</a:t>
            </a:r>
            <a:endParaRPr b="1">
              <a:solidFill>
                <a:srgbClr val="7F3494"/>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US">
                <a:solidFill>
                  <a:srgbClr val="7F3494"/>
                </a:solidFill>
                <a:latin typeface="Calibri"/>
                <a:ea typeface="Calibri"/>
                <a:cs typeface="Calibri"/>
                <a:sym typeface="Calibri"/>
              </a:rPr>
              <a:t>Logbogen skal tilpasses din unikke læringsrejse og de specifikke krav til din WBL-rejse. </a:t>
            </a:r>
            <a:endParaRPr>
              <a:solidFill>
                <a:srgbClr val="7F3494"/>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US">
                <a:solidFill>
                  <a:srgbClr val="7F3494"/>
                </a:solidFill>
                <a:latin typeface="Calibri"/>
                <a:ea typeface="Calibri"/>
                <a:cs typeface="Calibri"/>
                <a:sym typeface="Calibri"/>
              </a:rPr>
              <a:t>Regelmæssig opdatering og refleksion over dine erfaringer vil forbedre din forståelse, dine færdigheder og din overordnede faglige udvikling.</a:t>
            </a:r>
            <a:endParaRPr>
              <a:solidFill>
                <a:srgbClr val="7F34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a:solidFill>
                <a:srgbClr val="7F3494"/>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Gold star confetti in star-shaped tin" id="223" name="Google Shape;223;p4"/>
          <p:cNvPicPr preferRelativeResize="0"/>
          <p:nvPr>
            <p:ph idx="2" type="pic"/>
          </p:nvPr>
        </p:nvPicPr>
        <p:blipFill rotWithShape="1">
          <a:blip r:embed="rId3">
            <a:alphaModFix/>
          </a:blip>
          <a:srcRect b="0" l="0" r="0" t="0"/>
          <a:stretch/>
        </p:blipFill>
        <p:spPr>
          <a:xfrm>
            <a:off x="1" y="-11581"/>
            <a:ext cx="7559675" cy="2723566"/>
          </a:xfrm>
          <a:prstGeom prst="rect">
            <a:avLst/>
          </a:prstGeom>
          <a:solidFill>
            <a:srgbClr val="D8D8D8"/>
          </a:solidFill>
          <a:ln>
            <a:noFill/>
          </a:ln>
        </p:spPr>
      </p:pic>
      <p:sp>
        <p:nvSpPr>
          <p:cNvPr id="224" name="Google Shape;224;p4"/>
          <p:cNvSpPr txBox="1"/>
          <p:nvPr>
            <p:ph idx="1" type="body"/>
          </p:nvPr>
        </p:nvSpPr>
        <p:spPr>
          <a:xfrm>
            <a:off x="700479" y="2854518"/>
            <a:ext cx="6032830" cy="80308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4BAA2"/>
              </a:buClr>
              <a:buSzPts val="2200"/>
              <a:buNone/>
            </a:pPr>
            <a:r>
              <a:rPr lang="en-US"/>
              <a:t>Eksempel på eller vejledende læringsudbytte</a:t>
            </a:r>
            <a:endParaRPr/>
          </a:p>
        </p:txBody>
      </p:sp>
      <p:sp>
        <p:nvSpPr>
          <p:cNvPr id="225" name="Google Shape;225;p4"/>
          <p:cNvSpPr txBox="1"/>
          <p:nvPr>
            <p:ph idx="3" type="body"/>
          </p:nvPr>
        </p:nvSpPr>
        <p:spPr>
          <a:xfrm>
            <a:off x="470487" y="4090122"/>
            <a:ext cx="6664068" cy="5888181"/>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7F3494"/>
              </a:buClr>
              <a:buSzPts val="1200"/>
              <a:buNone/>
            </a:pPr>
            <a:r>
              <a:rPr b="1" lang="en-US" sz="1200">
                <a:solidFill>
                  <a:srgbClr val="7F3494"/>
                </a:solidFill>
              </a:rPr>
              <a:t>Ved afslutningen af WBL Pathway vil du som deltager/plejepersonale være i stand til at:</a:t>
            </a:r>
            <a:endParaRPr/>
          </a:p>
          <a:p>
            <a:pPr indent="-171450" lvl="0" marL="171450" rtl="0" algn="just">
              <a:lnSpc>
                <a:spcPct val="150000"/>
              </a:lnSpc>
              <a:spcBef>
                <a:spcPts val="0"/>
              </a:spcBef>
              <a:spcAft>
                <a:spcPts val="0"/>
              </a:spcAft>
              <a:buSzPts val="1200"/>
              <a:buChar char="•"/>
            </a:pPr>
            <a:r>
              <a:rPr lang="en-US" sz="1200"/>
              <a:t>opdage og analysere den ældres situation for at forstå de vigtigste plejebehov;</a:t>
            </a:r>
            <a:endParaRPr sz="1200"/>
          </a:p>
          <a:p>
            <a:pPr indent="-171450" lvl="0" marL="171450" rtl="0" algn="just">
              <a:lnSpc>
                <a:spcPct val="150000"/>
              </a:lnSpc>
              <a:spcBef>
                <a:spcPts val="0"/>
              </a:spcBef>
              <a:spcAft>
                <a:spcPts val="0"/>
              </a:spcAft>
              <a:buSzPts val="1200"/>
              <a:buChar char="•"/>
            </a:pPr>
            <a:r>
              <a:rPr lang="en-US" sz="1200"/>
              <a:t>designe en individuel intervention ved at anvende viden om tilgængelige teknologier og apps;</a:t>
            </a:r>
            <a:endParaRPr sz="1200"/>
          </a:p>
          <a:p>
            <a:pPr indent="-171450" lvl="0" marL="171450" rtl="0" algn="just">
              <a:lnSpc>
                <a:spcPct val="150000"/>
              </a:lnSpc>
              <a:spcBef>
                <a:spcPts val="0"/>
              </a:spcBef>
              <a:spcAft>
                <a:spcPts val="0"/>
              </a:spcAft>
              <a:buSzPts val="1200"/>
              <a:buChar char="•"/>
            </a:pPr>
            <a:r>
              <a:rPr lang="en-US" sz="1200"/>
              <a:t>udvælge de relevante teknologier og apps baseret på den gennemførte behovsanalyse;</a:t>
            </a:r>
            <a:endParaRPr sz="1200"/>
          </a:p>
          <a:p>
            <a:pPr indent="-171450" lvl="0" marL="171450" rtl="0" algn="just">
              <a:lnSpc>
                <a:spcPct val="150000"/>
              </a:lnSpc>
              <a:spcBef>
                <a:spcPts val="0"/>
              </a:spcBef>
              <a:spcAft>
                <a:spcPts val="0"/>
              </a:spcAft>
              <a:buSzPts val="1200"/>
              <a:buChar char="•"/>
            </a:pPr>
            <a:r>
              <a:rPr lang="en-US" sz="1200"/>
              <a:t>anvende og bruge teknologier og apps i den pleje og støtte, der ydes til den ældre.</a:t>
            </a:r>
            <a:r>
              <a:rPr lang="en-US" sz="1200"/>
              <a:t>;</a:t>
            </a:r>
            <a:endParaRPr/>
          </a:p>
          <a:p>
            <a:pPr indent="0" lvl="0" marL="0" rtl="0" algn="just">
              <a:lnSpc>
                <a:spcPct val="150000"/>
              </a:lnSpc>
              <a:spcBef>
                <a:spcPts val="0"/>
              </a:spcBef>
              <a:spcAft>
                <a:spcPts val="0"/>
              </a:spcAft>
              <a:buClr>
                <a:srgbClr val="092E4B"/>
              </a:buClr>
              <a:buSzPts val="800"/>
              <a:buNone/>
            </a:pPr>
            <a:r>
              <a:t/>
            </a:r>
            <a:endParaRPr b="1" sz="800">
              <a:solidFill>
                <a:srgbClr val="7F3494"/>
              </a:solidFill>
            </a:endParaRPr>
          </a:p>
          <a:p>
            <a:pPr indent="0" lvl="0" marL="0" rtl="0" algn="just">
              <a:lnSpc>
                <a:spcPct val="150000"/>
              </a:lnSpc>
              <a:spcBef>
                <a:spcPts val="0"/>
              </a:spcBef>
              <a:spcAft>
                <a:spcPts val="0"/>
              </a:spcAft>
              <a:buClr>
                <a:srgbClr val="7F3494"/>
              </a:buClr>
              <a:buSzPts val="1200"/>
              <a:buNone/>
            </a:pPr>
            <a:r>
              <a:rPr b="1" lang="en-US" sz="1200">
                <a:solidFill>
                  <a:srgbClr val="7F3494"/>
                </a:solidFill>
              </a:rPr>
              <a:t>Nogle af de personlige læringsresultater eller kompetencer, der er udviklet eller opnået, kan omfatte</a:t>
            </a:r>
            <a:r>
              <a:rPr b="1" lang="en-US" sz="1200">
                <a:solidFill>
                  <a:srgbClr val="7F3494"/>
                </a:solidFill>
              </a:rPr>
              <a:t>:</a:t>
            </a:r>
            <a:endParaRPr/>
          </a:p>
          <a:p>
            <a:pPr indent="-171450" lvl="0" marL="171450" rtl="0" algn="just">
              <a:lnSpc>
                <a:spcPct val="100000"/>
              </a:lnSpc>
              <a:spcBef>
                <a:spcPts val="600"/>
              </a:spcBef>
              <a:spcAft>
                <a:spcPts val="0"/>
              </a:spcAft>
              <a:buClr>
                <a:srgbClr val="092E4B"/>
              </a:buClr>
              <a:buSzPts val="1200"/>
              <a:buFont typeface="Arial"/>
              <a:buChar char="•"/>
            </a:pPr>
            <a:r>
              <a:rPr b="1" lang="en-US" sz="1200"/>
              <a:t>Forbedrede kommunikationsevner:</a:t>
            </a:r>
            <a:r>
              <a:rPr b="1" lang="en-US" sz="1200"/>
              <a:t> </a:t>
            </a:r>
            <a:r>
              <a:rPr lang="en-US" sz="1200"/>
              <a:t>Forbedrede skriftlige og mundtlige kommunikationsevner gennem regelmæssig interaktion med kolleger, tutorer, undervisere og brugere.</a:t>
            </a:r>
            <a:endParaRPr/>
          </a:p>
          <a:p>
            <a:pPr indent="-171450" lvl="0" marL="171450" rtl="0" algn="just">
              <a:lnSpc>
                <a:spcPct val="100000"/>
              </a:lnSpc>
              <a:spcBef>
                <a:spcPts val="600"/>
              </a:spcBef>
              <a:spcAft>
                <a:spcPts val="0"/>
              </a:spcAft>
              <a:buClr>
                <a:srgbClr val="092E4B"/>
              </a:buClr>
              <a:buSzPts val="1200"/>
              <a:buFont typeface="Arial"/>
              <a:buChar char="•"/>
            </a:pPr>
            <a:r>
              <a:rPr b="1" lang="en-US" sz="1200"/>
              <a:t>Effektiv tidsstyring</a:t>
            </a:r>
            <a:r>
              <a:rPr b="1" lang="en-US" sz="1200"/>
              <a:t>: </a:t>
            </a:r>
            <a:r>
              <a:rPr lang="en-US" sz="1200"/>
              <a:t>Udvikle strategier til at prioritere opgaver, overholde deadlines og balancere flere ansvarsområder. Lære at allokere tid effektivt til forskellige opgaver og aktiviteter.</a:t>
            </a:r>
            <a:endParaRPr/>
          </a:p>
          <a:p>
            <a:pPr indent="-171450" lvl="0" marL="171450" rtl="0" algn="just">
              <a:lnSpc>
                <a:spcPct val="100000"/>
              </a:lnSpc>
              <a:spcBef>
                <a:spcPts val="600"/>
              </a:spcBef>
              <a:spcAft>
                <a:spcPts val="0"/>
              </a:spcAft>
              <a:buClr>
                <a:srgbClr val="092E4B"/>
              </a:buClr>
              <a:buSzPts val="1200"/>
              <a:buFont typeface="Arial"/>
              <a:buChar char="•"/>
            </a:pPr>
            <a:r>
              <a:rPr b="1" lang="en-US" sz="1200"/>
              <a:t>Håndtering af relationer</a:t>
            </a:r>
            <a:r>
              <a:rPr b="1" lang="en-US" sz="1200"/>
              <a:t>: </a:t>
            </a:r>
            <a:r>
              <a:rPr lang="en-US" sz="1200"/>
              <a:t>Lær at etablere og vedligeholde positive relationer med borgere eller ældre patienter. Forstå deres behov, yde fremragende service og håndtere bekymringer.</a:t>
            </a:r>
            <a:endParaRPr/>
          </a:p>
          <a:p>
            <a:pPr indent="-171450" lvl="0" marL="171450" rtl="0" algn="just">
              <a:lnSpc>
                <a:spcPct val="100000"/>
              </a:lnSpc>
              <a:spcBef>
                <a:spcPts val="600"/>
              </a:spcBef>
              <a:spcAft>
                <a:spcPts val="0"/>
              </a:spcAft>
              <a:buClr>
                <a:srgbClr val="092E4B"/>
              </a:buClr>
              <a:buSzPts val="1200"/>
              <a:buFont typeface="Arial"/>
              <a:buChar char="•"/>
            </a:pPr>
            <a:r>
              <a:rPr b="1" lang="en-US" sz="1200"/>
              <a:t>Evner til problemløsning: </a:t>
            </a:r>
            <a:r>
              <a:rPr lang="en-US" sz="1200"/>
              <a:t>Udvikle kritisk tænkning til at analysere problemer, identificere grundlæggende årsager og foreslå effektive løsninger. Samtidig lærer du at samarbejde med teammedlemmer om at brainstorme og implementere løsninger.</a:t>
            </a:r>
            <a:endParaRPr/>
          </a:p>
          <a:p>
            <a:pPr indent="-171450" lvl="0" marL="171450" rtl="0" algn="just">
              <a:lnSpc>
                <a:spcPct val="100000"/>
              </a:lnSpc>
              <a:spcBef>
                <a:spcPts val="600"/>
              </a:spcBef>
              <a:spcAft>
                <a:spcPts val="0"/>
              </a:spcAft>
              <a:buClr>
                <a:srgbClr val="092E4B"/>
              </a:buClr>
              <a:buSzPts val="1200"/>
              <a:buFont typeface="Arial"/>
              <a:buChar char="•"/>
            </a:pPr>
            <a:r>
              <a:rPr b="1" lang="en-US" sz="1200"/>
              <a:t>Lederskab og teamwork: </a:t>
            </a:r>
            <a:r>
              <a:rPr lang="en-US" sz="1200"/>
              <a:t>Samarbejd effektivt i et team, bidrag med dine færdigheder og ideer, mens du respekterer andres synspunkter. Påtage sig lederroller i gruppeopgaver, vejlede og motivere teammedlemmer.</a:t>
            </a:r>
            <a:endParaRPr/>
          </a:p>
          <a:p>
            <a:pPr indent="-171450" lvl="0" marL="171450" rtl="0" algn="just">
              <a:lnSpc>
                <a:spcPct val="100000"/>
              </a:lnSpc>
              <a:spcBef>
                <a:spcPts val="600"/>
              </a:spcBef>
              <a:spcAft>
                <a:spcPts val="0"/>
              </a:spcAft>
              <a:buClr>
                <a:srgbClr val="092E4B"/>
              </a:buClr>
              <a:buSzPts val="1200"/>
              <a:buFont typeface="Arial"/>
              <a:buChar char="•"/>
            </a:pPr>
            <a:r>
              <a:rPr b="1" lang="en-US" sz="1200"/>
              <a:t>Teknisk færdighed: </a:t>
            </a:r>
            <a:r>
              <a:rPr lang="en-US" sz="1200"/>
              <a:t>Opnå færdighed i at bruge specifik software, værktøjer eller udstyr, der er relevant for dit plejearbejde. Få praktisk erfaring med almindeligt anvendte teknologier, især dem, der blev nævnt i MOOC'en.</a:t>
            </a:r>
            <a:endParaRPr/>
          </a:p>
          <a:p>
            <a:pPr indent="-171450" lvl="0" marL="171450" rtl="0" algn="just">
              <a:lnSpc>
                <a:spcPct val="100000"/>
              </a:lnSpc>
              <a:spcBef>
                <a:spcPts val="600"/>
              </a:spcBef>
              <a:spcAft>
                <a:spcPts val="0"/>
              </a:spcAft>
              <a:buClr>
                <a:srgbClr val="092E4B"/>
              </a:buClr>
              <a:buSzPts val="1200"/>
              <a:buFont typeface="Arial"/>
              <a:buChar char="•"/>
            </a:pPr>
            <a:r>
              <a:rPr b="1" lang="en-US" sz="1200"/>
              <a:t>Kontinuerlig læringstankegang: </a:t>
            </a:r>
            <a:r>
              <a:rPr lang="en-US" sz="1200"/>
              <a:t>Udvikl en forpligtelse til livslang læring og professionel udvikling.  Opsøg muligheder for træning, workshops og videreuddannelse.</a:t>
            </a:r>
            <a:endParaRPr/>
          </a:p>
          <a:p>
            <a:pPr indent="-171450" lvl="0" marL="171450" rtl="0" algn="just">
              <a:lnSpc>
                <a:spcPct val="100000"/>
              </a:lnSpc>
              <a:spcBef>
                <a:spcPts val="600"/>
              </a:spcBef>
              <a:spcAft>
                <a:spcPts val="0"/>
              </a:spcAft>
              <a:buClr>
                <a:srgbClr val="092E4B"/>
              </a:buClr>
              <a:buSzPts val="1200"/>
              <a:buFont typeface="Arial"/>
              <a:buChar char="•"/>
            </a:pPr>
            <a:r>
              <a:rPr b="1" lang="en-US" sz="1200"/>
              <a:t>Etisk bevidsthed: </a:t>
            </a:r>
            <a:r>
              <a:rPr lang="en-US" sz="1200"/>
              <a:t>Forstå etiske overvejelser i din branche og demonstrere etisk beslutningstagning. Oprethold de højeste standarder for integritet og professionalisme.</a:t>
            </a:r>
            <a:endParaRPr sz="1200"/>
          </a:p>
        </p:txBody>
      </p:sp>
      <p:sp>
        <p:nvSpPr>
          <p:cNvPr id="226" name="Google Shape;226;p4"/>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5"/>
          <p:cNvSpPr txBox="1"/>
          <p:nvPr>
            <p:ph idx="1" type="body"/>
          </p:nvPr>
        </p:nvSpPr>
        <p:spPr>
          <a:xfrm>
            <a:off x="559613" y="1864992"/>
            <a:ext cx="6526988" cy="7937913"/>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92E4B"/>
              </a:buClr>
              <a:buSzPts val="1200"/>
              <a:buNone/>
            </a:pPr>
            <a:r>
              <a:rPr lang="en-US" sz="1200"/>
              <a:t>Ting at reflektere over:</a:t>
            </a:r>
            <a:endParaRPr/>
          </a:p>
          <a:p>
            <a:pPr indent="0" lvl="0" marL="0" rtl="0" algn="just">
              <a:lnSpc>
                <a:spcPct val="100000"/>
              </a:lnSpc>
              <a:spcBef>
                <a:spcPts val="0"/>
              </a:spcBef>
              <a:spcAft>
                <a:spcPts val="0"/>
              </a:spcAft>
              <a:buClr>
                <a:srgbClr val="092E4B"/>
              </a:buClr>
              <a:buSzPts val="1200"/>
              <a:buNone/>
            </a:pPr>
            <a:r>
              <a:t/>
            </a:r>
            <a:endParaRPr sz="1200"/>
          </a:p>
          <a:p>
            <a:pPr indent="0" lvl="0" marL="0" rtl="0" algn="just">
              <a:lnSpc>
                <a:spcPct val="100000"/>
              </a:lnSpc>
              <a:spcBef>
                <a:spcPts val="0"/>
              </a:spcBef>
              <a:spcAft>
                <a:spcPts val="0"/>
              </a:spcAft>
              <a:buClr>
                <a:srgbClr val="90278E"/>
              </a:buClr>
              <a:buSzPts val="1400"/>
              <a:buNone/>
            </a:pPr>
            <a:r>
              <a:rPr b="1" lang="en-US" sz="1400">
                <a:solidFill>
                  <a:srgbClr val="90278E"/>
                </a:solidFill>
              </a:rPr>
              <a:t>Resultater</a:t>
            </a:r>
            <a:endParaRPr/>
          </a:p>
          <a:p>
            <a:pPr indent="-171450" lvl="0" marL="171450" rtl="0" algn="just">
              <a:lnSpc>
                <a:spcPct val="100000"/>
              </a:lnSpc>
              <a:spcBef>
                <a:spcPts val="0"/>
              </a:spcBef>
              <a:spcAft>
                <a:spcPts val="0"/>
              </a:spcAft>
              <a:buSzPts val="1200"/>
              <a:buChar char="•"/>
            </a:pPr>
            <a:r>
              <a:rPr lang="en-US" sz="1200"/>
              <a:t>Hvordan var min daglige og overordnede WBL-oplevelse? Hvad gjorde jeg godt, og hvad gjorde jeg ikke godt?</a:t>
            </a:r>
            <a:endParaRPr sz="1200"/>
          </a:p>
          <a:p>
            <a:pPr indent="-171450" lvl="0" marL="171450" rtl="0" algn="just">
              <a:lnSpc>
                <a:spcPct val="100000"/>
              </a:lnSpc>
              <a:spcBef>
                <a:spcPts val="0"/>
              </a:spcBef>
              <a:spcAft>
                <a:spcPts val="0"/>
              </a:spcAft>
              <a:buSzPts val="1200"/>
              <a:buChar char="•"/>
            </a:pPr>
            <a:r>
              <a:rPr lang="en-US" sz="1200"/>
              <a:t>Hvad var målet med jobbet?</a:t>
            </a:r>
            <a:endParaRPr sz="1200"/>
          </a:p>
          <a:p>
            <a:pPr indent="-171450" lvl="0" marL="171450" rtl="0" algn="just">
              <a:lnSpc>
                <a:spcPct val="100000"/>
              </a:lnSpc>
              <a:spcBef>
                <a:spcPts val="0"/>
              </a:spcBef>
              <a:spcAft>
                <a:spcPts val="0"/>
              </a:spcAft>
              <a:buSzPts val="1200"/>
              <a:buChar char="•"/>
            </a:pPr>
            <a:r>
              <a:rPr lang="en-US" sz="1200"/>
              <a:t>Efter en opgave, hvad er så det næste skridt?</a:t>
            </a:r>
            <a:endParaRPr sz="1200"/>
          </a:p>
          <a:p>
            <a:pPr indent="-171450" lvl="0" marL="171450" rtl="0" algn="just">
              <a:lnSpc>
                <a:spcPct val="100000"/>
              </a:lnSpc>
              <a:spcBef>
                <a:spcPts val="0"/>
              </a:spcBef>
              <a:spcAft>
                <a:spcPts val="0"/>
              </a:spcAft>
              <a:buSzPts val="1200"/>
              <a:buChar char="•"/>
            </a:pPr>
            <a:r>
              <a:rPr lang="en-US" sz="1200"/>
              <a:t>Hvilket mål kan jeg give mig selv?</a:t>
            </a:r>
            <a:endParaRPr sz="1200"/>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t/>
            </a:r>
            <a:endParaRPr sz="1200"/>
          </a:p>
          <a:p>
            <a:pPr indent="0" lvl="0" marL="0" rtl="0" algn="just">
              <a:lnSpc>
                <a:spcPct val="100000"/>
              </a:lnSpc>
              <a:spcBef>
                <a:spcPts val="0"/>
              </a:spcBef>
              <a:spcAft>
                <a:spcPts val="0"/>
              </a:spcAft>
              <a:buClr>
                <a:srgbClr val="90278E"/>
              </a:buClr>
              <a:buSzPts val="1400"/>
              <a:buNone/>
            </a:pPr>
            <a:r>
              <a:rPr b="1" lang="en-US" sz="1400">
                <a:solidFill>
                  <a:srgbClr val="90278E"/>
                </a:solidFill>
              </a:rPr>
              <a:t>Læringsproces</a:t>
            </a:r>
            <a:endParaRPr/>
          </a:p>
          <a:p>
            <a:pPr indent="-171450" lvl="0" marL="171450" rtl="0" algn="just">
              <a:lnSpc>
                <a:spcPct val="100000"/>
              </a:lnSpc>
              <a:spcBef>
                <a:spcPts val="0"/>
              </a:spcBef>
              <a:spcAft>
                <a:spcPts val="0"/>
              </a:spcAft>
              <a:buSzPts val="1200"/>
              <a:buChar char="•"/>
            </a:pPr>
            <a:r>
              <a:rPr lang="en-US" sz="1200"/>
              <a:t>Hvordan "arbejdede" jeg? - (Forsøgte og/eller lykkedes jeg med nye opgaver og nye teknologier?)</a:t>
            </a:r>
            <a:endParaRPr sz="1200"/>
          </a:p>
          <a:p>
            <a:pPr indent="-171450" lvl="0" marL="171450" rtl="0" algn="just">
              <a:lnSpc>
                <a:spcPct val="100000"/>
              </a:lnSpc>
              <a:spcBef>
                <a:spcPts val="0"/>
              </a:spcBef>
              <a:spcAft>
                <a:spcPts val="0"/>
              </a:spcAft>
              <a:buSzPts val="1200"/>
              <a:buChar char="•"/>
            </a:pPr>
            <a:r>
              <a:rPr lang="en-US" sz="1200"/>
              <a:t>Hvad savnede jeg under "arbejdet"?  - (støtte, peer-learning, traditionelle metoder) </a:t>
            </a:r>
            <a:endParaRPr sz="1200"/>
          </a:p>
          <a:p>
            <a:pPr indent="-171450" lvl="0" marL="171450" rtl="0" algn="just">
              <a:lnSpc>
                <a:spcPct val="100000"/>
              </a:lnSpc>
              <a:spcBef>
                <a:spcPts val="0"/>
              </a:spcBef>
              <a:spcAft>
                <a:spcPts val="0"/>
              </a:spcAft>
              <a:buSzPts val="1200"/>
              <a:buChar char="•"/>
            </a:pPr>
            <a:r>
              <a:rPr lang="en-US" sz="1200"/>
              <a:t>Hvor og hvornår mistede jeg kontrollen over, hvad jeg lavede? - (hvad var udfordrende eller uden for min komfortzone, og hvordan reagerede jeg?)</a:t>
            </a:r>
            <a:endParaRPr sz="1200"/>
          </a:p>
          <a:p>
            <a:pPr indent="-171450" lvl="0" marL="171450" rtl="0" algn="just">
              <a:lnSpc>
                <a:spcPct val="100000"/>
              </a:lnSpc>
              <a:spcBef>
                <a:spcPts val="0"/>
              </a:spcBef>
              <a:spcAft>
                <a:spcPts val="0"/>
              </a:spcAft>
              <a:buSzPts val="1200"/>
              <a:buChar char="•"/>
            </a:pPr>
            <a:r>
              <a:rPr lang="en-US" sz="1200"/>
              <a:t>Hvornår mistede jeg ikke kontrollen, og hvordan gik det - (de positive ting, hvad hjalp mine opgaver og min rolle?)</a:t>
            </a:r>
            <a:endParaRPr sz="1200"/>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p:txBody>
      </p:sp>
      <p:sp>
        <p:nvSpPr>
          <p:cNvPr id="232" name="Google Shape;232;p5"/>
          <p:cNvSpPr txBox="1"/>
          <p:nvPr>
            <p:ph idx="2" type="body"/>
          </p:nvPr>
        </p:nvSpPr>
        <p:spPr>
          <a:xfrm>
            <a:off x="515712" y="660136"/>
            <a:ext cx="6570888" cy="94358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7F3494"/>
              </a:buClr>
              <a:buSzPts val="1600"/>
              <a:buNone/>
            </a:pPr>
            <a:r>
              <a:rPr lang="en-US" sz="1600"/>
              <a:t>1. Beskriv RESULTATERNE og LÆRINGSPROCESSEN i forbindelse med de daglige aktiviteter, som du har været aktivt involveret i (fokuseret hovedemne, plejetype, behandlede træningsproblemer osv.)</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6"/>
          <p:cNvSpPr txBox="1"/>
          <p:nvPr>
            <p:ph idx="1" type="body"/>
          </p:nvPr>
        </p:nvSpPr>
        <p:spPr>
          <a:xfrm>
            <a:off x="6086559" y="1320317"/>
            <a:ext cx="785328" cy="105698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24BAA2"/>
              </a:buClr>
              <a:buSzPts val="14000"/>
              <a:buNone/>
            </a:pPr>
            <a:r>
              <a:rPr lang="en-US" sz="14000"/>
              <a:t>”</a:t>
            </a:r>
            <a:endParaRPr/>
          </a:p>
        </p:txBody>
      </p:sp>
      <p:sp>
        <p:nvSpPr>
          <p:cNvPr id="238" name="Google Shape;238;p6"/>
          <p:cNvSpPr txBox="1"/>
          <p:nvPr>
            <p:ph idx="2" type="body"/>
          </p:nvPr>
        </p:nvSpPr>
        <p:spPr>
          <a:xfrm>
            <a:off x="1322363" y="663322"/>
            <a:ext cx="4557932" cy="1876681"/>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2400"/>
              <a:buNone/>
            </a:pPr>
            <a:r>
              <a:rPr lang="en-US" sz="2400"/>
              <a:t>We do not learn from experience…we learn from reflecting on experience.</a:t>
            </a:r>
            <a:endParaRPr/>
          </a:p>
          <a:p>
            <a:pPr indent="0" lvl="0" marL="0" rtl="0" algn="r">
              <a:lnSpc>
                <a:spcPct val="100000"/>
              </a:lnSpc>
              <a:spcBef>
                <a:spcPts val="2267"/>
              </a:spcBef>
              <a:spcAft>
                <a:spcPts val="0"/>
              </a:spcAft>
              <a:buClr>
                <a:schemeClr val="lt1"/>
              </a:buClr>
              <a:buSzPts val="1200"/>
              <a:buNone/>
            </a:pPr>
            <a:r>
              <a:rPr lang="en-US" sz="1200"/>
              <a:t>John Dewey</a:t>
            </a:r>
            <a:endParaRPr/>
          </a:p>
        </p:txBody>
      </p:sp>
      <p:sp>
        <p:nvSpPr>
          <p:cNvPr id="239" name="Google Shape;239;p6"/>
          <p:cNvSpPr txBox="1"/>
          <p:nvPr>
            <p:ph idx="3" type="body"/>
          </p:nvPr>
        </p:nvSpPr>
        <p:spPr>
          <a:xfrm>
            <a:off x="653261" y="195020"/>
            <a:ext cx="2003444" cy="93660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4BAA2"/>
              </a:buClr>
              <a:buSzPts val="14000"/>
              <a:buNone/>
            </a:pPr>
            <a:r>
              <a:rPr lang="en-US" sz="14000"/>
              <a:t>“</a:t>
            </a:r>
            <a:endParaRPr/>
          </a:p>
        </p:txBody>
      </p:sp>
      <p:sp>
        <p:nvSpPr>
          <p:cNvPr id="240" name="Google Shape;240;p6"/>
          <p:cNvSpPr txBox="1"/>
          <p:nvPr>
            <p:ph idx="4" type="body"/>
          </p:nvPr>
        </p:nvSpPr>
        <p:spPr>
          <a:xfrm>
            <a:off x="752316" y="3373220"/>
            <a:ext cx="6143488" cy="5931605"/>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92E4B"/>
              </a:buClr>
              <a:buSzPts val="1200"/>
              <a:buNone/>
            </a:pPr>
            <a:r>
              <a:rPr lang="en-US" sz="1200"/>
              <a:t>NOTRS:</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t/>
            </a:r>
            <a:endParaRPr sz="1200"/>
          </a:p>
        </p:txBody>
      </p:sp>
      <p:sp>
        <p:nvSpPr>
          <p:cNvPr id="241" name="Google Shape;241;p6"/>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en-US"/>
              <a:t>‹#›</a:t>
            </a:fld>
            <a:endParaRPr/>
          </a:p>
        </p:txBody>
      </p:sp>
      <p:pic>
        <p:nvPicPr>
          <p:cNvPr id="242" name="Google Shape;242;p6"/>
          <p:cNvPicPr preferRelativeResize="0"/>
          <p:nvPr/>
        </p:nvPicPr>
        <p:blipFill rotWithShape="1">
          <a:blip r:embed="rId3">
            <a:alphaModFix/>
          </a:blip>
          <a:srcRect b="0" l="0" r="0" t="0"/>
          <a:stretch/>
        </p:blipFill>
        <p:spPr>
          <a:xfrm>
            <a:off x="67522" y="9914303"/>
            <a:ext cx="2025748" cy="772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Old women in retirement home" id="247" name="Google Shape;247;p7"/>
          <p:cNvPicPr preferRelativeResize="0"/>
          <p:nvPr>
            <p:ph idx="2" type="pic"/>
          </p:nvPr>
        </p:nvPicPr>
        <p:blipFill rotWithShape="1">
          <a:blip r:embed="rId3">
            <a:alphaModFix/>
          </a:blip>
          <a:srcRect b="0" l="0" r="-899" t="0"/>
          <a:stretch/>
        </p:blipFill>
        <p:spPr>
          <a:xfrm>
            <a:off x="1" y="-11581"/>
            <a:ext cx="7559675" cy="2723566"/>
          </a:xfrm>
          <a:prstGeom prst="rect">
            <a:avLst/>
          </a:prstGeom>
          <a:solidFill>
            <a:srgbClr val="D8D8D8"/>
          </a:solidFill>
          <a:ln>
            <a:noFill/>
          </a:ln>
        </p:spPr>
      </p:pic>
      <p:sp>
        <p:nvSpPr>
          <p:cNvPr id="248" name="Google Shape;248;p7"/>
          <p:cNvSpPr txBox="1"/>
          <p:nvPr>
            <p:ph idx="1" type="body"/>
          </p:nvPr>
        </p:nvSpPr>
        <p:spPr>
          <a:xfrm>
            <a:off x="542059" y="2902377"/>
            <a:ext cx="6475556" cy="87733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600"/>
              <a:buNone/>
            </a:pPr>
            <a:r>
              <a:rPr lang="en-US" sz="1600">
                <a:solidFill>
                  <a:schemeClr val="lt1"/>
                </a:solidFill>
              </a:rPr>
              <a:t>2. In summary, describe the host organisation (senior, relatives, staff in case of senior home, and your relationship with all actors)</a:t>
            </a:r>
            <a:endParaRPr sz="1600">
              <a:solidFill>
                <a:schemeClr val="lt1"/>
              </a:solidFill>
            </a:endParaRPr>
          </a:p>
        </p:txBody>
      </p:sp>
      <p:sp>
        <p:nvSpPr>
          <p:cNvPr id="249" name="Google Shape;249;p7"/>
          <p:cNvSpPr txBox="1"/>
          <p:nvPr>
            <p:ph idx="3" type="body"/>
          </p:nvPr>
        </p:nvSpPr>
        <p:spPr>
          <a:xfrm>
            <a:off x="470487" y="4197927"/>
            <a:ext cx="6664068" cy="5888181"/>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92E4B"/>
              </a:buClr>
              <a:buSzPts val="1200"/>
              <a:buNone/>
            </a:pPr>
            <a:r>
              <a:rPr b="1" lang="en-US" sz="1200"/>
              <a:t>The Seniors/Client:</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b="1" lang="en-US" sz="1200"/>
              <a:t>Host Organisation Staff of the client’s relatives:</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b="1" lang="en-US" sz="1200"/>
              <a:t>Host Organisation Management:</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b="1" lang="en-US" sz="1200"/>
              <a:t>Any other actors that you interacted with:</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t/>
            </a:r>
            <a:endParaRPr sz="1200"/>
          </a:p>
        </p:txBody>
      </p:sp>
      <p:sp>
        <p:nvSpPr>
          <p:cNvPr id="250" name="Google Shape;250;p7"/>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descr="Laptop in dark office" id="255" name="Google Shape;255;p8"/>
          <p:cNvPicPr preferRelativeResize="0"/>
          <p:nvPr>
            <p:ph idx="2" type="pic"/>
          </p:nvPr>
        </p:nvPicPr>
        <p:blipFill rotWithShape="1">
          <a:blip r:embed="rId3">
            <a:alphaModFix/>
          </a:blip>
          <a:srcRect b="0" l="0" r="0" t="0"/>
          <a:stretch/>
        </p:blipFill>
        <p:spPr>
          <a:xfrm>
            <a:off x="1" y="-11581"/>
            <a:ext cx="7559675" cy="2723566"/>
          </a:xfrm>
          <a:prstGeom prst="rect">
            <a:avLst/>
          </a:prstGeom>
          <a:solidFill>
            <a:srgbClr val="D8D8D8"/>
          </a:solidFill>
          <a:ln>
            <a:noFill/>
          </a:ln>
        </p:spPr>
      </p:pic>
      <p:sp>
        <p:nvSpPr>
          <p:cNvPr id="256" name="Google Shape;256;p8"/>
          <p:cNvSpPr txBox="1"/>
          <p:nvPr>
            <p:ph idx="1" type="body"/>
          </p:nvPr>
        </p:nvSpPr>
        <p:spPr>
          <a:xfrm>
            <a:off x="542059" y="2902377"/>
            <a:ext cx="6475556" cy="87733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600"/>
              <a:buNone/>
            </a:pPr>
            <a:r>
              <a:rPr lang="en-US" sz="1600">
                <a:solidFill>
                  <a:schemeClr val="lt1"/>
                </a:solidFill>
              </a:rPr>
              <a:t>3. List the main LEARNING RESULTS you have gained (knowledge acquired, skills developed during the work-based learning experience etc.)</a:t>
            </a:r>
            <a:endParaRPr sz="1600">
              <a:solidFill>
                <a:schemeClr val="lt1"/>
              </a:solidFill>
            </a:endParaRPr>
          </a:p>
        </p:txBody>
      </p:sp>
      <p:sp>
        <p:nvSpPr>
          <p:cNvPr id="257" name="Google Shape;257;p8"/>
          <p:cNvSpPr txBox="1"/>
          <p:nvPr>
            <p:ph idx="3" type="body"/>
          </p:nvPr>
        </p:nvSpPr>
        <p:spPr>
          <a:xfrm>
            <a:off x="447803" y="3989922"/>
            <a:ext cx="6664068" cy="5888181"/>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92E4B"/>
              </a:buClr>
              <a:buSzPts val="1800"/>
              <a:buNone/>
            </a:pPr>
            <a:r>
              <a:rPr b="0" i="1" lang="en-US" sz="1800" u="none" strike="noStrike">
                <a:latin typeface="Calibri"/>
                <a:ea typeface="Calibri"/>
                <a:cs typeface="Calibri"/>
                <a:sym typeface="Calibri"/>
              </a:rPr>
              <a:t>Self-assessment and Self-adjustment of Learning</a:t>
            </a:r>
            <a:endParaRPr b="1" sz="1200"/>
          </a:p>
          <a:p>
            <a:pPr indent="0" lvl="0" marL="0" rtl="0" algn="just">
              <a:lnSpc>
                <a:spcPct val="100000"/>
              </a:lnSpc>
              <a:spcBef>
                <a:spcPts val="0"/>
              </a:spcBef>
              <a:spcAft>
                <a:spcPts val="0"/>
              </a:spcAft>
              <a:buClr>
                <a:srgbClr val="092E4B"/>
              </a:buClr>
              <a:buSzPts val="1200"/>
              <a:buNone/>
            </a:pPr>
            <a:r>
              <a:t/>
            </a:r>
            <a:endParaRPr b="1" sz="1200"/>
          </a:p>
          <a:p>
            <a:pPr indent="0" lvl="0" marL="0" rtl="0" algn="just">
              <a:lnSpc>
                <a:spcPct val="100000"/>
              </a:lnSpc>
              <a:spcBef>
                <a:spcPts val="0"/>
              </a:spcBef>
              <a:spcAft>
                <a:spcPts val="0"/>
              </a:spcAft>
              <a:buClr>
                <a:srgbClr val="092E4B"/>
              </a:buClr>
              <a:buSzPts val="1200"/>
              <a:buNone/>
            </a:pPr>
            <a:r>
              <a:rPr b="1" lang="en-US" sz="1200"/>
              <a:t>Main LEARNING RESULTS:</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200"/>
          </a:p>
          <a:p>
            <a:pPr indent="0" lvl="0" marL="0" rtl="0" algn="just">
              <a:lnSpc>
                <a:spcPct val="100000"/>
              </a:lnSpc>
              <a:spcBef>
                <a:spcPts val="0"/>
              </a:spcBef>
              <a:spcAft>
                <a:spcPts val="0"/>
              </a:spcAft>
              <a:buClr>
                <a:srgbClr val="092E4B"/>
              </a:buClr>
              <a:buSzPts val="1200"/>
              <a:buNone/>
            </a:pPr>
            <a:r>
              <a:rPr b="1" lang="en-US" sz="1200"/>
              <a:t>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b="1" lang="en-US" sz="1200"/>
              <a:t>Why/how did the new learning occur happen?</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b="1" lang="en-US" sz="1200"/>
              <a:t>What have I been good at and why?</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b="1" lang="en-US" sz="1200"/>
              <a:t>Which parts of the procedure should I improve?</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b="1" lang="en-US" sz="1200"/>
              <a:t>What additional knowledge do I need?</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200"/>
          </a:p>
        </p:txBody>
      </p:sp>
      <p:sp>
        <p:nvSpPr>
          <p:cNvPr id="258" name="Google Shape;258;p8"/>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en-US"/>
              <a:t>‹#›</a:t>
            </a:fld>
            <a:endParaRPr/>
          </a:p>
        </p:txBody>
      </p:sp>
      <p:pic>
        <p:nvPicPr>
          <p:cNvPr id="259" name="Google Shape;259;p8"/>
          <p:cNvPicPr preferRelativeResize="0"/>
          <p:nvPr/>
        </p:nvPicPr>
        <p:blipFill rotWithShape="1">
          <a:blip r:embed="rId4">
            <a:alphaModFix/>
          </a:blip>
          <a:srcRect b="0" l="0" r="0" t="0"/>
          <a:stretch/>
        </p:blipFill>
        <p:spPr>
          <a:xfrm>
            <a:off x="2912012" y="1194489"/>
            <a:ext cx="2025748" cy="772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9"/>
          <p:cNvPicPr preferRelativeResize="0"/>
          <p:nvPr>
            <p:ph idx="2" type="pic"/>
          </p:nvPr>
        </p:nvPicPr>
        <p:blipFill rotWithShape="1">
          <a:blip r:embed="rId3">
            <a:alphaModFix/>
          </a:blip>
          <a:srcRect b="0" l="0" r="0" t="0"/>
          <a:stretch/>
        </p:blipFill>
        <p:spPr>
          <a:xfrm>
            <a:off x="1" y="-11581"/>
            <a:ext cx="7559675" cy="2723566"/>
          </a:xfrm>
          <a:prstGeom prst="rect">
            <a:avLst/>
          </a:prstGeom>
          <a:solidFill>
            <a:srgbClr val="D8D8D8"/>
          </a:solidFill>
          <a:ln>
            <a:noFill/>
          </a:ln>
        </p:spPr>
      </p:pic>
      <p:sp>
        <p:nvSpPr>
          <p:cNvPr id="265" name="Google Shape;265;p9"/>
          <p:cNvSpPr txBox="1"/>
          <p:nvPr>
            <p:ph idx="1" type="body"/>
          </p:nvPr>
        </p:nvSpPr>
        <p:spPr>
          <a:xfrm>
            <a:off x="542059" y="2902377"/>
            <a:ext cx="6475556" cy="87733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600"/>
              <a:buNone/>
            </a:pPr>
            <a:r>
              <a:rPr lang="en-US" sz="1600">
                <a:solidFill>
                  <a:schemeClr val="lt1"/>
                </a:solidFill>
              </a:rPr>
              <a:t>4. List the main </a:t>
            </a:r>
            <a:r>
              <a:rPr lang="en-US" sz="1600" u="sng">
                <a:solidFill>
                  <a:schemeClr val="lt1"/>
                </a:solidFill>
              </a:rPr>
              <a:t>unexpected</a:t>
            </a:r>
            <a:r>
              <a:rPr lang="en-US" sz="1600">
                <a:solidFill>
                  <a:schemeClr val="lt1"/>
                </a:solidFill>
              </a:rPr>
              <a:t> learning results you have gained (knowledge acquired, skills developed during the work-based learning experience etc)</a:t>
            </a:r>
            <a:endParaRPr sz="1600">
              <a:solidFill>
                <a:schemeClr val="lt1"/>
              </a:solidFill>
            </a:endParaRPr>
          </a:p>
        </p:txBody>
      </p:sp>
      <p:sp>
        <p:nvSpPr>
          <p:cNvPr id="266" name="Google Shape;266;p9"/>
          <p:cNvSpPr txBox="1"/>
          <p:nvPr>
            <p:ph idx="3" type="body"/>
          </p:nvPr>
        </p:nvSpPr>
        <p:spPr>
          <a:xfrm>
            <a:off x="447803" y="3989922"/>
            <a:ext cx="6664068" cy="5888181"/>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92E4B"/>
              </a:buClr>
              <a:buSzPts val="1800"/>
              <a:buNone/>
            </a:pPr>
            <a:r>
              <a:rPr b="0" i="1" lang="en-US" sz="1800" u="none" strike="noStrike">
                <a:latin typeface="Calibri"/>
                <a:ea typeface="Calibri"/>
                <a:cs typeface="Calibri"/>
                <a:sym typeface="Calibri"/>
              </a:rPr>
              <a:t>Self-assessment and Self-adjustment of Learning</a:t>
            </a:r>
            <a:endParaRPr b="1" sz="1200"/>
          </a:p>
          <a:p>
            <a:pPr indent="0" lvl="0" marL="0" rtl="0" algn="just">
              <a:lnSpc>
                <a:spcPct val="100000"/>
              </a:lnSpc>
              <a:spcBef>
                <a:spcPts val="0"/>
              </a:spcBef>
              <a:spcAft>
                <a:spcPts val="0"/>
              </a:spcAft>
              <a:buClr>
                <a:srgbClr val="092E4B"/>
              </a:buClr>
              <a:buSzPts val="1200"/>
              <a:buNone/>
            </a:pPr>
            <a:r>
              <a:t/>
            </a:r>
            <a:endParaRPr b="1" sz="1200"/>
          </a:p>
          <a:p>
            <a:pPr indent="0" lvl="0" marL="0" rtl="0" algn="just">
              <a:lnSpc>
                <a:spcPct val="100000"/>
              </a:lnSpc>
              <a:spcBef>
                <a:spcPts val="0"/>
              </a:spcBef>
              <a:spcAft>
                <a:spcPts val="0"/>
              </a:spcAft>
              <a:buClr>
                <a:srgbClr val="092E4B"/>
              </a:buClr>
              <a:buSzPts val="1200"/>
              <a:buNone/>
            </a:pPr>
            <a:r>
              <a:rPr b="1" lang="en-US" sz="1200"/>
              <a:t>Unexpected LEARNING RESULTS:</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200"/>
          </a:p>
          <a:p>
            <a:pPr indent="0" lvl="0" marL="0" rtl="0" algn="just">
              <a:lnSpc>
                <a:spcPct val="100000"/>
              </a:lnSpc>
              <a:spcBef>
                <a:spcPts val="0"/>
              </a:spcBef>
              <a:spcAft>
                <a:spcPts val="0"/>
              </a:spcAft>
              <a:buClr>
                <a:srgbClr val="092E4B"/>
              </a:buClr>
              <a:buSzPts val="1200"/>
              <a:buNone/>
            </a:pPr>
            <a:r>
              <a:rPr b="1" lang="en-US" sz="1200"/>
              <a:t>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b="1" lang="en-US" sz="1200"/>
              <a:t>Why/how did this unexpected learning result occur or happen?</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b="1" lang="en-US" sz="1200"/>
              <a:t>What have I been good at and why?</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00000"/>
              </a:lnSpc>
              <a:spcBef>
                <a:spcPts val="0"/>
              </a:spcBef>
              <a:spcAft>
                <a:spcPts val="0"/>
              </a:spcAft>
              <a:buClr>
                <a:srgbClr val="092E4B"/>
              </a:buClr>
              <a:buSzPts val="1200"/>
              <a:buNone/>
            </a:pPr>
            <a:r>
              <a:rPr b="1" lang="en-US" sz="1200"/>
              <a:t>Which parts of the procedure should I improve?</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b="1" lang="en-US" sz="1200"/>
              <a:t>What additional knowledge do I need?</a:t>
            </a:r>
            <a:endParaRPr/>
          </a:p>
          <a:p>
            <a:pPr indent="0" lvl="0" marL="0" rtl="0" algn="just">
              <a:lnSpc>
                <a:spcPct val="100000"/>
              </a:lnSpc>
              <a:spcBef>
                <a:spcPts val="0"/>
              </a:spcBef>
              <a:spcAft>
                <a:spcPts val="0"/>
              </a:spcAft>
              <a:buClr>
                <a:srgbClr val="092E4B"/>
              </a:buClr>
              <a:buSzPts val="1200"/>
              <a:buNone/>
            </a:pPr>
            <a:r>
              <a:rPr lang="en-US" sz="1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200"/>
          </a:p>
        </p:txBody>
      </p:sp>
      <p:sp>
        <p:nvSpPr>
          <p:cNvPr id="267" name="Google Shape;267;p9"/>
          <p:cNvSpPr txBox="1"/>
          <p:nvPr>
            <p:ph idx="12" type="sldNum"/>
          </p:nvPr>
        </p:nvSpPr>
        <p:spPr>
          <a:xfrm>
            <a:off x="7134555" y="10316301"/>
            <a:ext cx="357598" cy="26659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