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3716000" cx="2437765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jWwPrRkqWJ1Jyi3I77oM64Vlzn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" showMasterSp="0">
  <p:cSld name="Cover Slide 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799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2" type="body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639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15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/>
          <p:nvPr>
            <p:ph idx="3" type="pic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/>
          <p:nvPr>
            <p:ph idx="4" type="body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5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3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b="0" sz="20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29" name="Google Shape;29;p12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b="1" i="0" sz="7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lsole24ore.com/art/trovare-proprio-mentore-camminare-strada-piu-giusta-AEQd6oRB" TargetMode="Externa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idx="1" type="body"/>
          </p:nvPr>
        </p:nvSpPr>
        <p:spPr>
          <a:xfrm>
            <a:off x="980987" y="5398812"/>
            <a:ext cx="9564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00" spcFirstLastPara="1" rIns="182800" wrap="square" tIns="91375">
            <a:noAutofit/>
          </a:bodyPr>
          <a:lstStyle/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PR2 - </a:t>
            </a:r>
            <a:endParaRPr/>
          </a:p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US"/>
              <a:t>Housing Care Project</a:t>
            </a:r>
            <a:endParaRPr/>
          </a:p>
        </p:txBody>
      </p:sp>
      <p:sp>
        <p:nvSpPr>
          <p:cNvPr id="36" name="Google Shape;36;p1"/>
          <p:cNvSpPr txBox="1"/>
          <p:nvPr>
            <p:ph idx="2" type="body"/>
          </p:nvPr>
        </p:nvSpPr>
        <p:spPr>
          <a:xfrm>
            <a:off x="980987" y="8342744"/>
            <a:ext cx="11291459" cy="272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00" spcFirstLastPara="1" rIns="182800" wrap="square" tIns="91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Plejepersonalets rejse</a:t>
            </a:r>
            <a:endParaRPr/>
          </a:p>
        </p:txBody>
      </p:sp>
      <p:pic>
        <p:nvPicPr>
          <p:cNvPr id="37" name="Google Shape;37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80" r="6180" t="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" name="Google Shape;38;p1"/>
          <p:cNvSpPr txBox="1"/>
          <p:nvPr>
            <p:ph idx="4" type="body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182800" spcFirstLastPara="1" rIns="182800" wrap="square" tIns="913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idx="1" type="body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/>
              <a:t>Rækkefølgen af de vigtigste aktiviteter, som plejepersonalet udfører</a:t>
            </a:r>
            <a:endParaRPr/>
          </a:p>
        </p:txBody>
      </p:sp>
      <p:sp>
        <p:nvSpPr>
          <p:cNvPr id="45" name="Google Shape;45;p4"/>
          <p:cNvSpPr txBox="1"/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>
                <a:solidFill>
                  <a:srgbClr val="5B626D"/>
                </a:solidFill>
              </a:rPr>
              <a:t>Plejepersonalets rejse</a:t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1982886" y="3950220"/>
            <a:ext cx="21677054" cy="7920785"/>
          </a:xfrm>
          <a:custGeom>
            <a:rect b="b" l="l" r="r" t="t"/>
            <a:pathLst>
              <a:path extrusionOk="0" h="1257" w="3608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6BC5CE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4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54" name="Google Shape;54;p4"/>
            <p:cNvSpPr/>
            <p:nvPr/>
          </p:nvSpPr>
          <p:spPr>
            <a:xfrm>
              <a:off x="1973263" y="3454401"/>
              <a:ext cx="266700" cy="265113"/>
            </a:xfrm>
            <a:custGeom>
              <a:rect b="b" l="l" r="r" t="t"/>
              <a:pathLst>
                <a:path extrusionOk="0" h="114" w="115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063751" y="3482976"/>
              <a:ext cx="85725" cy="209550"/>
            </a:xfrm>
            <a:custGeom>
              <a:rect b="b" l="l" r="r" t="t"/>
              <a:pathLst>
                <a:path extrusionOk="0" h="90" w="37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4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57" name="Google Shape;57;p4"/>
            <p:cNvSpPr/>
            <p:nvPr/>
          </p:nvSpPr>
          <p:spPr>
            <a:xfrm>
              <a:off x="7069138" y="3638551"/>
              <a:ext cx="258763" cy="266700"/>
            </a:xfrm>
            <a:custGeom>
              <a:rect b="b" l="l" r="r" t="t"/>
              <a:pathLst>
                <a:path extrusionOk="0" h="115" w="112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119938" y="3713163"/>
              <a:ext cx="157163" cy="157163"/>
            </a:xfrm>
            <a:custGeom>
              <a:rect b="b" l="l" r="r" t="t"/>
              <a:pathLst>
                <a:path extrusionOk="0" h="68" w="68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4"/>
          <p:cNvSpPr/>
          <p:nvPr/>
        </p:nvSpPr>
        <p:spPr>
          <a:xfrm>
            <a:off x="17649747" y="6402302"/>
            <a:ext cx="700055" cy="715371"/>
          </a:xfrm>
          <a:custGeom>
            <a:rect b="b" l="l" r="r" t="t"/>
            <a:pathLst>
              <a:path extrusionOk="0" h="114" w="117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4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61" name="Google Shape;61;p4"/>
            <p:cNvSpPr/>
            <p:nvPr/>
          </p:nvSpPr>
          <p:spPr>
            <a:xfrm>
              <a:off x="1335088" y="2292351"/>
              <a:ext cx="266700" cy="265113"/>
            </a:xfrm>
            <a:custGeom>
              <a:rect b="b" l="l" r="r" t="t"/>
              <a:pathLst>
                <a:path extrusionOk="0" h="114" w="115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450976" y="2373313"/>
              <a:ext cx="74613" cy="68263"/>
            </a:xfrm>
            <a:custGeom>
              <a:rect b="b" l="l" r="r" t="t"/>
              <a:pathLst>
                <a:path extrusionOk="0" h="29" w="32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64" name="Google Shape;64;p4"/>
            <p:cNvSpPr/>
            <p:nvPr/>
          </p:nvSpPr>
          <p:spPr>
            <a:xfrm>
              <a:off x="3890963" y="2419351"/>
              <a:ext cx="266700" cy="269875"/>
            </a:xfrm>
            <a:custGeom>
              <a:rect b="b" l="l" r="r" t="t"/>
              <a:pathLst>
                <a:path extrusionOk="0" h="116" w="115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962401" y="2492376"/>
              <a:ext cx="123825" cy="85725"/>
            </a:xfrm>
            <a:custGeom>
              <a:rect b="b" l="l" r="r" t="t"/>
              <a:pathLst>
                <a:path extrusionOk="0" h="37" w="53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67" name="Google Shape;67;p4"/>
            <p:cNvSpPr/>
            <p:nvPr/>
          </p:nvSpPr>
          <p:spPr>
            <a:xfrm>
              <a:off x="4633913" y="3557588"/>
              <a:ext cx="139700" cy="190500"/>
            </a:xfrm>
            <a:custGeom>
              <a:rect b="b" l="l" r="r" t="t"/>
              <a:pathLst>
                <a:path extrusionOk="0" h="82" w="6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541838" y="3557588"/>
              <a:ext cx="176213" cy="263525"/>
            </a:xfrm>
            <a:custGeom>
              <a:rect b="b" l="l" r="r" t="t"/>
              <a:pathLst>
                <a:path extrusionOk="0" h="114" w="76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4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Møde med tutor og værtsorganisation</a:t>
            </a:r>
            <a:endParaRPr b="0" i="0" sz="2000" u="none" cap="none" strike="noStrike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7528505" y="3526170"/>
            <a:ext cx="3528353" cy="758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WBL a</a:t>
            </a:r>
            <a:r>
              <a:rPr b="1" lang="en-US" sz="280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ktiviteter</a:t>
            </a:r>
            <a:r>
              <a:rPr b="1" i="0" lang="en-US" sz="2800" u="none" cap="none" strike="noStrike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1735303" y="11683754"/>
            <a:ext cx="3563735" cy="2053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M</a:t>
            </a:r>
            <a:r>
              <a:rPr b="1" lang="en-US" sz="280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øde med </a:t>
            </a:r>
            <a:r>
              <a:rPr b="1" i="0" lang="en-US" sz="2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tutor for monitoring </a:t>
            </a:r>
            <a:r>
              <a:rPr b="1" lang="en-US" sz="280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b="1" i="0" lang="en-US" sz="2800" u="none" cap="none" strike="noStrike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formativ</a:t>
            </a:r>
            <a:r>
              <a:rPr b="1" lang="en-US" sz="280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 vurdering</a:t>
            </a:r>
            <a:endParaRPr b="0" i="0" sz="2800" u="none" cap="none" strike="noStrike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b="0" i="0" sz="16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20442961" y="3576111"/>
            <a:ext cx="2617823" cy="1189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WBL pathway Certifi</a:t>
            </a:r>
            <a:r>
              <a:rPr b="1" lang="en-US" sz="280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kat</a:t>
            </a:r>
            <a:endParaRPr b="0" i="0" sz="2800" u="none" cap="none" strike="noStrike">
              <a:solidFill>
                <a:srgbClr val="47C4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3667810" y="3576111"/>
            <a:ext cx="3936039" cy="758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Daglig føring af Log</a:t>
            </a:r>
            <a:r>
              <a:rPr b="1" lang="en-US" sz="280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bog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……</a:t>
            </a:r>
            <a:endParaRPr b="0" i="0" sz="1600" u="none" cap="none" strike="noStrike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4922025" y="11683754"/>
            <a:ext cx="3279865" cy="12818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Individ</a:t>
            </a:r>
            <a:r>
              <a:rPr b="1" lang="en-US" sz="280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ualiseret</a:t>
            </a:r>
            <a:r>
              <a:rPr b="1" i="0" lang="en-US" sz="28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WBL </a:t>
            </a:r>
            <a:r>
              <a:rPr b="1" lang="en-US" sz="280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trænings</a:t>
            </a:r>
            <a:r>
              <a:rPr b="1" i="0" lang="en-US" sz="2800" u="none" cap="none" strike="noStrike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……….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517990" y="9382294"/>
            <a:ext cx="3933626" cy="420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  <dc:creator>Isabella Moncada</dc:creator>
</cp:coreProperties>
</file>