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y="6858000" cx="12192000"/>
  <p:notesSz cx="6858000" cy="9144000"/>
  <p:embeddedFontLst>
    <p:embeddedFont>
      <p:font typeface="Montserrat"/>
      <p:regular r:id="rId55"/>
      <p:bold r:id="rId56"/>
      <p:italic r:id="rId57"/>
      <p:boldItalic r:id="rId58"/>
    </p:embeddedFont>
    <p:embeddedFont>
      <p:font typeface="Montserrat Light"/>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3" roundtripDataSignature="AMtx7mh99na+EuKEi9hR6HsMkVIVZzOv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ontserratLight-boldItalic.fntdata"/><Relationship Id="rId61" Type="http://schemas.openxmlformats.org/officeDocument/2006/relationships/font" Target="fonts/MontserratLight-italic.fntdata"/><Relationship Id="rId20" Type="http://schemas.openxmlformats.org/officeDocument/2006/relationships/slide" Target="slides/slide16.xml"/><Relationship Id="rId63"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MontserratLight-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Montserrat-regular.fntdata"/><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Montserrat-italic.fntdata"/><Relationship Id="rId12" Type="http://schemas.openxmlformats.org/officeDocument/2006/relationships/slide" Target="slides/slide8.xml"/><Relationship Id="rId56" Type="http://schemas.openxmlformats.org/officeDocument/2006/relationships/font" Target="fonts/Montserrat-bold.fntdata"/><Relationship Id="rId15" Type="http://schemas.openxmlformats.org/officeDocument/2006/relationships/slide" Target="slides/slide11.xml"/><Relationship Id="rId59" Type="http://schemas.openxmlformats.org/officeDocument/2006/relationships/font" Target="fonts/MontserratLight-regular.fntdata"/><Relationship Id="rId14" Type="http://schemas.openxmlformats.org/officeDocument/2006/relationships/slide" Target="slides/slide10.xml"/><Relationship Id="rId58" Type="http://schemas.openxmlformats.org/officeDocument/2006/relationships/font" Target="fonts/Montserrat-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0" name="Google Shape;30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 name="Google Shape;38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0" name="Google Shape;39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9" name="Google Shape;40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 name="Google Shape;41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 name="Google Shape;43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9" name="Google Shape;45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8" name="Google Shape;46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7" name="Google Shape;47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2" name="Google Shape;492;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9" name="Google Shape;49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5" name="Google Shape;505;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5" name="Google Shape;525;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3" name="Google Shape;53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4" name="Google Shape;544;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1" name="Google Shape;551;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2" name="Google Shape;56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1" name="Google Shape;571;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9" name="Google Shape;579;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5" name="Google Shape;58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7" name="Google Shape;59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5" name="Google Shape;60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8" name="Shape 8"/>
        <p:cNvGrpSpPr/>
        <p:nvPr/>
      </p:nvGrpSpPr>
      <p:grpSpPr>
        <a:xfrm>
          <a:off x="0" y="0"/>
          <a:ext cx="0" cy="0"/>
          <a:chOff x="0" y="0"/>
          <a:chExt cx="0" cy="0"/>
        </a:xfrm>
      </p:grpSpPr>
      <p:sp>
        <p:nvSpPr>
          <p:cNvPr id="9" name="Google Shape;9;p53"/>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10" name="Google Shape;10;p53"/>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53"/>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 name="Google Shape;12;p53"/>
          <p:cNvGrpSpPr/>
          <p:nvPr/>
        </p:nvGrpSpPr>
        <p:grpSpPr>
          <a:xfrm>
            <a:off x="162193" y="6091871"/>
            <a:ext cx="2471731" cy="613729"/>
            <a:chOff x="0" y="0"/>
            <a:chExt cx="2301694" cy="571500"/>
          </a:xfrm>
        </p:grpSpPr>
        <p:sp>
          <p:nvSpPr>
            <p:cNvPr id="13" name="Google Shape;13;p5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4" name="Google Shape;14;p53"/>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sp>
        <p:nvSpPr>
          <p:cNvPr id="15" name="Google Shape;15;p53"/>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grpSp>
        <p:nvGrpSpPr>
          <p:cNvPr id="16" name="Google Shape;16;p53"/>
          <p:cNvGrpSpPr/>
          <p:nvPr/>
        </p:nvGrpSpPr>
        <p:grpSpPr>
          <a:xfrm>
            <a:off x="9565775" y="3574321"/>
            <a:ext cx="3525984" cy="2857223"/>
            <a:chOff x="1659400" y="1572038"/>
            <a:chExt cx="970931" cy="786778"/>
          </a:xfrm>
        </p:grpSpPr>
        <p:sp>
          <p:nvSpPr>
            <p:cNvPr id="17" name="Google Shape;17;p5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8" name="Google Shape;18;p5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19" name="Google Shape;19;p53"/>
          <p:cNvSpPr/>
          <p:nvPr>
            <p:ph idx="3" type="pic"/>
          </p:nvPr>
        </p:nvSpPr>
        <p:spPr>
          <a:xfrm>
            <a:off x="5718875" y="423474"/>
            <a:ext cx="5982506" cy="4551482"/>
          </a:xfrm>
          <a:prstGeom prst="rect">
            <a:avLst/>
          </a:prstGeom>
          <a:solidFill>
            <a:srgbClr val="F2F2F2"/>
          </a:solidFill>
          <a:ln>
            <a:noFill/>
          </a:ln>
        </p:spPr>
      </p:sp>
      <p:sp>
        <p:nvSpPr>
          <p:cNvPr id="20" name="Google Shape;20;p53"/>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21" name="Google Shape;21;p53"/>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2" name="Google Shape;22;p53"/>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92" name="Shape 92"/>
        <p:cNvGrpSpPr/>
        <p:nvPr/>
      </p:nvGrpSpPr>
      <p:grpSpPr>
        <a:xfrm>
          <a:off x="0" y="0"/>
          <a:ext cx="0" cy="0"/>
          <a:chOff x="0" y="0"/>
          <a:chExt cx="0" cy="0"/>
        </a:xfrm>
      </p:grpSpPr>
      <p:sp>
        <p:nvSpPr>
          <p:cNvPr id="93" name="Google Shape;93;p62"/>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94" name="Google Shape;94;p62"/>
          <p:cNvSpPr/>
          <p:nvPr>
            <p:ph idx="2" type="pic"/>
          </p:nvPr>
        </p:nvSpPr>
        <p:spPr>
          <a:xfrm>
            <a:off x="0" y="0"/>
            <a:ext cx="12192000" cy="6858000"/>
          </a:xfrm>
          <a:prstGeom prst="rect">
            <a:avLst/>
          </a:prstGeom>
          <a:solidFill>
            <a:srgbClr val="F2F2F2"/>
          </a:solidFill>
          <a:ln>
            <a:noFill/>
          </a:ln>
        </p:spPr>
      </p:sp>
      <p:sp>
        <p:nvSpPr>
          <p:cNvPr id="95" name="Google Shape;95;p62"/>
          <p:cNvSpPr txBox="1"/>
          <p:nvPr>
            <p:ph idx="1" type="body"/>
          </p:nvPr>
        </p:nvSpPr>
        <p:spPr>
          <a:xfrm>
            <a:off x="427670" y="1747126"/>
            <a:ext cx="5126463" cy="356565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96" name="Google Shape;96;p62"/>
          <p:cNvGrpSpPr/>
          <p:nvPr/>
        </p:nvGrpSpPr>
        <p:grpSpPr>
          <a:xfrm>
            <a:off x="-1877189" y="2648392"/>
            <a:ext cx="3525984" cy="2857223"/>
            <a:chOff x="1659400" y="1572038"/>
            <a:chExt cx="970931" cy="786778"/>
          </a:xfrm>
        </p:grpSpPr>
        <p:sp>
          <p:nvSpPr>
            <p:cNvPr id="97" name="Google Shape;97;p62"/>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98" name="Google Shape;98;p62"/>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99" name="Shape 99"/>
        <p:cNvGrpSpPr/>
        <p:nvPr/>
      </p:nvGrpSpPr>
      <p:grpSpPr>
        <a:xfrm>
          <a:off x="0" y="0"/>
          <a:ext cx="0" cy="0"/>
          <a:chOff x="0" y="0"/>
          <a:chExt cx="0" cy="0"/>
        </a:xfrm>
      </p:grpSpPr>
      <p:sp>
        <p:nvSpPr>
          <p:cNvPr id="100" name="Google Shape;100;p63"/>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01" name="Google Shape;101;p63"/>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63"/>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63"/>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63"/>
          <p:cNvSpPr/>
          <p:nvPr>
            <p:ph idx="4" type="pic"/>
          </p:nvPr>
        </p:nvSpPr>
        <p:spPr>
          <a:xfrm>
            <a:off x="-126342" y="0"/>
            <a:ext cx="3669321" cy="6858000"/>
          </a:xfrm>
          <a:prstGeom prst="rect">
            <a:avLst/>
          </a:prstGeom>
          <a:solidFill>
            <a:srgbClr val="D8D8D8"/>
          </a:solidFill>
          <a:ln>
            <a:noFill/>
          </a:ln>
        </p:spPr>
      </p:sp>
      <p:grpSp>
        <p:nvGrpSpPr>
          <p:cNvPr id="105" name="Google Shape;105;p63"/>
          <p:cNvGrpSpPr/>
          <p:nvPr/>
        </p:nvGrpSpPr>
        <p:grpSpPr>
          <a:xfrm>
            <a:off x="4054161" y="721803"/>
            <a:ext cx="7547911" cy="1674487"/>
            <a:chOff x="4061909" y="1565906"/>
            <a:chExt cx="7547911" cy="1882781"/>
          </a:xfrm>
        </p:grpSpPr>
        <p:cxnSp>
          <p:nvCxnSpPr>
            <p:cNvPr id="106" name="Google Shape;106;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7" name="Google Shape;107;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8" name="Google Shape;108;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09" name="Google Shape;109;p63"/>
          <p:cNvCxnSpPr/>
          <p:nvPr/>
        </p:nvCxnSpPr>
        <p:spPr>
          <a:xfrm>
            <a:off x="4054160" y="200029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0" name="Google Shape;110;p63"/>
          <p:cNvCxnSpPr/>
          <p:nvPr/>
        </p:nvCxnSpPr>
        <p:spPr>
          <a:xfrm>
            <a:off x="4069659" y="238824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11" name="Google Shape;111;p63"/>
          <p:cNvSpPr txBox="1"/>
          <p:nvPr>
            <p:ph idx="5"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63"/>
          <p:cNvSpPr txBox="1"/>
          <p:nvPr>
            <p:ph idx="6"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63"/>
          <p:cNvSpPr txBox="1"/>
          <p:nvPr>
            <p:ph idx="7" type="body"/>
          </p:nvPr>
        </p:nvSpPr>
        <p:spPr>
          <a:xfrm>
            <a:off x="3431554" y="2940769"/>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4" name="Google Shape;114;p63"/>
          <p:cNvGrpSpPr/>
          <p:nvPr/>
        </p:nvGrpSpPr>
        <p:grpSpPr>
          <a:xfrm>
            <a:off x="4054160" y="2644936"/>
            <a:ext cx="7547911" cy="1674487"/>
            <a:chOff x="4061909" y="1565906"/>
            <a:chExt cx="7547911" cy="1882781"/>
          </a:xfrm>
        </p:grpSpPr>
        <p:cxnSp>
          <p:nvCxnSpPr>
            <p:cNvPr id="115" name="Google Shape;115;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6" name="Google Shape;116;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7" name="Google Shape;117;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18" name="Google Shape;118;p63"/>
          <p:cNvCxnSpPr/>
          <p:nvPr/>
        </p:nvCxnSpPr>
        <p:spPr>
          <a:xfrm>
            <a:off x="4054159" y="3923423"/>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9" name="Google Shape;119;p63"/>
          <p:cNvCxnSpPr/>
          <p:nvPr/>
        </p:nvCxnSpPr>
        <p:spPr>
          <a:xfrm>
            <a:off x="4069658" y="4311378"/>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20" name="Google Shape;120;p63"/>
          <p:cNvSpPr txBox="1"/>
          <p:nvPr>
            <p:ph idx="8"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63"/>
          <p:cNvSpPr txBox="1"/>
          <p:nvPr>
            <p:ph idx="9"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63"/>
          <p:cNvSpPr txBox="1"/>
          <p:nvPr>
            <p:ph idx="13"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3" name="Google Shape;123;p63"/>
          <p:cNvGrpSpPr/>
          <p:nvPr/>
        </p:nvGrpSpPr>
        <p:grpSpPr>
          <a:xfrm>
            <a:off x="4069658" y="4508733"/>
            <a:ext cx="7547911" cy="1674487"/>
            <a:chOff x="4061909" y="1565906"/>
            <a:chExt cx="7547911" cy="1882781"/>
          </a:xfrm>
        </p:grpSpPr>
        <p:cxnSp>
          <p:nvCxnSpPr>
            <p:cNvPr id="124" name="Google Shape;124;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5" name="Google Shape;125;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6" name="Google Shape;126;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27" name="Google Shape;127;p63"/>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8" name="Google Shape;128;p63"/>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29" name="Shape 129"/>
        <p:cNvGrpSpPr/>
        <p:nvPr/>
      </p:nvGrpSpPr>
      <p:grpSpPr>
        <a:xfrm>
          <a:off x="0" y="0"/>
          <a:ext cx="0" cy="0"/>
          <a:chOff x="0" y="0"/>
          <a:chExt cx="0" cy="0"/>
        </a:xfrm>
      </p:grpSpPr>
      <p:sp>
        <p:nvSpPr>
          <p:cNvPr id="130" name="Google Shape;130;p64"/>
          <p:cNvSpPr/>
          <p:nvPr/>
        </p:nvSpPr>
        <p:spPr>
          <a:xfrm>
            <a:off x="4605868" y="1"/>
            <a:ext cx="6891866"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31" name="Google Shape;131;p64"/>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64"/>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64"/>
          <p:cNvPicPr preferRelativeResize="0"/>
          <p:nvPr/>
        </p:nvPicPr>
        <p:blipFill rotWithShape="1">
          <a:blip r:embed="rId2">
            <a:alphaModFix/>
          </a:blip>
          <a:srcRect b="11083" l="-18315" r="29196" t="15976"/>
          <a:stretch/>
        </p:blipFill>
        <p:spPr>
          <a:xfrm flipH="1">
            <a:off x="0" y="1639691"/>
            <a:ext cx="8439100" cy="5375657"/>
          </a:xfrm>
          <a:prstGeom prst="rect">
            <a:avLst/>
          </a:prstGeom>
          <a:noFill/>
          <a:ln>
            <a:noFill/>
          </a:ln>
        </p:spPr>
      </p:pic>
      <p:sp>
        <p:nvSpPr>
          <p:cNvPr id="134" name="Google Shape;134;p64"/>
          <p:cNvSpPr/>
          <p:nvPr>
            <p:ph idx="3" type="pic"/>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135" name="Shape 135"/>
        <p:cNvGrpSpPr/>
        <p:nvPr/>
      </p:nvGrpSpPr>
      <p:grpSpPr>
        <a:xfrm>
          <a:off x="0" y="0"/>
          <a:ext cx="0" cy="0"/>
          <a:chOff x="0" y="0"/>
          <a:chExt cx="0" cy="0"/>
        </a:xfrm>
      </p:grpSpPr>
      <p:sp>
        <p:nvSpPr>
          <p:cNvPr id="136" name="Google Shape;136;p65"/>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 name="Google Shape;137;p65"/>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 name="Google Shape;138;p65"/>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 name="Google Shape;139;p65"/>
          <p:cNvSpPr/>
          <p:nvPr/>
        </p:nvSpPr>
        <p:spPr>
          <a:xfrm>
            <a:off x="8591" y="5357970"/>
            <a:ext cx="1359904" cy="96419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0" name="Google Shape;140;p65"/>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141" name="Shape 141"/>
        <p:cNvGrpSpPr/>
        <p:nvPr/>
      </p:nvGrpSpPr>
      <p:grpSpPr>
        <a:xfrm>
          <a:off x="0" y="0"/>
          <a:ext cx="0" cy="0"/>
          <a:chOff x="0" y="0"/>
          <a:chExt cx="0" cy="0"/>
        </a:xfrm>
      </p:grpSpPr>
      <p:sp>
        <p:nvSpPr>
          <p:cNvPr id="142" name="Google Shape;142;p66"/>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3" name="Google Shape;143;p66"/>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66"/>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 name="Google Shape;145;p66"/>
          <p:cNvSpPr/>
          <p:nvPr>
            <p:ph idx="3" type="pic"/>
          </p:nvPr>
        </p:nvSpPr>
        <p:spPr>
          <a:xfrm>
            <a:off x="5888002" y="439730"/>
            <a:ext cx="5660531" cy="6045736"/>
          </a:xfrm>
          <a:prstGeom prst="rect">
            <a:avLst/>
          </a:prstGeom>
          <a:solidFill>
            <a:srgbClr val="F2F2F2"/>
          </a:solidFill>
          <a:ln>
            <a:noFill/>
          </a:ln>
        </p:spPr>
      </p:sp>
      <p:grpSp>
        <p:nvGrpSpPr>
          <p:cNvPr id="146" name="Google Shape;146;p66"/>
          <p:cNvGrpSpPr/>
          <p:nvPr/>
        </p:nvGrpSpPr>
        <p:grpSpPr>
          <a:xfrm>
            <a:off x="-2012374" y="3808246"/>
            <a:ext cx="3525984" cy="2857223"/>
            <a:chOff x="1659400" y="1572038"/>
            <a:chExt cx="970931" cy="786778"/>
          </a:xfrm>
        </p:grpSpPr>
        <p:sp>
          <p:nvSpPr>
            <p:cNvPr id="147" name="Google Shape;147;p6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8" name="Google Shape;148;p6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23" name="Shape 23"/>
        <p:cNvGrpSpPr/>
        <p:nvPr/>
      </p:nvGrpSpPr>
      <p:grpSpPr>
        <a:xfrm>
          <a:off x="0" y="0"/>
          <a:ext cx="0" cy="0"/>
          <a:chOff x="0" y="0"/>
          <a:chExt cx="0" cy="0"/>
        </a:xfrm>
      </p:grpSpPr>
      <p:sp>
        <p:nvSpPr>
          <p:cNvPr id="24" name="Google Shape;24;p54"/>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 name="Google Shape;25;p54"/>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 name="Google Shape;26;p54"/>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5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54"/>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29" name="Shape 29"/>
        <p:cNvGrpSpPr/>
        <p:nvPr/>
      </p:nvGrpSpPr>
      <p:grpSpPr>
        <a:xfrm>
          <a:off x="0" y="0"/>
          <a:ext cx="0" cy="0"/>
          <a:chOff x="0" y="0"/>
          <a:chExt cx="0" cy="0"/>
        </a:xfrm>
      </p:grpSpPr>
      <p:sp>
        <p:nvSpPr>
          <p:cNvPr id="30" name="Google Shape;30;p55"/>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55"/>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5"/>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5"/>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55"/>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55"/>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5"/>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5"/>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55"/>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55"/>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55"/>
          <p:cNvSpPr/>
          <p:nvPr/>
        </p:nvSpPr>
        <p:spPr>
          <a:xfrm>
            <a:off x="8947682" y="2543260"/>
            <a:ext cx="2531288" cy="12234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92E4B"/>
              </a:buClr>
              <a:buSzPts val="1050"/>
              <a:buFont typeface="Calibri"/>
              <a:buNone/>
            </a:pPr>
            <a:r>
              <a:rPr b="0" i="0" lang="es-ES" sz="1050" u="none" cap="none" strike="noStrik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1400" u="none" cap="none" strike="noStrike">
              <a:solidFill>
                <a:srgbClr val="000000"/>
              </a:solidFill>
              <a:latin typeface="Arial"/>
              <a:ea typeface="Arial"/>
              <a:cs typeface="Arial"/>
              <a:sym typeface="Arial"/>
            </a:endParaRPr>
          </a:p>
        </p:txBody>
      </p:sp>
      <p:sp>
        <p:nvSpPr>
          <p:cNvPr id="41" name="Google Shape;41;p55"/>
          <p:cNvSpPr/>
          <p:nvPr/>
        </p:nvSpPr>
        <p:spPr>
          <a:xfrm rot="10800000">
            <a:off x="12799" y="5622"/>
            <a:ext cx="12189954" cy="1762217"/>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 name="Google Shape;42;p55"/>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3" name="Google Shape;43;p55"/>
          <p:cNvGrpSpPr/>
          <p:nvPr/>
        </p:nvGrpSpPr>
        <p:grpSpPr>
          <a:xfrm>
            <a:off x="8744224" y="-356297"/>
            <a:ext cx="3525984" cy="2857223"/>
            <a:chOff x="1659400" y="1572038"/>
            <a:chExt cx="970931" cy="786778"/>
          </a:xfrm>
        </p:grpSpPr>
        <p:sp>
          <p:nvSpPr>
            <p:cNvPr id="44" name="Google Shape;44;p55"/>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45" name="Google Shape;45;p55"/>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46" name="Shape 46"/>
        <p:cNvGrpSpPr/>
        <p:nvPr/>
      </p:nvGrpSpPr>
      <p:grpSpPr>
        <a:xfrm>
          <a:off x="0" y="0"/>
          <a:ext cx="0" cy="0"/>
          <a:chOff x="0" y="0"/>
          <a:chExt cx="0" cy="0"/>
        </a:xfrm>
      </p:grpSpPr>
      <p:sp>
        <p:nvSpPr>
          <p:cNvPr id="47" name="Google Shape;47;p56"/>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48" name="Google Shape;48;p56"/>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 name="Google Shape;49;p5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5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56"/>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2" name="Google Shape;52;p56"/>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nvGrpSpPr>
          <p:cNvPr id="53" name="Google Shape;53;p56"/>
          <p:cNvGrpSpPr/>
          <p:nvPr/>
        </p:nvGrpSpPr>
        <p:grpSpPr>
          <a:xfrm>
            <a:off x="9005185" y="0"/>
            <a:ext cx="3525984" cy="2857223"/>
            <a:chOff x="1659400" y="1572038"/>
            <a:chExt cx="970931" cy="786778"/>
          </a:xfrm>
        </p:grpSpPr>
        <p:sp>
          <p:nvSpPr>
            <p:cNvPr id="54" name="Google Shape;54;p5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5" name="Google Shape;55;p5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56" name="Shape 56"/>
        <p:cNvGrpSpPr/>
        <p:nvPr/>
      </p:nvGrpSpPr>
      <p:grpSpPr>
        <a:xfrm>
          <a:off x="0" y="0"/>
          <a:ext cx="0" cy="0"/>
          <a:chOff x="0" y="0"/>
          <a:chExt cx="0" cy="0"/>
        </a:xfrm>
      </p:grpSpPr>
      <p:sp>
        <p:nvSpPr>
          <p:cNvPr id="57" name="Google Shape;57;p57"/>
          <p:cNvSpPr/>
          <p:nvPr/>
        </p:nvSpPr>
        <p:spPr>
          <a:xfrm>
            <a:off x="0" y="882027"/>
            <a:ext cx="12192000" cy="143727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8" name="Google Shape;58;p57"/>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57"/>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60" name="Google Shape;60;p57"/>
          <p:cNvPicPr preferRelativeResize="0"/>
          <p:nvPr/>
        </p:nvPicPr>
        <p:blipFill rotWithShape="1">
          <a:blip r:embed="rId2">
            <a:alphaModFix/>
          </a:blip>
          <a:srcRect b="0" l="0" r="0" t="0"/>
          <a:stretch/>
        </p:blipFill>
        <p:spPr>
          <a:xfrm>
            <a:off x="7768850" y="226918"/>
            <a:ext cx="4094254" cy="6404164"/>
          </a:xfrm>
          <a:prstGeom prst="rect">
            <a:avLst/>
          </a:prstGeom>
          <a:noFill/>
          <a:ln>
            <a:noFill/>
          </a:ln>
        </p:spPr>
      </p:pic>
      <p:sp>
        <p:nvSpPr>
          <p:cNvPr id="61" name="Google Shape;61;p57"/>
          <p:cNvSpPr/>
          <p:nvPr>
            <p:ph idx="3" type="pic"/>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62" name="Shape 62"/>
        <p:cNvGrpSpPr/>
        <p:nvPr/>
      </p:nvGrpSpPr>
      <p:grpSpPr>
        <a:xfrm>
          <a:off x="0" y="0"/>
          <a:ext cx="0" cy="0"/>
          <a:chOff x="0" y="0"/>
          <a:chExt cx="0" cy="0"/>
        </a:xfrm>
      </p:grpSpPr>
      <p:sp>
        <p:nvSpPr>
          <p:cNvPr id="63" name="Google Shape;63;p58"/>
          <p:cNvSpPr/>
          <p:nvPr/>
        </p:nvSpPr>
        <p:spPr>
          <a:xfrm>
            <a:off x="4884044"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64" name="Google Shape;64;p58"/>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65" name="Google Shape;65;p58"/>
          <p:cNvGrpSpPr/>
          <p:nvPr/>
        </p:nvGrpSpPr>
        <p:grpSpPr>
          <a:xfrm>
            <a:off x="4884044" y="3946789"/>
            <a:ext cx="3525984" cy="2857223"/>
            <a:chOff x="1659400" y="1572038"/>
            <a:chExt cx="970931" cy="786778"/>
          </a:xfrm>
        </p:grpSpPr>
        <p:sp>
          <p:nvSpPr>
            <p:cNvPr id="66" name="Google Shape;66;p58"/>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67" name="Google Shape;67;p58"/>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68" name="Google Shape;68;p58"/>
          <p:cNvSpPr/>
          <p:nvPr>
            <p:ph idx="2" type="pic"/>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69" name="Shape 69"/>
        <p:cNvGrpSpPr/>
        <p:nvPr/>
      </p:nvGrpSpPr>
      <p:grpSpPr>
        <a:xfrm>
          <a:off x="0" y="0"/>
          <a:ext cx="0" cy="0"/>
          <a:chOff x="0" y="0"/>
          <a:chExt cx="0" cy="0"/>
        </a:xfrm>
      </p:grpSpPr>
      <p:sp>
        <p:nvSpPr>
          <p:cNvPr id="70" name="Google Shape;70;p59"/>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71" name="Google Shape;71;p59"/>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59"/>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73" name="Google Shape;73;p59"/>
          <p:cNvGrpSpPr/>
          <p:nvPr/>
        </p:nvGrpSpPr>
        <p:grpSpPr>
          <a:xfrm>
            <a:off x="336354" y="5927698"/>
            <a:ext cx="2735993" cy="679345"/>
            <a:chOff x="0" y="0"/>
            <a:chExt cx="2301694" cy="571500"/>
          </a:xfrm>
        </p:grpSpPr>
        <p:sp>
          <p:nvSpPr>
            <p:cNvPr id="74" name="Google Shape;74;p5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75" name="Google Shape;75;p59"/>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pic>
        <p:nvPicPr>
          <p:cNvPr id="76" name="Google Shape;76;p59"/>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77" name="Google Shape;77;p59"/>
          <p:cNvGrpSpPr/>
          <p:nvPr/>
        </p:nvGrpSpPr>
        <p:grpSpPr>
          <a:xfrm>
            <a:off x="9565775" y="3574321"/>
            <a:ext cx="3525984" cy="2857223"/>
            <a:chOff x="1659400" y="1572038"/>
            <a:chExt cx="970931" cy="786778"/>
          </a:xfrm>
        </p:grpSpPr>
        <p:sp>
          <p:nvSpPr>
            <p:cNvPr id="78" name="Google Shape;78;p59"/>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79" name="Google Shape;79;p59"/>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80" name="Google Shape;80;p59"/>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81" name="Google Shape;81;p59"/>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82" name="Shape 82"/>
        <p:cNvGrpSpPr/>
        <p:nvPr/>
      </p:nvGrpSpPr>
      <p:grpSpPr>
        <a:xfrm>
          <a:off x="0" y="0"/>
          <a:ext cx="0" cy="0"/>
          <a:chOff x="0" y="0"/>
          <a:chExt cx="0" cy="0"/>
        </a:xfrm>
      </p:grpSpPr>
      <p:sp>
        <p:nvSpPr>
          <p:cNvPr id="83" name="Google Shape;83;p60"/>
          <p:cNvSpPr/>
          <p:nvPr/>
        </p:nvSpPr>
        <p:spPr>
          <a:xfrm>
            <a:off x="0" y="0"/>
            <a:ext cx="12192000" cy="6858001"/>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 name="Google Shape;84;p60"/>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rgbClr val="FFFFFF"/>
                </a:solidFill>
                <a:latin typeface="Calibri"/>
                <a:ea typeface="Calibri"/>
                <a:cs typeface="Calibri"/>
                <a:sym typeface="Calibri"/>
              </a:rPr>
              <a:t>FONT TYPEFACE &amp; SIZE</a:t>
            </a:r>
            <a:endParaRPr b="0" i="0" sz="3600" u="none" cap="none" strike="noStrike">
              <a:solidFill>
                <a:srgbClr val="FFFFFF"/>
              </a:solidFill>
              <a:latin typeface="Calibri"/>
              <a:ea typeface="Calibri"/>
              <a:cs typeface="Calibri"/>
              <a:sym typeface="Calibri"/>
            </a:endParaRPr>
          </a:p>
        </p:txBody>
      </p:sp>
      <p:sp>
        <p:nvSpPr>
          <p:cNvPr id="85" name="Google Shape;85;p60"/>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rgbClr val="FFFFFF"/>
                </a:solidFill>
                <a:latin typeface="Calibri"/>
                <a:ea typeface="Calibri"/>
                <a:cs typeface="Calibri"/>
                <a:sym typeface="Calibri"/>
              </a:rPr>
              <a:t>PLEASE ENSURE TO KEEP FONTS AS PER THE LAYOUT</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1"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24 point  -  Main Text Body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p:txBody>
      </p:sp>
      <p:sp>
        <p:nvSpPr>
          <p:cNvPr id="86" name="Google Shape;86;p60"/>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s-ES" sz="2400" u="none" cap="none" strike="noStrike">
                <a:solidFill>
                  <a:srgbClr val="FFFFFF"/>
                </a:solidFill>
                <a:latin typeface="Calibri"/>
                <a:ea typeface="Calibri"/>
                <a:cs typeface="Calibri"/>
                <a:sym typeface="Calibri"/>
              </a:rPr>
              <a:t>Please ensure to keep the font sizes set as per the slide layouts. The font used throughout the </a:t>
            </a:r>
            <a:r>
              <a:rPr b="1" i="0" lang="es-ES" sz="2400" u="none" cap="none" strike="noStrike">
                <a:solidFill>
                  <a:srgbClr val="FFFFFF"/>
                </a:solidFill>
                <a:latin typeface="Calibri"/>
                <a:ea typeface="Calibri"/>
                <a:cs typeface="Calibri"/>
                <a:sym typeface="Calibri"/>
              </a:rPr>
              <a:t>Housing Care </a:t>
            </a:r>
            <a:r>
              <a:rPr b="0" i="0" lang="es-ES" sz="2400" u="none" cap="none" strike="noStrike">
                <a:solidFill>
                  <a:srgbClr val="FFFFFF"/>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2400"/>
              <a:buFont typeface="Calibri"/>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rgbClr val="FFFFFF"/>
                </a:solidFill>
                <a:latin typeface="Calibri"/>
                <a:ea typeface="Calibri"/>
                <a:cs typeface="Calibri"/>
                <a:sym typeface="Calibri"/>
              </a:rPr>
              <a:t>Calibri</a:t>
            </a:r>
            <a:endParaRPr b="0" i="0" sz="3600" u="none" cap="none" strike="noStrike">
              <a:solidFill>
                <a:srgbClr val="FFFFFF"/>
              </a:solidFill>
              <a:latin typeface="Calibri"/>
              <a:ea typeface="Calibri"/>
              <a:cs typeface="Calibri"/>
              <a:sym typeface="Calibri"/>
            </a:endParaRPr>
          </a:p>
        </p:txBody>
      </p:sp>
      <p:cxnSp>
        <p:nvCxnSpPr>
          <p:cNvPr id="87" name="Google Shape;87;p60"/>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88" name="Google Shape;88;p60"/>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89" name="Google Shape;89;p60"/>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FFFFFF"/>
                </a:solidFill>
                <a:latin typeface="Calibri"/>
                <a:ea typeface="Calibri"/>
                <a:cs typeface="Calibri"/>
                <a:sym typeface="Calibri"/>
              </a:rPr>
              <a:t>*** </a:t>
            </a:r>
            <a:r>
              <a:rPr b="1" i="0" lang="es-ES" sz="2400" u="none" cap="none" strike="noStrike">
                <a:solidFill>
                  <a:srgbClr val="FFFFFF"/>
                </a:solidFill>
                <a:latin typeface="Calibri"/>
                <a:ea typeface="Calibri"/>
                <a:cs typeface="Calibri"/>
                <a:sym typeface="Calibri"/>
              </a:rPr>
              <a:t>PLEASE DELETE THIS INSTRUCTION SLIDE BEFORE PRESENTING FINAL PRESENTATION </a:t>
            </a:r>
            <a:r>
              <a:rPr b="0" i="0" lang="es-ES" sz="2400" u="none" cap="none" strike="noStrike">
                <a:solidFill>
                  <a:srgbClr val="FFFFFF"/>
                </a:solidFill>
                <a:latin typeface="Calibri"/>
                <a:ea typeface="Calibri"/>
                <a:cs typeface="Calibri"/>
                <a:sym typeface="Calibri"/>
              </a:rPr>
              <a:t>*** </a:t>
            </a:r>
            <a:endParaRPr b="0" i="0" sz="2400" u="none" cap="none" strike="noStrike">
              <a:solidFill>
                <a:srgbClr val="FFFFFF"/>
              </a:solidFill>
              <a:latin typeface="Calibri"/>
              <a:ea typeface="Calibri"/>
              <a:cs typeface="Calibri"/>
              <a:sym typeface="Calibri"/>
            </a:endParaRPr>
          </a:p>
        </p:txBody>
      </p:sp>
      <p:cxnSp>
        <p:nvCxnSpPr>
          <p:cNvPr id="90" name="Google Shape;90;p60"/>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Icons">
    <p:spTree>
      <p:nvGrpSpPr>
        <p:cNvPr id="91" name="Shape 9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2"/>
          <p:cNvSpPr/>
          <p:nvPr/>
        </p:nvSpPr>
        <p:spPr>
          <a:xfrm rot="-5400000">
            <a:off x="10313073" y="4835824"/>
            <a:ext cx="317349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92E4B"/>
                </a:solidFill>
                <a:latin typeface="Calibri"/>
                <a:ea typeface="Calibri"/>
                <a:cs typeface="Calibri"/>
                <a:sym typeface="Calibri"/>
              </a:rPr>
              <a:t>Reframing Skills for Senior Carers</a:t>
            </a:r>
            <a:endParaRPr b="0" i="0" sz="1000" u="none" cap="none" strike="noStrike">
              <a:solidFill>
                <a:srgbClr val="092E4B"/>
              </a:solidFill>
              <a:latin typeface="Calibri"/>
              <a:ea typeface="Calibri"/>
              <a:cs typeface="Calibri"/>
              <a:sym typeface="Calibri"/>
            </a:endParaRPr>
          </a:p>
        </p:txBody>
      </p:sp>
      <p:cxnSp>
        <p:nvCxnSpPr>
          <p:cNvPr id="7" name="Google Shape;7;p52"/>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hyperlink" Target="https://support.apple.com/en-gb/guide/iphone/iph3e2e4367/ios" TargetMode="External"/><Relationship Id="rId7" Type="http://schemas.openxmlformats.org/officeDocument/2006/relationships/image" Target="../media/image19.png"/><Relationship Id="rId8" Type="http://schemas.openxmlformats.org/officeDocument/2006/relationships/hyperlink" Target="https://www.youtube-nocookie.com/embed/q9fS5Elq0YM?hl=da&amp;cc_lang_pref=da&amp;cc_load_policy=1" TargetMode="External"/></Relationships>
</file>

<file path=ppt/slides/_rels/slide11.xml.rels><?xml version="1.0" encoding="UTF-8" standalone="yes"?><Relationships xmlns="http://schemas.openxmlformats.org/package/2006/relationships"><Relationship Id="rId11" Type="http://schemas.openxmlformats.org/officeDocument/2006/relationships/image" Target="../media/image17.jpg"/><Relationship Id="rId10" Type="http://schemas.openxmlformats.org/officeDocument/2006/relationships/hyperlink" Target="https://support.google.com/accessibility/android/answer/7349565" TargetMode="External"/><Relationship Id="rId13" Type="http://schemas.openxmlformats.org/officeDocument/2006/relationships/image" Target="../media/image15.png"/><Relationship Id="rId12"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support.google.com/accessibility/android/answer/11183305#displaysize" TargetMode="External"/><Relationship Id="rId4" Type="http://schemas.openxmlformats.org/officeDocument/2006/relationships/hyperlink" Target="https://support.google.com/accessibility/android/answer/11183305#fontsize" TargetMode="External"/><Relationship Id="rId9" Type="http://schemas.openxmlformats.org/officeDocument/2006/relationships/hyperlink" Target="https://support.google.com/accessibility/android/answer/11183305#colorcorrection" TargetMode="External"/><Relationship Id="rId14" Type="http://schemas.openxmlformats.org/officeDocument/2006/relationships/hyperlink" Target="https://www.youtube-nocookie.com/embed/67N1E_AnF54?hl=da&amp;cc_lang_pref=da&amp;cc_load_policy=1" TargetMode="External"/><Relationship Id="rId5" Type="http://schemas.openxmlformats.org/officeDocument/2006/relationships/hyperlink" Target="https://support.google.com/accessibility/android/answer/6006949" TargetMode="External"/><Relationship Id="rId6" Type="http://schemas.openxmlformats.org/officeDocument/2006/relationships/hyperlink" Target="https://support.google.com/accessibility/android/answer/11183305#highcontrast" TargetMode="External"/><Relationship Id="rId7" Type="http://schemas.openxmlformats.org/officeDocument/2006/relationships/hyperlink" Target="https://support.google.com/accessibility/android/answer/6151800" TargetMode="External"/><Relationship Id="rId8" Type="http://schemas.openxmlformats.org/officeDocument/2006/relationships/hyperlink" Target="https://support.google.com/accessibility/android/answer/11183305#colorinversion"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18.jpg"/><Relationship Id="rId10" Type="http://schemas.openxmlformats.org/officeDocument/2006/relationships/image" Target="../media/image12.png"/><Relationship Id="rId13" Type="http://schemas.openxmlformats.org/officeDocument/2006/relationships/image" Target="../media/image15.png"/><Relationship Id="rId12"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support.google.com/accessibility/android/answer/6006554" TargetMode="External"/><Relationship Id="rId4" Type="http://schemas.openxmlformats.org/officeDocument/2006/relationships/hyperlink" Target="https://support.google.com/accessibility/android/answer/9350862" TargetMode="External"/><Relationship Id="rId9" Type="http://schemas.openxmlformats.org/officeDocument/2006/relationships/hyperlink" Target="https://support.google.com/accessibility/android/answer/9426888" TargetMode="External"/><Relationship Id="rId14" Type="http://schemas.openxmlformats.org/officeDocument/2006/relationships/hyperlink" Target="https://www.youtube-nocookie.com/embed/M7tuspgozmY?hl=da&amp;cc_lang_pref=da&amp;cc_load_policy=1" TargetMode="External"/><Relationship Id="rId5" Type="http://schemas.openxmlformats.org/officeDocument/2006/relationships/hyperlink" Target="https://support.google.com/accessibility/android/answer/9158064" TargetMode="External"/><Relationship Id="rId6" Type="http://schemas.openxmlformats.org/officeDocument/2006/relationships/hyperlink" Target="https://support.google.com/accessibility/android/answer/9158064" TargetMode="External"/><Relationship Id="rId7" Type="http://schemas.openxmlformats.org/officeDocument/2006/relationships/hyperlink" Target="https://support.google.com/accessibility/android/answer/9042284" TargetMode="External"/><Relationship Id="rId8" Type="http://schemas.openxmlformats.org/officeDocument/2006/relationships/hyperlink" Target="https://support.google.com/accessibility/android/answer/915775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support.google.com/accessibility/android/answer/6007100" TargetMode="External"/><Relationship Id="rId4" Type="http://schemas.openxmlformats.org/officeDocument/2006/relationships/hyperlink" Target="https://support.google.com/accessibility/android/answer/9728765" TargetMode="External"/><Relationship Id="rId5" Type="http://schemas.openxmlformats.org/officeDocument/2006/relationships/image" Target="../media/image25.jpg"/><Relationship Id="rId6" Type="http://schemas.openxmlformats.org/officeDocument/2006/relationships/image" Target="../media/image24.png"/><Relationship Id="rId7" Type="http://schemas.openxmlformats.org/officeDocument/2006/relationships/image" Target="../media/image15.png"/><Relationship Id="rId8" Type="http://schemas.openxmlformats.org/officeDocument/2006/relationships/hyperlink" Target="https://www.youtube-nocookie.com/embed/nvzPIfR4ugI?hl=da&amp;cc_lang_pref=da&amp;cc_load_policy=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support.google.com/accessibility/android/answer/6151854" TargetMode="External"/><Relationship Id="rId4" Type="http://schemas.openxmlformats.org/officeDocument/2006/relationships/image" Target="../media/image23.jpg"/><Relationship Id="rId5" Type="http://schemas.openxmlformats.org/officeDocument/2006/relationships/image" Target="../media/image26.png"/><Relationship Id="rId6" Type="http://schemas.openxmlformats.org/officeDocument/2006/relationships/image" Target="../media/image15.png"/><Relationship Id="rId7" Type="http://schemas.openxmlformats.org/officeDocument/2006/relationships/hyperlink" Target="https://www.youtube-nocookie.com/embed/fileanA1GG8?hl=da&amp;cc_lang_pref=da&amp;cc_load_policy=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4.jpg"/><Relationship Id="rId5" Type="http://schemas.openxmlformats.org/officeDocument/2006/relationships/image" Target="../media/image39.png"/><Relationship Id="rId6" Type="http://schemas.openxmlformats.org/officeDocument/2006/relationships/image" Target="../media/image29.png"/><Relationship Id="rId7" Type="http://schemas.openxmlformats.org/officeDocument/2006/relationships/image" Target="../media/image15.png"/><Relationship Id="rId8"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hyperlink" Target="https://play.google.com/store/apps/details?id=com.google.android.keep&amp;hl=es_419&amp;gl=US" TargetMode="External"/><Relationship Id="rId5" Type="http://schemas.openxmlformats.org/officeDocument/2006/relationships/hyperlink" Target="https://support.google.com/keep/answer/6101196?hl=en&amp;co=GENIE.Platform%3DAndroid#:~:text=Tap%20the%20note%20you%20want%20to%20share.&amp;text=Tap%20Collaborator.,email%20address%2C%20or%20Google%20Group" TargetMode="External"/><Relationship Id="rId6" Type="http://schemas.openxmlformats.org/officeDocument/2006/relationships/hyperlink" Target="https://apps.apple.com/us/app/notes/id1110145109" TargetMode="External"/><Relationship Id="rId7" Type="http://schemas.openxmlformats.org/officeDocument/2006/relationships/hyperlink" Target="https://apps.apple.com/us/app/notes/id1110145109" TargetMode="External"/><Relationship Id="rId8"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calendar.google.com/" TargetMode="External"/><Relationship Id="rId4" Type="http://schemas.openxmlformats.org/officeDocument/2006/relationships/hyperlink" Target="https://play.google.com/store/apps/details?id=com.google.android.calendar" TargetMode="External"/><Relationship Id="rId9" Type="http://schemas.openxmlformats.org/officeDocument/2006/relationships/image" Target="../media/image33.jpg"/><Relationship Id="rId5" Type="http://schemas.openxmlformats.org/officeDocument/2006/relationships/hyperlink" Target="https://itunes.apple.com/ky/app/google-calendar/id909319292" TargetMode="External"/><Relationship Id="rId6" Type="http://schemas.openxmlformats.org/officeDocument/2006/relationships/image" Target="../media/image37.png"/><Relationship Id="rId7" Type="http://schemas.openxmlformats.org/officeDocument/2006/relationships/image" Target="../media/image28.png"/><Relationship Id="rId8"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4.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3.png"/><Relationship Id="rId4" Type="http://schemas.openxmlformats.org/officeDocument/2006/relationships/image" Target="../media/image43.png"/><Relationship Id="rId5" Type="http://schemas.openxmlformats.org/officeDocument/2006/relationships/image" Target="../media/image15.png"/><Relationship Id="rId6" Type="http://schemas.openxmlformats.org/officeDocument/2006/relationships/hyperlink" Target="https://blog.hubspot.com/marketing/how-to-use-faceboo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jpg"/><Relationship Id="rId4" Type="http://schemas.openxmlformats.org/officeDocument/2006/relationships/image" Target="../media/image15.png"/><Relationship Id="rId5" Type="http://schemas.openxmlformats.org/officeDocument/2006/relationships/hyperlink" Target="https://socialmedia4beginners.com/facebook-cours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hyperlink" Target="https://www.facebook.com/help/" TargetMode="External"/><Relationship Id="rId5" Type="http://schemas.openxmlformats.org/officeDocument/2006/relationships/image" Target="../media/image49.png"/><Relationship Id="rId6"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hyperlink" Target="https://www.facebook.com/help/" TargetMode="External"/><Relationship Id="rId5"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png"/><Relationship Id="rId4" Type="http://schemas.openxmlformats.org/officeDocument/2006/relationships/hyperlink" Target="https://www.facebook.com/help/" TargetMode="External"/><Relationship Id="rId5"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image" Target="../media/image69.png"/><Relationship Id="rId5" Type="http://schemas.openxmlformats.org/officeDocument/2006/relationships/hyperlink" Target="https://support.google.com/android/answer/9319337?hl=en#zippy=%2Cuse-the-personal-safety-app%2Cturn-emergency-sos-o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insights.samsung.com/2022/06/15/how-to-set-up-an-emergency-sos-on-your-galaxy-smartphone-2/" TargetMode="External"/><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slide" Target="/ppt/slides/slide7.xml"/><Relationship Id="rId4" Type="http://schemas.openxmlformats.org/officeDocument/2006/relationships/slide" Target="/ppt/slides/slide15.xml"/><Relationship Id="rId9" Type="http://schemas.openxmlformats.org/officeDocument/2006/relationships/image" Target="../media/image7.png"/><Relationship Id="rId5" Type="http://schemas.openxmlformats.org/officeDocument/2006/relationships/slide" Target="/ppt/slides/slide18.xml"/><Relationship Id="rId6" Type="http://schemas.openxmlformats.org/officeDocument/2006/relationships/slide" Target="/ppt/slides/slide23.xml"/><Relationship Id="rId7" Type="http://schemas.openxmlformats.org/officeDocument/2006/relationships/slide" Target="/ppt/slides/slide25.xml"/><Relationship Id="rId8"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8.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5.png"/><Relationship Id="rId4" Type="http://schemas.openxmlformats.org/officeDocument/2006/relationships/hyperlink" Target="https://help.yuka.io/l/en/article/ijzgfvi1jq-how-are-food-products-scored" TargetMode="External"/><Relationship Id="rId5" Type="http://schemas.openxmlformats.org/officeDocument/2006/relationships/hyperlink" Target="https://help.yuka.io/l/en/article/2t20ixn5y5-evualuation-cosmetic-products" TargetMode="External"/><Relationship Id="rId6" Type="http://schemas.openxmlformats.org/officeDocument/2006/relationships/image" Target="../media/image15.png"/><Relationship Id="rId7" Type="http://schemas.openxmlformats.org/officeDocument/2006/relationships/image" Target="../media/image56.png"/><Relationship Id="rId8"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2.png"/><Relationship Id="rId4" Type="http://schemas.openxmlformats.org/officeDocument/2006/relationships/image" Target="../media/image60.png"/><Relationship Id="rId5"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2.png"/><Relationship Id="rId4" Type="http://schemas.openxmlformats.org/officeDocument/2006/relationships/image" Target="../media/image6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s://www.youtube.com/@applesupport" TargetMode="External"/><Relationship Id="rId4" Type="http://schemas.openxmlformats.org/officeDocument/2006/relationships/hyperlink" Target="https://www.youtube.com/@applesupport" TargetMode="External"/><Relationship Id="rId5" Type="http://schemas.openxmlformats.org/officeDocument/2006/relationships/hyperlink" Target="https://support.google.com/android/?hl=es#topic=7313011" TargetMode="External"/><Relationship Id="rId6" Type="http://schemas.openxmlformats.org/officeDocument/2006/relationships/hyperlink" Target="https://www.facebook.com/help/" TargetMode="External"/><Relationship Id="rId7" Type="http://schemas.openxmlformats.org/officeDocument/2006/relationships/hyperlink" Target="https://keepass.info/help/base/index.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1.png"/><Relationship Id="rId4" Type="http://schemas.openxmlformats.org/officeDocument/2006/relationships/hyperlink" Target="https://www.facebook.com/Housing.care.project" TargetMode="External"/><Relationship Id="rId5"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27.xml"/><Relationship Id="rId4" Type="http://schemas.openxmlformats.org/officeDocument/2006/relationships/slide" Target="/ppt/slides/slide33.xml"/><Relationship Id="rId5" Type="http://schemas.openxmlformats.org/officeDocument/2006/relationships/slide" Target="/ppt/slides/slide36.xml"/><Relationship Id="rId6" Type="http://schemas.openxmlformats.org/officeDocument/2006/relationships/slide" Target="/ppt/slides/slide39.xml"/><Relationship Id="rId7" Type="http://schemas.openxmlformats.org/officeDocument/2006/relationships/slide" Target="/ppt/slides/slide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slide" Target="/ppt/slides/slide46.xml"/><Relationship Id="rId4" Type="http://schemas.openxmlformats.org/officeDocument/2006/relationships/slide" Target="/ppt/slides/slide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idx="1" type="body"/>
          </p:nvPr>
        </p:nvSpPr>
        <p:spPr>
          <a:xfrm>
            <a:off x="490619" y="3286408"/>
            <a:ext cx="4934576" cy="168854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8850"/>
              </a:lnSpc>
              <a:spcBef>
                <a:spcPts val="0"/>
              </a:spcBef>
              <a:spcAft>
                <a:spcPts val="0"/>
              </a:spcAft>
              <a:buClr>
                <a:schemeClr val="lt1"/>
              </a:buClr>
              <a:buSzPts val="4000"/>
              <a:buFont typeface="Arial"/>
              <a:buNone/>
            </a:pPr>
            <a:r>
              <a:rPr lang="es-ES"/>
              <a:t>Smart and </a:t>
            </a:r>
            <a:r>
              <a:rPr b="1" lang="es-ES"/>
              <a:t>A</a:t>
            </a:r>
            <a:r>
              <a:rPr lang="es-ES"/>
              <a:t>mbient </a:t>
            </a:r>
            <a:r>
              <a:rPr b="1" lang="es-ES"/>
              <a:t>A</a:t>
            </a:r>
            <a:r>
              <a:rPr lang="es-ES"/>
              <a:t>ssisted </a:t>
            </a:r>
            <a:r>
              <a:rPr b="1" lang="es-ES"/>
              <a:t>L</a:t>
            </a:r>
            <a:r>
              <a:rPr lang="es-ES"/>
              <a:t>iving technologies </a:t>
            </a:r>
            <a:endParaRPr/>
          </a:p>
        </p:txBody>
      </p:sp>
      <p:pic>
        <p:nvPicPr>
          <p:cNvPr id="154" name="Google Shape;154;p1"/>
          <p:cNvPicPr preferRelativeResize="0"/>
          <p:nvPr>
            <p:ph idx="3" type="pic"/>
          </p:nvPr>
        </p:nvPicPr>
        <p:blipFill rotWithShape="1">
          <a:blip r:embed="rId3">
            <a:alphaModFix/>
          </a:blip>
          <a:srcRect b="0" l="7461" r="7461" t="0"/>
          <a:stretch/>
        </p:blipFill>
        <p:spPr>
          <a:xfrm>
            <a:off x="5718875" y="423474"/>
            <a:ext cx="5982506" cy="4551482"/>
          </a:xfrm>
          <a:prstGeom prst="rect">
            <a:avLst/>
          </a:prstGeom>
          <a:solidFill>
            <a:srgbClr val="F2F2F2"/>
          </a:solidFill>
          <a:ln>
            <a:noFill/>
          </a:ln>
        </p:spPr>
      </p:pic>
      <p:sp>
        <p:nvSpPr>
          <p:cNvPr id="155" name="Google Shape;155;p1"/>
          <p:cNvSpPr txBox="1"/>
          <p:nvPr>
            <p:ph idx="4" type="body"/>
          </p:nvPr>
        </p:nvSpPr>
        <p:spPr>
          <a:xfrm>
            <a:off x="6929886" y="5588390"/>
            <a:ext cx="4927235" cy="731140"/>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90000"/>
              </a:lnSpc>
              <a:spcBef>
                <a:spcPts val="1000"/>
              </a:spcBef>
              <a:spcAft>
                <a:spcPts val="0"/>
              </a:spcAft>
              <a:buClr>
                <a:schemeClr val="lt1"/>
              </a:buClr>
              <a:buSzPts val="2800"/>
              <a:buFont typeface="Arial"/>
              <a:buNone/>
            </a:pPr>
            <a:r>
              <a:rPr lang="es-ES" sz="3000"/>
              <a:t>Work Based Learning Guide</a:t>
            </a:r>
            <a:endParaRPr sz="3000"/>
          </a:p>
        </p:txBody>
      </p:sp>
      <p:sp>
        <p:nvSpPr>
          <p:cNvPr id="156" name="Google Shape;156;p1"/>
          <p:cNvSpPr txBox="1"/>
          <p:nvPr/>
        </p:nvSpPr>
        <p:spPr>
          <a:xfrm>
            <a:off x="2596375" y="5962700"/>
            <a:ext cx="3000000" cy="664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700"/>
              <a:buFont typeface="Arial"/>
              <a:buNone/>
            </a:pPr>
            <a:r>
              <a:rPr b="0" i="0" lang="es-ES" sz="700" u="none" cap="none" strike="noStrike">
                <a:solidFill>
                  <a:srgbClr val="00000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7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10" title="EU HC Accesibility Menu"/>
          <p:cNvPicPr preferRelativeResize="0"/>
          <p:nvPr/>
        </p:nvPicPr>
        <p:blipFill rotWithShape="1">
          <a:blip r:embed="rId3">
            <a:alphaModFix/>
          </a:blip>
          <a:srcRect b="0" l="0" r="0" t="0"/>
          <a:stretch/>
        </p:blipFill>
        <p:spPr>
          <a:xfrm>
            <a:off x="8103045" y="99000"/>
            <a:ext cx="3444494" cy="6660000"/>
          </a:xfrm>
          <a:prstGeom prst="rect">
            <a:avLst/>
          </a:prstGeom>
          <a:noFill/>
          <a:ln>
            <a:noFill/>
          </a:ln>
        </p:spPr>
      </p:pic>
      <p:sp>
        <p:nvSpPr>
          <p:cNvPr id="265" name="Google Shape;265;p10"/>
          <p:cNvSpPr txBox="1"/>
          <p:nvPr>
            <p:ph idx="1" type="body"/>
          </p:nvPr>
        </p:nvSpPr>
        <p:spPr>
          <a:xfrm>
            <a:off x="835671" y="2727702"/>
            <a:ext cx="7178100" cy="3311700"/>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Find indstillinger</a:t>
            </a:r>
            <a:endParaRPr/>
          </a:p>
          <a:p>
            <a:pPr indent="-457200" lvl="0" marL="685800" rtl="0" algn="l">
              <a:lnSpc>
                <a:spcPct val="90000"/>
              </a:lnSpc>
              <a:spcBef>
                <a:spcPts val="1000"/>
              </a:spcBef>
              <a:spcAft>
                <a:spcPts val="0"/>
              </a:spcAft>
              <a:buSzPts val="2400"/>
              <a:buFont typeface="Arial"/>
              <a:buAutoNum type="arabicPeriod"/>
            </a:pPr>
            <a:r>
              <a:rPr lang="es-ES"/>
              <a:t>Se efter søgeordet "tilgængelighed"</a:t>
            </a:r>
            <a:endParaRPr/>
          </a:p>
        </p:txBody>
      </p:sp>
      <p:sp>
        <p:nvSpPr>
          <p:cNvPr id="266" name="Google Shape;266;p10"/>
          <p:cNvSpPr txBox="1"/>
          <p:nvPr>
            <p:ph idx="2" type="body"/>
          </p:nvPr>
        </p:nvSpPr>
        <p:spPr>
          <a:xfrm>
            <a:off x="835671" y="1104337"/>
            <a:ext cx="7178100" cy="1031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Sådan administreres tilgængelighedsmenuen</a:t>
            </a:r>
            <a:endParaRPr/>
          </a:p>
        </p:txBody>
      </p:sp>
      <p:pic>
        <p:nvPicPr>
          <p:cNvPr id="267" name="Google Shape;267;p10"/>
          <p:cNvPicPr preferRelativeResize="0"/>
          <p:nvPr/>
        </p:nvPicPr>
        <p:blipFill rotWithShape="1">
          <a:blip r:embed="rId4">
            <a:alphaModFix/>
          </a:blip>
          <a:srcRect b="0" l="0" r="0" t="0"/>
          <a:stretch/>
        </p:blipFill>
        <p:spPr>
          <a:xfrm rot="160843">
            <a:off x="1971413" y="4383522"/>
            <a:ext cx="6937696" cy="2349466"/>
          </a:xfrm>
          <a:prstGeom prst="rect">
            <a:avLst/>
          </a:prstGeom>
          <a:noFill/>
          <a:ln>
            <a:noFill/>
          </a:ln>
        </p:spPr>
      </p:pic>
      <p:pic>
        <p:nvPicPr>
          <p:cNvPr descr="Lupa" id="268" name="Google Shape;268;p10"/>
          <p:cNvPicPr preferRelativeResize="0"/>
          <p:nvPr/>
        </p:nvPicPr>
        <p:blipFill rotWithShape="1">
          <a:blip r:embed="rId5">
            <a:alphaModFix/>
          </a:blip>
          <a:srcRect b="0" l="0" r="0" t="0"/>
          <a:stretch/>
        </p:blipFill>
        <p:spPr>
          <a:xfrm>
            <a:off x="6096000" y="4622672"/>
            <a:ext cx="655739" cy="655739"/>
          </a:xfrm>
          <a:prstGeom prst="rect">
            <a:avLst/>
          </a:prstGeom>
          <a:noFill/>
          <a:ln>
            <a:noFill/>
          </a:ln>
        </p:spPr>
      </p:pic>
      <p:sp>
        <p:nvSpPr>
          <p:cNvPr id="269" name="Google Shape;269;p10"/>
          <p:cNvSpPr txBox="1"/>
          <p:nvPr/>
        </p:nvSpPr>
        <p:spPr>
          <a:xfrm rot="160843">
            <a:off x="2906786" y="4740305"/>
            <a:ext cx="506695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2400" u="none" cap="none" strike="noStrike">
                <a:solidFill>
                  <a:schemeClr val="dk1"/>
                </a:solidFill>
                <a:latin typeface="Arial"/>
                <a:ea typeface="Arial"/>
                <a:cs typeface="Arial"/>
                <a:sym typeface="Arial"/>
              </a:rPr>
              <a:t>Har du Apple / iOS?</a:t>
            </a:r>
            <a:br>
              <a:rPr b="0" i="0" lang="es-ES" sz="2400" u="none" cap="none" strike="noStrike">
                <a:solidFill>
                  <a:schemeClr val="dk1"/>
                </a:solidFill>
                <a:latin typeface="Arial"/>
                <a:ea typeface="Arial"/>
                <a:cs typeface="Arial"/>
                <a:sym typeface="Arial"/>
              </a:rPr>
            </a:br>
            <a:r>
              <a:rPr b="0" i="0" lang="es-ES" sz="2400" u="none" cap="none" strike="noStrike">
                <a:solidFill>
                  <a:schemeClr val="dk1"/>
                </a:solidFill>
                <a:latin typeface="Arial"/>
                <a:ea typeface="Arial"/>
                <a:cs typeface="Arial"/>
                <a:sym typeface="Arial"/>
              </a:rPr>
              <a:t>Bare rolig, følg de samme trin.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chemeClr val="dk1"/>
                </a:solidFill>
                <a:latin typeface="Arial"/>
                <a:ea typeface="Arial"/>
                <a:cs typeface="Arial"/>
                <a:sym typeface="Arial"/>
                <a:hlinkClick r:id="rId6">
                  <a:extLst>
                    <a:ext uri="{A12FA001-AC4F-418D-AE19-62706E023703}">
                      <ahyp:hlinkClr val="tx"/>
                    </a:ext>
                  </a:extLst>
                </a:hlinkClick>
              </a:rPr>
              <a:t>https://support.apple.com/en-gb/guide/iphone/iph3e2e4367/ios</a:t>
            </a:r>
            <a:endParaRPr b="0" i="0" sz="2400" u="none" cap="none" strike="noStrike">
              <a:solidFill>
                <a:schemeClr val="dk1"/>
              </a:solidFill>
              <a:latin typeface="Arial"/>
              <a:ea typeface="Arial"/>
              <a:cs typeface="Arial"/>
              <a:sym typeface="Arial"/>
            </a:endParaRPr>
          </a:p>
        </p:txBody>
      </p:sp>
      <p:pic>
        <p:nvPicPr>
          <p:cNvPr id="270" name="Google Shape;270;p10"/>
          <p:cNvPicPr preferRelativeResize="0"/>
          <p:nvPr/>
        </p:nvPicPr>
        <p:blipFill rotWithShape="1">
          <a:blip r:embed="rId7">
            <a:alphaModFix/>
          </a:blip>
          <a:srcRect b="0" l="0" r="0" t="0"/>
          <a:stretch/>
        </p:blipFill>
        <p:spPr>
          <a:xfrm>
            <a:off x="8103050" y="99000"/>
            <a:ext cx="3444500" cy="6659999"/>
          </a:xfrm>
          <a:prstGeom prst="rect">
            <a:avLst/>
          </a:prstGeom>
          <a:noFill/>
          <a:ln>
            <a:noFill/>
          </a:ln>
        </p:spPr>
      </p:pic>
      <p:grpSp>
        <p:nvGrpSpPr>
          <p:cNvPr id="271" name="Google Shape;271;p10"/>
          <p:cNvGrpSpPr/>
          <p:nvPr/>
        </p:nvGrpSpPr>
        <p:grpSpPr>
          <a:xfrm>
            <a:off x="5704324" y="204499"/>
            <a:ext cx="3880453" cy="1472479"/>
            <a:chOff x="7285449" y="268474"/>
            <a:chExt cx="3880453" cy="1472479"/>
          </a:xfrm>
        </p:grpSpPr>
        <p:pic>
          <p:nvPicPr>
            <p:cNvPr id="272" name="Google Shape;272;p10"/>
            <p:cNvPicPr preferRelativeResize="0"/>
            <p:nvPr/>
          </p:nvPicPr>
          <p:blipFill rotWithShape="1">
            <a:blip r:embed="rId4">
              <a:alphaModFix/>
            </a:blip>
            <a:srcRect b="0" l="0" r="0" t="0"/>
            <a:stretch/>
          </p:blipFill>
          <p:spPr>
            <a:xfrm rot="160850">
              <a:off x="7313642" y="357196"/>
              <a:ext cx="3824067" cy="1295036"/>
            </a:xfrm>
            <a:prstGeom prst="rect">
              <a:avLst/>
            </a:prstGeom>
            <a:noFill/>
            <a:ln>
              <a:noFill/>
            </a:ln>
          </p:spPr>
        </p:pic>
        <p:sp>
          <p:nvSpPr>
            <p:cNvPr id="273" name="Google Shape;273;p10"/>
            <p:cNvSpPr txBox="1"/>
            <p:nvPr/>
          </p:nvSpPr>
          <p:spPr>
            <a:xfrm>
              <a:off x="7758763" y="481363"/>
              <a:ext cx="2848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s-ES" u="sng">
                  <a:solidFill>
                    <a:schemeClr val="hlink"/>
                  </a:solidFill>
                  <a:hlinkClick r:id="rId8"/>
                </a:rPr>
                <a:t>https://www.youtube-nocookie.com/embed/q9fS5Elq0YM?hl=da&amp;cc_lang_pref=da&amp;cc_load_policy=1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1"/>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Synlighedsforbedringer</a:t>
            </a:r>
            <a:endParaRPr/>
          </a:p>
        </p:txBody>
      </p:sp>
      <p:sp>
        <p:nvSpPr>
          <p:cNvPr id="279" name="Google Shape;279;p11"/>
          <p:cNvSpPr/>
          <p:nvPr>
            <p:ph idx="3" type="pic"/>
          </p:nvPr>
        </p:nvSpPr>
        <p:spPr>
          <a:xfrm>
            <a:off x="8583306" y="1246695"/>
            <a:ext cx="2444127" cy="4336988"/>
          </a:xfrm>
          <a:prstGeom prst="rect">
            <a:avLst/>
          </a:prstGeom>
          <a:solidFill>
            <a:srgbClr val="D8D8D8"/>
          </a:solidFill>
          <a:ln>
            <a:noFill/>
          </a:ln>
        </p:spPr>
      </p:sp>
      <p:sp>
        <p:nvSpPr>
          <p:cNvPr id="280" name="Google Shape;280;p11"/>
          <p:cNvSpPr txBox="1"/>
          <p:nvPr>
            <p:ph idx="1" type="body"/>
          </p:nvPr>
        </p:nvSpPr>
        <p:spPr>
          <a:xfrm>
            <a:off x="708512" y="2551174"/>
            <a:ext cx="7178174" cy="331164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b="1" lang="es-ES" sz="2000"/>
              <a:t>Skærmstørrelse og skriftstørrelse:</a:t>
            </a:r>
            <a:r>
              <a:rPr lang="es-ES" sz="2000"/>
              <a:t> Hvis du vil ændre størrelsen på elementer på skærmen, skal du justere ikonet </a:t>
            </a:r>
            <a:r>
              <a:rPr lang="es-ES" sz="2000" u="sng">
                <a:solidFill>
                  <a:schemeClr val="hlink"/>
                </a:solidFill>
                <a:hlinkClick r:id="rId3"/>
              </a:rPr>
              <a:t>skærmstørrelse</a:t>
            </a:r>
            <a:r>
              <a:rPr lang="es-ES" sz="2000"/>
              <a:t> eller </a:t>
            </a:r>
            <a:r>
              <a:rPr lang="es-ES" sz="2000" u="sng">
                <a:solidFill>
                  <a:schemeClr val="hlink"/>
                </a:solidFill>
                <a:hlinkClick r:id="rId4"/>
              </a:rPr>
              <a:t>skriftstørrelse</a:t>
            </a:r>
            <a:r>
              <a:rPr lang="es-ES" sz="2000"/>
              <a:t>.</a:t>
            </a:r>
            <a:endParaRPr sz="2000"/>
          </a:p>
          <a:p>
            <a:pPr indent="-228600" lvl="0" marL="457200" rtl="0" algn="l">
              <a:lnSpc>
                <a:spcPct val="90000"/>
              </a:lnSpc>
              <a:spcBef>
                <a:spcPts val="1000"/>
              </a:spcBef>
              <a:spcAft>
                <a:spcPts val="0"/>
              </a:spcAft>
              <a:buSzPts val="2400"/>
              <a:buNone/>
            </a:pPr>
            <a:r>
              <a:rPr b="1" lang="es-ES" sz="2000"/>
              <a:t>Forstørrelse:</a:t>
            </a:r>
            <a:r>
              <a:rPr lang="es-ES" sz="2000"/>
              <a:t> Hvis du midlertidigt vil zoome eller forstørre skærmen, skal du bruge </a:t>
            </a:r>
            <a:r>
              <a:rPr lang="es-ES" sz="2000" u="sng">
                <a:solidFill>
                  <a:schemeClr val="hlink"/>
                </a:solidFill>
                <a:hlinkClick r:id="rId5"/>
              </a:rPr>
              <a:t>forstørrelse</a:t>
            </a:r>
            <a:r>
              <a:rPr lang="es-ES" sz="2000"/>
              <a:t>.</a:t>
            </a:r>
            <a:endParaRPr sz="2000"/>
          </a:p>
          <a:p>
            <a:pPr indent="-228600" lvl="0" marL="457200" rtl="0" algn="l">
              <a:lnSpc>
                <a:spcPct val="90000"/>
              </a:lnSpc>
              <a:spcBef>
                <a:spcPts val="1000"/>
              </a:spcBef>
              <a:spcAft>
                <a:spcPts val="0"/>
              </a:spcAft>
              <a:buSzPts val="2400"/>
              <a:buNone/>
            </a:pPr>
            <a:r>
              <a:rPr b="1" lang="es-ES" sz="2000"/>
              <a:t>Kontrast- og farveindstillinger:</a:t>
            </a:r>
            <a:r>
              <a:rPr lang="es-ES" sz="2000"/>
              <a:t> Hvis du vil justere kontrast eller farver, skal du bruge </a:t>
            </a:r>
            <a:r>
              <a:rPr lang="es-ES" sz="2000" u="sng">
                <a:solidFill>
                  <a:schemeClr val="hlink"/>
                </a:solidFill>
                <a:hlinkClick r:id="rId6"/>
              </a:rPr>
              <a:t>høj-kontrast skrifttyper</a:t>
            </a:r>
            <a:r>
              <a:rPr lang="es-ES" sz="2000"/>
              <a:t>, </a:t>
            </a:r>
            <a:r>
              <a:rPr lang="es-ES" sz="2000" u="sng">
                <a:solidFill>
                  <a:schemeClr val="hlink"/>
                </a:solidFill>
                <a:hlinkClick r:id="rId7"/>
              </a:rPr>
              <a:t>mørkt tema</a:t>
            </a:r>
            <a:r>
              <a:rPr lang="es-ES" sz="2000"/>
              <a:t>, </a:t>
            </a:r>
            <a:r>
              <a:rPr lang="es-ES" sz="2000" u="sng">
                <a:solidFill>
                  <a:schemeClr val="hlink"/>
                </a:solidFill>
                <a:hlinkClick r:id="rId8"/>
              </a:rPr>
              <a:t>invertering af farver</a:t>
            </a:r>
            <a:r>
              <a:rPr lang="es-ES" sz="2000"/>
              <a:t>, eller </a:t>
            </a:r>
            <a:r>
              <a:rPr lang="es-ES" sz="2000" u="sng">
                <a:solidFill>
                  <a:schemeClr val="hlink"/>
                </a:solidFill>
                <a:hlinkClick r:id="rId9"/>
              </a:rPr>
              <a:t>farvejustering</a:t>
            </a:r>
            <a:r>
              <a:rPr lang="es-ES" sz="2000"/>
              <a:t>.</a:t>
            </a:r>
            <a:endParaRPr sz="2000"/>
          </a:p>
          <a:p>
            <a:pPr indent="-228600" lvl="0" marL="457200" rtl="0" algn="l">
              <a:lnSpc>
                <a:spcPct val="90000"/>
              </a:lnSpc>
              <a:spcBef>
                <a:spcPts val="1000"/>
              </a:spcBef>
              <a:spcAft>
                <a:spcPts val="0"/>
              </a:spcAft>
              <a:buSzPts val="2400"/>
              <a:buNone/>
            </a:pPr>
            <a:r>
              <a:rPr b="1" lang="es-ES" sz="2000"/>
              <a:t>Talt assistance:</a:t>
            </a:r>
            <a:r>
              <a:rPr lang="es-ES" sz="2000"/>
              <a:t> Hvis du vil have talt feedback på bestemte tidspunkter, kan du slå </a:t>
            </a:r>
            <a:r>
              <a:rPr lang="es-ES" sz="2000" u="sng">
                <a:solidFill>
                  <a:schemeClr val="hlink"/>
                </a:solidFill>
                <a:hlinkClick r:id="rId10"/>
              </a:rPr>
              <a:t>talt assistance</a:t>
            </a:r>
            <a:r>
              <a:rPr lang="es-ES" sz="2000"/>
              <a:t> til. Vælg elementer på skærmen, eller ret kameraet mod noget for at få det læst eller beskrevet højt.</a:t>
            </a:r>
            <a:endParaRPr sz="2000"/>
          </a:p>
        </p:txBody>
      </p:sp>
      <p:pic>
        <p:nvPicPr>
          <p:cNvPr id="281" name="Google Shape;281;p11" title="EU HC Visibility Enhancements"/>
          <p:cNvPicPr preferRelativeResize="0"/>
          <p:nvPr/>
        </p:nvPicPr>
        <p:blipFill rotWithShape="1">
          <a:blip r:embed="rId11">
            <a:alphaModFix/>
          </a:blip>
          <a:srcRect b="0" l="0" r="0" t="0"/>
          <a:stretch/>
        </p:blipFill>
        <p:spPr>
          <a:xfrm>
            <a:off x="8127250" y="85189"/>
            <a:ext cx="3356238" cy="6660000"/>
          </a:xfrm>
          <a:prstGeom prst="rect">
            <a:avLst/>
          </a:prstGeom>
          <a:noFill/>
          <a:ln>
            <a:noFill/>
          </a:ln>
        </p:spPr>
      </p:pic>
      <p:pic>
        <p:nvPicPr>
          <p:cNvPr id="282" name="Google Shape;282;p11"/>
          <p:cNvPicPr preferRelativeResize="0"/>
          <p:nvPr/>
        </p:nvPicPr>
        <p:blipFill rotWithShape="1">
          <a:blip r:embed="rId12">
            <a:alphaModFix/>
          </a:blip>
          <a:srcRect b="0" l="0" r="0" t="0"/>
          <a:stretch/>
        </p:blipFill>
        <p:spPr>
          <a:xfrm>
            <a:off x="8304791" y="98975"/>
            <a:ext cx="3001166" cy="6632412"/>
          </a:xfrm>
          <a:prstGeom prst="rect">
            <a:avLst/>
          </a:prstGeom>
          <a:noFill/>
          <a:ln>
            <a:noFill/>
          </a:ln>
        </p:spPr>
      </p:pic>
      <p:grpSp>
        <p:nvGrpSpPr>
          <p:cNvPr id="283" name="Google Shape;283;p11"/>
          <p:cNvGrpSpPr/>
          <p:nvPr/>
        </p:nvGrpSpPr>
        <p:grpSpPr>
          <a:xfrm>
            <a:off x="5401049" y="-1"/>
            <a:ext cx="3880453" cy="1472479"/>
            <a:chOff x="6497774" y="1878099"/>
            <a:chExt cx="3880453" cy="1472479"/>
          </a:xfrm>
        </p:grpSpPr>
        <p:pic>
          <p:nvPicPr>
            <p:cNvPr id="284" name="Google Shape;284;p11"/>
            <p:cNvPicPr preferRelativeResize="0"/>
            <p:nvPr/>
          </p:nvPicPr>
          <p:blipFill rotWithShape="1">
            <a:blip r:embed="rId13">
              <a:alphaModFix/>
            </a:blip>
            <a:srcRect b="0" l="0" r="0" t="0"/>
            <a:stretch/>
          </p:blipFill>
          <p:spPr>
            <a:xfrm rot="160850">
              <a:off x="6525967" y="1966821"/>
              <a:ext cx="3824067" cy="1295036"/>
            </a:xfrm>
            <a:prstGeom prst="rect">
              <a:avLst/>
            </a:prstGeom>
            <a:noFill/>
            <a:ln>
              <a:noFill/>
            </a:ln>
          </p:spPr>
        </p:pic>
        <p:sp>
          <p:nvSpPr>
            <p:cNvPr id="285" name="Google Shape;285;p11"/>
            <p:cNvSpPr txBox="1"/>
            <p:nvPr/>
          </p:nvSpPr>
          <p:spPr>
            <a:xfrm>
              <a:off x="7013888" y="2224650"/>
              <a:ext cx="2848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14"/>
                </a:rPr>
                <a:t>https://www.youtube-nocookie.com/embed/67N1E_AnF54?hl=da&amp;cc_lang_pref=da&amp;cc_load_policy=1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2"/>
          <p:cNvSpPr txBox="1"/>
          <p:nvPr>
            <p:ph idx="1" type="body"/>
          </p:nvPr>
        </p:nvSpPr>
        <p:spPr>
          <a:xfrm>
            <a:off x="161150" y="2466275"/>
            <a:ext cx="8272500" cy="36429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sz="1900"/>
              <a:t>Du kan vælge </a:t>
            </a:r>
            <a:r>
              <a:rPr lang="es-ES" sz="1900" u="sng">
                <a:solidFill>
                  <a:schemeClr val="hlink"/>
                </a:solidFill>
                <a:hlinkClick r:id="rId3"/>
              </a:rPr>
              <a:t>undertekstpræference</a:t>
            </a:r>
            <a:r>
              <a:rPr lang="es-ES" sz="1900"/>
              <a:t> (sprog, tekst og stil) til din enhed.</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4"/>
              </a:rPr>
              <a:t>Livetekstning</a:t>
            </a:r>
            <a:r>
              <a:rPr lang="es-ES" sz="1900"/>
              <a:t> undertekster automatisk tale på din enhed.</a:t>
            </a:r>
            <a:endParaRPr/>
          </a:p>
          <a:p>
            <a:pPr indent="-228600" lvl="0" marL="457200" rtl="0" algn="l">
              <a:lnSpc>
                <a:spcPct val="90000"/>
              </a:lnSpc>
              <a:spcBef>
                <a:spcPts val="1000"/>
              </a:spcBef>
              <a:spcAft>
                <a:spcPts val="0"/>
              </a:spcAft>
              <a:buSzPts val="2400"/>
              <a:buNone/>
            </a:pPr>
            <a:r>
              <a:rPr lang="es-ES" sz="1900" u="sng">
                <a:solidFill>
                  <a:schemeClr val="hlink"/>
                </a:solidFill>
                <a:hlinkClick r:id="rId5"/>
              </a:rPr>
              <a:t>Live Transskribering</a:t>
            </a:r>
            <a:r>
              <a:rPr lang="es-ES" sz="1900"/>
              <a:t> optager tale og lyd og viser dem som tekst på skærmen.</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6"/>
              </a:rPr>
              <a:t>Lydnotifikationer</a:t>
            </a:r>
            <a:r>
              <a:rPr lang="es-ES" sz="1900"/>
              <a:t> hjælpe dig med at vide, hvad der sker i dit hjem, f.eks. når en røgalarm bipper, eller en dørklokke ringer.</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7"/>
              </a:rPr>
              <a:t>SMS i realtid</a:t>
            </a:r>
            <a:r>
              <a:rPr lang="es-ES" sz="1900"/>
              <a:t> gør det muligt at bruge tekst til at kommunikere i telefonopkald.</a:t>
            </a:r>
            <a:endParaRPr/>
          </a:p>
          <a:p>
            <a:pPr indent="-228600" lvl="0" marL="457200" rtl="0" algn="l">
              <a:lnSpc>
                <a:spcPct val="90000"/>
              </a:lnSpc>
              <a:spcBef>
                <a:spcPts val="1000"/>
              </a:spcBef>
              <a:spcAft>
                <a:spcPts val="0"/>
              </a:spcAft>
              <a:buSzPts val="2400"/>
              <a:buNone/>
            </a:pPr>
            <a:r>
              <a:rPr lang="es-ES" sz="1900" u="sng">
                <a:solidFill>
                  <a:schemeClr val="hlink"/>
                </a:solidFill>
                <a:hlinkClick r:id="rId8"/>
              </a:rPr>
              <a:t>Lydforstærker</a:t>
            </a:r>
            <a:r>
              <a:rPr lang="es-ES" sz="1900"/>
              <a:t> giver dig mulighed for at bruge kablede hovedtelefoner eller Bluetooth-hovedtelefoner til at filtrere, forstærke og forstærke lydene i dit miljø eller på din Android-enhed. </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9"/>
              </a:rPr>
              <a:t>Hjælp til høreapparat</a:t>
            </a:r>
            <a:r>
              <a:rPr lang="es-ES" sz="1900"/>
              <a:t> giver dig mulighed for at parre høreapparater med din Android-enhed for at høre tydeligere.</a:t>
            </a:r>
            <a:endParaRPr sz="1900"/>
          </a:p>
          <a:p>
            <a:pPr indent="-228600" lvl="0" marL="457200" marR="0" rtl="0" algn="l">
              <a:lnSpc>
                <a:spcPct val="90000"/>
              </a:lnSpc>
              <a:spcBef>
                <a:spcPts val="1000"/>
              </a:spcBef>
              <a:spcAft>
                <a:spcPts val="0"/>
              </a:spcAft>
              <a:buClr>
                <a:srgbClr val="092E4B"/>
              </a:buClr>
              <a:buSzPts val="2400"/>
              <a:buFont typeface="Arial"/>
              <a:buNone/>
            </a:pPr>
            <a:r>
              <a:t/>
            </a:r>
            <a:endParaRPr sz="1900"/>
          </a:p>
        </p:txBody>
      </p:sp>
      <p:sp>
        <p:nvSpPr>
          <p:cNvPr id="291" name="Google Shape;291;p12"/>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Høreforbedringer</a:t>
            </a:r>
            <a:endParaRPr/>
          </a:p>
        </p:txBody>
      </p:sp>
      <p:pic>
        <p:nvPicPr>
          <p:cNvPr id="292" name="Google Shape;292;p12"/>
          <p:cNvPicPr preferRelativeResize="0"/>
          <p:nvPr>
            <p:ph idx="3" type="pic"/>
          </p:nvPr>
        </p:nvPicPr>
        <p:blipFill rotWithShape="1">
          <a:blip r:embed="rId10">
            <a:alphaModFix/>
          </a:blip>
          <a:srcRect b="0" l="36050" r="36050" t="0"/>
          <a:stretch/>
        </p:blipFill>
        <p:spPr>
          <a:xfrm>
            <a:off x="8583306" y="1246695"/>
            <a:ext cx="2444127" cy="4336988"/>
          </a:xfrm>
          <a:prstGeom prst="rect">
            <a:avLst/>
          </a:prstGeom>
          <a:solidFill>
            <a:srgbClr val="D8D8D8"/>
          </a:solidFill>
          <a:ln>
            <a:noFill/>
          </a:ln>
        </p:spPr>
      </p:pic>
      <p:pic>
        <p:nvPicPr>
          <p:cNvPr id="293" name="Google Shape;293;p12" title="EU HC Hearing Enhancements"/>
          <p:cNvPicPr preferRelativeResize="0"/>
          <p:nvPr/>
        </p:nvPicPr>
        <p:blipFill rotWithShape="1">
          <a:blip r:embed="rId11">
            <a:alphaModFix/>
          </a:blip>
          <a:srcRect b="0" l="0" r="0" t="0"/>
          <a:stretch/>
        </p:blipFill>
        <p:spPr>
          <a:xfrm>
            <a:off x="8306844" y="85176"/>
            <a:ext cx="3355200" cy="6660000"/>
          </a:xfrm>
          <a:prstGeom prst="rect">
            <a:avLst/>
          </a:prstGeom>
          <a:noFill/>
          <a:ln>
            <a:noFill/>
          </a:ln>
        </p:spPr>
      </p:pic>
      <p:pic>
        <p:nvPicPr>
          <p:cNvPr id="294" name="Google Shape;294;p12"/>
          <p:cNvPicPr preferRelativeResize="0"/>
          <p:nvPr/>
        </p:nvPicPr>
        <p:blipFill rotWithShape="1">
          <a:blip r:embed="rId12">
            <a:alphaModFix/>
          </a:blip>
          <a:srcRect b="0" l="0" r="0" t="0"/>
          <a:stretch/>
        </p:blipFill>
        <p:spPr>
          <a:xfrm>
            <a:off x="8306850" y="85175"/>
            <a:ext cx="3446803" cy="6772826"/>
          </a:xfrm>
          <a:prstGeom prst="rect">
            <a:avLst/>
          </a:prstGeom>
          <a:noFill/>
          <a:ln>
            <a:noFill/>
          </a:ln>
        </p:spPr>
      </p:pic>
      <p:grpSp>
        <p:nvGrpSpPr>
          <p:cNvPr id="295" name="Google Shape;295;p12"/>
          <p:cNvGrpSpPr/>
          <p:nvPr/>
        </p:nvGrpSpPr>
        <p:grpSpPr>
          <a:xfrm>
            <a:off x="5442374" y="883899"/>
            <a:ext cx="3880453" cy="1472479"/>
            <a:chOff x="6497774" y="1878099"/>
            <a:chExt cx="3880453" cy="1472479"/>
          </a:xfrm>
        </p:grpSpPr>
        <p:pic>
          <p:nvPicPr>
            <p:cNvPr id="296" name="Google Shape;296;p12"/>
            <p:cNvPicPr preferRelativeResize="0"/>
            <p:nvPr/>
          </p:nvPicPr>
          <p:blipFill rotWithShape="1">
            <a:blip r:embed="rId13">
              <a:alphaModFix/>
            </a:blip>
            <a:srcRect b="0" l="0" r="0" t="0"/>
            <a:stretch/>
          </p:blipFill>
          <p:spPr>
            <a:xfrm rot="160850">
              <a:off x="6525967" y="1966821"/>
              <a:ext cx="3824067" cy="1295036"/>
            </a:xfrm>
            <a:prstGeom prst="rect">
              <a:avLst/>
            </a:prstGeom>
            <a:noFill/>
            <a:ln>
              <a:noFill/>
            </a:ln>
          </p:spPr>
        </p:pic>
        <p:sp>
          <p:nvSpPr>
            <p:cNvPr id="297" name="Google Shape;297;p12"/>
            <p:cNvSpPr txBox="1"/>
            <p:nvPr/>
          </p:nvSpPr>
          <p:spPr>
            <a:xfrm>
              <a:off x="7013888" y="2090988"/>
              <a:ext cx="2848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14"/>
                </a:rPr>
                <a:t>https://www.youtube-nocookie.com/embed/M7tuspgozmY?hl=da&amp;cc_lang_pref=da&amp;cc_load_policy=1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3"/>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Hvis du vil interagere med din enhed med berøring og talt feedback, kan du aktivere ikonet </a:t>
            </a:r>
            <a:r>
              <a:rPr lang="es-ES" u="sng">
                <a:solidFill>
                  <a:schemeClr val="hlink"/>
                </a:solidFill>
                <a:hlinkClick r:id="rId3"/>
              </a:rPr>
              <a:t>TalkBack</a:t>
            </a:r>
            <a:r>
              <a:rPr lang="es-ES"/>
              <a:t>. TalkBack beskriver dine handlinger og fortæller dig om advarsler og notifikationer.</a:t>
            </a:r>
            <a:endParaRPr/>
          </a:p>
          <a:p>
            <a:pPr indent="-228600" lvl="0" marL="457200" rtl="0" algn="l">
              <a:lnSpc>
                <a:spcPct val="90000"/>
              </a:lnSpc>
              <a:spcBef>
                <a:spcPts val="1000"/>
              </a:spcBef>
              <a:spcAft>
                <a:spcPts val="0"/>
              </a:spcAft>
              <a:buSzPts val="2400"/>
              <a:buNone/>
            </a:pPr>
            <a:r>
              <a:rPr lang="es-ES"/>
              <a:t>Du kan bruge ikonet </a:t>
            </a:r>
            <a:r>
              <a:rPr lang="es-ES" u="sng">
                <a:solidFill>
                  <a:schemeClr val="hlink"/>
                </a:solidFill>
                <a:hlinkClick r:id="rId4"/>
              </a:rPr>
              <a:t>TalkBack braille tastatur</a:t>
            </a:r>
            <a:r>
              <a:rPr lang="es-ES"/>
              <a:t> for at indtaste 6-punkts braille på din skærm. TalkBack-brailletastaturet er tilgængeligt på engelsk, spansk og arabisk.</a:t>
            </a:r>
            <a:endParaRPr/>
          </a:p>
        </p:txBody>
      </p:sp>
      <p:sp>
        <p:nvSpPr>
          <p:cNvPr id="303" name="Google Shape;303;p13"/>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Talkback</a:t>
            </a:r>
            <a:endParaRPr/>
          </a:p>
        </p:txBody>
      </p:sp>
      <p:sp>
        <p:nvSpPr>
          <p:cNvPr id="304" name="Google Shape;304;p13"/>
          <p:cNvSpPr/>
          <p:nvPr>
            <p:ph idx="3" type="pic"/>
          </p:nvPr>
        </p:nvSpPr>
        <p:spPr>
          <a:xfrm>
            <a:off x="8583306" y="1246695"/>
            <a:ext cx="2444127" cy="4336988"/>
          </a:xfrm>
          <a:prstGeom prst="rect">
            <a:avLst/>
          </a:prstGeom>
          <a:solidFill>
            <a:srgbClr val="D8D8D8"/>
          </a:solidFill>
          <a:ln>
            <a:noFill/>
          </a:ln>
        </p:spPr>
      </p:sp>
      <p:pic>
        <p:nvPicPr>
          <p:cNvPr id="305" name="Google Shape;305;p13" title="EU HC Talkback"/>
          <p:cNvPicPr preferRelativeResize="0"/>
          <p:nvPr/>
        </p:nvPicPr>
        <p:blipFill rotWithShape="1">
          <a:blip r:embed="rId5">
            <a:alphaModFix/>
          </a:blip>
          <a:srcRect b="0" l="0" r="0" t="0"/>
          <a:stretch/>
        </p:blipFill>
        <p:spPr>
          <a:xfrm>
            <a:off x="8127769" y="99000"/>
            <a:ext cx="3355200" cy="6660000"/>
          </a:xfrm>
          <a:prstGeom prst="rect">
            <a:avLst/>
          </a:prstGeom>
          <a:noFill/>
          <a:ln>
            <a:noFill/>
          </a:ln>
        </p:spPr>
      </p:pic>
      <p:pic>
        <p:nvPicPr>
          <p:cNvPr id="306" name="Google Shape;306;p13"/>
          <p:cNvPicPr preferRelativeResize="0"/>
          <p:nvPr/>
        </p:nvPicPr>
        <p:blipFill rotWithShape="1">
          <a:blip r:embed="rId6">
            <a:alphaModFix/>
          </a:blip>
          <a:srcRect b="0" l="0" r="0" t="0"/>
          <a:stretch/>
        </p:blipFill>
        <p:spPr>
          <a:xfrm>
            <a:off x="8127775" y="99000"/>
            <a:ext cx="3402612" cy="6759000"/>
          </a:xfrm>
          <a:prstGeom prst="rect">
            <a:avLst/>
          </a:prstGeom>
          <a:noFill/>
          <a:ln>
            <a:noFill/>
          </a:ln>
        </p:spPr>
      </p:pic>
      <p:grpSp>
        <p:nvGrpSpPr>
          <p:cNvPr id="307" name="Google Shape;307;p13"/>
          <p:cNvGrpSpPr/>
          <p:nvPr/>
        </p:nvGrpSpPr>
        <p:grpSpPr>
          <a:xfrm>
            <a:off x="5035449" y="5195699"/>
            <a:ext cx="3880453" cy="1472479"/>
            <a:chOff x="6497774" y="1878099"/>
            <a:chExt cx="3880453" cy="1472479"/>
          </a:xfrm>
        </p:grpSpPr>
        <p:pic>
          <p:nvPicPr>
            <p:cNvPr id="308" name="Google Shape;308;p13"/>
            <p:cNvPicPr preferRelativeResize="0"/>
            <p:nvPr/>
          </p:nvPicPr>
          <p:blipFill rotWithShape="1">
            <a:blip r:embed="rId7">
              <a:alphaModFix/>
            </a:blip>
            <a:srcRect b="0" l="0" r="0" t="0"/>
            <a:stretch/>
          </p:blipFill>
          <p:spPr>
            <a:xfrm rot="160850">
              <a:off x="6525967" y="1966821"/>
              <a:ext cx="3824067" cy="1295036"/>
            </a:xfrm>
            <a:prstGeom prst="rect">
              <a:avLst/>
            </a:prstGeom>
            <a:noFill/>
            <a:ln>
              <a:noFill/>
            </a:ln>
          </p:spPr>
        </p:pic>
        <p:sp>
          <p:nvSpPr>
            <p:cNvPr id="309" name="Google Shape;309;p13"/>
            <p:cNvSpPr txBox="1"/>
            <p:nvPr/>
          </p:nvSpPr>
          <p:spPr>
            <a:xfrm>
              <a:off x="7013888" y="2224650"/>
              <a:ext cx="284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8"/>
                </a:rPr>
                <a:t>https://www.youtube-nocookie.com/embed/nvzPIfR4ugI?hl=da&amp;cc_lang_pref=da&amp;cc_load_policy=1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4"/>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Voice Access</a:t>
            </a:r>
            <a:endParaRPr/>
          </a:p>
        </p:txBody>
      </p:sp>
      <p:sp>
        <p:nvSpPr>
          <p:cNvPr id="315" name="Google Shape;315;p14"/>
          <p:cNvSpPr/>
          <p:nvPr>
            <p:ph idx="3" type="pic"/>
          </p:nvPr>
        </p:nvSpPr>
        <p:spPr>
          <a:xfrm>
            <a:off x="8583306" y="1246695"/>
            <a:ext cx="2444127" cy="4336988"/>
          </a:xfrm>
          <a:prstGeom prst="rect">
            <a:avLst/>
          </a:prstGeom>
          <a:solidFill>
            <a:srgbClr val="D8D8D8"/>
          </a:solidFill>
          <a:ln>
            <a:noFill/>
          </a:ln>
        </p:spPr>
      </p:sp>
      <p:sp>
        <p:nvSpPr>
          <p:cNvPr id="316" name="Google Shape;316;p14"/>
          <p:cNvSpPr txBox="1"/>
          <p:nvPr>
            <p:ph idx="1" type="body"/>
          </p:nvPr>
        </p:nvSpPr>
        <p:spPr>
          <a:xfrm>
            <a:off x="835170" y="2442138"/>
            <a:ext cx="7178675" cy="3311525"/>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Åben interaktion og færdigheder og slå Voice Access til.</a:t>
            </a:r>
            <a:endParaRPr/>
          </a:p>
          <a:p>
            <a:pPr indent="-457200" lvl="0" marL="685800" rtl="0" algn="l">
              <a:lnSpc>
                <a:spcPct val="90000"/>
              </a:lnSpc>
              <a:spcBef>
                <a:spcPts val="1000"/>
              </a:spcBef>
              <a:spcAft>
                <a:spcPts val="0"/>
              </a:spcAft>
              <a:buSzPts val="2400"/>
              <a:buFont typeface="Arial"/>
              <a:buAutoNum type="arabicPeriod"/>
            </a:pPr>
            <a:r>
              <a:rPr lang="es-ES"/>
              <a:t>På din startskærm skal du trykke på ikonet Voice Access app .</a:t>
            </a:r>
            <a:endParaRPr/>
          </a:p>
          <a:p>
            <a:pPr indent="-457200" lvl="0" marL="685800" rtl="0" algn="l">
              <a:lnSpc>
                <a:spcPct val="90000"/>
              </a:lnSpc>
              <a:spcBef>
                <a:spcPts val="1000"/>
              </a:spcBef>
              <a:spcAft>
                <a:spcPts val="0"/>
              </a:spcAft>
              <a:buSzPts val="2400"/>
              <a:buFont typeface="Arial"/>
              <a:buAutoNum type="arabicPeriod"/>
            </a:pPr>
            <a:r>
              <a:rPr lang="es-ES"/>
              <a:t>Tryk på ikonet Voice Access aktiverings knappen . (Du kan indstille aktiveringsknappen i Indstillinger og derefter Tilgængelighed og derefter Stemmeadgang og derefter Indstillinger og derefter Aktiveringsknap.)</a:t>
            </a:r>
            <a:endParaRPr/>
          </a:p>
          <a:p>
            <a:pPr indent="-457200" lvl="0" marL="685800" rtl="0" algn="l">
              <a:lnSpc>
                <a:spcPct val="90000"/>
              </a:lnSpc>
              <a:spcBef>
                <a:spcPts val="1000"/>
              </a:spcBef>
              <a:spcAft>
                <a:spcPts val="0"/>
              </a:spcAft>
              <a:buSzPts val="2400"/>
              <a:buFont typeface="Arial"/>
              <a:buAutoNum type="arabicPeriod"/>
            </a:pPr>
            <a:r>
              <a:rPr lang="es-ES"/>
              <a:t>Sig en kommando, f.eks. "Åbn Gmail". </a:t>
            </a:r>
            <a:r>
              <a:rPr lang="es-ES" u="sng">
                <a:solidFill>
                  <a:schemeClr val="hlink"/>
                </a:solidFill>
                <a:hlinkClick r:id="rId3"/>
              </a:rPr>
              <a:t>Lær mere om Voice Access kommandoer her.</a:t>
            </a:r>
            <a:endParaRPr/>
          </a:p>
        </p:txBody>
      </p:sp>
      <p:pic>
        <p:nvPicPr>
          <p:cNvPr id="317" name="Google Shape;317;p14" title="EU HC Voice Access"/>
          <p:cNvPicPr preferRelativeResize="0"/>
          <p:nvPr/>
        </p:nvPicPr>
        <p:blipFill rotWithShape="1">
          <a:blip r:embed="rId4">
            <a:alphaModFix/>
          </a:blip>
          <a:srcRect b="0" l="0" r="0" t="0"/>
          <a:stretch/>
        </p:blipFill>
        <p:spPr>
          <a:xfrm>
            <a:off x="8127769" y="85189"/>
            <a:ext cx="3355200" cy="6660000"/>
          </a:xfrm>
          <a:prstGeom prst="rect">
            <a:avLst/>
          </a:prstGeom>
          <a:noFill/>
          <a:ln>
            <a:noFill/>
          </a:ln>
        </p:spPr>
      </p:pic>
      <p:pic>
        <p:nvPicPr>
          <p:cNvPr id="318" name="Google Shape;318;p14"/>
          <p:cNvPicPr preferRelativeResize="0"/>
          <p:nvPr/>
        </p:nvPicPr>
        <p:blipFill rotWithShape="1">
          <a:blip r:embed="rId5">
            <a:alphaModFix/>
          </a:blip>
          <a:srcRect b="0" l="0" r="0" t="0"/>
          <a:stretch/>
        </p:blipFill>
        <p:spPr>
          <a:xfrm>
            <a:off x="8127775" y="85200"/>
            <a:ext cx="3355200" cy="6664724"/>
          </a:xfrm>
          <a:prstGeom prst="rect">
            <a:avLst/>
          </a:prstGeom>
          <a:noFill/>
          <a:ln>
            <a:noFill/>
          </a:ln>
        </p:spPr>
      </p:pic>
      <p:grpSp>
        <p:nvGrpSpPr>
          <p:cNvPr id="319" name="Google Shape;319;p14"/>
          <p:cNvGrpSpPr/>
          <p:nvPr/>
        </p:nvGrpSpPr>
        <p:grpSpPr>
          <a:xfrm>
            <a:off x="5346199" y="5753224"/>
            <a:ext cx="3880453" cy="1472479"/>
            <a:chOff x="6497774" y="1878099"/>
            <a:chExt cx="3880453" cy="1472479"/>
          </a:xfrm>
        </p:grpSpPr>
        <p:pic>
          <p:nvPicPr>
            <p:cNvPr id="320" name="Google Shape;320;p14"/>
            <p:cNvPicPr preferRelativeResize="0"/>
            <p:nvPr/>
          </p:nvPicPr>
          <p:blipFill rotWithShape="1">
            <a:blip r:embed="rId6">
              <a:alphaModFix/>
            </a:blip>
            <a:srcRect b="0" l="0" r="0" t="0"/>
            <a:stretch/>
          </p:blipFill>
          <p:spPr>
            <a:xfrm rot="160850">
              <a:off x="6525967" y="1966821"/>
              <a:ext cx="3824067" cy="1295036"/>
            </a:xfrm>
            <a:prstGeom prst="rect">
              <a:avLst/>
            </a:prstGeom>
            <a:noFill/>
            <a:ln>
              <a:noFill/>
            </a:ln>
          </p:spPr>
        </p:pic>
        <p:sp>
          <p:nvSpPr>
            <p:cNvPr id="321" name="Google Shape;321;p14"/>
            <p:cNvSpPr txBox="1"/>
            <p:nvPr/>
          </p:nvSpPr>
          <p:spPr>
            <a:xfrm>
              <a:off x="7013888" y="2224650"/>
              <a:ext cx="284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7"/>
                </a:rPr>
                <a:t>https://www.youtube-nocookie.com/embed/fileanA1GG8?hl=da&amp;cc_lang_pref=da&amp;cc_load_policy=1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1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Tag en note og videresend den via e-mail</a:t>
            </a:r>
            <a:endParaRPr/>
          </a:p>
        </p:txBody>
      </p:sp>
      <p:sp>
        <p:nvSpPr>
          <p:cNvPr id="327" name="Google Shape;327;p1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6"/>
          <p:cNvSpPr txBox="1"/>
          <p:nvPr>
            <p:ph idx="1" type="body"/>
          </p:nvPr>
        </p:nvSpPr>
        <p:spPr>
          <a:xfrm>
            <a:off x="4924150" y="1143325"/>
            <a:ext cx="5697300" cy="5604000"/>
          </a:xfrm>
          <a:prstGeom prst="rect">
            <a:avLst/>
          </a:prstGeom>
          <a:solidFill>
            <a:srgbClr val="7F3494"/>
          </a:solid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Clr>
                <a:srgbClr val="092E4B"/>
              </a:buClr>
              <a:buSzPts val="2400"/>
              <a:buAutoNum type="arabicPeriod"/>
            </a:pPr>
            <a:r>
              <a:rPr b="1" i="0" lang="es-ES" sz="2400">
                <a:solidFill>
                  <a:srgbClr val="24BAA2"/>
                </a:solidFill>
              </a:rPr>
              <a:t>Find appen Noter</a:t>
            </a:r>
            <a:endParaRPr b="1" i="0" sz="2400">
              <a:solidFill>
                <a:srgbClr val="24BAA2"/>
              </a:solidFill>
            </a:endParaRPr>
          </a:p>
          <a:p>
            <a:pPr indent="-457200" lvl="0" marL="685800" rtl="0" algn="l">
              <a:lnSpc>
                <a:spcPct val="90000"/>
              </a:lnSpc>
              <a:spcBef>
                <a:spcPts val="1000"/>
              </a:spcBef>
              <a:spcAft>
                <a:spcPts val="0"/>
              </a:spcAft>
              <a:buClr>
                <a:srgbClr val="092E4B"/>
              </a:buClr>
              <a:buSzPts val="2400"/>
              <a:buAutoNum type="arabicPeriod"/>
            </a:pPr>
            <a:r>
              <a:rPr b="1" i="0" lang="es-ES" sz="2400">
                <a:solidFill>
                  <a:srgbClr val="24BAA2"/>
                </a:solidFill>
              </a:rPr>
              <a:t>Opret ny note med indhold</a:t>
            </a:r>
            <a:br>
              <a:rPr b="1" i="0" lang="es-ES" sz="2400" u="none" cap="none" strike="noStrike">
                <a:solidFill>
                  <a:srgbClr val="24BAA2"/>
                </a:solidFill>
              </a:rPr>
            </a:br>
            <a:endParaRPr b="1" i="0" sz="2400" u="none" cap="none" strike="noStrike">
              <a:solidFill>
                <a:srgbClr val="24BAA2"/>
              </a:solidFill>
            </a:endParaRPr>
          </a:p>
          <a:p>
            <a:pPr indent="-457200" lvl="0" marL="685800" rtl="0" algn="l">
              <a:lnSpc>
                <a:spcPct val="90000"/>
              </a:lnSpc>
              <a:spcBef>
                <a:spcPts val="1000"/>
              </a:spcBef>
              <a:spcAft>
                <a:spcPts val="0"/>
              </a:spcAft>
              <a:buClr>
                <a:srgbClr val="092E4B"/>
              </a:buClr>
              <a:buSzPts val="2400"/>
              <a:buAutoNum type="arabicPeriod"/>
            </a:pPr>
            <a:r>
              <a:rPr b="1" i="0" lang="es-ES" sz="2400">
                <a:solidFill>
                  <a:srgbClr val="24BAA2"/>
                </a:solidFill>
              </a:rPr>
              <a:t>Tryk på delingsikonet:</a:t>
            </a:r>
            <a:br>
              <a:rPr b="1" i="0" lang="es-ES" sz="2400" u="none" cap="none" strike="noStrike">
                <a:solidFill>
                  <a:srgbClr val="24BAA2"/>
                </a:solidFill>
              </a:rPr>
            </a:br>
            <a:endParaRPr b="1" i="0" sz="2400" u="none" cap="none" strike="noStrike">
              <a:solidFill>
                <a:srgbClr val="24BAA2"/>
              </a:solidFill>
            </a:endParaRPr>
          </a:p>
          <a:p>
            <a:pPr indent="0" lvl="1" marL="685800" marR="0" rtl="0" algn="l">
              <a:lnSpc>
                <a:spcPct val="90000"/>
              </a:lnSpc>
              <a:spcBef>
                <a:spcPts val="500"/>
              </a:spcBef>
              <a:spcAft>
                <a:spcPts val="0"/>
              </a:spcAft>
              <a:buClr>
                <a:schemeClr val="lt1"/>
              </a:buClr>
              <a:buSzPts val="2000"/>
              <a:buFont typeface="Arial"/>
              <a:buNone/>
            </a:pPr>
            <a:r>
              <a:rPr b="1" i="0" lang="es-ES" sz="2400" u="none" cap="none" strike="noStrike">
                <a:solidFill>
                  <a:srgbClr val="24BAA2"/>
                </a:solidFill>
              </a:rPr>
              <a:t>iOS</a:t>
            </a:r>
            <a:br>
              <a:rPr b="1" i="0" lang="es-ES" sz="2400" u="none" cap="none" strike="noStrike">
                <a:solidFill>
                  <a:srgbClr val="24BAA2"/>
                </a:solidFill>
              </a:rPr>
            </a:br>
            <a:endParaRPr b="1" i="0" sz="2400" u="none" cap="none" strike="noStrike">
              <a:solidFill>
                <a:srgbClr val="24BAA2"/>
              </a:solidFill>
            </a:endParaRPr>
          </a:p>
          <a:p>
            <a:pPr indent="0" lvl="1" marL="685800" marR="0" rtl="0" algn="l">
              <a:lnSpc>
                <a:spcPct val="90000"/>
              </a:lnSpc>
              <a:spcBef>
                <a:spcPts val="500"/>
              </a:spcBef>
              <a:spcAft>
                <a:spcPts val="0"/>
              </a:spcAft>
              <a:buClr>
                <a:schemeClr val="lt1"/>
              </a:buClr>
              <a:buSzPts val="2000"/>
              <a:buFont typeface="Arial"/>
              <a:buNone/>
            </a:pPr>
            <a:r>
              <a:rPr b="1" i="0" lang="es-ES" sz="2400" u="none" cap="none" strike="noStrike">
                <a:solidFill>
                  <a:srgbClr val="24BAA2"/>
                </a:solidFill>
              </a:rPr>
              <a:t>Android</a:t>
            </a:r>
            <a:endParaRPr b="1"/>
          </a:p>
        </p:txBody>
      </p:sp>
      <p:pic>
        <p:nvPicPr>
          <p:cNvPr id="333" name="Google Shape;333;p16"/>
          <p:cNvPicPr preferRelativeResize="0"/>
          <p:nvPr/>
        </p:nvPicPr>
        <p:blipFill rotWithShape="1">
          <a:blip r:embed="rId3">
            <a:alphaModFix/>
          </a:blip>
          <a:srcRect b="0" l="0" r="0" t="0"/>
          <a:stretch/>
        </p:blipFill>
        <p:spPr>
          <a:xfrm>
            <a:off x="8760179" y="847299"/>
            <a:ext cx="2288646" cy="855755"/>
          </a:xfrm>
          <a:prstGeom prst="rect">
            <a:avLst/>
          </a:prstGeom>
          <a:noFill/>
          <a:ln>
            <a:noFill/>
          </a:ln>
        </p:spPr>
      </p:pic>
      <p:pic>
        <p:nvPicPr>
          <p:cNvPr descr="File:Ei-share-apple.svg" id="334" name="Google Shape;334;p16"/>
          <p:cNvPicPr preferRelativeResize="0"/>
          <p:nvPr/>
        </p:nvPicPr>
        <p:blipFill rotWithShape="1">
          <a:blip r:embed="rId4">
            <a:alphaModFix/>
          </a:blip>
          <a:srcRect b="0" l="0" r="0" t="0"/>
          <a:stretch/>
        </p:blipFill>
        <p:spPr>
          <a:xfrm>
            <a:off x="5220331" y="4734125"/>
            <a:ext cx="1014318" cy="1014318"/>
          </a:xfrm>
          <a:prstGeom prst="rect">
            <a:avLst/>
          </a:prstGeom>
          <a:noFill/>
          <a:ln>
            <a:noFill/>
          </a:ln>
        </p:spPr>
      </p:pic>
      <p:pic>
        <p:nvPicPr>
          <p:cNvPr descr="File:Font Awesome 5 solid share-square.svg" id="335" name="Google Shape;335;p16"/>
          <p:cNvPicPr preferRelativeResize="0"/>
          <p:nvPr/>
        </p:nvPicPr>
        <p:blipFill rotWithShape="1">
          <a:blip r:embed="rId5">
            <a:alphaModFix/>
          </a:blip>
          <a:srcRect b="0" l="0" r="0" t="0"/>
          <a:stretch/>
        </p:blipFill>
        <p:spPr>
          <a:xfrm>
            <a:off x="7700171" y="4880363"/>
            <a:ext cx="810196" cy="720000"/>
          </a:xfrm>
          <a:prstGeom prst="rect">
            <a:avLst/>
          </a:prstGeom>
          <a:noFill/>
          <a:ln>
            <a:noFill/>
          </a:ln>
        </p:spPr>
      </p:pic>
      <p:pic>
        <p:nvPicPr>
          <p:cNvPr descr="File:Font Awesome 5 solid share-alt.svg" id="336" name="Google Shape;336;p16"/>
          <p:cNvPicPr preferRelativeResize="0"/>
          <p:nvPr/>
        </p:nvPicPr>
        <p:blipFill rotWithShape="1">
          <a:blip r:embed="rId6">
            <a:alphaModFix/>
          </a:blip>
          <a:srcRect b="0" l="0" r="0" t="0"/>
          <a:stretch/>
        </p:blipFill>
        <p:spPr>
          <a:xfrm>
            <a:off x="6467247" y="4881284"/>
            <a:ext cx="630154" cy="720000"/>
          </a:xfrm>
          <a:prstGeom prst="rect">
            <a:avLst/>
          </a:prstGeom>
          <a:noFill/>
          <a:ln>
            <a:noFill/>
          </a:ln>
        </p:spPr>
      </p:pic>
      <p:pic>
        <p:nvPicPr>
          <p:cNvPr id="337" name="Google Shape;337;p16"/>
          <p:cNvPicPr preferRelativeResize="0"/>
          <p:nvPr/>
        </p:nvPicPr>
        <p:blipFill rotWithShape="1">
          <a:blip r:embed="rId7">
            <a:alphaModFix/>
          </a:blip>
          <a:srcRect b="0" l="0" r="0" t="0"/>
          <a:stretch/>
        </p:blipFill>
        <p:spPr>
          <a:xfrm rot="160844">
            <a:off x="8098338" y="2291930"/>
            <a:ext cx="3900152" cy="2922800"/>
          </a:xfrm>
          <a:prstGeom prst="rect">
            <a:avLst/>
          </a:prstGeom>
          <a:noFill/>
          <a:ln>
            <a:noFill/>
          </a:ln>
        </p:spPr>
      </p:pic>
      <p:pic>
        <p:nvPicPr>
          <p:cNvPr id="338" name="Google Shape;338;p16" title="Use Dictation in Notes — Apple Support"/>
          <p:cNvPicPr preferRelativeResize="0"/>
          <p:nvPr/>
        </p:nvPicPr>
        <p:blipFill rotWithShape="1">
          <a:blip r:embed="rId8">
            <a:alphaModFix/>
          </a:blip>
          <a:srcRect b="0" l="0" r="0" t="0"/>
          <a:stretch/>
        </p:blipFill>
        <p:spPr>
          <a:xfrm>
            <a:off x="9245633" y="3753330"/>
            <a:ext cx="1803192" cy="1014300"/>
          </a:xfrm>
          <a:prstGeom prst="rect">
            <a:avLst/>
          </a:prstGeom>
          <a:noFill/>
          <a:ln>
            <a:noFill/>
          </a:ln>
        </p:spPr>
      </p:pic>
      <p:sp>
        <p:nvSpPr>
          <p:cNvPr id="339" name="Google Shape;339;p16"/>
          <p:cNvSpPr txBox="1"/>
          <p:nvPr/>
        </p:nvSpPr>
        <p:spPr>
          <a:xfrm>
            <a:off x="8882406" y="2761441"/>
            <a:ext cx="2378718"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Du kan også prøve at transskribere din stemme!</a:t>
            </a:r>
            <a:endParaRPr b="0" i="0" sz="1400" u="none" cap="none" strike="noStrike">
              <a:solidFill>
                <a:srgbClr val="000000"/>
              </a:solidFill>
              <a:latin typeface="Arial"/>
              <a:ea typeface="Arial"/>
              <a:cs typeface="Arial"/>
              <a:sym typeface="Arial"/>
            </a:endParaRPr>
          </a:p>
        </p:txBody>
      </p:sp>
      <p:pic>
        <p:nvPicPr>
          <p:cNvPr id="340" name="Google Shape;340;p16" title="How to Share Google Keep Notes | Android App #19"/>
          <p:cNvPicPr preferRelativeResize="0"/>
          <p:nvPr/>
        </p:nvPicPr>
        <p:blipFill rotWithShape="1">
          <a:blip r:embed="rId9">
            <a:alphaModFix/>
          </a:blip>
          <a:srcRect b="0" l="0" r="0" t="0"/>
          <a:stretch/>
        </p:blipFill>
        <p:spPr>
          <a:xfrm>
            <a:off x="127293" y="2120608"/>
            <a:ext cx="4662273" cy="2622529"/>
          </a:xfrm>
          <a:prstGeom prst="rect">
            <a:avLst/>
          </a:prstGeom>
          <a:noFill/>
          <a:ln>
            <a:noFill/>
          </a:ln>
        </p:spPr>
      </p:pic>
      <p:sp>
        <p:nvSpPr>
          <p:cNvPr id="341" name="Google Shape;341;p16"/>
          <p:cNvSpPr txBox="1"/>
          <p:nvPr/>
        </p:nvSpPr>
        <p:spPr>
          <a:xfrm>
            <a:off x="19627" y="-52606"/>
            <a:ext cx="11241600" cy="646500"/>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s-ES" sz="3600" u="none" cap="none" strike="noStrike">
                <a:solidFill>
                  <a:srgbClr val="24BAA2"/>
                </a:solidFill>
                <a:latin typeface="Calibri"/>
                <a:ea typeface="Calibri"/>
                <a:cs typeface="Calibri"/>
                <a:sym typeface="Calibri"/>
              </a:rPr>
              <a:t>Tag en note og videresend den via e-mail</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17"/>
          <p:cNvPicPr preferRelativeResize="0"/>
          <p:nvPr/>
        </p:nvPicPr>
        <p:blipFill rotWithShape="1">
          <a:blip r:embed="rId3">
            <a:alphaModFix/>
          </a:blip>
          <a:srcRect b="0" l="0" r="0" t="0"/>
          <a:stretch/>
        </p:blipFill>
        <p:spPr>
          <a:xfrm rot="160842">
            <a:off x="7880981" y="972012"/>
            <a:ext cx="4442588" cy="2974575"/>
          </a:xfrm>
          <a:prstGeom prst="rect">
            <a:avLst/>
          </a:prstGeom>
          <a:noFill/>
          <a:ln>
            <a:noFill/>
          </a:ln>
        </p:spPr>
      </p:pic>
      <p:sp>
        <p:nvSpPr>
          <p:cNvPr id="347" name="Google Shape;347;p1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Take a note &amp; forward it via e-mail</a:t>
            </a:r>
            <a:endParaRPr/>
          </a:p>
        </p:txBody>
      </p:sp>
      <p:sp>
        <p:nvSpPr>
          <p:cNvPr id="348" name="Google Shape;348;p17"/>
          <p:cNvSpPr txBox="1"/>
          <p:nvPr>
            <p:ph idx="1" type="body"/>
          </p:nvPr>
        </p:nvSpPr>
        <p:spPr>
          <a:xfrm>
            <a:off x="798513" y="2046288"/>
            <a:ext cx="10594975" cy="384968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es-ES"/>
              <a:t>Download Android App: </a:t>
            </a:r>
            <a:endParaRPr/>
          </a:p>
          <a:p>
            <a:pPr indent="-228600" lvl="0" marL="457200" marR="0" rtl="0" algn="l">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4"/>
              </a:rPr>
              <a:t>Google Keep: Notes &amp; Lists - Apps on Google Play</a:t>
            </a:r>
            <a:br>
              <a:rPr lang="es-ES"/>
            </a:br>
            <a:endParaRPr/>
          </a:p>
          <a:p>
            <a:pPr indent="-228600" lvl="0" marL="457200" marR="0" rtl="0" algn="l">
              <a:lnSpc>
                <a:spcPct val="90000"/>
              </a:lnSpc>
              <a:spcBef>
                <a:spcPts val="1000"/>
              </a:spcBef>
              <a:spcAft>
                <a:spcPts val="0"/>
              </a:spcAft>
              <a:buClr>
                <a:srgbClr val="092E4B"/>
              </a:buClr>
              <a:buSzPts val="2400"/>
              <a:buFont typeface="Arial"/>
              <a:buNone/>
            </a:pPr>
            <a:r>
              <a:rPr lang="es-ES"/>
              <a:t>If you have any doubt about the process:</a:t>
            </a:r>
            <a:endParaRPr/>
          </a:p>
          <a:p>
            <a:pPr indent="-228600" lvl="0" marL="457200" marR="0" rtl="0" algn="l">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5"/>
              </a:rPr>
              <a:t>Share notes, lists &amp; drawings - Android - Google Keep Help</a:t>
            </a:r>
            <a:r>
              <a:rPr lang="es-ES"/>
              <a:t>.</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Download iOS App: </a:t>
            </a:r>
            <a:endParaRPr u="sng">
              <a:solidFill>
                <a:schemeClr val="hlink"/>
              </a:solidFill>
              <a:hlinkClick r:id="rId6"/>
            </a:endParaRPr>
          </a:p>
          <a:p>
            <a:pPr indent="-228600" lvl="0" marL="457200" marR="0" rtl="0" algn="l">
              <a:lnSpc>
                <a:spcPct val="90000"/>
              </a:lnSpc>
              <a:spcBef>
                <a:spcPts val="1000"/>
              </a:spcBef>
              <a:spcAft>
                <a:spcPts val="0"/>
              </a:spcAft>
              <a:buClr>
                <a:srgbClr val="092E4B"/>
              </a:buClr>
              <a:buSzPts val="2400"/>
              <a:buFont typeface="Arial"/>
              <a:buNone/>
            </a:pPr>
            <a:r>
              <a:rPr lang="es-ES" sz="2100" u="sng">
                <a:solidFill>
                  <a:schemeClr val="hlink"/>
                </a:solidFill>
                <a:latin typeface="Arial"/>
                <a:ea typeface="Arial"/>
                <a:cs typeface="Arial"/>
                <a:sym typeface="Arial"/>
                <a:hlinkClick r:id="rId7"/>
              </a:rPr>
              <a:t>Notes on the App Store (apple.com)</a:t>
            </a:r>
            <a:endParaRPr sz="3400"/>
          </a:p>
          <a:p>
            <a:pPr indent="-228600" lvl="0" marL="457200" marR="0" rtl="0" algn="l">
              <a:lnSpc>
                <a:spcPct val="90000"/>
              </a:lnSpc>
              <a:spcBef>
                <a:spcPts val="1000"/>
              </a:spcBef>
              <a:spcAft>
                <a:spcPts val="0"/>
              </a:spcAft>
              <a:buClr>
                <a:srgbClr val="092E4B"/>
              </a:buClr>
              <a:buSzPts val="2400"/>
              <a:buFont typeface="Arial"/>
              <a:buNone/>
            </a:pPr>
            <a:r>
              <a:t/>
            </a:r>
            <a:endParaRPr/>
          </a:p>
        </p:txBody>
      </p:sp>
      <p:pic>
        <p:nvPicPr>
          <p:cNvPr id="349" name="Google Shape;349;p17" title="How to create a Checklist in Apple Notes (iOS)"/>
          <p:cNvPicPr preferRelativeResize="0"/>
          <p:nvPr/>
        </p:nvPicPr>
        <p:blipFill rotWithShape="1">
          <a:blip r:embed="rId8">
            <a:alphaModFix/>
          </a:blip>
          <a:srcRect b="0" l="0" r="0" t="0"/>
          <a:stretch/>
        </p:blipFill>
        <p:spPr>
          <a:xfrm>
            <a:off x="8551526" y="1567900"/>
            <a:ext cx="2842100" cy="1782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8"/>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Google-kalender: det grundlæggende</a:t>
            </a:r>
            <a:endParaRPr/>
          </a:p>
        </p:txBody>
      </p:sp>
      <p:sp>
        <p:nvSpPr>
          <p:cNvPr id="355" name="Google Shape;355;p18"/>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3</a:t>
            </a:r>
            <a:endParaRPr/>
          </a:p>
        </p:txBody>
      </p:sp>
      <p:pic>
        <p:nvPicPr>
          <p:cNvPr id="356" name="Google Shape;356;p18"/>
          <p:cNvPicPr preferRelativeResize="0"/>
          <p:nvPr/>
        </p:nvPicPr>
        <p:blipFill rotWithShape="1">
          <a:blip r:embed="rId3">
            <a:alphaModFix/>
          </a:blip>
          <a:srcRect b="0" l="0" r="0" t="0"/>
          <a:stretch/>
        </p:blipFill>
        <p:spPr>
          <a:xfrm>
            <a:off x="10675688" y="4501545"/>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9"/>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b="1" lang="es-ES"/>
              <a:t>Hent kalender:</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3"/>
              </a:rPr>
              <a:t> Web (calendar.google.com)</a:t>
            </a:r>
            <a:r>
              <a:rPr lang="es-ES"/>
              <a:t>, </a:t>
            </a:r>
            <a:r>
              <a:rPr lang="es-ES" u="sng">
                <a:solidFill>
                  <a:schemeClr val="hlink"/>
                </a:solidFill>
                <a:hlinkClick r:id="rId4"/>
              </a:rPr>
              <a:t>Android</a:t>
            </a:r>
            <a:r>
              <a:rPr lang="es-ES"/>
              <a:t>, eller </a:t>
            </a:r>
            <a:r>
              <a:rPr lang="es-ES" u="sng">
                <a:solidFill>
                  <a:schemeClr val="hlink"/>
                </a:solidFill>
                <a:hlinkClick r:id="rId5"/>
              </a:rPr>
              <a:t>iOS</a:t>
            </a:r>
            <a:endParaRPr/>
          </a:p>
        </p:txBody>
      </p:sp>
      <p:sp>
        <p:nvSpPr>
          <p:cNvPr id="362" name="Google Shape;362;p1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Google-kalender: det grundlæggende</a:t>
            </a:r>
            <a:endParaRPr/>
          </a:p>
        </p:txBody>
      </p:sp>
      <p:pic>
        <p:nvPicPr>
          <p:cNvPr id="363" name="Google Shape;363;p19"/>
          <p:cNvPicPr preferRelativeResize="0"/>
          <p:nvPr/>
        </p:nvPicPr>
        <p:blipFill rotWithShape="1">
          <a:blip r:embed="rId6">
            <a:alphaModFix/>
          </a:blip>
          <a:srcRect b="0" l="0" r="0" t="0"/>
          <a:stretch/>
        </p:blipFill>
        <p:spPr>
          <a:xfrm>
            <a:off x="3100534" y="1825968"/>
            <a:ext cx="914400" cy="914400"/>
          </a:xfrm>
          <a:prstGeom prst="rect">
            <a:avLst/>
          </a:prstGeom>
          <a:noFill/>
          <a:ln>
            <a:noFill/>
          </a:ln>
        </p:spPr>
      </p:pic>
      <p:pic>
        <p:nvPicPr>
          <p:cNvPr id="364" name="Google Shape;364;p19"/>
          <p:cNvPicPr preferRelativeResize="0"/>
          <p:nvPr/>
        </p:nvPicPr>
        <p:blipFill rotWithShape="1">
          <a:blip r:embed="rId7">
            <a:alphaModFix/>
          </a:blip>
          <a:srcRect b="0" l="0" r="0" t="0"/>
          <a:stretch/>
        </p:blipFill>
        <p:spPr>
          <a:xfrm>
            <a:off x="835671" y="4550741"/>
            <a:ext cx="5986712" cy="451512"/>
          </a:xfrm>
          <a:prstGeom prst="rect">
            <a:avLst/>
          </a:prstGeom>
          <a:noFill/>
          <a:ln>
            <a:noFill/>
          </a:ln>
        </p:spPr>
      </p:pic>
      <p:pic>
        <p:nvPicPr>
          <p:cNvPr id="365" name="Google Shape;365;p19"/>
          <p:cNvPicPr preferRelativeResize="0"/>
          <p:nvPr/>
        </p:nvPicPr>
        <p:blipFill rotWithShape="1">
          <a:blip r:embed="rId8">
            <a:alphaModFix/>
          </a:blip>
          <a:srcRect b="0" l="0" r="0" t="0"/>
          <a:stretch/>
        </p:blipFill>
        <p:spPr>
          <a:xfrm>
            <a:off x="1125956" y="5002505"/>
            <a:ext cx="5777957" cy="471446"/>
          </a:xfrm>
          <a:prstGeom prst="rect">
            <a:avLst/>
          </a:prstGeom>
          <a:noFill/>
          <a:ln>
            <a:noFill/>
          </a:ln>
        </p:spPr>
      </p:pic>
      <p:pic>
        <p:nvPicPr>
          <p:cNvPr id="366" name="Google Shape;366;p19" title="Reminders in Google Calendar"/>
          <p:cNvPicPr preferRelativeResize="0"/>
          <p:nvPr/>
        </p:nvPicPr>
        <p:blipFill rotWithShape="1">
          <a:blip r:embed="rId9">
            <a:alphaModFix/>
          </a:blip>
          <a:srcRect b="0" l="0" r="0" t="0"/>
          <a:stretch/>
        </p:blipFill>
        <p:spPr>
          <a:xfrm>
            <a:off x="7088659" y="1565257"/>
            <a:ext cx="4572000" cy="2571750"/>
          </a:xfrm>
          <a:prstGeom prst="rect">
            <a:avLst/>
          </a:prstGeom>
          <a:solidFill>
            <a:schemeClr val="accent2"/>
          </a:solidFill>
          <a:ln cap="flat" cmpd="sng" w="76200">
            <a:solidFill>
              <a:schemeClr val="accen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
          <p:cNvSpPr txBox="1"/>
          <p:nvPr>
            <p:ph idx="1" type="body"/>
          </p:nvPr>
        </p:nvSpPr>
        <p:spPr>
          <a:xfrm>
            <a:off x="833821" y="1234557"/>
            <a:ext cx="10595237" cy="4727423"/>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Denne guide er designet til at hjælpe dig med meget specifikke praktiske opgaver, du kan bruge den som et </a:t>
            </a:r>
            <a:r>
              <a:rPr b="1" i="1" lang="es-ES"/>
              <a:t>cheat sheet</a:t>
            </a:r>
            <a:r>
              <a:rPr lang="es-ES"/>
              <a:t>, mens du navigerer dig gennem den arbejdsbaserede læringsenhed eller i enhver anden situation.</a:t>
            </a:r>
            <a:endParaRPr/>
          </a:p>
          <a:p>
            <a:pPr indent="-228600" lvl="0" marL="457200" marR="0" rtl="0" algn="l">
              <a:lnSpc>
                <a:spcPct val="90000"/>
              </a:lnSpc>
              <a:spcBef>
                <a:spcPts val="1000"/>
              </a:spcBef>
              <a:spcAft>
                <a:spcPts val="0"/>
              </a:spcAft>
              <a:buClr>
                <a:srgbClr val="092E4B"/>
              </a:buClr>
              <a:buSzPts val="2400"/>
              <a:buFont typeface="Arial"/>
              <a:buNone/>
            </a:pPr>
            <a:r>
              <a:rPr lang="es-ES"/>
              <a:t>Guiden er centreret omkring den teknologi, du kan bruge eller få brug for i det daglige, og har til formål at </a:t>
            </a:r>
            <a:r>
              <a:rPr b="1" lang="es-ES"/>
              <a:t>forklare små opgaver trin for trin</a:t>
            </a:r>
            <a:r>
              <a:rPr lang="es-ES"/>
              <a:t>. Den tilbyder også noget </a:t>
            </a:r>
            <a:r>
              <a:rPr b="1" lang="es-ES"/>
              <a:t>ekstern dokumentation</a:t>
            </a:r>
            <a:r>
              <a:rPr lang="es-ES"/>
              <a:t>, så du kan dykke ned i et specifikt emne, og vi vil også gerne give dig nogle </a:t>
            </a:r>
            <a:r>
              <a:rPr b="1" lang="es-ES"/>
              <a:t>tips og tricks</a:t>
            </a:r>
            <a:r>
              <a:rPr lang="es-ES"/>
              <a:t>.</a:t>
            </a:r>
            <a:endParaRPr/>
          </a:p>
        </p:txBody>
      </p:sp>
      <p:sp>
        <p:nvSpPr>
          <p:cNvPr id="162" name="Google Shape;162;p2"/>
          <p:cNvSpPr txBox="1"/>
          <p:nvPr>
            <p:ph idx="2" type="body"/>
          </p:nvPr>
        </p:nvSpPr>
        <p:spPr>
          <a:xfrm>
            <a:off x="798380" y="35856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Introduktion</a:t>
            </a:r>
            <a:endParaRPr/>
          </a:p>
        </p:txBody>
      </p:sp>
      <p:grpSp>
        <p:nvGrpSpPr>
          <p:cNvPr id="163" name="Google Shape;163;p2"/>
          <p:cNvGrpSpPr/>
          <p:nvPr/>
        </p:nvGrpSpPr>
        <p:grpSpPr>
          <a:xfrm rot="154827">
            <a:off x="8478417" y="4490224"/>
            <a:ext cx="3668295" cy="2081884"/>
            <a:chOff x="8766374" y="5324910"/>
            <a:chExt cx="3316358" cy="1599702"/>
          </a:xfrm>
        </p:grpSpPr>
        <p:pic>
          <p:nvPicPr>
            <p:cNvPr id="164" name="Google Shape;164;p2"/>
            <p:cNvPicPr preferRelativeResize="0"/>
            <p:nvPr/>
          </p:nvPicPr>
          <p:blipFill rotWithShape="1">
            <a:blip r:embed="rId3">
              <a:alphaModFix/>
            </a:blip>
            <a:srcRect b="0" l="0" r="0" t="0"/>
            <a:stretch/>
          </p:blipFill>
          <p:spPr>
            <a:xfrm>
              <a:off x="8766374" y="5324910"/>
              <a:ext cx="3316358" cy="1599702"/>
            </a:xfrm>
            <a:prstGeom prst="rect">
              <a:avLst/>
            </a:prstGeom>
            <a:noFill/>
            <a:ln>
              <a:noFill/>
            </a:ln>
          </p:spPr>
        </p:pic>
        <p:sp>
          <p:nvSpPr>
            <p:cNvPr id="165" name="Google Shape;165;p2"/>
            <p:cNvSpPr txBox="1"/>
            <p:nvPr/>
          </p:nvSpPr>
          <p:spPr>
            <a:xfrm rot="-154827">
              <a:off x="9113744" y="5720674"/>
              <a:ext cx="2467200" cy="7803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ES" sz="2000" u="none" cap="none" strike="noStrike">
                  <a:solidFill>
                    <a:schemeClr val="dk1"/>
                  </a:solidFill>
                  <a:latin typeface="Arial"/>
                  <a:ea typeface="Arial"/>
                  <a:cs typeface="Arial"/>
                  <a:sym typeface="Arial"/>
                </a:rPr>
                <a:t>Glem ikke at bruge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s-ES" sz="2000" u="none" cap="none" strike="noStrike">
                  <a:solidFill>
                    <a:schemeClr val="dk1"/>
                  </a:solidFill>
                  <a:latin typeface="Arial"/>
                  <a:ea typeface="Arial"/>
                  <a:cs typeface="Arial"/>
                  <a:sym typeface="Arial"/>
                </a:rPr>
                <a:t>din notesbog til kurset!!</a:t>
              </a:r>
              <a:endParaRPr b="0" i="0" sz="1600" u="none" cap="none" strike="noStrike">
                <a:solidFill>
                  <a:schemeClr val="dk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Google-kalender: det grundlæggende</a:t>
            </a:r>
            <a:endParaRPr/>
          </a:p>
        </p:txBody>
      </p:sp>
      <p:pic>
        <p:nvPicPr>
          <p:cNvPr id="372" name="Google Shape;372;p20"/>
          <p:cNvPicPr preferRelativeResize="0"/>
          <p:nvPr/>
        </p:nvPicPr>
        <p:blipFill rotWithShape="1">
          <a:blip r:embed="rId3">
            <a:alphaModFix/>
          </a:blip>
          <a:srcRect b="0" l="0" r="0" t="0"/>
          <a:stretch/>
        </p:blipFill>
        <p:spPr>
          <a:xfrm>
            <a:off x="1030527" y="1530925"/>
            <a:ext cx="10465125" cy="48794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1"/>
          <p:cNvSpPr txBox="1"/>
          <p:nvPr>
            <p:ph idx="2" type="body"/>
          </p:nvPr>
        </p:nvSpPr>
        <p:spPr>
          <a:xfrm>
            <a:off x="798381" y="619603"/>
            <a:ext cx="10595100" cy="803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Google-kalender: det grundlæggende</a:t>
            </a:r>
            <a:endParaRPr/>
          </a:p>
        </p:txBody>
      </p:sp>
      <p:pic>
        <p:nvPicPr>
          <p:cNvPr id="378" name="Google Shape;378;p21"/>
          <p:cNvPicPr preferRelativeResize="0"/>
          <p:nvPr/>
        </p:nvPicPr>
        <p:blipFill rotWithShape="1">
          <a:blip r:embed="rId3">
            <a:alphaModFix/>
          </a:blip>
          <a:srcRect b="0" l="0" r="0" t="0"/>
          <a:stretch/>
        </p:blipFill>
        <p:spPr>
          <a:xfrm>
            <a:off x="987903" y="1423250"/>
            <a:ext cx="8896201" cy="4889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2"/>
          <p:cNvSpPr txBox="1"/>
          <p:nvPr>
            <p:ph idx="1" type="body"/>
          </p:nvPr>
        </p:nvSpPr>
        <p:spPr>
          <a:xfrm>
            <a:off x="798380" y="1286134"/>
            <a:ext cx="10595100" cy="4400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Konfigurationsanbefalinger, vær særlig opmærksom på følgende:</a:t>
            </a:r>
            <a:endParaRPr/>
          </a:p>
        </p:txBody>
      </p:sp>
      <p:sp>
        <p:nvSpPr>
          <p:cNvPr id="384" name="Google Shape;384;p22"/>
          <p:cNvSpPr txBox="1"/>
          <p:nvPr>
            <p:ph idx="2" type="body"/>
          </p:nvPr>
        </p:nvSpPr>
        <p:spPr>
          <a:xfrm>
            <a:off x="798381" y="552766"/>
            <a:ext cx="10595100" cy="803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Google-kalender: det grundlæggende</a:t>
            </a:r>
            <a:endParaRPr/>
          </a:p>
        </p:txBody>
      </p:sp>
      <p:pic>
        <p:nvPicPr>
          <p:cNvPr id="385" name="Google Shape;385;p22"/>
          <p:cNvPicPr preferRelativeResize="0"/>
          <p:nvPr/>
        </p:nvPicPr>
        <p:blipFill rotWithShape="1">
          <a:blip r:embed="rId3">
            <a:alphaModFix/>
          </a:blip>
          <a:srcRect b="0" l="0" r="0" t="0"/>
          <a:stretch/>
        </p:blipFill>
        <p:spPr>
          <a:xfrm>
            <a:off x="798380" y="2079194"/>
            <a:ext cx="2247917" cy="3905279"/>
          </a:xfrm>
          <a:prstGeom prst="rect">
            <a:avLst/>
          </a:prstGeom>
          <a:noFill/>
          <a:ln cap="flat" cmpd="sng" w="76200">
            <a:solidFill>
              <a:schemeClr val="dk1"/>
            </a:solidFill>
            <a:prstDash val="solid"/>
            <a:round/>
            <a:headEnd len="sm" w="sm" type="none"/>
            <a:tailEnd len="sm" w="sm" type="none"/>
          </a:ln>
        </p:spPr>
      </p:pic>
      <p:pic>
        <p:nvPicPr>
          <p:cNvPr id="386" name="Google Shape;386;p22"/>
          <p:cNvPicPr preferRelativeResize="0"/>
          <p:nvPr/>
        </p:nvPicPr>
        <p:blipFill rotWithShape="1">
          <a:blip r:embed="rId4">
            <a:alphaModFix/>
          </a:blip>
          <a:srcRect b="0" l="0" r="0" t="0"/>
          <a:stretch/>
        </p:blipFill>
        <p:spPr>
          <a:xfrm>
            <a:off x="3686629" y="2083147"/>
            <a:ext cx="6820668" cy="2427601"/>
          </a:xfrm>
          <a:prstGeom prst="rect">
            <a:avLst/>
          </a:prstGeom>
          <a:noFill/>
          <a:ln cap="flat" cmpd="sng" w="76200">
            <a:solidFill>
              <a:schemeClr val="dk1"/>
            </a:solidFill>
            <a:prstDash val="solid"/>
            <a:round/>
            <a:headEnd len="sm" w="sm" type="none"/>
            <a:tailEnd len="sm" w="sm" type="none"/>
          </a:ln>
        </p:spPr>
      </p:pic>
      <p:pic>
        <p:nvPicPr>
          <p:cNvPr id="387" name="Google Shape;387;p22"/>
          <p:cNvPicPr preferRelativeResize="0"/>
          <p:nvPr/>
        </p:nvPicPr>
        <p:blipFill rotWithShape="1">
          <a:blip r:embed="rId5">
            <a:alphaModFix/>
          </a:blip>
          <a:srcRect b="0" l="0" r="0" t="0"/>
          <a:stretch/>
        </p:blipFill>
        <p:spPr>
          <a:xfrm>
            <a:off x="3686629" y="4701861"/>
            <a:ext cx="5812973" cy="1603371"/>
          </a:xfrm>
          <a:prstGeom prst="rect">
            <a:avLst/>
          </a:prstGeom>
          <a:noFill/>
          <a:ln cap="flat" cmpd="sng" w="76200">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Hjælp til Google AR-kort</a:t>
            </a:r>
            <a:endParaRPr/>
          </a:p>
        </p:txBody>
      </p:sp>
      <p:sp>
        <p:nvSpPr>
          <p:cNvPr id="393" name="Google Shape;393;p2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4"/>
          <p:cNvSpPr txBox="1"/>
          <p:nvPr>
            <p:ph idx="1" type="body"/>
          </p:nvPr>
        </p:nvSpPr>
        <p:spPr>
          <a:xfrm>
            <a:off x="798381" y="2045704"/>
            <a:ext cx="4702534"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AutoNum type="arabicPeriod"/>
            </a:pPr>
            <a:r>
              <a:rPr lang="es-ES"/>
              <a:t>Indstil ruten</a:t>
            </a:r>
            <a:br>
              <a:rPr lang="es-ES"/>
            </a:br>
            <a:endParaRPr/>
          </a:p>
          <a:p>
            <a:pPr indent="-457200" lvl="0" marL="685800" rtl="0" algn="l">
              <a:lnSpc>
                <a:spcPct val="90000"/>
              </a:lnSpc>
              <a:spcBef>
                <a:spcPts val="1000"/>
              </a:spcBef>
              <a:spcAft>
                <a:spcPts val="0"/>
              </a:spcAft>
              <a:buSzPts val="2400"/>
              <a:buAutoNum type="arabicPeriod"/>
            </a:pPr>
            <a:r>
              <a:rPr lang="es-ES"/>
              <a:t>Tryk på "Live View"</a:t>
            </a:r>
            <a:br>
              <a:rPr lang="es-ES"/>
            </a:br>
            <a:endParaRPr/>
          </a:p>
          <a:p>
            <a:pPr indent="-457200" lvl="0" marL="685800" rtl="0" algn="l">
              <a:lnSpc>
                <a:spcPct val="90000"/>
              </a:lnSpc>
              <a:spcBef>
                <a:spcPts val="1000"/>
              </a:spcBef>
              <a:spcAft>
                <a:spcPts val="0"/>
              </a:spcAft>
              <a:buSzPts val="2400"/>
              <a:buAutoNum type="arabicPeriod"/>
            </a:pPr>
            <a:r>
              <a:rPr lang="es-ES"/>
              <a:t>Scan og følg AR-landemærker</a:t>
            </a:r>
            <a:br>
              <a:rPr lang="es-ES"/>
            </a:br>
            <a:r>
              <a:rPr lang="es-ES"/>
              <a:t>(lodret position)</a:t>
            </a:r>
            <a:br>
              <a:rPr lang="es-ES"/>
            </a:br>
            <a:endParaRPr/>
          </a:p>
          <a:p>
            <a:pPr indent="-304800" lvl="0" marL="685800" rtl="0" algn="l">
              <a:lnSpc>
                <a:spcPct val="90000"/>
              </a:lnSpc>
              <a:spcBef>
                <a:spcPts val="1000"/>
              </a:spcBef>
              <a:spcAft>
                <a:spcPts val="0"/>
              </a:spcAft>
              <a:buSzPts val="2400"/>
              <a:buNone/>
            </a:pPr>
            <a:r>
              <a:t/>
            </a:r>
            <a:endParaRPr/>
          </a:p>
          <a:p>
            <a:pPr indent="-304800" lvl="0" marL="685800" rtl="0" algn="l">
              <a:lnSpc>
                <a:spcPct val="90000"/>
              </a:lnSpc>
              <a:spcBef>
                <a:spcPts val="1000"/>
              </a:spcBef>
              <a:spcAft>
                <a:spcPts val="0"/>
              </a:spcAft>
              <a:buSzPts val="2400"/>
              <a:buNone/>
            </a:pPr>
            <a:r>
              <a:t/>
            </a:r>
            <a:endParaRPr/>
          </a:p>
        </p:txBody>
      </p:sp>
      <p:sp>
        <p:nvSpPr>
          <p:cNvPr id="399" name="Google Shape;399;p2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Hjælp til Google AR-kort</a:t>
            </a:r>
            <a:endParaRPr/>
          </a:p>
        </p:txBody>
      </p:sp>
      <p:pic>
        <p:nvPicPr>
          <p:cNvPr id="400" name="Google Shape;400;p24" title="Google Maps Live View: Navigating with Augmented Reality"/>
          <p:cNvPicPr preferRelativeResize="0"/>
          <p:nvPr/>
        </p:nvPicPr>
        <p:blipFill rotWithShape="1">
          <a:blip r:embed="rId3">
            <a:alphaModFix/>
          </a:blip>
          <a:srcRect b="0" l="0" r="0" t="0"/>
          <a:stretch/>
        </p:blipFill>
        <p:spPr>
          <a:xfrm>
            <a:off x="5500915" y="1684274"/>
            <a:ext cx="6203470" cy="34894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Easy Launchers</a:t>
            </a:r>
            <a:endParaRPr/>
          </a:p>
        </p:txBody>
      </p:sp>
      <p:sp>
        <p:nvSpPr>
          <p:cNvPr id="406" name="Google Shape;406;p2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6"/>
          <p:cNvSpPr txBox="1"/>
          <p:nvPr>
            <p:ph idx="1" type="body"/>
          </p:nvPr>
        </p:nvSpPr>
        <p:spPr>
          <a:xfrm>
            <a:off x="798381" y="1619971"/>
            <a:ext cx="10595100" cy="3849900"/>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s-ES"/>
              <a:t>Det anbefales stærkt at tilpasse de visuelle elementer til brugerpræferencerne, før du lærer, hvordan du bruger den forenklede grænseflade.</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12" name="Google Shape;412;p2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Easy Launchers: enkel, men kraftfuld</a:t>
            </a:r>
            <a:endParaRPr/>
          </a:p>
        </p:txBody>
      </p:sp>
      <p:pic>
        <p:nvPicPr>
          <p:cNvPr id="413" name="Google Shape;413;p26"/>
          <p:cNvPicPr preferRelativeResize="0"/>
          <p:nvPr/>
        </p:nvPicPr>
        <p:blipFill rotWithShape="1">
          <a:blip r:embed="rId3">
            <a:alphaModFix/>
          </a:blip>
          <a:srcRect b="0" l="0" r="0" t="0"/>
          <a:stretch/>
        </p:blipFill>
        <p:spPr>
          <a:xfrm>
            <a:off x="2757992" y="2555918"/>
            <a:ext cx="5279361" cy="3462025"/>
          </a:xfrm>
          <a:prstGeom prst="rect">
            <a:avLst/>
          </a:prstGeom>
          <a:noFill/>
          <a:ln>
            <a:noFill/>
          </a:ln>
        </p:spPr>
      </p:pic>
      <p:pic>
        <p:nvPicPr>
          <p:cNvPr id="414" name="Google Shape;414;p26"/>
          <p:cNvPicPr preferRelativeResize="0"/>
          <p:nvPr/>
        </p:nvPicPr>
        <p:blipFill rotWithShape="1">
          <a:blip r:embed="rId4">
            <a:alphaModFix/>
          </a:blip>
          <a:srcRect b="0" l="0" r="0" t="0"/>
          <a:stretch/>
        </p:blipFill>
        <p:spPr>
          <a:xfrm rot="-235609">
            <a:off x="8207758" y="3035795"/>
            <a:ext cx="3649831" cy="2744583"/>
          </a:xfrm>
          <a:prstGeom prst="rect">
            <a:avLst/>
          </a:prstGeom>
          <a:noFill/>
          <a:ln>
            <a:noFill/>
          </a:ln>
        </p:spPr>
      </p:pic>
      <p:sp>
        <p:nvSpPr>
          <p:cNvPr id="415" name="Google Shape;415;p26"/>
          <p:cNvSpPr txBox="1"/>
          <p:nvPr/>
        </p:nvSpPr>
        <p:spPr>
          <a:xfrm>
            <a:off x="8768630" y="3438575"/>
            <a:ext cx="25110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Appen på billedet er bigLauncher, men det er bare et eksempel, der er masser af lignende apps derude.</a:t>
            </a:r>
            <a:br>
              <a:rPr b="0" i="0" lang="es-ES" sz="1800" u="none" cap="none" strike="noStrike">
                <a:solidFill>
                  <a:schemeClr val="dk1"/>
                </a:solidFill>
                <a:latin typeface="Arial"/>
                <a:ea typeface="Arial"/>
                <a:cs typeface="Arial"/>
                <a:sym typeface="Arial"/>
              </a:rPr>
            </a:br>
            <a:r>
              <a:rPr b="0" i="0" lang="es-ES" sz="1800" u="none" cap="none" strike="noStrike">
                <a:solidFill>
                  <a:schemeClr val="dk1"/>
                </a:solidFill>
                <a:latin typeface="Arial"/>
                <a:ea typeface="Arial"/>
                <a:cs typeface="Arial"/>
                <a:sym typeface="Arial"/>
              </a:rPr>
              <a:t>Find den, der passer bedst til situationen.</a:t>
            </a:r>
            <a:endParaRPr b="0" i="0" sz="1400" u="none" cap="none" strike="noStrike">
              <a:solidFill>
                <a:srgbClr val="000000"/>
              </a:solidFill>
              <a:latin typeface="Arial"/>
              <a:ea typeface="Arial"/>
              <a:cs typeface="Arial"/>
              <a:sym typeface="Arial"/>
            </a:endParaRPr>
          </a:p>
        </p:txBody>
      </p:sp>
      <p:sp>
        <p:nvSpPr>
          <p:cNvPr descr="لانچر اندرویدی ساده" id="416" name="Google Shape;416;p26"/>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7"/>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Grundlæggende om Facebook</a:t>
            </a:r>
            <a:endParaRPr/>
          </a:p>
        </p:txBody>
      </p:sp>
      <p:sp>
        <p:nvSpPr>
          <p:cNvPr id="422" name="Google Shape;422;p27"/>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6</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8"/>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Opret en ny konto (udfyld formularerne)</a:t>
            </a:r>
            <a:endParaRPr/>
          </a:p>
          <a:p>
            <a:pPr indent="-457200" lvl="0" marL="685800" rtl="0" algn="l">
              <a:lnSpc>
                <a:spcPct val="90000"/>
              </a:lnSpc>
              <a:spcBef>
                <a:spcPts val="1000"/>
              </a:spcBef>
              <a:spcAft>
                <a:spcPts val="0"/>
              </a:spcAft>
              <a:buSzPts val="2400"/>
              <a:buFont typeface="Arial"/>
              <a:buAutoNum type="arabicPeriod"/>
            </a:pPr>
            <a:r>
              <a:rPr lang="es-ES"/>
              <a:t>Angiv indstillinger for beskyttelse af personlige</a:t>
            </a:r>
            <a:br>
              <a:rPr lang="es-ES"/>
            </a:br>
            <a:r>
              <a:rPr lang="es-ES"/>
              <a:t> oplysninger</a:t>
            </a:r>
            <a:endParaRPr/>
          </a:p>
        </p:txBody>
      </p:sp>
      <p:sp>
        <p:nvSpPr>
          <p:cNvPr id="428" name="Google Shape;428;p2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Grundlæggende om Facebook</a:t>
            </a:r>
            <a:endParaRPr/>
          </a:p>
        </p:txBody>
      </p:sp>
      <p:pic>
        <p:nvPicPr>
          <p:cNvPr id="429" name="Google Shape;429;p28"/>
          <p:cNvPicPr preferRelativeResize="0"/>
          <p:nvPr/>
        </p:nvPicPr>
        <p:blipFill rotWithShape="1">
          <a:blip r:embed="rId3">
            <a:alphaModFix/>
          </a:blip>
          <a:srcRect b="0" l="0" r="0" t="0"/>
          <a:stretch/>
        </p:blipFill>
        <p:spPr>
          <a:xfrm>
            <a:off x="7994151" y="471714"/>
            <a:ext cx="3806803" cy="5914571"/>
          </a:xfrm>
          <a:prstGeom prst="rect">
            <a:avLst/>
          </a:prstGeom>
          <a:noFill/>
          <a:ln cap="flat" cmpd="sng" w="57150">
            <a:solidFill>
              <a:schemeClr val="accent1"/>
            </a:solidFill>
            <a:prstDash val="solid"/>
            <a:round/>
            <a:headEnd len="sm" w="sm" type="none"/>
            <a:tailEnd len="sm" w="sm" type="none"/>
          </a:ln>
        </p:spPr>
      </p:pic>
      <p:cxnSp>
        <p:nvCxnSpPr>
          <p:cNvPr id="430" name="Google Shape;430;p28"/>
          <p:cNvCxnSpPr/>
          <p:nvPr/>
        </p:nvCxnSpPr>
        <p:spPr>
          <a:xfrm>
            <a:off x="6718434" y="2400200"/>
            <a:ext cx="1209000" cy="12600"/>
          </a:xfrm>
          <a:prstGeom prst="curvedConnector3">
            <a:avLst>
              <a:gd fmla="val 50005" name="adj1"/>
            </a:avLst>
          </a:prstGeom>
          <a:noFill/>
          <a:ln cap="flat" cmpd="sng" w="76200">
            <a:solidFill>
              <a:srgbClr val="046C6D"/>
            </a:solidFill>
            <a:prstDash val="solid"/>
            <a:round/>
            <a:headEnd len="sm" w="sm" type="none"/>
            <a:tailEnd len="med" w="med" type="triangle"/>
          </a:ln>
        </p:spPr>
      </p:cxnSp>
      <p:pic>
        <p:nvPicPr>
          <p:cNvPr id="431" name="Google Shape;431;p28"/>
          <p:cNvPicPr preferRelativeResize="0"/>
          <p:nvPr/>
        </p:nvPicPr>
        <p:blipFill rotWithShape="1">
          <a:blip r:embed="rId4">
            <a:alphaModFix/>
          </a:blip>
          <a:srcRect b="0" l="0" r="0" t="0"/>
          <a:stretch/>
        </p:blipFill>
        <p:spPr>
          <a:xfrm>
            <a:off x="4264488" y="3062366"/>
            <a:ext cx="3663019" cy="2805184"/>
          </a:xfrm>
          <a:prstGeom prst="rect">
            <a:avLst/>
          </a:prstGeom>
          <a:noFill/>
          <a:ln cap="flat" cmpd="sng" w="57150">
            <a:solidFill>
              <a:schemeClr val="accent1"/>
            </a:solidFill>
            <a:prstDash val="solid"/>
            <a:round/>
            <a:headEnd len="sm" w="sm" type="none"/>
            <a:tailEnd len="sm" w="sm" type="none"/>
          </a:ln>
        </p:spPr>
      </p:pic>
      <p:cxnSp>
        <p:nvCxnSpPr>
          <p:cNvPr id="432" name="Google Shape;432;p28"/>
          <p:cNvCxnSpPr/>
          <p:nvPr/>
        </p:nvCxnSpPr>
        <p:spPr>
          <a:xfrm>
            <a:off x="2741988" y="3395540"/>
            <a:ext cx="1522500" cy="740100"/>
          </a:xfrm>
          <a:prstGeom prst="bentConnector3">
            <a:avLst>
              <a:gd fmla="val 2807" name="adj1"/>
            </a:avLst>
          </a:prstGeom>
          <a:noFill/>
          <a:ln cap="flat" cmpd="sng" w="76200">
            <a:solidFill>
              <a:srgbClr val="046C6D"/>
            </a:solidFill>
            <a:prstDash val="solid"/>
            <a:round/>
            <a:headEnd len="sm" w="sm" type="none"/>
            <a:tailEnd len="med" w="med" type="triangle"/>
          </a:ln>
        </p:spPr>
      </p:cxnSp>
      <p:pic>
        <p:nvPicPr>
          <p:cNvPr id="433" name="Google Shape;433;p28"/>
          <p:cNvPicPr preferRelativeResize="0"/>
          <p:nvPr/>
        </p:nvPicPr>
        <p:blipFill rotWithShape="1">
          <a:blip r:embed="rId5">
            <a:alphaModFix/>
          </a:blip>
          <a:srcRect b="0" l="0" r="0" t="0"/>
          <a:stretch/>
        </p:blipFill>
        <p:spPr>
          <a:xfrm rot="293801">
            <a:off x="-129630" y="4223115"/>
            <a:ext cx="4470657" cy="2466712"/>
          </a:xfrm>
          <a:prstGeom prst="rect">
            <a:avLst/>
          </a:prstGeom>
          <a:noFill/>
          <a:ln>
            <a:noFill/>
          </a:ln>
        </p:spPr>
      </p:pic>
      <p:sp>
        <p:nvSpPr>
          <p:cNvPr id="434" name="Google Shape;434;p28"/>
          <p:cNvSpPr txBox="1"/>
          <p:nvPr/>
        </p:nvSpPr>
        <p:spPr>
          <a:xfrm>
            <a:off x="587829" y="4905829"/>
            <a:ext cx="2946400"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Facebooks termer Ordliste: </a:t>
            </a:r>
            <a:r>
              <a:rPr b="0" i="0" lang="es-ES" sz="1800" u="sng" cap="none" strike="noStrike">
                <a:solidFill>
                  <a:schemeClr val="dk1"/>
                </a:solidFill>
                <a:latin typeface="Arial"/>
                <a:ea typeface="Arial"/>
                <a:cs typeface="Arial"/>
                <a:sym typeface="Arial"/>
                <a:hlinkClick r:id="rId6">
                  <a:extLst>
                    <a:ext uri="{A12FA001-AC4F-418D-AE19-62706E023703}">
                      <ahyp:hlinkClr val="tx"/>
                    </a:ext>
                  </a:extLst>
                </a:hlinkClick>
              </a:rPr>
              <a:t>https://blog.hubspot.com/marketing/how-to-use-facebook</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35" name="Google Shape;435;p28"/>
          <p:cNvPicPr preferRelativeResize="0"/>
          <p:nvPr/>
        </p:nvPicPr>
        <p:blipFill rotWithShape="1">
          <a:blip r:embed="rId5">
            <a:alphaModFix/>
          </a:blip>
          <a:srcRect b="0" l="0" r="0" t="0"/>
          <a:stretch/>
        </p:blipFill>
        <p:spPr>
          <a:xfrm rot="-235609">
            <a:off x="5799463" y="4999639"/>
            <a:ext cx="3509248" cy="1630365"/>
          </a:xfrm>
          <a:prstGeom prst="rect">
            <a:avLst/>
          </a:prstGeom>
          <a:noFill/>
          <a:ln>
            <a:noFill/>
          </a:ln>
        </p:spPr>
      </p:pic>
      <p:sp>
        <p:nvSpPr>
          <p:cNvPr id="436" name="Google Shape;436;p28"/>
          <p:cNvSpPr txBox="1"/>
          <p:nvPr/>
        </p:nvSpPr>
        <p:spPr>
          <a:xfrm>
            <a:off x="6298601" y="5398607"/>
            <a:ext cx="251097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Husk, at vi også talte om Facebook i modul 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How to update your profile and about sections on Facebook" id="441" name="Google Shape;441;p29"/>
          <p:cNvPicPr preferRelativeResize="0"/>
          <p:nvPr/>
        </p:nvPicPr>
        <p:blipFill rotWithShape="1">
          <a:blip r:embed="rId3">
            <a:alphaModFix/>
          </a:blip>
          <a:srcRect b="0" l="0" r="0" t="0"/>
          <a:stretch/>
        </p:blipFill>
        <p:spPr>
          <a:xfrm>
            <a:off x="8169649" y="639729"/>
            <a:ext cx="2857500" cy="3790950"/>
          </a:xfrm>
          <a:prstGeom prst="rect">
            <a:avLst/>
          </a:prstGeom>
          <a:noFill/>
          <a:ln cap="flat" cmpd="sng" w="57150">
            <a:solidFill>
              <a:schemeClr val="dk1"/>
            </a:solidFill>
            <a:prstDash val="solid"/>
            <a:round/>
            <a:headEnd len="sm" w="sm" type="none"/>
            <a:tailEnd len="sm" w="sm" type="none"/>
          </a:ln>
        </p:spPr>
      </p:pic>
      <p:sp>
        <p:nvSpPr>
          <p:cNvPr id="442" name="Google Shape;442;p29"/>
          <p:cNvSpPr txBox="1"/>
          <p:nvPr>
            <p:ph idx="1" type="body"/>
          </p:nvPr>
        </p:nvSpPr>
        <p:spPr>
          <a:xfrm>
            <a:off x="798380" y="1687131"/>
            <a:ext cx="10595237"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AutoNum type="arabicPeriod" startAt="3"/>
            </a:pPr>
            <a:r>
              <a:rPr lang="es-ES"/>
              <a:t>Tilpas din profil (vælg et billede)</a:t>
            </a:r>
            <a:br>
              <a:rPr lang="es-ES"/>
            </a:br>
            <a:endParaRPr/>
          </a:p>
          <a:p>
            <a:pPr indent="-457200" lvl="0" marL="685800" rtl="0" algn="l">
              <a:lnSpc>
                <a:spcPct val="90000"/>
              </a:lnSpc>
              <a:spcBef>
                <a:spcPts val="1000"/>
              </a:spcBef>
              <a:spcAft>
                <a:spcPts val="0"/>
              </a:spcAft>
              <a:buSzPts val="2400"/>
              <a:buAutoNum type="arabicPeriod" startAt="3"/>
            </a:pPr>
            <a:r>
              <a:rPr lang="es-ES"/>
              <a:t>Tilføj venner</a:t>
            </a:r>
            <a:br>
              <a:rPr lang="es-ES"/>
            </a:br>
            <a:endParaRPr/>
          </a:p>
          <a:p>
            <a:pPr indent="-457200" lvl="0" marL="685800" rtl="0" algn="l">
              <a:lnSpc>
                <a:spcPct val="90000"/>
              </a:lnSpc>
              <a:spcBef>
                <a:spcPts val="1000"/>
              </a:spcBef>
              <a:spcAft>
                <a:spcPts val="0"/>
              </a:spcAft>
              <a:buSzPts val="2400"/>
              <a:buAutoNum type="arabicPeriod" startAt="3"/>
            </a:pPr>
            <a:r>
              <a:rPr lang="es-ES"/>
              <a:t>Tjek dine nyheder</a:t>
            </a:r>
            <a:br>
              <a:rPr lang="es-ES"/>
            </a:br>
            <a:endParaRPr/>
          </a:p>
          <a:p>
            <a:pPr indent="-457200" lvl="0" marL="685800" rtl="0" algn="l">
              <a:lnSpc>
                <a:spcPct val="90000"/>
              </a:lnSpc>
              <a:spcBef>
                <a:spcPts val="1000"/>
              </a:spcBef>
              <a:spcAft>
                <a:spcPts val="0"/>
              </a:spcAft>
              <a:buSzPts val="2400"/>
              <a:buAutoNum type="arabicPeriod" startAt="3"/>
            </a:pPr>
            <a:r>
              <a:rPr lang="es-ES"/>
              <a:t>Interager!</a:t>
            </a:r>
            <a:endParaRPr/>
          </a:p>
          <a:p>
            <a:pPr indent="0" lvl="0" marL="228600" rtl="0" algn="l">
              <a:lnSpc>
                <a:spcPct val="90000"/>
              </a:lnSpc>
              <a:spcBef>
                <a:spcPts val="1000"/>
              </a:spcBef>
              <a:spcAft>
                <a:spcPts val="0"/>
              </a:spcAft>
              <a:buSzPts val="2400"/>
              <a:buNone/>
            </a:pPr>
            <a:r>
              <a:rPr lang="es-ES" sz="2400">
                <a:solidFill>
                  <a:srgbClr val="055152"/>
                </a:solidFill>
                <a:latin typeface="Calibri"/>
                <a:ea typeface="Calibri"/>
                <a:cs typeface="Calibri"/>
                <a:sym typeface="Calibri"/>
              </a:rPr>
              <a:t>	</a:t>
            </a:r>
            <a:r>
              <a:rPr lang="es-ES">
                <a:solidFill>
                  <a:srgbClr val="055152"/>
                </a:solidFill>
              </a:rPr>
              <a:t>Synes godt om</a:t>
            </a:r>
            <a:endParaRPr>
              <a:solidFill>
                <a:srgbClr val="055152"/>
              </a:solidFill>
            </a:endParaRPr>
          </a:p>
          <a:p>
            <a:pPr indent="0" lvl="0" marL="228600" rtl="0" algn="l">
              <a:lnSpc>
                <a:spcPct val="90000"/>
              </a:lnSpc>
              <a:spcBef>
                <a:spcPts val="1000"/>
              </a:spcBef>
              <a:spcAft>
                <a:spcPts val="0"/>
              </a:spcAft>
              <a:buSzPts val="2400"/>
              <a:buNone/>
            </a:pPr>
            <a:r>
              <a:rPr lang="es-ES">
                <a:solidFill>
                  <a:srgbClr val="055152"/>
                </a:solidFill>
              </a:rPr>
              <a:t>	Kommentar</a:t>
            </a:r>
            <a:endParaRPr>
              <a:solidFill>
                <a:srgbClr val="055152"/>
              </a:solidFill>
            </a:endParaRPr>
          </a:p>
          <a:p>
            <a:pPr indent="0" lvl="0" marL="228600" rtl="0" algn="l">
              <a:lnSpc>
                <a:spcPct val="90000"/>
              </a:lnSpc>
              <a:spcBef>
                <a:spcPts val="1000"/>
              </a:spcBef>
              <a:spcAft>
                <a:spcPts val="0"/>
              </a:spcAft>
              <a:buSzPts val="2400"/>
              <a:buNone/>
            </a:pPr>
            <a:r>
              <a:rPr lang="es-ES" sz="2400">
                <a:solidFill>
                  <a:srgbClr val="055152"/>
                </a:solidFill>
                <a:latin typeface="Calibri"/>
                <a:ea typeface="Calibri"/>
                <a:cs typeface="Calibri"/>
                <a:sym typeface="Calibri"/>
              </a:rPr>
              <a:t>	Chat </a:t>
            </a:r>
            <a:endParaRPr sz="2000">
              <a:solidFill>
                <a:schemeClr val="lt1"/>
              </a:solidFill>
              <a:latin typeface="Montserrat Light"/>
              <a:ea typeface="Montserrat Light"/>
              <a:cs typeface="Montserrat Light"/>
              <a:sym typeface="Montserrat Light"/>
            </a:endParaRPr>
          </a:p>
          <a:p>
            <a:pPr indent="0" lvl="0" marL="228600" rtl="0" algn="l">
              <a:lnSpc>
                <a:spcPct val="90000"/>
              </a:lnSpc>
              <a:spcBef>
                <a:spcPts val="1000"/>
              </a:spcBef>
              <a:spcAft>
                <a:spcPts val="0"/>
              </a:spcAft>
              <a:buSzPts val="2400"/>
              <a:buNone/>
            </a:pPr>
            <a:r>
              <a:rPr lang="es-ES" sz="2000">
                <a:solidFill>
                  <a:schemeClr val="lt1"/>
                </a:solidFill>
                <a:latin typeface="Montserrat Light"/>
                <a:ea typeface="Montserrat Light"/>
                <a:cs typeface="Montserrat Light"/>
                <a:sym typeface="Montserrat Light"/>
              </a:rPr>
              <a:t>	</a:t>
            </a:r>
            <a:r>
              <a:rPr lang="es-ES">
                <a:solidFill>
                  <a:srgbClr val="055152"/>
                </a:solidFill>
              </a:rPr>
              <a:t>Deltag i grupper...</a:t>
            </a:r>
            <a:endParaRPr/>
          </a:p>
          <a:p>
            <a:pPr indent="-304800" lvl="0" marL="685800" rtl="0" algn="l">
              <a:lnSpc>
                <a:spcPct val="90000"/>
              </a:lnSpc>
              <a:spcBef>
                <a:spcPts val="1000"/>
              </a:spcBef>
              <a:spcAft>
                <a:spcPts val="0"/>
              </a:spcAft>
              <a:buSzPts val="2400"/>
              <a:buNone/>
            </a:pPr>
            <a:r>
              <a:t/>
            </a:r>
            <a:endParaRPr/>
          </a:p>
          <a:p>
            <a:pPr indent="0" lvl="0" marL="228600" rtl="0" algn="l">
              <a:lnSpc>
                <a:spcPct val="90000"/>
              </a:lnSpc>
              <a:spcBef>
                <a:spcPts val="1000"/>
              </a:spcBef>
              <a:spcAft>
                <a:spcPts val="0"/>
              </a:spcAft>
              <a:buSzPts val="2400"/>
              <a:buNone/>
            </a:pPr>
            <a:r>
              <a:rPr lang="es-ES"/>
              <a:t> </a:t>
            </a:r>
            <a:endParaRPr/>
          </a:p>
        </p:txBody>
      </p:sp>
      <p:sp>
        <p:nvSpPr>
          <p:cNvPr id="443" name="Google Shape;443;p2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Facebook basics</a:t>
            </a:r>
            <a:endParaRPr/>
          </a:p>
        </p:txBody>
      </p:sp>
      <p:pic>
        <p:nvPicPr>
          <p:cNvPr id="444" name="Google Shape;444;p29"/>
          <p:cNvPicPr preferRelativeResize="0"/>
          <p:nvPr/>
        </p:nvPicPr>
        <p:blipFill rotWithShape="1">
          <a:blip r:embed="rId4">
            <a:alphaModFix/>
          </a:blip>
          <a:srcRect b="0" l="0" r="0" t="0"/>
          <a:stretch/>
        </p:blipFill>
        <p:spPr>
          <a:xfrm rot="160843">
            <a:off x="4133209" y="3947219"/>
            <a:ext cx="5768895" cy="2680177"/>
          </a:xfrm>
          <a:prstGeom prst="rect">
            <a:avLst/>
          </a:prstGeom>
          <a:noFill/>
          <a:ln>
            <a:noFill/>
          </a:ln>
        </p:spPr>
      </p:pic>
      <p:cxnSp>
        <p:nvCxnSpPr>
          <p:cNvPr id="445" name="Google Shape;445;p29"/>
          <p:cNvCxnSpPr/>
          <p:nvPr/>
        </p:nvCxnSpPr>
        <p:spPr>
          <a:xfrm>
            <a:off x="7017657" y="2393043"/>
            <a:ext cx="1030500" cy="12600"/>
          </a:xfrm>
          <a:prstGeom prst="curvedConnector3">
            <a:avLst>
              <a:gd fmla="val 50000" name="adj1"/>
            </a:avLst>
          </a:prstGeom>
          <a:noFill/>
          <a:ln cap="flat" cmpd="sng" w="76200">
            <a:solidFill>
              <a:srgbClr val="046C6D"/>
            </a:solidFill>
            <a:prstDash val="solid"/>
            <a:round/>
            <a:headEnd len="sm" w="sm" type="none"/>
            <a:tailEnd len="med" w="med" type="triangle"/>
          </a:ln>
        </p:spPr>
      </p:cxnSp>
      <p:sp>
        <p:nvSpPr>
          <p:cNvPr id="446" name="Google Shape;446;p29"/>
          <p:cNvSpPr txBox="1"/>
          <p:nvPr/>
        </p:nvSpPr>
        <p:spPr>
          <a:xfrm>
            <a:off x="4870444" y="4659087"/>
            <a:ext cx="3620414"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Her har du enkle videotutorials til mere avancerede 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5">
                  <a:extLst>
                    <a:ext uri="{A12FA001-AC4F-418D-AE19-62706E023703}">
                      <ahyp:hlinkClr val="tx"/>
                    </a:ext>
                  </a:extLst>
                </a:hlinkClick>
              </a:rPr>
              <a:t>https://socialmedia4beginners.com/facebook-course/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
          <p:cNvSpPr txBox="1"/>
          <p:nvPr>
            <p:ph idx="1" type="body"/>
          </p:nvPr>
        </p:nvSpPr>
        <p:spPr>
          <a:xfrm>
            <a:off x="690927" y="1556175"/>
            <a:ext cx="6417900" cy="48351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Husk at i nogle tilfælde skal du forklare disse teknologier til andre og opfordre dem til at anvende dem korrekt. Til dette formål finder du en anden guide: </a:t>
            </a:r>
            <a:r>
              <a:rPr b="1" lang="es-ES"/>
              <a:t>"Social og emotionelle færdigheder ved arbejde med teknologier"</a:t>
            </a:r>
            <a:r>
              <a:rPr lang="es-ES"/>
              <a:t>.</a:t>
            </a:r>
            <a:endParaRPr/>
          </a:p>
          <a:p>
            <a:pPr indent="0" lvl="0" marL="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Det er op til at dig at gøre brug af materialet og tilpasse det, så det passer til dig. Vi anbefaler at du tager noter undervejs også anden relevant information som du synes kompelmentere den viden du får i denne guide.</a:t>
            </a:r>
            <a:endParaRPr/>
          </a:p>
        </p:txBody>
      </p:sp>
      <p:sp>
        <p:nvSpPr>
          <p:cNvPr id="171" name="Google Shape;171;p3"/>
          <p:cNvSpPr txBox="1"/>
          <p:nvPr>
            <p:ph idx="2" type="body"/>
          </p:nvPr>
        </p:nvSpPr>
        <p:spPr>
          <a:xfrm>
            <a:off x="798455" y="555539"/>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Introduktion</a:t>
            </a:r>
            <a:endParaRPr/>
          </a:p>
        </p:txBody>
      </p:sp>
      <p:pic>
        <p:nvPicPr>
          <p:cNvPr id="172" name="Google Shape;172;p3"/>
          <p:cNvPicPr preferRelativeResize="0"/>
          <p:nvPr/>
        </p:nvPicPr>
        <p:blipFill rotWithShape="1">
          <a:blip r:embed="rId3">
            <a:alphaModFix/>
          </a:blip>
          <a:srcRect b="0" l="0" r="0" t="0"/>
          <a:stretch/>
        </p:blipFill>
        <p:spPr>
          <a:xfrm>
            <a:off x="7261225" y="1739775"/>
            <a:ext cx="4132326" cy="3378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0"/>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Synes godt om: </a:t>
            </a:r>
            <a:endParaRPr/>
          </a:p>
          <a:p>
            <a:pPr indent="-228600" lvl="0" marL="457200" rtl="0" algn="l">
              <a:lnSpc>
                <a:spcPct val="90000"/>
              </a:lnSpc>
              <a:spcBef>
                <a:spcPts val="1000"/>
              </a:spcBef>
              <a:spcAft>
                <a:spcPts val="0"/>
              </a:spcAft>
              <a:buSzPts val="2400"/>
              <a:buNone/>
            </a:pPr>
            <a:r>
              <a:rPr lang="es-ES"/>
              <a:t>Hvis du klikker på Synes godt om under et opslag på Facebook, kan du fortælle folk, at du nyder det uden at skrive en kommentar. Ligesom en kommentar kan alle, der kan se opslaget, se, at du synes godt om det.</a:t>
            </a:r>
            <a:endParaRPr/>
          </a:p>
          <a:p>
            <a:pPr indent="-228600" lvl="0" marL="457200" rtl="0" algn="l">
              <a:lnSpc>
                <a:spcPct val="90000"/>
              </a:lnSpc>
              <a:spcBef>
                <a:spcPts val="1000"/>
              </a:spcBef>
              <a:spcAft>
                <a:spcPts val="0"/>
              </a:spcAft>
              <a:buSzPts val="2400"/>
              <a:buNone/>
            </a:pPr>
            <a:r>
              <a:rPr lang="es-ES"/>
              <a:t>Chat:</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52" name="Google Shape;452;p3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Grundlæggende om Facebook</a:t>
            </a:r>
            <a:endParaRPr/>
          </a:p>
        </p:txBody>
      </p:sp>
      <p:pic>
        <p:nvPicPr>
          <p:cNvPr id="453" name="Google Shape;453;p30"/>
          <p:cNvPicPr preferRelativeResize="0"/>
          <p:nvPr/>
        </p:nvPicPr>
        <p:blipFill rotWithShape="1">
          <a:blip r:embed="rId3">
            <a:alphaModFix/>
          </a:blip>
          <a:srcRect b="0" l="0" r="0" t="0"/>
          <a:stretch/>
        </p:blipFill>
        <p:spPr>
          <a:xfrm rot="160843">
            <a:off x="7292918" y="318958"/>
            <a:ext cx="5185745" cy="1896525"/>
          </a:xfrm>
          <a:prstGeom prst="rect">
            <a:avLst/>
          </a:prstGeom>
          <a:noFill/>
          <a:ln>
            <a:noFill/>
          </a:ln>
        </p:spPr>
      </p:pic>
      <p:sp>
        <p:nvSpPr>
          <p:cNvPr id="454" name="Google Shape;454;p30"/>
          <p:cNvSpPr txBox="1"/>
          <p:nvPr/>
        </p:nvSpPr>
        <p:spPr>
          <a:xfrm>
            <a:off x="8171140" y="857870"/>
            <a:ext cx="3429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Officiel dokumentation: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55" name="Google Shape;455;p30"/>
          <p:cNvPicPr preferRelativeResize="0"/>
          <p:nvPr/>
        </p:nvPicPr>
        <p:blipFill rotWithShape="1">
          <a:blip r:embed="rId5">
            <a:alphaModFix/>
          </a:blip>
          <a:srcRect b="0" l="0" r="0" t="0"/>
          <a:stretch/>
        </p:blipFill>
        <p:spPr>
          <a:xfrm>
            <a:off x="3185848" y="2023230"/>
            <a:ext cx="1400370" cy="609685"/>
          </a:xfrm>
          <a:prstGeom prst="rect">
            <a:avLst/>
          </a:prstGeom>
          <a:noFill/>
          <a:ln>
            <a:noFill/>
          </a:ln>
        </p:spPr>
      </p:pic>
      <p:pic>
        <p:nvPicPr>
          <p:cNvPr id="456" name="Google Shape;456;p30"/>
          <p:cNvPicPr preferRelativeResize="0"/>
          <p:nvPr/>
        </p:nvPicPr>
        <p:blipFill rotWithShape="1">
          <a:blip r:embed="rId6">
            <a:alphaModFix/>
          </a:blip>
          <a:srcRect b="0" l="0" r="0" t="0"/>
          <a:stretch/>
        </p:blipFill>
        <p:spPr>
          <a:xfrm>
            <a:off x="2175614" y="3924035"/>
            <a:ext cx="5384970" cy="24036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1"/>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Kommentar:</a:t>
            </a:r>
            <a:endParaRPr/>
          </a:p>
        </p:txBody>
      </p:sp>
      <p:sp>
        <p:nvSpPr>
          <p:cNvPr id="462" name="Google Shape;462;p3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Grundlæggende om Facebook</a:t>
            </a:r>
            <a:endParaRPr/>
          </a:p>
        </p:txBody>
      </p:sp>
      <p:pic>
        <p:nvPicPr>
          <p:cNvPr id="463" name="Google Shape;463;p31"/>
          <p:cNvPicPr preferRelativeResize="0"/>
          <p:nvPr/>
        </p:nvPicPr>
        <p:blipFill rotWithShape="1">
          <a:blip r:embed="rId3">
            <a:alphaModFix/>
          </a:blip>
          <a:srcRect b="0" l="0" r="0" t="0"/>
          <a:stretch/>
        </p:blipFill>
        <p:spPr>
          <a:xfrm rot="160843">
            <a:off x="7427483" y="120231"/>
            <a:ext cx="5185746" cy="1896526"/>
          </a:xfrm>
          <a:prstGeom prst="rect">
            <a:avLst/>
          </a:prstGeom>
          <a:noFill/>
          <a:ln>
            <a:noFill/>
          </a:ln>
        </p:spPr>
      </p:pic>
      <p:sp>
        <p:nvSpPr>
          <p:cNvPr id="464" name="Google Shape;464;p31"/>
          <p:cNvSpPr txBox="1"/>
          <p:nvPr/>
        </p:nvSpPr>
        <p:spPr>
          <a:xfrm>
            <a:off x="8305752" y="606829"/>
            <a:ext cx="342920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Officiel dokumentation: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65" name="Google Shape;465;p31"/>
          <p:cNvPicPr preferRelativeResize="0"/>
          <p:nvPr/>
        </p:nvPicPr>
        <p:blipFill rotWithShape="1">
          <a:blip r:embed="rId5">
            <a:alphaModFix/>
          </a:blip>
          <a:srcRect b="0" l="0" r="0" t="0"/>
          <a:stretch/>
        </p:blipFill>
        <p:spPr>
          <a:xfrm>
            <a:off x="2925229" y="2245597"/>
            <a:ext cx="7531711" cy="40084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2"/>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Tilmeld dig gruppe:</a:t>
            </a:r>
            <a:endParaRPr/>
          </a:p>
        </p:txBody>
      </p:sp>
      <p:sp>
        <p:nvSpPr>
          <p:cNvPr id="471" name="Google Shape;471;p3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Grundlæggende om Facebook</a:t>
            </a:r>
            <a:endParaRPr/>
          </a:p>
        </p:txBody>
      </p:sp>
      <p:pic>
        <p:nvPicPr>
          <p:cNvPr id="472" name="Google Shape;472;p32"/>
          <p:cNvPicPr preferRelativeResize="0"/>
          <p:nvPr/>
        </p:nvPicPr>
        <p:blipFill rotWithShape="1">
          <a:blip r:embed="rId3">
            <a:alphaModFix/>
          </a:blip>
          <a:srcRect b="0" l="0" r="0" t="0"/>
          <a:stretch/>
        </p:blipFill>
        <p:spPr>
          <a:xfrm rot="160843">
            <a:off x="7275321" y="215167"/>
            <a:ext cx="5185746" cy="1896526"/>
          </a:xfrm>
          <a:prstGeom prst="rect">
            <a:avLst/>
          </a:prstGeom>
          <a:noFill/>
          <a:ln>
            <a:noFill/>
          </a:ln>
        </p:spPr>
      </p:pic>
      <p:sp>
        <p:nvSpPr>
          <p:cNvPr id="473" name="Google Shape;473;p32"/>
          <p:cNvSpPr txBox="1"/>
          <p:nvPr/>
        </p:nvSpPr>
        <p:spPr>
          <a:xfrm>
            <a:off x="8153590" y="701765"/>
            <a:ext cx="342920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Official documentation: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74" name="Google Shape;474;p32"/>
          <p:cNvPicPr preferRelativeResize="0"/>
          <p:nvPr/>
        </p:nvPicPr>
        <p:blipFill rotWithShape="1">
          <a:blip r:embed="rId5">
            <a:alphaModFix/>
          </a:blip>
          <a:srcRect b="0" l="0" r="0" t="0"/>
          <a:stretch/>
        </p:blipFill>
        <p:spPr>
          <a:xfrm>
            <a:off x="1052138" y="2745065"/>
            <a:ext cx="10595237" cy="2430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3"/>
          <p:cNvSpPr txBox="1"/>
          <p:nvPr>
            <p:ph idx="1" type="body"/>
          </p:nvPr>
        </p:nvSpPr>
        <p:spPr>
          <a:xfrm>
            <a:off x="5595684" y="3429000"/>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Android-sikkerhedstilstand &amp; Samsung Alarm</a:t>
            </a:r>
            <a:endParaRPr/>
          </a:p>
        </p:txBody>
      </p:sp>
      <p:sp>
        <p:nvSpPr>
          <p:cNvPr id="480" name="Google Shape;480;p3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7</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34"/>
          <p:cNvPicPr preferRelativeResize="0"/>
          <p:nvPr/>
        </p:nvPicPr>
        <p:blipFill rotWithShape="1">
          <a:blip r:embed="rId3">
            <a:alphaModFix/>
          </a:blip>
          <a:srcRect b="0" l="0" r="0" t="0"/>
          <a:stretch/>
        </p:blipFill>
        <p:spPr>
          <a:xfrm rot="160843">
            <a:off x="6928051" y="1844022"/>
            <a:ext cx="5866920" cy="2974609"/>
          </a:xfrm>
          <a:prstGeom prst="rect">
            <a:avLst/>
          </a:prstGeom>
          <a:noFill/>
          <a:ln>
            <a:noFill/>
          </a:ln>
        </p:spPr>
      </p:pic>
      <p:sp>
        <p:nvSpPr>
          <p:cNvPr id="486" name="Google Shape;486;p34"/>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Android safety mode &amp; Samsung Alarm</a:t>
            </a:r>
            <a:endParaRPr/>
          </a:p>
        </p:txBody>
      </p:sp>
      <p:sp>
        <p:nvSpPr>
          <p:cNvPr id="487" name="Google Shape;487;p34"/>
          <p:cNvSpPr txBox="1"/>
          <p:nvPr>
            <p:ph idx="2" type="body"/>
          </p:nvPr>
        </p:nvSpPr>
        <p:spPr>
          <a:xfrm>
            <a:off x="798456" y="490403"/>
            <a:ext cx="10595100" cy="803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Android-sikkerhedstilstand &amp; Samsung Alarm</a:t>
            </a:r>
            <a:endParaRPr/>
          </a:p>
        </p:txBody>
      </p:sp>
      <p:pic>
        <p:nvPicPr>
          <p:cNvPr id="488" name="Google Shape;488;p34"/>
          <p:cNvPicPr preferRelativeResize="0"/>
          <p:nvPr/>
        </p:nvPicPr>
        <p:blipFill rotWithShape="1">
          <a:blip r:embed="rId4">
            <a:alphaModFix/>
          </a:blip>
          <a:srcRect b="0" l="0" r="0" t="0"/>
          <a:stretch/>
        </p:blipFill>
        <p:spPr>
          <a:xfrm>
            <a:off x="662500" y="1150850"/>
            <a:ext cx="6111926" cy="5353125"/>
          </a:xfrm>
          <a:prstGeom prst="rect">
            <a:avLst/>
          </a:prstGeom>
          <a:noFill/>
          <a:ln>
            <a:noFill/>
          </a:ln>
        </p:spPr>
      </p:pic>
      <p:sp>
        <p:nvSpPr>
          <p:cNvPr id="489" name="Google Shape;489;p34"/>
          <p:cNvSpPr txBox="1"/>
          <p:nvPr/>
        </p:nvSpPr>
        <p:spPr>
          <a:xfrm>
            <a:off x="8044562" y="2792675"/>
            <a:ext cx="3633900" cy="11387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Har du brug for et dybt dyk ned i dokumenterne? </a:t>
            </a:r>
            <a:r>
              <a:rPr b="0" i="0" lang="es-ES" sz="1400" u="sng" cap="none" strike="noStrike">
                <a:solidFill>
                  <a:schemeClr val="hlink"/>
                </a:solidFill>
                <a:latin typeface="Arial"/>
                <a:ea typeface="Arial"/>
                <a:cs typeface="Arial"/>
                <a:sym typeface="Arial"/>
                <a:hlinkClick r:id="rId5"/>
              </a:rPr>
              <a:t>Få hjælp i en nødsituation med din Android-telefon</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5"/>
          <p:cNvSpPr txBox="1"/>
          <p:nvPr>
            <p:ph idx="1" type="body"/>
          </p:nvPr>
        </p:nvSpPr>
        <p:spPr>
          <a:xfrm>
            <a:off x="798381" y="2045704"/>
            <a:ext cx="4905733" cy="3849918"/>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Samsung Alarm dokumentation:</a:t>
            </a:r>
            <a:endParaRPr/>
          </a:p>
          <a:p>
            <a:pPr indent="-228600" lvl="0" marL="457200" rtl="0" algn="l">
              <a:lnSpc>
                <a:spcPct val="90000"/>
              </a:lnSpc>
              <a:spcBef>
                <a:spcPts val="1000"/>
              </a:spcBef>
              <a:spcAft>
                <a:spcPts val="0"/>
              </a:spcAft>
              <a:buSzPts val="2400"/>
              <a:buNone/>
            </a:pPr>
            <a:r>
              <a:rPr lang="es-ES" sz="1700" u="sng">
                <a:solidFill>
                  <a:schemeClr val="hlink"/>
                </a:solidFill>
                <a:latin typeface="Arial"/>
                <a:ea typeface="Arial"/>
                <a:cs typeface="Arial"/>
                <a:sym typeface="Arial"/>
                <a:hlinkClick r:id="rId3"/>
              </a:rPr>
              <a:t>How to set up an emergency SOS on your Galaxy smartphone (samsung.com)</a:t>
            </a:r>
            <a:endParaRPr sz="2200"/>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95" name="Google Shape;495;p3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Android-sikkerhedstilstand &amp; Samsung Alarm</a:t>
            </a:r>
            <a:endParaRPr/>
          </a:p>
        </p:txBody>
      </p:sp>
      <p:pic>
        <p:nvPicPr>
          <p:cNvPr id="496" name="Google Shape;496;p35" title="How to trigger an Emergency SOS on your Galaxy smartphone"/>
          <p:cNvPicPr preferRelativeResize="0"/>
          <p:nvPr/>
        </p:nvPicPr>
        <p:blipFill rotWithShape="1">
          <a:blip r:embed="rId4">
            <a:alphaModFix/>
          </a:blip>
          <a:srcRect b="0" l="0" r="0" t="0"/>
          <a:stretch/>
        </p:blipFill>
        <p:spPr>
          <a:xfrm>
            <a:off x="5704114" y="2318845"/>
            <a:ext cx="5873130" cy="33036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Stemmeassistenter: Grundlæggende om Alexa </a:t>
            </a:r>
            <a:endParaRPr/>
          </a:p>
        </p:txBody>
      </p:sp>
      <p:sp>
        <p:nvSpPr>
          <p:cNvPr id="502" name="Google Shape;502;p3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8</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7"/>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Alexa kan forstå dig på mange måder, det er der for at hjælpe dig og besvare dine anmodninger, er du velkommen til at chatte med Alexa! Husk at sige Alexa før hver anmodning!</a:t>
            </a:r>
            <a:endParaRPr/>
          </a:p>
          <a:p>
            <a:pPr indent="-228600" lvl="0" marL="457200" rtl="0" algn="l">
              <a:lnSpc>
                <a:spcPct val="90000"/>
              </a:lnSpc>
              <a:spcBef>
                <a:spcPts val="1000"/>
              </a:spcBef>
              <a:spcAft>
                <a:spcPts val="0"/>
              </a:spcAft>
              <a:buSzPts val="2400"/>
              <a:buFont typeface="Arial"/>
              <a:buChar char="•"/>
            </a:pPr>
            <a:r>
              <a:rPr lang="es-ES">
                <a:solidFill>
                  <a:srgbClr val="141415"/>
                </a:solidFill>
                <a:latin typeface="Arial"/>
                <a:ea typeface="Arial"/>
                <a:cs typeface="Arial"/>
                <a:sym typeface="Arial"/>
              </a:rPr>
              <a:t>Alexa, hjælp.</a:t>
            </a:r>
            <a:endParaRPr/>
          </a:p>
          <a:p>
            <a:pPr indent="-228600" lvl="0" marL="457200" rtl="0" algn="l">
              <a:lnSpc>
                <a:spcPct val="90000"/>
              </a:lnSpc>
              <a:spcBef>
                <a:spcPts val="1000"/>
              </a:spcBef>
              <a:spcAft>
                <a:spcPts val="0"/>
              </a:spcAft>
              <a:buSzPts val="2400"/>
              <a:buFont typeface="Arial"/>
              <a:buChar char="•"/>
            </a:pPr>
            <a:r>
              <a:rPr lang="es-ES">
                <a:solidFill>
                  <a:srgbClr val="141415"/>
                </a:solidFill>
                <a:latin typeface="Arial"/>
                <a:ea typeface="Arial"/>
                <a:cs typeface="Arial"/>
                <a:sym typeface="Arial"/>
              </a:rPr>
              <a:t>Alexa, slå lyden fra eller Alexa, slå lyden til.</a:t>
            </a:r>
            <a:endParaRPr/>
          </a:p>
          <a:p>
            <a:pPr indent="-228600" lvl="0" marL="457200" rtl="0" algn="l">
              <a:lnSpc>
                <a:spcPct val="90000"/>
              </a:lnSpc>
              <a:spcBef>
                <a:spcPts val="1000"/>
              </a:spcBef>
              <a:spcAft>
                <a:spcPts val="0"/>
              </a:spcAft>
              <a:buSzPts val="2400"/>
              <a:buFont typeface="Arial"/>
              <a:buChar char="•"/>
            </a:pPr>
            <a:r>
              <a:rPr lang="es-ES">
                <a:solidFill>
                  <a:srgbClr val="141415"/>
                </a:solidFill>
                <a:latin typeface="Arial"/>
                <a:ea typeface="Arial"/>
                <a:cs typeface="Arial"/>
                <a:sym typeface="Arial"/>
              </a:rPr>
              <a:t>Alexa, stop eller Alexa, hold mund.</a:t>
            </a:r>
            <a:endParaRPr/>
          </a:p>
          <a:p>
            <a:pPr indent="-228600" lvl="0" marL="457200" rtl="0" algn="l">
              <a:lnSpc>
                <a:spcPct val="90000"/>
              </a:lnSpc>
              <a:spcBef>
                <a:spcPts val="1000"/>
              </a:spcBef>
              <a:spcAft>
                <a:spcPts val="0"/>
              </a:spcAft>
              <a:buSzPts val="2400"/>
              <a:buFont typeface="Arial"/>
              <a:buChar char="•"/>
            </a:pPr>
            <a:r>
              <a:rPr lang="es-ES">
                <a:solidFill>
                  <a:srgbClr val="141415"/>
                </a:solidFill>
                <a:latin typeface="Arial"/>
                <a:ea typeface="Arial"/>
                <a:cs typeface="Arial"/>
                <a:sym typeface="Arial"/>
              </a:rPr>
              <a:t>Alexa, indstil lydstyrken til 5, Alexa, højere eller, Alexa, skru op / ned for lydstyrken.</a:t>
            </a:r>
            <a:endParaRPr/>
          </a:p>
        </p:txBody>
      </p:sp>
      <p:sp>
        <p:nvSpPr>
          <p:cNvPr id="508" name="Google Shape;508;p3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Stemmeassistenter: Grundlæggende om Alexa</a:t>
            </a:r>
            <a:endParaRPr/>
          </a:p>
        </p:txBody>
      </p:sp>
      <p:pic>
        <p:nvPicPr>
          <p:cNvPr descr="Pantalla inteligente con Alexa - Amazon Echo Show 5 (2ª gen, mod. 2021), HD 5,5”, 2 MP, Negro" id="509" name="Google Shape;509;p37"/>
          <p:cNvPicPr preferRelativeResize="0"/>
          <p:nvPr/>
        </p:nvPicPr>
        <p:blipFill rotWithShape="1">
          <a:blip r:embed="rId3">
            <a:alphaModFix/>
          </a:blip>
          <a:srcRect b="0" l="0" r="0" t="0"/>
          <a:stretch/>
        </p:blipFill>
        <p:spPr>
          <a:xfrm>
            <a:off x="8466389" y="2945330"/>
            <a:ext cx="2564164" cy="176504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Amazon Echo Show 15 - Carcasa de silicona para Amazon Echo Show 15, color  negro : Amazon.es: Electrónica" id="514" name="Google Shape;514;p38"/>
          <p:cNvPicPr preferRelativeResize="0"/>
          <p:nvPr/>
        </p:nvPicPr>
        <p:blipFill rotWithShape="1">
          <a:blip r:embed="rId3">
            <a:alphaModFix/>
          </a:blip>
          <a:srcRect b="0" l="0" r="0" t="0"/>
          <a:stretch/>
        </p:blipFill>
        <p:spPr>
          <a:xfrm>
            <a:off x="9212510" y="5092165"/>
            <a:ext cx="3098202" cy="1636672"/>
          </a:xfrm>
          <a:prstGeom prst="rect">
            <a:avLst/>
          </a:prstGeom>
          <a:noFill/>
          <a:ln>
            <a:noFill/>
          </a:ln>
        </p:spPr>
      </p:pic>
      <p:sp>
        <p:nvSpPr>
          <p:cNvPr id="515" name="Google Shape;515;p38"/>
          <p:cNvSpPr txBox="1"/>
          <p:nvPr>
            <p:ph idx="1" type="body"/>
          </p:nvPr>
        </p:nvSpPr>
        <p:spPr>
          <a:xfrm>
            <a:off x="583505" y="1812929"/>
            <a:ext cx="10595100" cy="3849900"/>
          </a:xfrm>
          <a:prstGeom prst="rect">
            <a:avLst/>
          </a:prstGeom>
          <a:noFill/>
          <a:ln>
            <a:noFill/>
          </a:ln>
        </p:spPr>
        <p:txBody>
          <a:bodyPr anchorCtr="0" anchor="t" bIns="45700" lIns="91425" spcFirstLastPara="1" rIns="91425" wrap="square" tIns="45700">
            <a:noAutofit/>
          </a:bodyPr>
          <a:lstStyle/>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afspil noget musik.</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hvad er vejret i (navngiv din by)</a:t>
            </a:r>
            <a:endParaRPr/>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vågn mig op på [tid] / mind mig om at slukke for ovnen om 45 minutter</a:t>
            </a:r>
            <a:r>
              <a:rPr b="0" i="0" lang="es-ES" sz="2300">
                <a:solidFill>
                  <a:srgbClr val="141415"/>
                </a:solidFill>
                <a:latin typeface="Arial"/>
                <a:ea typeface="Arial"/>
                <a:cs typeface="Arial"/>
                <a:sym typeface="Arial"/>
              </a:rPr>
              <a:t>.</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tilføj æg og kartofler til min indkøbsliste. (bære listen på din telefon)</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afspil lyde af havet</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hvor gammel er du?/Alexa, som kommer først: hønen eller ægget?</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ring til mit barnebarn.</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er apoteket stadig åbent?</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hvor langt er biografen?/Alexa, hvilke film afspilles?</a:t>
            </a:r>
            <a:endParaRPr b="0" i="0" sz="2300">
              <a:solidFill>
                <a:srgbClr val="141415"/>
              </a:solidFill>
              <a:latin typeface="Arial"/>
              <a:ea typeface="Arial"/>
              <a:cs typeface="Arial"/>
              <a:sym typeface="Arial"/>
            </a:endParaRPr>
          </a:p>
          <a:p>
            <a:pPr indent="-76200" lvl="0" marL="457200" rtl="0" algn="l">
              <a:lnSpc>
                <a:spcPct val="90000"/>
              </a:lnSpc>
              <a:spcBef>
                <a:spcPts val="1000"/>
              </a:spcBef>
              <a:spcAft>
                <a:spcPts val="0"/>
              </a:spcAft>
              <a:buSzPts val="2400"/>
              <a:buFont typeface="Arial"/>
              <a:buNone/>
            </a:pPr>
            <a:r>
              <a:t/>
            </a:r>
            <a:endParaRPr b="0" i="0" sz="2300">
              <a:solidFill>
                <a:srgbClr val="141415"/>
              </a:solidFill>
              <a:latin typeface="Arial"/>
              <a:ea typeface="Arial"/>
              <a:cs typeface="Arial"/>
              <a:sym typeface="Arial"/>
            </a:endParaRPr>
          </a:p>
        </p:txBody>
      </p:sp>
      <p:sp>
        <p:nvSpPr>
          <p:cNvPr id="516" name="Google Shape;516;p3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Stemmeassistenter: Grundlæggende om Alexa</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0"/>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Yuka APP (sund livsstil)</a:t>
            </a:r>
            <a:endParaRPr/>
          </a:p>
        </p:txBody>
      </p:sp>
      <p:sp>
        <p:nvSpPr>
          <p:cNvPr id="522" name="Google Shape;522;p40"/>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4"/>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a:t>
            </a:r>
            <a:endParaRPr/>
          </a:p>
        </p:txBody>
      </p:sp>
      <p:sp>
        <p:nvSpPr>
          <p:cNvPr id="178" name="Google Shape;178;p4"/>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030A0"/>
                </a:solidFill>
                <a:hlinkClick action="ppaction://hlinksldjump" r:id="rId3">
                  <a:extLst>
                    <a:ext uri="{A12FA001-AC4F-418D-AE19-62706E023703}">
                      <ahyp:hlinkClr val="tx"/>
                    </a:ext>
                  </a:extLst>
                </a:hlinkClick>
              </a:rPr>
              <a:t>Tilgængeligheds-konfigurationer på Smartphones</a:t>
            </a:r>
            <a:endParaRPr>
              <a:solidFill>
                <a:srgbClr val="7030A0"/>
              </a:solidFill>
            </a:endParaRPr>
          </a:p>
        </p:txBody>
      </p:sp>
      <p:sp>
        <p:nvSpPr>
          <p:cNvPr id="179" name="Google Shape;179;p4"/>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2</a:t>
            </a:r>
            <a:endParaRPr/>
          </a:p>
        </p:txBody>
      </p:sp>
      <p:sp>
        <p:nvSpPr>
          <p:cNvPr id="180" name="Google Shape;180;p4"/>
          <p:cNvSpPr txBox="1"/>
          <p:nvPr>
            <p:ph idx="4" type="body"/>
          </p:nvPr>
        </p:nvSpPr>
        <p:spPr>
          <a:xfrm>
            <a:off x="1400970" y="324434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030A0"/>
                </a:solidFill>
                <a:hlinkClick action="ppaction://hlinksldjump" r:id="rId4">
                  <a:extLst>
                    <a:ext uri="{A12FA001-AC4F-418D-AE19-62706E023703}">
                      <ahyp:hlinkClr val="tx"/>
                    </a:ext>
                  </a:extLst>
                </a:hlinkClick>
              </a:rPr>
              <a:t>Tag en note og videresend den via e-mail</a:t>
            </a:r>
            <a:endParaRPr>
              <a:solidFill>
                <a:srgbClr val="7030A0"/>
              </a:solidFill>
            </a:endParaRPr>
          </a:p>
        </p:txBody>
      </p:sp>
      <p:sp>
        <p:nvSpPr>
          <p:cNvPr id="181" name="Google Shape;181;p4"/>
          <p:cNvSpPr txBox="1"/>
          <p:nvPr>
            <p:ph idx="5" type="body"/>
          </p:nvPr>
        </p:nvSpPr>
        <p:spPr>
          <a:xfrm>
            <a:off x="565673" y="3968072"/>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3</a:t>
            </a:r>
            <a:endParaRPr/>
          </a:p>
        </p:txBody>
      </p:sp>
      <p:sp>
        <p:nvSpPr>
          <p:cNvPr id="182" name="Google Shape;182;p4"/>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5">
                  <a:extLst>
                    <a:ext uri="{A12FA001-AC4F-418D-AE19-62706E023703}">
                      <ahyp:hlinkClr val="tx"/>
                    </a:ext>
                  </a:extLst>
                </a:hlinkClick>
              </a:rPr>
              <a:t>Google calendar: </a:t>
            </a:r>
            <a:r>
              <a:rPr lang="es-ES" u="sng">
                <a:solidFill>
                  <a:srgbClr val="7F3494"/>
                </a:solidFill>
              </a:rPr>
              <a:t>det grundlæggende</a:t>
            </a:r>
            <a:endParaRPr>
              <a:solidFill>
                <a:srgbClr val="7F3494"/>
              </a:solidFill>
            </a:endParaRPr>
          </a:p>
        </p:txBody>
      </p:sp>
      <p:sp>
        <p:nvSpPr>
          <p:cNvPr id="183" name="Google Shape;183;p4"/>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4</a:t>
            </a:r>
            <a:endParaRPr/>
          </a:p>
        </p:txBody>
      </p:sp>
      <p:sp>
        <p:nvSpPr>
          <p:cNvPr id="184" name="Google Shape;184;p4"/>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030A0"/>
                </a:solidFill>
                <a:hlinkClick action="ppaction://hlinksldjump" r:id="rId6">
                  <a:extLst>
                    <a:ext uri="{A12FA001-AC4F-418D-AE19-62706E023703}">
                      <ahyp:hlinkClr val="tx"/>
                    </a:ext>
                  </a:extLst>
                </a:hlinkClick>
              </a:rPr>
              <a:t>Hjælp til Google AR-kort</a:t>
            </a:r>
            <a:endParaRPr>
              <a:solidFill>
                <a:srgbClr val="7030A0"/>
              </a:solidFill>
            </a:endParaRPr>
          </a:p>
        </p:txBody>
      </p:sp>
      <p:sp>
        <p:nvSpPr>
          <p:cNvPr id="185" name="Google Shape;185;p4"/>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5</a:t>
            </a:r>
            <a:endParaRPr/>
          </a:p>
        </p:txBody>
      </p:sp>
      <p:sp>
        <p:nvSpPr>
          <p:cNvPr id="186" name="Google Shape;186;p4"/>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7">
                  <a:extLst>
                    <a:ext uri="{A12FA001-AC4F-418D-AE19-62706E023703}">
                      <ahyp:hlinkClr val="tx"/>
                    </a:ext>
                  </a:extLst>
                </a:hlinkClick>
              </a:rPr>
              <a:t>Easy Launchers: simple yet powerful</a:t>
            </a:r>
            <a:endParaRPr>
              <a:solidFill>
                <a:srgbClr val="7F3494"/>
              </a:solidFill>
            </a:endParaRPr>
          </a:p>
        </p:txBody>
      </p:sp>
      <p:sp>
        <p:nvSpPr>
          <p:cNvPr id="187" name="Google Shape;187;p4"/>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Praktiske eksempler</a:t>
            </a:r>
            <a:endParaRPr/>
          </a:p>
        </p:txBody>
      </p:sp>
      <p:pic>
        <p:nvPicPr>
          <p:cNvPr id="188" name="Google Shape;188;p4"/>
          <p:cNvPicPr preferRelativeResize="0"/>
          <p:nvPr/>
        </p:nvPicPr>
        <p:blipFill rotWithShape="1">
          <a:blip r:embed="rId8">
            <a:alphaModFix/>
          </a:blip>
          <a:srcRect b="0" l="0" r="0" t="0"/>
          <a:stretch/>
        </p:blipFill>
        <p:spPr>
          <a:xfrm rot="154897">
            <a:off x="6191682" y="3721149"/>
            <a:ext cx="4334035" cy="2090578"/>
          </a:xfrm>
          <a:prstGeom prst="rect">
            <a:avLst/>
          </a:prstGeom>
          <a:noFill/>
          <a:ln>
            <a:noFill/>
          </a:ln>
        </p:spPr>
      </p:pic>
      <p:sp>
        <p:nvSpPr>
          <p:cNvPr id="189" name="Google Shape;189;p4"/>
          <p:cNvSpPr txBox="1"/>
          <p:nvPr/>
        </p:nvSpPr>
        <p:spPr>
          <a:xfrm>
            <a:off x="7116799" y="4358925"/>
            <a:ext cx="228390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chemeClr val="dk1"/>
                </a:solidFill>
                <a:latin typeface="Arial"/>
                <a:ea typeface="Arial"/>
                <a:cs typeface="Arial"/>
                <a:sym typeface="Arial"/>
              </a:rPr>
              <a:t>Klik for at gå direkte til de ønskede slides!</a:t>
            </a:r>
            <a:endParaRPr/>
          </a:p>
        </p:txBody>
      </p:sp>
      <p:pic>
        <p:nvPicPr>
          <p:cNvPr descr="Flecha lineal: curva en sentido contrario de las agujas del reloj contorno" id="190" name="Google Shape;190;p4"/>
          <p:cNvPicPr preferRelativeResize="0"/>
          <p:nvPr/>
        </p:nvPicPr>
        <p:blipFill rotWithShape="1">
          <a:blip r:embed="rId9">
            <a:alphaModFix/>
          </a:blip>
          <a:srcRect b="0" l="0" r="0" t="0"/>
          <a:stretch/>
        </p:blipFill>
        <p:spPr>
          <a:xfrm rot="-1799044">
            <a:off x="7339480" y="2795375"/>
            <a:ext cx="1611338" cy="1611338"/>
          </a:xfrm>
          <a:prstGeom prst="rect">
            <a:avLst/>
          </a:prstGeom>
          <a:noFill/>
          <a:ln>
            <a:noFill/>
          </a:ln>
        </p:spPr>
      </p:pic>
      <p:sp>
        <p:nvSpPr>
          <p:cNvPr id="191" name="Google Shape;191;p4"/>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41"/>
          <p:cNvSpPr txBox="1"/>
          <p:nvPr>
            <p:ph idx="1" type="body"/>
          </p:nvPr>
        </p:nvSpPr>
        <p:spPr>
          <a:xfrm>
            <a:off x="798380" y="2045704"/>
            <a:ext cx="3322565" cy="3849918"/>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lang="es-ES"/>
              <a:t>Scan</a:t>
            </a:r>
            <a:endParaRPr/>
          </a:p>
          <a:p>
            <a:pPr indent="-190500" lvl="0" marL="571500" rtl="0" algn="l">
              <a:lnSpc>
                <a:spcPct val="90000"/>
              </a:lnSpc>
              <a:spcBef>
                <a:spcPts val="1000"/>
              </a:spcBef>
              <a:spcAft>
                <a:spcPts val="0"/>
              </a:spcAft>
              <a:buSzPts val="2400"/>
              <a:buFont typeface="Arial"/>
              <a:buNone/>
            </a:pPr>
            <a:r>
              <a:t/>
            </a:r>
            <a:endParaRPr/>
          </a:p>
          <a:p>
            <a:pPr indent="-342900" lvl="0" marL="571500" rtl="0" algn="l">
              <a:lnSpc>
                <a:spcPct val="90000"/>
              </a:lnSpc>
              <a:spcBef>
                <a:spcPts val="1000"/>
              </a:spcBef>
              <a:spcAft>
                <a:spcPts val="0"/>
              </a:spcAft>
              <a:buSzPts val="2400"/>
              <a:buFont typeface="Arial"/>
              <a:buChar char="•"/>
            </a:pPr>
            <a:r>
              <a:rPr lang="es-ES"/>
              <a:t>Læs ernæringsmæssig eller kosmetisk score</a:t>
            </a:r>
            <a:endParaRPr/>
          </a:p>
          <a:p>
            <a:pPr indent="0" lvl="0" marL="228600" rtl="0" algn="l">
              <a:lnSpc>
                <a:spcPct val="90000"/>
              </a:lnSpc>
              <a:spcBef>
                <a:spcPts val="1000"/>
              </a:spcBef>
              <a:spcAft>
                <a:spcPts val="0"/>
              </a:spcAft>
              <a:buSzPts val="2400"/>
              <a:buNone/>
            </a:pPr>
            <a:r>
              <a:t/>
            </a:r>
            <a:endParaRPr/>
          </a:p>
        </p:txBody>
      </p:sp>
      <p:sp>
        <p:nvSpPr>
          <p:cNvPr id="528" name="Google Shape;528;p4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Yuka APP</a:t>
            </a:r>
            <a:endParaRPr/>
          </a:p>
        </p:txBody>
      </p:sp>
      <p:pic>
        <p:nvPicPr>
          <p:cNvPr id="529" name="Google Shape;529;p41"/>
          <p:cNvPicPr preferRelativeResize="0"/>
          <p:nvPr/>
        </p:nvPicPr>
        <p:blipFill rotWithShape="1">
          <a:blip r:embed="rId3">
            <a:alphaModFix/>
          </a:blip>
          <a:srcRect b="0" l="0" r="0" t="0"/>
          <a:stretch/>
        </p:blipFill>
        <p:spPr>
          <a:xfrm>
            <a:off x="4434718" y="474453"/>
            <a:ext cx="3322564" cy="5909094"/>
          </a:xfrm>
          <a:prstGeom prst="rect">
            <a:avLst/>
          </a:prstGeom>
          <a:noFill/>
          <a:ln>
            <a:noFill/>
          </a:ln>
        </p:spPr>
      </p:pic>
      <p:pic>
        <p:nvPicPr>
          <p:cNvPr id="530" name="Google Shape;530;p41"/>
          <p:cNvPicPr preferRelativeResize="0"/>
          <p:nvPr/>
        </p:nvPicPr>
        <p:blipFill rotWithShape="1">
          <a:blip r:embed="rId4">
            <a:alphaModFix/>
          </a:blip>
          <a:srcRect b="0" l="0" r="0" t="0"/>
          <a:stretch/>
        </p:blipFill>
        <p:spPr>
          <a:xfrm>
            <a:off x="8155570" y="474453"/>
            <a:ext cx="3299576" cy="590909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https://yuka.io/wp-content/themes/fusion/images/v2/application/en/food.png" id="535" name="Google Shape;535;p42"/>
          <p:cNvPicPr preferRelativeResize="0"/>
          <p:nvPr/>
        </p:nvPicPr>
        <p:blipFill rotWithShape="1">
          <a:blip r:embed="rId3">
            <a:alphaModFix/>
          </a:blip>
          <a:srcRect b="0" l="0" r="0" t="0"/>
          <a:stretch/>
        </p:blipFill>
        <p:spPr>
          <a:xfrm>
            <a:off x="3623408" y="840219"/>
            <a:ext cx="2304262" cy="4858184"/>
          </a:xfrm>
          <a:prstGeom prst="rect">
            <a:avLst/>
          </a:prstGeom>
          <a:noFill/>
          <a:ln>
            <a:noFill/>
          </a:ln>
        </p:spPr>
      </p:pic>
      <p:sp>
        <p:nvSpPr>
          <p:cNvPr id="536" name="Google Shape;536;p42"/>
          <p:cNvSpPr txBox="1"/>
          <p:nvPr>
            <p:ph idx="1" type="body"/>
          </p:nvPr>
        </p:nvSpPr>
        <p:spPr>
          <a:xfrm>
            <a:off x="798380" y="2045704"/>
            <a:ext cx="5429892" cy="3849918"/>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1000"/>
              </a:spcBef>
              <a:spcAft>
                <a:spcPts val="0"/>
              </a:spcAft>
              <a:buSzPts val="2400"/>
              <a:buNone/>
            </a:pPr>
            <a:r>
              <a:rPr b="1" lang="es-ES" u="sng">
                <a:solidFill>
                  <a:srgbClr val="7F3494"/>
                </a:solidFill>
                <a:hlinkClick r:id="rId4">
                  <a:extLst>
                    <a:ext uri="{A12FA001-AC4F-418D-AE19-62706E023703}">
                      <ahyp:hlinkClr val="tx"/>
                    </a:ext>
                  </a:extLst>
                </a:hlinkClick>
              </a:rPr>
              <a:t>Nutri-Score </a:t>
            </a:r>
            <a:endParaRPr b="1">
              <a:solidFill>
                <a:srgbClr val="7F3494"/>
              </a:solidFill>
            </a:endParaRPr>
          </a:p>
          <a:p>
            <a:pPr indent="0" lvl="0" marL="228600" rtl="0" algn="l">
              <a:lnSpc>
                <a:spcPct val="90000"/>
              </a:lnSpc>
              <a:spcBef>
                <a:spcPts val="1000"/>
              </a:spcBef>
              <a:spcAft>
                <a:spcPts val="0"/>
              </a:spcAft>
              <a:buSzPts val="2400"/>
              <a:buNone/>
            </a:pPr>
            <a:r>
              <a:t/>
            </a:r>
            <a:endParaRPr b="1">
              <a:solidFill>
                <a:srgbClr val="7F3494"/>
              </a:solidFill>
            </a:endParaRPr>
          </a:p>
          <a:p>
            <a:pPr indent="0" lvl="0" marL="228600" rtl="0" algn="l">
              <a:lnSpc>
                <a:spcPct val="90000"/>
              </a:lnSpc>
              <a:spcBef>
                <a:spcPts val="1000"/>
              </a:spcBef>
              <a:spcAft>
                <a:spcPts val="0"/>
              </a:spcAft>
              <a:buSzPts val="2400"/>
              <a:buNone/>
            </a:pPr>
            <a:r>
              <a:rPr b="1" lang="es-ES" u="sng">
                <a:solidFill>
                  <a:srgbClr val="7F3494"/>
                </a:solidFill>
                <a:hlinkClick r:id="rId5">
                  <a:extLst>
                    <a:ext uri="{A12FA001-AC4F-418D-AE19-62706E023703}">
                      <ahyp:hlinkClr val="tx"/>
                    </a:ext>
                  </a:extLst>
                </a:hlinkClick>
              </a:rPr>
              <a:t>Cosmetic Score</a:t>
            </a:r>
            <a:endParaRPr b="1">
              <a:solidFill>
                <a:srgbClr val="7F3494"/>
              </a:solidFill>
            </a:endParaRPr>
          </a:p>
        </p:txBody>
      </p:sp>
      <p:sp>
        <p:nvSpPr>
          <p:cNvPr id="537" name="Google Shape;537;p4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Yuka APP</a:t>
            </a:r>
            <a:endParaRPr/>
          </a:p>
        </p:txBody>
      </p:sp>
      <p:pic>
        <p:nvPicPr>
          <p:cNvPr id="538" name="Google Shape;538;p42"/>
          <p:cNvPicPr preferRelativeResize="0"/>
          <p:nvPr/>
        </p:nvPicPr>
        <p:blipFill rotWithShape="1">
          <a:blip r:embed="rId6">
            <a:alphaModFix/>
          </a:blip>
          <a:srcRect b="0" l="0" r="0" t="0"/>
          <a:stretch/>
        </p:blipFill>
        <p:spPr>
          <a:xfrm>
            <a:off x="-320979" y="3425761"/>
            <a:ext cx="4702380" cy="3563287"/>
          </a:xfrm>
          <a:prstGeom prst="rect">
            <a:avLst/>
          </a:prstGeom>
          <a:noFill/>
          <a:ln>
            <a:noFill/>
          </a:ln>
        </p:spPr>
      </p:pic>
      <p:sp>
        <p:nvSpPr>
          <p:cNvPr id="539" name="Google Shape;539;p42"/>
          <p:cNvSpPr txBox="1"/>
          <p:nvPr/>
        </p:nvSpPr>
        <p:spPr>
          <a:xfrm rot="-160843">
            <a:off x="449942" y="4191741"/>
            <a:ext cx="3296287"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Yukas ernæringsanalyse, baseret på Nutri-Score, tager kun hensyn til sukkerindholdet og ikke den samlede kulhydratværdi. Sådan er det </a:t>
            </a:r>
            <a:r>
              <a:rPr b="1" i="0" lang="es-ES" sz="1800" u="none" cap="none" strike="noStrike">
                <a:solidFill>
                  <a:schemeClr val="dk1"/>
                </a:solidFill>
                <a:latin typeface="Arial"/>
                <a:ea typeface="Arial"/>
                <a:cs typeface="Arial"/>
                <a:sym typeface="Arial"/>
              </a:rPr>
              <a:t>ikke en passende måling for diabetikere</a:t>
            </a:r>
            <a:r>
              <a:rPr b="0" i="0" lang="es-ES"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pic>
        <p:nvPicPr>
          <p:cNvPr descr="https://yuka.io/wp-content/themes/fusion/images/v2/application/en/cosmetic.png" id="540" name="Google Shape;540;p42"/>
          <p:cNvPicPr preferRelativeResize="0"/>
          <p:nvPr/>
        </p:nvPicPr>
        <p:blipFill rotWithShape="1">
          <a:blip r:embed="rId7">
            <a:alphaModFix/>
          </a:blip>
          <a:srcRect b="0" l="0" r="0" t="0"/>
          <a:stretch/>
        </p:blipFill>
        <p:spPr>
          <a:xfrm>
            <a:off x="6228272" y="840219"/>
            <a:ext cx="2339864" cy="4933244"/>
          </a:xfrm>
          <a:prstGeom prst="rect">
            <a:avLst/>
          </a:prstGeom>
          <a:noFill/>
          <a:ln>
            <a:noFill/>
          </a:ln>
        </p:spPr>
      </p:pic>
      <p:pic>
        <p:nvPicPr>
          <p:cNvPr descr="https://yuka.io/wp-content/themes/fusion/images/v2/application/en/recommendations.png" id="541" name="Google Shape;541;p42"/>
          <p:cNvPicPr preferRelativeResize="0"/>
          <p:nvPr/>
        </p:nvPicPr>
        <p:blipFill rotWithShape="1">
          <a:blip r:embed="rId8">
            <a:alphaModFix/>
          </a:blip>
          <a:srcRect b="0" l="0" r="0" t="0"/>
          <a:stretch/>
        </p:blipFill>
        <p:spPr>
          <a:xfrm>
            <a:off x="8868738" y="840219"/>
            <a:ext cx="2339864" cy="493324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4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SzPct val="108108"/>
              <a:buNone/>
            </a:pPr>
            <a:r>
              <a:rPr lang="es-ES"/>
              <a:t>KeePass (GDPR, enkel og sikker adgangskodeadmini-strator)</a:t>
            </a:r>
            <a:endParaRPr/>
          </a:p>
        </p:txBody>
      </p:sp>
      <p:sp>
        <p:nvSpPr>
          <p:cNvPr id="547" name="Google Shape;547;p43"/>
          <p:cNvSpPr txBox="1"/>
          <p:nvPr>
            <p:ph idx="2" type="body"/>
          </p:nvPr>
        </p:nvSpPr>
        <p:spPr>
          <a:xfrm>
            <a:off x="891654" y="2003728"/>
            <a:ext cx="246114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10</a:t>
            </a:r>
            <a:endParaRPr/>
          </a:p>
        </p:txBody>
      </p:sp>
      <p:pic>
        <p:nvPicPr>
          <p:cNvPr descr="https://keepass.info/images/icons/keepass_322x132.png" id="548" name="Google Shape;548;p43"/>
          <p:cNvPicPr preferRelativeResize="0"/>
          <p:nvPr/>
        </p:nvPicPr>
        <p:blipFill rotWithShape="1">
          <a:blip r:embed="rId3">
            <a:alphaModFix/>
          </a:blip>
          <a:srcRect b="0" l="0" r="0" t="0"/>
          <a:stretch/>
        </p:blipFill>
        <p:spPr>
          <a:xfrm>
            <a:off x="7471660" y="2338037"/>
            <a:ext cx="3067050" cy="1257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4"/>
          <p:cNvSpPr txBox="1"/>
          <p:nvPr>
            <p:ph idx="1" type="body"/>
          </p:nvPr>
        </p:nvSpPr>
        <p:spPr>
          <a:xfrm>
            <a:off x="798374" y="2045700"/>
            <a:ext cx="6006000" cy="3849900"/>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lang="es-ES"/>
              <a:t>En adgangskodedatabase består af kun én fil, der nemt kan overføres fra en computer til en anden eller gemmes i skyen.</a:t>
            </a:r>
            <a:endParaRPr/>
          </a:p>
          <a:p>
            <a:pPr indent="0" lvl="0" marL="0" rtl="0" algn="l">
              <a:lnSpc>
                <a:spcPct val="90000"/>
              </a:lnSpc>
              <a:spcBef>
                <a:spcPts val="1000"/>
              </a:spcBef>
              <a:spcAft>
                <a:spcPts val="0"/>
              </a:spcAft>
              <a:buSzPts val="2400"/>
              <a:buNone/>
            </a:pPr>
            <a:r>
              <a:t/>
            </a:r>
            <a:endParaRPr/>
          </a:p>
          <a:p>
            <a:pPr indent="-342900" lvl="0" marL="571500" rtl="0" algn="just">
              <a:lnSpc>
                <a:spcPct val="90000"/>
              </a:lnSpc>
              <a:spcBef>
                <a:spcPts val="1000"/>
              </a:spcBef>
              <a:spcAft>
                <a:spcPts val="0"/>
              </a:spcAft>
              <a:buSzPts val="2400"/>
              <a:buFont typeface="Arial"/>
              <a:buChar char="•"/>
            </a:pPr>
            <a:r>
              <a:rPr lang="es-ES"/>
              <a:t>En hovedadgangskode dekrypterer hele databasen med legitimationsoplysninger (</a:t>
            </a:r>
            <a:r>
              <a:rPr b="1" lang="es-ES"/>
              <a:t>du behøver kun at huske én stærk adgangskode</a:t>
            </a:r>
            <a:r>
              <a:rPr lang="es-ES"/>
              <a:t>).</a:t>
            </a:r>
            <a:endParaRPr/>
          </a:p>
          <a:p>
            <a:pPr indent="-190500" lvl="0" marL="571500" rtl="0" algn="l">
              <a:lnSpc>
                <a:spcPct val="90000"/>
              </a:lnSpc>
              <a:spcBef>
                <a:spcPts val="1000"/>
              </a:spcBef>
              <a:spcAft>
                <a:spcPts val="0"/>
              </a:spcAft>
              <a:buSzPts val="2400"/>
              <a:buFont typeface="Arial"/>
              <a:buNone/>
            </a:pPr>
            <a:r>
              <a:t/>
            </a:r>
            <a:endParaRPr/>
          </a:p>
        </p:txBody>
      </p:sp>
      <p:sp>
        <p:nvSpPr>
          <p:cNvPr id="554" name="Google Shape;554;p4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55" name="Google Shape;555;p44"/>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descr="Entering the Master Key" id="556" name="Google Shape;556;p44"/>
          <p:cNvPicPr preferRelativeResize="0"/>
          <p:nvPr/>
        </p:nvPicPr>
        <p:blipFill rotWithShape="1">
          <a:blip r:embed="rId4">
            <a:alphaModFix/>
          </a:blip>
          <a:srcRect b="0" l="0" r="0" t="0"/>
          <a:stretch/>
        </p:blipFill>
        <p:spPr>
          <a:xfrm>
            <a:off x="8229601" y="4807181"/>
            <a:ext cx="2806460" cy="1560390"/>
          </a:xfrm>
          <a:prstGeom prst="rect">
            <a:avLst/>
          </a:prstGeom>
          <a:noFill/>
          <a:ln>
            <a:noFill/>
          </a:ln>
        </p:spPr>
      </p:pic>
      <p:pic>
        <p:nvPicPr>
          <p:cNvPr id="557" name="Google Shape;557;p44"/>
          <p:cNvPicPr preferRelativeResize="0"/>
          <p:nvPr/>
        </p:nvPicPr>
        <p:blipFill rotWithShape="1">
          <a:blip r:embed="rId5">
            <a:alphaModFix/>
          </a:blip>
          <a:srcRect b="0" l="0" r="0" t="0"/>
          <a:stretch/>
        </p:blipFill>
        <p:spPr>
          <a:xfrm>
            <a:off x="7263441" y="1565257"/>
            <a:ext cx="4387970" cy="3015088"/>
          </a:xfrm>
          <a:prstGeom prst="rect">
            <a:avLst/>
          </a:prstGeom>
          <a:noFill/>
          <a:ln>
            <a:noFill/>
          </a:ln>
        </p:spPr>
      </p:pic>
      <p:pic>
        <p:nvPicPr>
          <p:cNvPr id="558" name="Google Shape;558;p44"/>
          <p:cNvPicPr preferRelativeResize="0"/>
          <p:nvPr/>
        </p:nvPicPr>
        <p:blipFill rotWithShape="1">
          <a:blip r:embed="rId6">
            <a:alphaModFix/>
          </a:blip>
          <a:srcRect b="0" l="0" r="0" t="0"/>
          <a:stretch/>
        </p:blipFill>
        <p:spPr>
          <a:xfrm rot="160843">
            <a:off x="7460071" y="201688"/>
            <a:ext cx="4702380" cy="1373600"/>
          </a:xfrm>
          <a:prstGeom prst="rect">
            <a:avLst/>
          </a:prstGeom>
          <a:noFill/>
          <a:ln>
            <a:noFill/>
          </a:ln>
        </p:spPr>
      </p:pic>
      <p:sp>
        <p:nvSpPr>
          <p:cNvPr id="559" name="Google Shape;559;p44"/>
          <p:cNvSpPr txBox="1"/>
          <p:nvPr/>
        </p:nvSpPr>
        <p:spPr>
          <a:xfrm>
            <a:off x="8097328" y="228721"/>
            <a:ext cx="3067051"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Det kan være overvældende i starten, men du vil hurtigt indse, at det er virkelig nemt at konfigurere og bruge.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5"/>
          <p:cNvSpPr txBox="1"/>
          <p:nvPr>
            <p:ph idx="1" type="body"/>
          </p:nvPr>
        </p:nvSpPr>
        <p:spPr>
          <a:xfrm>
            <a:off x="798380" y="2045704"/>
            <a:ext cx="7741771" cy="3849918"/>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lang="es-ES"/>
              <a:t>Du kan oprette, ændre og slette grupper, hvor adgangskoder kan sorteres i.</a:t>
            </a:r>
            <a:endParaRPr/>
          </a:p>
          <a:p>
            <a:pPr indent="-190500" lvl="0" marL="571500" rtl="0" algn="just">
              <a:lnSpc>
                <a:spcPct val="90000"/>
              </a:lnSpc>
              <a:spcBef>
                <a:spcPts val="1000"/>
              </a:spcBef>
              <a:spcAft>
                <a:spcPts val="0"/>
              </a:spcAft>
              <a:buSzPts val="2400"/>
              <a:buFont typeface="Arial"/>
              <a:buNone/>
            </a:pPr>
            <a:r>
              <a:t/>
            </a:r>
            <a:endParaRPr/>
          </a:p>
          <a:p>
            <a:pPr indent="-342900" lvl="0" marL="571500" rtl="0" algn="just">
              <a:lnSpc>
                <a:spcPct val="90000"/>
              </a:lnSpc>
              <a:spcBef>
                <a:spcPts val="1000"/>
              </a:spcBef>
              <a:spcAft>
                <a:spcPts val="0"/>
              </a:spcAft>
              <a:buSzPts val="2400"/>
              <a:buFont typeface="Arial"/>
              <a:buChar char="•"/>
            </a:pPr>
            <a:r>
              <a:rPr lang="es-ES"/>
              <a:t>KeePass kan minimere sig selv og indtaste oplysningerne om den aktuelt valgte post i dialoger, webformularer osv. Derudover kan alle felter (titel, brugernavn, adgangskode, URL og noter) trækkes og slippes i andre vinduer.</a:t>
            </a:r>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p:txBody>
      </p:sp>
      <p:sp>
        <p:nvSpPr>
          <p:cNvPr id="565" name="Google Shape;565;p4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66" name="Google Shape;566;p45"/>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descr="https://keepass.info/screenshots/keepass_2x/pwgen_big.png" id="567" name="Google Shape;567;p45"/>
          <p:cNvPicPr preferRelativeResize="0"/>
          <p:nvPr/>
        </p:nvPicPr>
        <p:blipFill rotWithShape="1">
          <a:blip r:embed="rId4">
            <a:alphaModFix/>
          </a:blip>
          <a:srcRect b="0" l="0" r="0" t="0"/>
          <a:stretch/>
        </p:blipFill>
        <p:spPr>
          <a:xfrm>
            <a:off x="8692676" y="534780"/>
            <a:ext cx="2760746" cy="3244300"/>
          </a:xfrm>
          <a:prstGeom prst="rect">
            <a:avLst/>
          </a:prstGeom>
          <a:noFill/>
          <a:ln>
            <a:noFill/>
          </a:ln>
        </p:spPr>
      </p:pic>
      <p:pic>
        <p:nvPicPr>
          <p:cNvPr descr="Adding an Entry" id="568" name="Google Shape;568;p45"/>
          <p:cNvPicPr preferRelativeResize="0"/>
          <p:nvPr/>
        </p:nvPicPr>
        <p:blipFill rotWithShape="1">
          <a:blip r:embed="rId5">
            <a:alphaModFix/>
          </a:blip>
          <a:srcRect b="0" l="0" r="0" t="0"/>
          <a:stretch/>
        </p:blipFill>
        <p:spPr>
          <a:xfrm>
            <a:off x="8781350" y="3831977"/>
            <a:ext cx="2583398" cy="269534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46"/>
          <p:cNvSpPr txBox="1"/>
          <p:nvPr>
            <p:ph idx="1" type="body"/>
          </p:nvPr>
        </p:nvSpPr>
        <p:spPr>
          <a:xfrm>
            <a:off x="440250" y="2009875"/>
            <a:ext cx="6564600" cy="3849900"/>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Calibri"/>
              <a:buChar char="•"/>
            </a:pPr>
            <a:r>
              <a:rPr lang="es-ES"/>
              <a:t>TRY TO CREATE YOUR OWN DATABASE</a:t>
            </a:r>
            <a:endParaRPr/>
          </a:p>
          <a:p>
            <a:pPr indent="-368300" lvl="1" marL="1028700" rtl="0" algn="just">
              <a:lnSpc>
                <a:spcPct val="90000"/>
              </a:lnSpc>
              <a:spcBef>
                <a:spcPts val="500"/>
              </a:spcBef>
              <a:spcAft>
                <a:spcPts val="0"/>
              </a:spcAft>
              <a:buSzPts val="2400"/>
              <a:buFont typeface="Calibri"/>
              <a:buChar char="•"/>
            </a:pPr>
            <a:r>
              <a:rPr lang="es-ES" sz="2400">
                <a:solidFill>
                  <a:schemeClr val="dk1"/>
                </a:solidFill>
                <a:latin typeface="Calibri"/>
                <a:ea typeface="Calibri"/>
                <a:cs typeface="Calibri"/>
                <a:sym typeface="Calibri"/>
              </a:rPr>
              <a:t>Choose a strong but easy to remember password for the master key</a:t>
            </a:r>
            <a:endParaRPr sz="2400">
              <a:latin typeface="Calibri"/>
              <a:ea typeface="Calibri"/>
              <a:cs typeface="Calibri"/>
              <a:sym typeface="Calibri"/>
            </a:endParaRPr>
          </a:p>
          <a:p>
            <a:pPr indent="-215900" lvl="1" marL="1028700" rtl="0" algn="just">
              <a:lnSpc>
                <a:spcPct val="90000"/>
              </a:lnSpc>
              <a:spcBef>
                <a:spcPts val="500"/>
              </a:spcBef>
              <a:spcAft>
                <a:spcPts val="0"/>
              </a:spcAft>
              <a:buSzPts val="2000"/>
              <a:buFont typeface="Arial"/>
              <a:buNone/>
            </a:pPr>
            <a:r>
              <a:t/>
            </a:r>
            <a:endParaRPr sz="1500">
              <a:solidFill>
                <a:schemeClr val="dk1"/>
              </a:solidFill>
              <a:latin typeface="Calibri"/>
              <a:ea typeface="Calibri"/>
              <a:cs typeface="Calibri"/>
              <a:sym typeface="Calibri"/>
            </a:endParaRPr>
          </a:p>
          <a:p>
            <a:pPr indent="-368300" lvl="1" marL="1028700" rtl="0" algn="just">
              <a:lnSpc>
                <a:spcPct val="90000"/>
              </a:lnSpc>
              <a:spcBef>
                <a:spcPts val="500"/>
              </a:spcBef>
              <a:spcAft>
                <a:spcPts val="0"/>
              </a:spcAft>
              <a:buSzPts val="2400"/>
              <a:buFont typeface="Calibri"/>
              <a:buChar char="•"/>
            </a:pPr>
            <a:r>
              <a:rPr lang="es-ES" sz="2400">
                <a:solidFill>
                  <a:schemeClr val="dk1"/>
                </a:solidFill>
                <a:latin typeface="Calibri"/>
                <a:ea typeface="Calibri"/>
                <a:cs typeface="Calibri"/>
                <a:sym typeface="Calibri"/>
              </a:rPr>
              <a:t>Create at least:</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- 3 passwords entries</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- 2 groups </a:t>
            </a:r>
            <a:endParaRPr sz="2400">
              <a:latin typeface="Calibri"/>
              <a:ea typeface="Calibri"/>
              <a:cs typeface="Calibri"/>
              <a:sym typeface="Calibri"/>
            </a:endParaRPr>
          </a:p>
          <a:p>
            <a:pPr indent="-215900" lvl="2" marL="1485900" rtl="0" algn="just">
              <a:lnSpc>
                <a:spcPct val="90000"/>
              </a:lnSpc>
              <a:spcBef>
                <a:spcPts val="500"/>
              </a:spcBef>
              <a:spcAft>
                <a:spcPts val="0"/>
              </a:spcAft>
              <a:buSzPts val="2000"/>
              <a:buFont typeface="Montserrat Light"/>
              <a:buNone/>
            </a:pPr>
            <a:r>
              <a:t/>
            </a:r>
            <a:endParaRPr sz="1700">
              <a:solidFill>
                <a:schemeClr val="dk1"/>
              </a:solidFill>
              <a:latin typeface="Calibri"/>
              <a:ea typeface="Calibri"/>
              <a:cs typeface="Calibri"/>
              <a:sym typeface="Calibri"/>
            </a:endParaRPr>
          </a:p>
          <a:p>
            <a:pPr indent="-368300" lvl="1" marL="1028700" rtl="0" algn="just">
              <a:lnSpc>
                <a:spcPct val="90000"/>
              </a:lnSpc>
              <a:spcBef>
                <a:spcPts val="500"/>
              </a:spcBef>
              <a:spcAft>
                <a:spcPts val="0"/>
              </a:spcAft>
              <a:buSzPts val="2400"/>
              <a:buFont typeface="Calibri"/>
              <a:buChar char="-"/>
            </a:pPr>
            <a:r>
              <a:rPr lang="es-ES" sz="2400">
                <a:solidFill>
                  <a:schemeClr val="dk1"/>
                </a:solidFill>
                <a:latin typeface="Calibri"/>
                <a:ea typeface="Calibri"/>
                <a:cs typeface="Calibri"/>
                <a:sym typeface="Calibri"/>
              </a:rPr>
              <a:t>Additionally, try to execute the autotype feature </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ctrl+u to navigate to URL, </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ctrl+v to autotype credentials).</a:t>
            </a:r>
            <a:endParaRPr sz="2400">
              <a:latin typeface="Calibri"/>
              <a:ea typeface="Calibri"/>
              <a:cs typeface="Calibri"/>
              <a:sym typeface="Calibri"/>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p:txBody>
      </p:sp>
      <p:sp>
        <p:nvSpPr>
          <p:cNvPr id="574" name="Google Shape;574;p4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75" name="Google Shape;575;p46"/>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id="576" name="Google Shape;576;p46" title="KeePass Auto-Type with Office 365 Account"/>
          <p:cNvPicPr preferRelativeResize="0"/>
          <p:nvPr/>
        </p:nvPicPr>
        <p:blipFill rotWithShape="1">
          <a:blip r:embed="rId4">
            <a:alphaModFix/>
          </a:blip>
          <a:srcRect b="0" l="0" r="0" t="0"/>
          <a:stretch/>
        </p:blipFill>
        <p:spPr>
          <a:xfrm>
            <a:off x="7398837" y="2200597"/>
            <a:ext cx="4326964" cy="32452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7"/>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Generelle og nyttige</a:t>
            </a:r>
            <a:br>
              <a:rPr lang="es-ES"/>
            </a:br>
            <a:r>
              <a:rPr lang="es-ES"/>
              <a:t>ressourcer</a:t>
            </a:r>
            <a:endParaRPr/>
          </a:p>
        </p:txBody>
      </p:sp>
      <p:sp>
        <p:nvSpPr>
          <p:cNvPr id="582" name="Google Shape;582;p47"/>
          <p:cNvSpPr txBox="1"/>
          <p:nvPr>
            <p:ph idx="2" type="body"/>
          </p:nvPr>
        </p:nvSpPr>
        <p:spPr>
          <a:xfrm>
            <a:off x="891654" y="2003728"/>
            <a:ext cx="25244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11</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48"/>
          <p:cNvSpPr txBox="1"/>
          <p:nvPr>
            <p:ph idx="1" type="body"/>
          </p:nvPr>
        </p:nvSpPr>
        <p:spPr>
          <a:xfrm>
            <a:off x="798380" y="1565257"/>
            <a:ext cx="10595237" cy="4876732"/>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Officiel Apple-support Youtube-kanal:</a:t>
            </a:r>
            <a:br>
              <a:rPr lang="es-ES" u="sng">
                <a:solidFill>
                  <a:schemeClr val="hlink"/>
                </a:solidFill>
                <a:hlinkClick r:id="rId3"/>
              </a:rPr>
            </a:br>
            <a:r>
              <a:rPr lang="es-ES" u="sng">
                <a:solidFill>
                  <a:schemeClr val="hlink"/>
                </a:solidFill>
                <a:hlinkClick r:id="rId4"/>
              </a:rPr>
              <a:t> https://www.youtube.com/@applesupport</a:t>
            </a:r>
            <a:r>
              <a:rPr lang="es-ES"/>
              <a:t> </a:t>
            </a:r>
            <a:br>
              <a:rPr lang="es-ES"/>
            </a:br>
            <a:endParaRPr/>
          </a:p>
          <a:p>
            <a:pPr indent="-228600" lvl="0" marL="457200" rtl="0" algn="l">
              <a:lnSpc>
                <a:spcPct val="90000"/>
              </a:lnSpc>
              <a:spcBef>
                <a:spcPts val="1000"/>
              </a:spcBef>
              <a:spcAft>
                <a:spcPts val="0"/>
              </a:spcAft>
              <a:buSzPts val="2400"/>
              <a:buNone/>
            </a:pPr>
            <a:r>
              <a:rPr lang="es-ES"/>
              <a:t>Officiel Android Support-dokumentation: </a:t>
            </a:r>
            <a:r>
              <a:rPr lang="es-ES" u="sng">
                <a:solidFill>
                  <a:schemeClr val="hlink"/>
                </a:solidFill>
                <a:hlinkClick r:id="rId5"/>
              </a:rPr>
              <a:t>https://support.google.com/android/?hl=es#topic=7313011</a:t>
            </a:r>
            <a:r>
              <a:rPr lang="es-ES"/>
              <a:t> </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rtl="0" algn="l">
              <a:lnSpc>
                <a:spcPct val="90000"/>
              </a:lnSpc>
              <a:spcBef>
                <a:spcPts val="1000"/>
              </a:spcBef>
              <a:spcAft>
                <a:spcPts val="0"/>
              </a:spcAft>
              <a:buSzPts val="2400"/>
              <a:buNone/>
            </a:pPr>
            <a:r>
              <a:rPr lang="es-ES"/>
              <a:t>Officiel Facebook Support-dokumentation:</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6"/>
              </a:rPr>
              <a:t>https://www.facebook.com/help/</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rtl="0" algn="l">
              <a:lnSpc>
                <a:spcPct val="90000"/>
              </a:lnSpc>
              <a:spcBef>
                <a:spcPts val="1000"/>
              </a:spcBef>
              <a:spcAft>
                <a:spcPts val="0"/>
              </a:spcAft>
              <a:buSzPts val="2400"/>
              <a:buNone/>
            </a:pPr>
            <a:r>
              <a:rPr lang="es-ES"/>
              <a:t>Officiel KeePass Support-dokumentation:</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7"/>
              </a:rPr>
              <a:t>https://keepass.info/help/base/index.html</a:t>
            </a:r>
            <a:r>
              <a:rPr lang="es-ES"/>
              <a:t> </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588" name="Google Shape;588;p4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Generelle og nyttige ressourcer</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9"/>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Afslutning</a:t>
            </a:r>
            <a:endParaRPr/>
          </a:p>
        </p:txBody>
      </p:sp>
      <p:sp>
        <p:nvSpPr>
          <p:cNvPr id="594" name="Google Shape;594;p49"/>
          <p:cNvSpPr txBox="1"/>
          <p:nvPr>
            <p:ph idx="2" type="body"/>
          </p:nvPr>
        </p:nvSpPr>
        <p:spPr>
          <a:xfrm>
            <a:off x="891653" y="2003728"/>
            <a:ext cx="2504689"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12</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50"/>
          <p:cNvPicPr preferRelativeResize="0"/>
          <p:nvPr/>
        </p:nvPicPr>
        <p:blipFill rotWithShape="1">
          <a:blip r:embed="rId3">
            <a:alphaModFix/>
          </a:blip>
          <a:srcRect b="59380" l="3062" r="3682" t="7964"/>
          <a:stretch/>
        </p:blipFill>
        <p:spPr>
          <a:xfrm>
            <a:off x="380632" y="3838874"/>
            <a:ext cx="11430732" cy="2677886"/>
          </a:xfrm>
          <a:prstGeom prst="rect">
            <a:avLst/>
          </a:prstGeom>
          <a:noFill/>
          <a:ln>
            <a:noFill/>
          </a:ln>
        </p:spPr>
      </p:pic>
      <p:sp>
        <p:nvSpPr>
          <p:cNvPr id="600" name="Google Shape;600;p50"/>
          <p:cNvSpPr txBox="1"/>
          <p:nvPr>
            <p:ph idx="1" type="body"/>
          </p:nvPr>
        </p:nvSpPr>
        <p:spPr>
          <a:xfrm>
            <a:off x="798380" y="1692613"/>
            <a:ext cx="10595237" cy="4203009"/>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lang="es-ES"/>
              <a:t>Husk at reflekter over dine indtryk og erfaringer i din elevnotesbog, så du kan gennemgå og konsolidere oplysningerne.</a:t>
            </a:r>
            <a:endParaRPr/>
          </a:p>
          <a:p>
            <a:pPr indent="-342900" lvl="0" marL="571500" rtl="0" algn="l">
              <a:lnSpc>
                <a:spcPct val="90000"/>
              </a:lnSpc>
              <a:spcBef>
                <a:spcPts val="1000"/>
              </a:spcBef>
              <a:spcAft>
                <a:spcPts val="0"/>
              </a:spcAft>
              <a:buSzPts val="2400"/>
              <a:buFont typeface="Arial"/>
              <a:buChar char="•"/>
            </a:pPr>
            <a:r>
              <a:rPr lang="es-ES"/>
              <a:t>Husk, at ikke alle tekniske produkter er for alle, din rolle er også at "ordinere" de teknologier, der kan passe bedst til en person (og tilpasse det!)</a:t>
            </a:r>
            <a:br>
              <a:rPr lang="es-ES"/>
            </a:br>
            <a:br>
              <a:rPr lang="es-ES"/>
            </a:br>
            <a:br>
              <a:rPr lang="es-ES"/>
            </a:br>
            <a:r>
              <a:rPr b="1" lang="es-ES" sz="3200">
                <a:solidFill>
                  <a:schemeClr val="lt1"/>
                </a:solidFill>
              </a:rPr>
              <a:t>Har du noget at dele med os??  Hvad med at efterlade en kommentar på vores Facebook-side?</a:t>
            </a:r>
            <a:r>
              <a:rPr b="1" lang="es-ES" sz="3200">
                <a:solidFill>
                  <a:srgbClr val="7F3494"/>
                </a:solidFill>
              </a:rPr>
              <a:t> </a:t>
            </a:r>
            <a:endParaRPr>
              <a:solidFill>
                <a:srgbClr val="7F3494"/>
              </a:solidFill>
            </a:endParaRPr>
          </a:p>
        </p:txBody>
      </p:sp>
      <p:sp>
        <p:nvSpPr>
          <p:cNvPr id="601" name="Google Shape;601;p5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Tillykke!</a:t>
            </a:r>
            <a:endParaRPr/>
          </a:p>
        </p:txBody>
      </p:sp>
      <p:pic>
        <p:nvPicPr>
          <p:cNvPr id="602" name="Google Shape;602;p50">
            <a:hlinkClick r:id="rId4"/>
          </p:cNvPr>
          <p:cNvPicPr preferRelativeResize="0"/>
          <p:nvPr/>
        </p:nvPicPr>
        <p:blipFill rotWithShape="1">
          <a:blip r:embed="rId5">
            <a:alphaModFix/>
          </a:blip>
          <a:srcRect b="0" l="0" r="0" t="0"/>
          <a:stretch/>
        </p:blipFill>
        <p:spPr>
          <a:xfrm>
            <a:off x="3663552" y="4851351"/>
            <a:ext cx="4864895" cy="15717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5"/>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6</a:t>
            </a:r>
            <a:endParaRPr/>
          </a:p>
        </p:txBody>
      </p:sp>
      <p:sp>
        <p:nvSpPr>
          <p:cNvPr id="197" name="Google Shape;197;p5"/>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030A0"/>
                </a:solidFill>
                <a:hlinkClick action="ppaction://hlinksldjump" r:id="rId3">
                  <a:extLst>
                    <a:ext uri="{A12FA001-AC4F-418D-AE19-62706E023703}">
                      <ahyp:hlinkClr val="tx"/>
                    </a:ext>
                  </a:extLst>
                </a:hlinkClick>
              </a:rPr>
              <a:t>Grundlæggende om Facebook</a:t>
            </a:r>
            <a:endParaRPr>
              <a:solidFill>
                <a:srgbClr val="7030A0"/>
              </a:solidFill>
            </a:endParaRPr>
          </a:p>
        </p:txBody>
      </p:sp>
      <p:sp>
        <p:nvSpPr>
          <p:cNvPr id="198" name="Google Shape;198;p5"/>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7</a:t>
            </a:r>
            <a:endParaRPr/>
          </a:p>
        </p:txBody>
      </p:sp>
      <p:sp>
        <p:nvSpPr>
          <p:cNvPr id="199" name="Google Shape;199;p5"/>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030A0"/>
                </a:solidFill>
                <a:hlinkClick action="ppaction://hlinksldjump" r:id="rId4">
                  <a:extLst>
                    <a:ext uri="{A12FA001-AC4F-418D-AE19-62706E023703}">
                      <ahyp:hlinkClr val="tx"/>
                    </a:ext>
                  </a:extLst>
                </a:hlinkClick>
              </a:rPr>
              <a:t>Android-sikkerhedstilstand &amp; Samsung Alarm</a:t>
            </a:r>
            <a:endParaRPr>
              <a:solidFill>
                <a:srgbClr val="7030A0"/>
              </a:solidFill>
            </a:endParaRPr>
          </a:p>
        </p:txBody>
      </p:sp>
      <p:sp>
        <p:nvSpPr>
          <p:cNvPr id="200" name="Google Shape;200;p5"/>
          <p:cNvSpPr txBox="1"/>
          <p:nvPr>
            <p:ph idx="5" type="body"/>
          </p:nvPr>
        </p:nvSpPr>
        <p:spPr>
          <a:xfrm>
            <a:off x="565673" y="3968072"/>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8</a:t>
            </a:r>
            <a:endParaRPr/>
          </a:p>
        </p:txBody>
      </p:sp>
      <p:sp>
        <p:nvSpPr>
          <p:cNvPr id="201" name="Google Shape;201;p5"/>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5">
                  <a:extLst>
                    <a:ext uri="{A12FA001-AC4F-418D-AE19-62706E023703}">
                      <ahyp:hlinkClr val="tx"/>
                    </a:ext>
                  </a:extLst>
                </a:hlinkClick>
              </a:rPr>
              <a:t>Voice assistants: Alexa basics</a:t>
            </a:r>
            <a:endParaRPr>
              <a:solidFill>
                <a:srgbClr val="7F3494"/>
              </a:solidFill>
            </a:endParaRPr>
          </a:p>
        </p:txBody>
      </p:sp>
      <p:sp>
        <p:nvSpPr>
          <p:cNvPr id="202" name="Google Shape;202;p5"/>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03" name="Google Shape;203;p5"/>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04" name="Google Shape;204;p5"/>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05" name="Google Shape;205;p5"/>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06" name="Google Shape;206;p5"/>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Praktiske eksempler</a:t>
            </a:r>
            <a:endParaRPr/>
          </a:p>
        </p:txBody>
      </p:sp>
      <p:sp>
        <p:nvSpPr>
          <p:cNvPr id="207" name="Google Shape;207;p5"/>
          <p:cNvSpPr txBox="1"/>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s-ES" sz="3200" u="none" cap="none" strike="noStrike">
                <a:solidFill>
                  <a:srgbClr val="24BAA2"/>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208" name="Google Shape;208;p5"/>
          <p:cNvSpPr txBox="1"/>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es-ES" sz="2200" u="sng" cap="none" strike="noStrike">
                <a:solidFill>
                  <a:srgbClr val="7F3494"/>
                </a:solidFill>
                <a:latin typeface="Calibri"/>
                <a:ea typeface="Calibri"/>
                <a:cs typeface="Calibri"/>
                <a:sym typeface="Calibri"/>
                <a:hlinkClick action="ppaction://hlinksldjump" r:id="rId6">
                  <a:extLst>
                    <a:ext uri="{A12FA001-AC4F-418D-AE19-62706E023703}">
                      <ahyp:hlinkClr val="tx"/>
                    </a:ext>
                  </a:extLst>
                </a:hlinkClick>
              </a:rPr>
              <a:t>Yuka App</a:t>
            </a:r>
            <a:endParaRPr b="0" i="0" sz="2200" u="none" cap="none" strike="noStrike">
              <a:solidFill>
                <a:srgbClr val="7F3494"/>
              </a:solidFill>
              <a:latin typeface="Calibri"/>
              <a:ea typeface="Calibri"/>
              <a:cs typeface="Calibri"/>
              <a:sym typeface="Calibri"/>
            </a:endParaRPr>
          </a:p>
        </p:txBody>
      </p:sp>
      <p:sp>
        <p:nvSpPr>
          <p:cNvPr id="209" name="Google Shape;209;p5"/>
          <p:cNvSpPr txBox="1"/>
          <p:nvPr/>
        </p:nvSpPr>
        <p:spPr>
          <a:xfrm>
            <a:off x="565860" y="539165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s-ES" sz="3200" u="none" cap="none" strike="noStrike">
                <a:solidFill>
                  <a:srgbClr val="24BAA2"/>
                </a:solidFill>
                <a:latin typeface="Calibri"/>
                <a:ea typeface="Calibri"/>
                <a:cs typeface="Calibri"/>
                <a:sym typeface="Calibri"/>
              </a:rPr>
              <a:t>10</a:t>
            </a:r>
            <a:endParaRPr b="0" i="0" sz="1400" u="none" cap="none" strike="noStrike">
              <a:solidFill>
                <a:srgbClr val="000000"/>
              </a:solidFill>
              <a:latin typeface="Arial"/>
              <a:ea typeface="Arial"/>
              <a:cs typeface="Arial"/>
              <a:sym typeface="Arial"/>
            </a:endParaRPr>
          </a:p>
        </p:txBody>
      </p:sp>
      <p:sp>
        <p:nvSpPr>
          <p:cNvPr id="210" name="Google Shape;210;p5"/>
          <p:cNvSpPr txBox="1"/>
          <p:nvPr/>
        </p:nvSpPr>
        <p:spPr>
          <a:xfrm>
            <a:off x="1401157" y="539165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es-ES" sz="2200" u="sng" cap="none" strike="noStrike">
                <a:solidFill>
                  <a:srgbClr val="7F3494"/>
                </a:solidFill>
                <a:latin typeface="Calibri"/>
                <a:ea typeface="Calibri"/>
                <a:cs typeface="Calibri"/>
                <a:sym typeface="Calibri"/>
                <a:hlinkClick action="ppaction://hlinksldjump" r:id="rId7">
                  <a:extLst>
                    <a:ext uri="{A12FA001-AC4F-418D-AE19-62706E023703}">
                      <ahyp:hlinkClr val="tx"/>
                    </a:ext>
                  </a:extLst>
                </a:hlinkClick>
              </a:rPr>
              <a:t>Keepass</a:t>
            </a:r>
            <a:endParaRPr b="0" i="0" sz="2200" u="none" cap="none" strike="noStrike">
              <a:solidFill>
                <a:srgbClr val="7F3494"/>
              </a:solidFill>
              <a:latin typeface="Calibri"/>
              <a:ea typeface="Calibri"/>
              <a:cs typeface="Calibri"/>
              <a:sym typeface="Calibri"/>
            </a:endParaRPr>
          </a:p>
        </p:txBody>
      </p:sp>
      <p:sp>
        <p:nvSpPr>
          <p:cNvPr id="211" name="Google Shape;211;p5"/>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1"/>
          <p:cNvSpPr txBox="1"/>
          <p:nvPr>
            <p:ph idx="3" type="body"/>
          </p:nvPr>
        </p:nvSpPr>
        <p:spPr>
          <a:xfrm>
            <a:off x="3032630" y="6126894"/>
            <a:ext cx="3476700" cy="731100"/>
          </a:xfrm>
          <a:prstGeom prst="rect">
            <a:avLst/>
          </a:prstGeom>
          <a:noFill/>
          <a:ln>
            <a:noFill/>
          </a:ln>
        </p:spPr>
        <p:txBody>
          <a:bodyPr anchorCtr="0" anchor="ctr" bIns="45700" lIns="91425" spcFirstLastPara="1" rIns="91425" wrap="square" tIns="45700">
            <a:noAutofit/>
          </a:bodyPr>
          <a:lstStyle/>
          <a:p>
            <a:pPr indent="0" lvl="0" marL="0" rtl="0" algn="just">
              <a:lnSpc>
                <a:spcPct val="95000"/>
              </a:lnSpc>
              <a:spcBef>
                <a:spcPts val="0"/>
              </a:spcBef>
              <a:spcAft>
                <a:spcPts val="0"/>
              </a:spcAft>
              <a:buSzPts val="935"/>
              <a:buNone/>
            </a:pPr>
            <a:r>
              <a:rPr lang="es-ES" sz="895">
                <a:solidFill>
                  <a:srgbClr val="000000"/>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895">
              <a:solidFill>
                <a:srgbClr val="000000"/>
              </a:solidFill>
            </a:endParaRPr>
          </a:p>
          <a:p>
            <a:pPr indent="-228600" lvl="0" marL="457200" marR="0" rtl="0" algn="r">
              <a:lnSpc>
                <a:spcPct val="70000"/>
              </a:lnSpc>
              <a:spcBef>
                <a:spcPts val="1000"/>
              </a:spcBef>
              <a:spcAft>
                <a:spcPts val="0"/>
              </a:spcAft>
              <a:buClr>
                <a:schemeClr val="lt1"/>
              </a:buClr>
              <a:buSzPts val="2380"/>
              <a:buFont typeface="Arial"/>
              <a:buNone/>
            </a:pPr>
            <a:r>
              <a:t/>
            </a:r>
            <a:endParaRPr sz="268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6"/>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11</a:t>
            </a:r>
            <a:endParaRPr/>
          </a:p>
        </p:txBody>
      </p:sp>
      <p:sp>
        <p:nvSpPr>
          <p:cNvPr id="217" name="Google Shape;217;p6"/>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030A0"/>
                </a:solidFill>
                <a:hlinkClick action="ppaction://hlinksldjump" r:id="rId3">
                  <a:extLst>
                    <a:ext uri="{A12FA001-AC4F-418D-AE19-62706E023703}">
                      <ahyp:hlinkClr val="tx"/>
                    </a:ext>
                  </a:extLst>
                </a:hlinkClick>
              </a:rPr>
              <a:t>Generelle og nyttige ressourcer</a:t>
            </a:r>
            <a:endParaRPr>
              <a:solidFill>
                <a:srgbClr val="7030A0"/>
              </a:solidFill>
            </a:endParaRPr>
          </a:p>
        </p:txBody>
      </p:sp>
      <p:sp>
        <p:nvSpPr>
          <p:cNvPr id="218" name="Google Shape;218;p6"/>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12</a:t>
            </a:r>
            <a:endParaRPr/>
          </a:p>
        </p:txBody>
      </p:sp>
      <p:sp>
        <p:nvSpPr>
          <p:cNvPr id="219" name="Google Shape;219;p6"/>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030A0"/>
                </a:solidFill>
                <a:hlinkClick action="ppaction://hlinksldjump" r:id="rId4">
                  <a:extLst>
                    <a:ext uri="{A12FA001-AC4F-418D-AE19-62706E023703}">
                      <ahyp:hlinkClr val="tx"/>
                    </a:ext>
                  </a:extLst>
                </a:hlinkClick>
              </a:rPr>
              <a:t>Afslutning</a:t>
            </a:r>
            <a:endParaRPr>
              <a:solidFill>
                <a:srgbClr val="7030A0"/>
              </a:solidFill>
            </a:endParaRPr>
          </a:p>
        </p:txBody>
      </p:sp>
      <p:sp>
        <p:nvSpPr>
          <p:cNvPr id="220" name="Google Shape;220;p6"/>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21" name="Google Shape;221;p6"/>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22" name="Google Shape;222;p6"/>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23" name="Google Shape;223;p6"/>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24" name="Google Shape;224;p6"/>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Praktiske eksempler</a:t>
            </a:r>
            <a:endParaRPr/>
          </a:p>
        </p:txBody>
      </p:sp>
      <p:sp>
        <p:nvSpPr>
          <p:cNvPr id="225" name="Google Shape;225;p6"/>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7"/>
          <p:cNvSpPr txBox="1"/>
          <p:nvPr>
            <p:ph idx="1" type="body"/>
          </p:nvPr>
        </p:nvSpPr>
        <p:spPr>
          <a:xfrm>
            <a:off x="5167086" y="3509336"/>
            <a:ext cx="6901543"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SzPts val="4800"/>
              <a:buNone/>
            </a:pPr>
            <a:r>
              <a:rPr lang="es-ES"/>
              <a:t>Tilgængeligheds-konfigurationer</a:t>
            </a:r>
            <a:endParaRPr/>
          </a:p>
        </p:txBody>
      </p:sp>
      <p:sp>
        <p:nvSpPr>
          <p:cNvPr id="231" name="Google Shape;231;p7"/>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grpSp>
        <p:nvGrpSpPr>
          <p:cNvPr id="236" name="Google Shape;236;p8"/>
          <p:cNvGrpSpPr/>
          <p:nvPr/>
        </p:nvGrpSpPr>
        <p:grpSpPr>
          <a:xfrm>
            <a:off x="9456958" y="363579"/>
            <a:ext cx="3316358" cy="1599702"/>
            <a:chOff x="8766374" y="5324910"/>
            <a:chExt cx="3316358" cy="1599702"/>
          </a:xfrm>
        </p:grpSpPr>
        <p:pic>
          <p:nvPicPr>
            <p:cNvPr id="237" name="Google Shape;237;p8"/>
            <p:cNvPicPr preferRelativeResize="0"/>
            <p:nvPr/>
          </p:nvPicPr>
          <p:blipFill rotWithShape="1">
            <a:blip r:embed="rId3">
              <a:alphaModFix/>
            </a:blip>
            <a:srcRect b="0" l="0" r="0" t="0"/>
            <a:stretch/>
          </p:blipFill>
          <p:spPr>
            <a:xfrm>
              <a:off x="8766374" y="5324910"/>
              <a:ext cx="3316358" cy="1599702"/>
            </a:xfrm>
            <a:prstGeom prst="rect">
              <a:avLst/>
            </a:prstGeom>
            <a:noFill/>
            <a:ln>
              <a:noFill/>
            </a:ln>
          </p:spPr>
        </p:pic>
        <p:sp>
          <p:nvSpPr>
            <p:cNvPr id="238" name="Google Shape;238;p8"/>
            <p:cNvSpPr txBox="1"/>
            <p:nvPr/>
          </p:nvSpPr>
          <p:spPr>
            <a:xfrm>
              <a:off x="9190882" y="5556770"/>
              <a:ext cx="2274804"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       Ringer en klokke? Dette emne er relateret til Modul 1!</a:t>
              </a:r>
              <a:endParaRPr b="0" i="0" sz="1400" u="none" cap="none" strike="noStrike">
                <a:solidFill>
                  <a:schemeClr val="dk1"/>
                </a:solidFill>
                <a:latin typeface="Arial"/>
                <a:ea typeface="Arial"/>
                <a:cs typeface="Arial"/>
                <a:sym typeface="Arial"/>
              </a:endParaRPr>
            </a:p>
          </p:txBody>
        </p:sp>
      </p:grpSp>
      <p:sp>
        <p:nvSpPr>
          <p:cNvPr id="239" name="Google Shape;239;p8"/>
          <p:cNvSpPr txBox="1"/>
          <p:nvPr>
            <p:ph idx="1" type="body"/>
          </p:nvPr>
        </p:nvSpPr>
        <p:spPr>
          <a:xfrm>
            <a:off x="798381" y="1707518"/>
            <a:ext cx="10595237" cy="3854768"/>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s-ES"/>
              <a:t>Dette emne dækker nogle punkter for at tilpasse smartphones til dine behov eller behovene hos den person, du konfigurerer telefonen til (din klient).</a:t>
            </a:r>
            <a:endParaRPr/>
          </a:p>
          <a:p>
            <a:pPr indent="-228600" lvl="0" marL="457200" rtl="0" algn="just">
              <a:lnSpc>
                <a:spcPct val="90000"/>
              </a:lnSpc>
              <a:spcBef>
                <a:spcPts val="1000"/>
              </a:spcBef>
              <a:spcAft>
                <a:spcPts val="0"/>
              </a:spcAft>
              <a:buSzPts val="2400"/>
              <a:buNone/>
            </a:pPr>
            <a:r>
              <a:t/>
            </a:r>
            <a:endParaRPr/>
          </a:p>
          <a:p>
            <a:pPr indent="-228600" lvl="0" marL="457200" rtl="0" algn="just">
              <a:lnSpc>
                <a:spcPct val="90000"/>
              </a:lnSpc>
              <a:spcBef>
                <a:spcPts val="1000"/>
              </a:spcBef>
              <a:spcAft>
                <a:spcPts val="0"/>
              </a:spcAft>
              <a:buSzPts val="2400"/>
              <a:buNone/>
            </a:pPr>
            <a:r>
              <a:rPr lang="es-ES"/>
              <a:t>Tilgængelighedskonfigurationer er meget vigtige, det kan være det afgørende punkt for en ældre, når det kommer til at bruge en teknologisk enhed eller ej, vi bør fremme brugen af den og gøre det lettere at interagere med den. </a:t>
            </a:r>
            <a:endParaRPr/>
          </a:p>
          <a:p>
            <a:pPr indent="-228600" lvl="0" marL="457200" rtl="0" algn="just">
              <a:lnSpc>
                <a:spcPct val="90000"/>
              </a:lnSpc>
              <a:spcBef>
                <a:spcPts val="1000"/>
              </a:spcBef>
              <a:spcAft>
                <a:spcPts val="0"/>
              </a:spcAft>
              <a:buSzPts val="2400"/>
              <a:buNone/>
            </a:pPr>
            <a:r>
              <a:t/>
            </a:r>
            <a:endParaRPr/>
          </a:p>
          <a:p>
            <a:pPr indent="-228600" lvl="0" marL="457200" rtl="0" algn="just">
              <a:lnSpc>
                <a:spcPct val="90000"/>
              </a:lnSpc>
              <a:spcBef>
                <a:spcPts val="1000"/>
              </a:spcBef>
              <a:spcAft>
                <a:spcPts val="0"/>
              </a:spcAft>
              <a:buSzPts val="2400"/>
              <a:buNone/>
            </a:pPr>
            <a:r>
              <a:rPr lang="es-ES"/>
              <a:t>Vi opfordrer dig til at bruge et par minutter på at forstå behovene og virkeligheden hos den person, du hjælper, for det er vigtigt at skræddersy og tilpasse den måde, de interagerer med teknologien på.</a:t>
            </a:r>
            <a:endParaRPr/>
          </a:p>
          <a:p>
            <a:pPr indent="-190500" lvl="0" marL="571500" rtl="0" algn="l">
              <a:lnSpc>
                <a:spcPct val="90000"/>
              </a:lnSpc>
              <a:spcBef>
                <a:spcPts val="1000"/>
              </a:spcBef>
              <a:spcAft>
                <a:spcPts val="0"/>
              </a:spcAft>
              <a:buSzPts val="2400"/>
              <a:buFont typeface="Arial"/>
              <a:buNone/>
            </a:pPr>
            <a:r>
              <a:t/>
            </a:r>
            <a:endParaRPr/>
          </a:p>
        </p:txBody>
      </p:sp>
      <p:sp>
        <p:nvSpPr>
          <p:cNvPr id="240" name="Google Shape;240;p8"/>
          <p:cNvSpPr txBox="1"/>
          <p:nvPr>
            <p:ph idx="2" type="body"/>
          </p:nvPr>
        </p:nvSpPr>
        <p:spPr>
          <a:xfrm>
            <a:off x="798381" y="761603"/>
            <a:ext cx="9365897" cy="803654"/>
          </a:xfrm>
          <a:prstGeom prst="rect">
            <a:avLst/>
          </a:prstGeom>
          <a:noFill/>
          <a:ln>
            <a:noFill/>
          </a:ln>
        </p:spPr>
        <p:txBody>
          <a:bodyPr anchorCtr="0" anchor="t" bIns="45700" lIns="91425" spcFirstLastPara="1" rIns="91425" wrap="square" tIns="45700">
            <a:noAutofit/>
          </a:bodyPr>
          <a:lstStyle/>
          <a:p>
            <a:pPr indent="-400050" lvl="0" marL="457200" rtl="0" algn="l">
              <a:lnSpc>
                <a:spcPct val="90000"/>
              </a:lnSpc>
              <a:spcBef>
                <a:spcPts val="1000"/>
              </a:spcBef>
              <a:spcAft>
                <a:spcPts val="0"/>
              </a:spcAft>
              <a:buSzPts val="3600"/>
              <a:buNone/>
            </a:pPr>
            <a:r>
              <a:rPr lang="es-ES"/>
              <a:t>Tilgængelighedskonfigurationer: Smartphones</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descr="Preguntas" id="241" name="Google Shape;241;p8"/>
          <p:cNvPicPr preferRelativeResize="0"/>
          <p:nvPr/>
        </p:nvPicPr>
        <p:blipFill rotWithShape="1">
          <a:blip r:embed="rId4">
            <a:alphaModFix/>
          </a:blip>
          <a:srcRect b="0" l="0" r="0" t="0"/>
          <a:stretch/>
        </p:blipFill>
        <p:spPr>
          <a:xfrm>
            <a:off x="9912579" y="530737"/>
            <a:ext cx="458995" cy="458995"/>
          </a:xfrm>
          <a:prstGeom prst="rect">
            <a:avLst/>
          </a:prstGeom>
          <a:noFill/>
          <a:ln>
            <a:noFill/>
          </a:ln>
        </p:spPr>
      </p:pic>
      <p:pic>
        <p:nvPicPr>
          <p:cNvPr descr="Sala de juntas" id="242" name="Google Shape;242;p8"/>
          <p:cNvPicPr preferRelativeResize="0"/>
          <p:nvPr/>
        </p:nvPicPr>
        <p:blipFill rotWithShape="1">
          <a:blip r:embed="rId5">
            <a:alphaModFix/>
          </a:blip>
          <a:srcRect b="0" l="0" r="0" t="0"/>
          <a:stretch/>
        </p:blipFill>
        <p:spPr>
          <a:xfrm>
            <a:off x="9945303" y="5020554"/>
            <a:ext cx="1628274" cy="16282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9"/>
          <p:cNvSpPr txBox="1"/>
          <p:nvPr>
            <p:ph idx="1" type="body"/>
          </p:nvPr>
        </p:nvSpPr>
        <p:spPr>
          <a:xfrm>
            <a:off x="565673" y="2544495"/>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a:t>
            </a:r>
            <a:endParaRPr/>
          </a:p>
        </p:txBody>
      </p:sp>
      <p:sp>
        <p:nvSpPr>
          <p:cNvPr id="248" name="Google Shape;248;p9"/>
          <p:cNvSpPr txBox="1"/>
          <p:nvPr>
            <p:ph idx="2" type="body"/>
          </p:nvPr>
        </p:nvSpPr>
        <p:spPr>
          <a:xfrm>
            <a:off x="1400970" y="2544470"/>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Tilgængelighedsmenuen </a:t>
            </a:r>
            <a:endParaRPr/>
          </a:p>
        </p:txBody>
      </p:sp>
      <p:sp>
        <p:nvSpPr>
          <p:cNvPr id="249" name="Google Shape;249;p9"/>
          <p:cNvSpPr txBox="1"/>
          <p:nvPr>
            <p:ph idx="3" type="body"/>
          </p:nvPr>
        </p:nvSpPr>
        <p:spPr>
          <a:xfrm>
            <a:off x="565673" y="3256285"/>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2</a:t>
            </a:r>
            <a:endParaRPr/>
          </a:p>
        </p:txBody>
      </p:sp>
      <p:sp>
        <p:nvSpPr>
          <p:cNvPr id="250" name="Google Shape;250;p9"/>
          <p:cNvSpPr txBox="1"/>
          <p:nvPr>
            <p:ph idx="4" type="body"/>
          </p:nvPr>
        </p:nvSpPr>
        <p:spPr>
          <a:xfrm>
            <a:off x="1400970" y="3256285"/>
            <a:ext cx="6874800" cy="689400"/>
          </a:xfrm>
          <a:prstGeom prst="rect">
            <a:avLst/>
          </a:prstGeom>
          <a:noFill/>
          <a:ln>
            <a:noFill/>
          </a:ln>
        </p:spPr>
        <p:txBody>
          <a:bodyPr anchorCtr="0" anchor="ctr" bIns="45700" lIns="91425" spcFirstLastPara="1" rIns="91425" wrap="square" tIns="45700">
            <a:noAutofit/>
          </a:bodyPr>
          <a:lstStyle/>
          <a:p>
            <a:pPr indent="0" lvl="0" marL="228600" rtl="0" algn="l">
              <a:lnSpc>
                <a:spcPct val="90000"/>
              </a:lnSpc>
              <a:spcBef>
                <a:spcPts val="1000"/>
              </a:spcBef>
              <a:spcAft>
                <a:spcPts val="0"/>
              </a:spcAft>
              <a:buSzPts val="2200"/>
              <a:buNone/>
            </a:pPr>
            <a:r>
              <a:rPr lang="es-ES"/>
              <a:t>Forbedringer af synligheden</a:t>
            </a:r>
            <a:endParaRPr/>
          </a:p>
        </p:txBody>
      </p:sp>
      <p:sp>
        <p:nvSpPr>
          <p:cNvPr id="251" name="Google Shape;251;p9"/>
          <p:cNvSpPr txBox="1"/>
          <p:nvPr>
            <p:ph idx="5" type="body"/>
          </p:nvPr>
        </p:nvSpPr>
        <p:spPr>
          <a:xfrm>
            <a:off x="565673" y="3968072"/>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3</a:t>
            </a:r>
            <a:endParaRPr/>
          </a:p>
        </p:txBody>
      </p:sp>
      <p:sp>
        <p:nvSpPr>
          <p:cNvPr id="252" name="Google Shape;252;p9"/>
          <p:cNvSpPr txBox="1"/>
          <p:nvPr>
            <p:ph idx="6" type="body"/>
          </p:nvPr>
        </p:nvSpPr>
        <p:spPr>
          <a:xfrm>
            <a:off x="1400970" y="3968072"/>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Høreforbedringer</a:t>
            </a:r>
            <a:endParaRPr/>
          </a:p>
        </p:txBody>
      </p:sp>
      <p:sp>
        <p:nvSpPr>
          <p:cNvPr id="253" name="Google Shape;253;p9"/>
          <p:cNvSpPr txBox="1"/>
          <p:nvPr>
            <p:ph idx="7" type="body"/>
          </p:nvPr>
        </p:nvSpPr>
        <p:spPr>
          <a:xfrm>
            <a:off x="565673" y="4679864"/>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4</a:t>
            </a:r>
            <a:endParaRPr/>
          </a:p>
        </p:txBody>
      </p:sp>
      <p:sp>
        <p:nvSpPr>
          <p:cNvPr id="254" name="Google Shape;254;p9"/>
          <p:cNvSpPr txBox="1"/>
          <p:nvPr>
            <p:ph idx="8" type="body"/>
          </p:nvPr>
        </p:nvSpPr>
        <p:spPr>
          <a:xfrm>
            <a:off x="1400970" y="4679864"/>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Talkback</a:t>
            </a:r>
            <a:endParaRPr/>
          </a:p>
        </p:txBody>
      </p:sp>
      <p:sp>
        <p:nvSpPr>
          <p:cNvPr id="255" name="Google Shape;255;p9"/>
          <p:cNvSpPr txBox="1"/>
          <p:nvPr>
            <p:ph idx="9" type="body"/>
          </p:nvPr>
        </p:nvSpPr>
        <p:spPr>
          <a:xfrm>
            <a:off x="565673" y="5374717"/>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5</a:t>
            </a:r>
            <a:endParaRPr/>
          </a:p>
        </p:txBody>
      </p:sp>
      <p:sp>
        <p:nvSpPr>
          <p:cNvPr id="256" name="Google Shape;256;p9"/>
          <p:cNvSpPr txBox="1"/>
          <p:nvPr>
            <p:ph idx="13" type="body"/>
          </p:nvPr>
        </p:nvSpPr>
        <p:spPr>
          <a:xfrm>
            <a:off x="1400970" y="5374717"/>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SzPts val="2200"/>
              <a:buNone/>
            </a:pPr>
            <a:r>
              <a:rPr lang="es-ES"/>
              <a:t>Stemmeadgang</a:t>
            </a:r>
            <a:endParaRPr/>
          </a:p>
        </p:txBody>
      </p:sp>
      <p:sp>
        <p:nvSpPr>
          <p:cNvPr id="257" name="Google Shape;257;p9"/>
          <p:cNvSpPr txBox="1"/>
          <p:nvPr>
            <p:ph idx="14" type="body"/>
          </p:nvPr>
        </p:nvSpPr>
        <p:spPr>
          <a:xfrm>
            <a:off x="565673" y="659662"/>
            <a:ext cx="10859560" cy="7209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solidFill>
                  <a:schemeClr val="lt1"/>
                </a:solidFill>
              </a:rPr>
              <a:t>Tilgængelighedskonfigurationer på</a:t>
            </a:r>
            <a:r>
              <a:rPr lang="es-ES"/>
              <a:t> Smartphones</a:t>
            </a:r>
            <a:endParaRPr/>
          </a:p>
          <a:p>
            <a:pPr indent="-228600" lvl="0" marL="457200" marR="0" rtl="0" algn="l">
              <a:lnSpc>
                <a:spcPct val="90000"/>
              </a:lnSpc>
              <a:spcBef>
                <a:spcPts val="1000"/>
              </a:spcBef>
              <a:spcAft>
                <a:spcPts val="0"/>
              </a:spcAft>
              <a:buClr>
                <a:schemeClr val="lt1"/>
              </a:buClr>
              <a:buSzPts val="3600"/>
              <a:buFont typeface="Arial"/>
              <a:buNone/>
            </a:pPr>
            <a:r>
              <a:t/>
            </a:r>
            <a:endParaRPr/>
          </a:p>
        </p:txBody>
      </p:sp>
      <p:sp>
        <p:nvSpPr>
          <p:cNvPr id="258" name="Google Shape;258;p9"/>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9" name="Google Shape;259;p9"/>
          <p:cNvPicPr preferRelativeResize="0"/>
          <p:nvPr/>
        </p:nvPicPr>
        <p:blipFill rotWithShape="1">
          <a:blip r:embed="rId3">
            <a:alphaModFix/>
          </a:blip>
          <a:srcRect b="0" l="0" r="0" t="0"/>
          <a:stretch/>
        </p:blipFill>
        <p:spPr>
          <a:xfrm>
            <a:off x="6433353" y="2753466"/>
            <a:ext cx="4696695" cy="3118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2023-03-07T15:16:20Z</dcterms:created>
  <dc:creator>00  FUN-TECSOS-Enrique Del Rio Villanueva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0x01010055F02A039B52E8499F1CBBEDD78EBC4B</vt:lpwstr>
  </property>
</Properties>
</file>