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3716000" cx="24377650"/>
  <p:notesSz cx="6858000" cy="9144000"/>
  <p:embeddedFontLs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5" roundtripDataSignature="AMtx7mjP6wDFxzV7atFnBZU+Wse4N7L+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slide" Target="slides/slide6.xml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86" name="Google Shape;8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184" name="Google Shape;18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283" name="Google Shape;283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" showMasterSp="0">
  <p:cSld name="Cover Slide 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/>
          <p:nvPr/>
        </p:nvSpPr>
        <p:spPr>
          <a:xfrm>
            <a:off x="0" y="4909025"/>
            <a:ext cx="24339044" cy="6865406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1151474" y="7845693"/>
            <a:ext cx="6706505" cy="20167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b="0" i="0" sz="79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0"/>
          <p:cNvSpPr txBox="1"/>
          <p:nvPr>
            <p:ph idx="2" type="body"/>
          </p:nvPr>
        </p:nvSpPr>
        <p:spPr>
          <a:xfrm>
            <a:off x="1235702" y="6464766"/>
            <a:ext cx="6622251" cy="10663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6398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E3B"/>
              </a:buClr>
              <a:buSzPts val="5161"/>
              <a:buFont typeface="Arial"/>
              <a:buNone/>
              <a:defRPr b="0" i="0" sz="10319" u="none" cap="none" strike="noStrike">
                <a:solidFill>
                  <a:srgbClr val="011E3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grpSp>
        <p:nvGrpSpPr>
          <p:cNvPr id="16" name="Google Shape;16;p10"/>
          <p:cNvGrpSpPr/>
          <p:nvPr/>
        </p:nvGrpSpPr>
        <p:grpSpPr>
          <a:xfrm>
            <a:off x="324302" y="12183743"/>
            <a:ext cx="4942175" cy="1227458"/>
            <a:chOff x="0" y="0"/>
            <a:chExt cx="2301694" cy="571500"/>
          </a:xfrm>
        </p:grpSpPr>
        <p:sp>
          <p:nvSpPr>
            <p:cNvPr id="17" name="Google Shape;17;p10"/>
            <p:cNvSpPr/>
            <p:nvPr/>
          </p:nvSpPr>
          <p:spPr>
            <a:xfrm>
              <a:off x="0" y="0"/>
              <a:ext cx="2301694" cy="57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" name="Google Shape;18;p10"/>
            <p:cNvPicPr preferRelativeResize="0"/>
            <p:nvPr/>
          </p:nvPicPr>
          <p:blipFill rotWithShape="1">
            <a:blip r:embed="rId2">
              <a:alphaModFix/>
            </a:blip>
            <a:srcRect b="0" l="0" r="44449" t="0"/>
            <a:stretch/>
          </p:blipFill>
          <p:spPr>
            <a:xfrm>
              <a:off x="312965" y="96237"/>
              <a:ext cx="1675765" cy="3848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Google Shape;19;p10"/>
          <p:cNvSpPr/>
          <p:nvPr/>
        </p:nvSpPr>
        <p:spPr>
          <a:xfrm>
            <a:off x="24377650" y="307000"/>
            <a:ext cx="7380038" cy="15375464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EBEBEB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" name="Google Shape;20;p10"/>
          <p:cNvGrpSpPr/>
          <p:nvPr/>
        </p:nvGrpSpPr>
        <p:grpSpPr>
          <a:xfrm>
            <a:off x="19126568" y="7148643"/>
            <a:ext cx="7050132" cy="5714446"/>
            <a:chOff x="1659400" y="1572038"/>
            <a:chExt cx="970931" cy="786778"/>
          </a:xfrm>
        </p:grpSpPr>
        <p:sp>
          <p:nvSpPr>
            <p:cNvPr id="21" name="Google Shape;21;p10"/>
            <p:cNvSpPr/>
            <p:nvPr/>
          </p:nvSpPr>
          <p:spPr>
            <a:xfrm>
              <a:off x="2036634" y="1851797"/>
              <a:ext cx="593697" cy="420939"/>
            </a:xfrm>
            <a:custGeom>
              <a:rect b="b" l="l" r="r" t="t"/>
              <a:pathLst>
                <a:path extrusionOk="0" h="420939" w="593697">
                  <a:moveTo>
                    <a:pt x="578474" y="334860"/>
                  </a:moveTo>
                  <a:lnTo>
                    <a:pt x="578474" y="334860"/>
                  </a:lnTo>
                  <a:lnTo>
                    <a:pt x="578474" y="334860"/>
                  </a:lnTo>
                  <a:cubicBezTo>
                    <a:pt x="568960" y="325400"/>
                    <a:pt x="556591" y="319725"/>
                    <a:pt x="542320" y="319725"/>
                  </a:cubicBezTo>
                  <a:cubicBezTo>
                    <a:pt x="528048" y="319725"/>
                    <a:pt x="515679" y="325400"/>
                    <a:pt x="506165" y="334860"/>
                  </a:cubicBezTo>
                  <a:lnTo>
                    <a:pt x="506165" y="334860"/>
                  </a:lnTo>
                  <a:lnTo>
                    <a:pt x="506165" y="334860"/>
                  </a:lnTo>
                  <a:cubicBezTo>
                    <a:pt x="501408" y="339589"/>
                    <a:pt x="497602" y="345265"/>
                    <a:pt x="494748" y="351886"/>
                  </a:cubicBezTo>
                  <a:lnTo>
                    <a:pt x="71358" y="351886"/>
                  </a:lnTo>
                  <a:lnTo>
                    <a:pt x="71358" y="227023"/>
                  </a:lnTo>
                  <a:lnTo>
                    <a:pt x="71358" y="105944"/>
                  </a:lnTo>
                  <a:cubicBezTo>
                    <a:pt x="71358" y="103107"/>
                    <a:pt x="71358" y="100269"/>
                    <a:pt x="70406" y="98377"/>
                  </a:cubicBezTo>
                  <a:cubicBezTo>
                    <a:pt x="77066" y="95539"/>
                    <a:pt x="82775" y="91755"/>
                    <a:pt x="87532" y="87026"/>
                  </a:cubicBezTo>
                  <a:lnTo>
                    <a:pt x="87532" y="87026"/>
                  </a:lnTo>
                  <a:lnTo>
                    <a:pt x="87532" y="87026"/>
                  </a:lnTo>
                  <a:cubicBezTo>
                    <a:pt x="97047" y="77566"/>
                    <a:pt x="102755" y="65269"/>
                    <a:pt x="102755" y="51080"/>
                  </a:cubicBezTo>
                  <a:cubicBezTo>
                    <a:pt x="102755" y="36891"/>
                    <a:pt x="97047" y="24594"/>
                    <a:pt x="87532" y="15135"/>
                  </a:cubicBezTo>
                  <a:lnTo>
                    <a:pt x="87532" y="15135"/>
                  </a:lnTo>
                  <a:lnTo>
                    <a:pt x="87532" y="15135"/>
                  </a:lnTo>
                  <a:cubicBezTo>
                    <a:pt x="78018" y="5676"/>
                    <a:pt x="65649" y="0"/>
                    <a:pt x="51378" y="0"/>
                  </a:cubicBezTo>
                  <a:cubicBezTo>
                    <a:pt x="37106" y="0"/>
                    <a:pt x="24737" y="5676"/>
                    <a:pt x="15223" y="15135"/>
                  </a:cubicBezTo>
                  <a:lnTo>
                    <a:pt x="15223" y="15135"/>
                  </a:lnTo>
                  <a:lnTo>
                    <a:pt x="15223" y="15135"/>
                  </a:lnTo>
                  <a:cubicBezTo>
                    <a:pt x="5709" y="24594"/>
                    <a:pt x="0" y="36891"/>
                    <a:pt x="0" y="51080"/>
                  </a:cubicBezTo>
                  <a:cubicBezTo>
                    <a:pt x="0" y="65269"/>
                    <a:pt x="5709" y="77566"/>
                    <a:pt x="15223" y="87026"/>
                  </a:cubicBezTo>
                  <a:lnTo>
                    <a:pt x="15223" y="87026"/>
                  </a:lnTo>
                  <a:lnTo>
                    <a:pt x="15223" y="87026"/>
                  </a:lnTo>
                  <a:cubicBezTo>
                    <a:pt x="19980" y="91755"/>
                    <a:pt x="25689" y="95539"/>
                    <a:pt x="32349" y="98377"/>
                  </a:cubicBezTo>
                  <a:cubicBezTo>
                    <a:pt x="32349" y="101215"/>
                    <a:pt x="31397" y="104052"/>
                    <a:pt x="31397" y="105944"/>
                  </a:cubicBezTo>
                  <a:lnTo>
                    <a:pt x="31397" y="227023"/>
                  </a:lnTo>
                  <a:lnTo>
                    <a:pt x="31397" y="356616"/>
                  </a:lnTo>
                  <a:lnTo>
                    <a:pt x="31397" y="370805"/>
                  </a:lnTo>
                  <a:cubicBezTo>
                    <a:pt x="31397" y="381210"/>
                    <a:pt x="39960" y="390670"/>
                    <a:pt x="51378" y="390670"/>
                  </a:cubicBezTo>
                  <a:lnTo>
                    <a:pt x="495699" y="390670"/>
                  </a:lnTo>
                  <a:cubicBezTo>
                    <a:pt x="498554" y="396345"/>
                    <a:pt x="501408" y="402021"/>
                    <a:pt x="506165" y="405804"/>
                  </a:cubicBezTo>
                  <a:lnTo>
                    <a:pt x="506165" y="405804"/>
                  </a:lnTo>
                  <a:lnTo>
                    <a:pt x="506165" y="405804"/>
                  </a:lnTo>
                  <a:cubicBezTo>
                    <a:pt x="515679" y="415264"/>
                    <a:pt x="528048" y="420939"/>
                    <a:pt x="542320" y="420939"/>
                  </a:cubicBezTo>
                  <a:cubicBezTo>
                    <a:pt x="556591" y="420939"/>
                    <a:pt x="568960" y="415264"/>
                    <a:pt x="578474" y="405804"/>
                  </a:cubicBezTo>
                  <a:lnTo>
                    <a:pt x="578474" y="405804"/>
                  </a:lnTo>
                  <a:lnTo>
                    <a:pt x="578474" y="405804"/>
                  </a:lnTo>
                  <a:cubicBezTo>
                    <a:pt x="587989" y="396345"/>
                    <a:pt x="593697" y="384048"/>
                    <a:pt x="593697" y="369859"/>
                  </a:cubicBezTo>
                  <a:cubicBezTo>
                    <a:pt x="592746" y="356616"/>
                    <a:pt x="587037" y="344319"/>
                    <a:pt x="578474" y="334860"/>
                  </a:cubicBezTo>
                  <a:close/>
                  <a:moveTo>
                    <a:pt x="37106" y="35945"/>
                  </a:moveTo>
                  <a:lnTo>
                    <a:pt x="37106" y="35945"/>
                  </a:lnTo>
                  <a:cubicBezTo>
                    <a:pt x="40912" y="32162"/>
                    <a:pt x="45669" y="30270"/>
                    <a:pt x="52329" y="30270"/>
                  </a:cubicBezTo>
                  <a:cubicBezTo>
                    <a:pt x="58038" y="30270"/>
                    <a:pt x="63746" y="32162"/>
                    <a:pt x="67552" y="35945"/>
                  </a:cubicBezTo>
                  <a:lnTo>
                    <a:pt x="67552" y="35945"/>
                  </a:lnTo>
                  <a:cubicBezTo>
                    <a:pt x="71358" y="39729"/>
                    <a:pt x="73261" y="44459"/>
                    <a:pt x="73261" y="51080"/>
                  </a:cubicBezTo>
                  <a:cubicBezTo>
                    <a:pt x="73261" y="56756"/>
                    <a:pt x="71358" y="62431"/>
                    <a:pt x="67552" y="66215"/>
                  </a:cubicBezTo>
                  <a:lnTo>
                    <a:pt x="67552" y="66215"/>
                  </a:lnTo>
                  <a:cubicBezTo>
                    <a:pt x="63746" y="69999"/>
                    <a:pt x="58989" y="71891"/>
                    <a:pt x="52329" y="71891"/>
                  </a:cubicBezTo>
                  <a:cubicBezTo>
                    <a:pt x="46620" y="71891"/>
                    <a:pt x="40912" y="69999"/>
                    <a:pt x="37106" y="66215"/>
                  </a:cubicBezTo>
                  <a:lnTo>
                    <a:pt x="37106" y="66215"/>
                  </a:lnTo>
                  <a:cubicBezTo>
                    <a:pt x="33300" y="62431"/>
                    <a:pt x="31397" y="57702"/>
                    <a:pt x="31397" y="51080"/>
                  </a:cubicBezTo>
                  <a:cubicBezTo>
                    <a:pt x="30446" y="45405"/>
                    <a:pt x="33300" y="39729"/>
                    <a:pt x="37106" y="35945"/>
                  </a:cubicBezTo>
                  <a:close/>
                  <a:moveTo>
                    <a:pt x="556591" y="385940"/>
                  </a:moveTo>
                  <a:lnTo>
                    <a:pt x="556591" y="385940"/>
                  </a:lnTo>
                  <a:cubicBezTo>
                    <a:pt x="552786" y="389724"/>
                    <a:pt x="547077" y="391615"/>
                    <a:pt x="541368" y="391615"/>
                  </a:cubicBezTo>
                  <a:cubicBezTo>
                    <a:pt x="535660" y="391615"/>
                    <a:pt x="529951" y="389724"/>
                    <a:pt x="526145" y="385940"/>
                  </a:cubicBezTo>
                  <a:lnTo>
                    <a:pt x="526145" y="385940"/>
                  </a:lnTo>
                  <a:cubicBezTo>
                    <a:pt x="522340" y="382156"/>
                    <a:pt x="520437" y="377427"/>
                    <a:pt x="520437" y="370805"/>
                  </a:cubicBezTo>
                  <a:cubicBezTo>
                    <a:pt x="520437" y="365129"/>
                    <a:pt x="522340" y="359454"/>
                    <a:pt x="526145" y="355670"/>
                  </a:cubicBezTo>
                  <a:lnTo>
                    <a:pt x="526145" y="355670"/>
                  </a:lnTo>
                  <a:cubicBezTo>
                    <a:pt x="529951" y="351886"/>
                    <a:pt x="534708" y="349994"/>
                    <a:pt x="541368" y="349994"/>
                  </a:cubicBezTo>
                  <a:cubicBezTo>
                    <a:pt x="547077" y="349994"/>
                    <a:pt x="552786" y="351886"/>
                    <a:pt x="556591" y="355670"/>
                  </a:cubicBezTo>
                  <a:lnTo>
                    <a:pt x="556591" y="355670"/>
                  </a:lnTo>
                  <a:cubicBezTo>
                    <a:pt x="560397" y="359454"/>
                    <a:pt x="562300" y="364183"/>
                    <a:pt x="562300" y="370805"/>
                  </a:cubicBezTo>
                  <a:cubicBezTo>
                    <a:pt x="563251" y="376481"/>
                    <a:pt x="560397" y="382156"/>
                    <a:pt x="556591" y="385940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10"/>
            <p:cNvSpPr/>
            <p:nvPr/>
          </p:nvSpPr>
          <p:spPr>
            <a:xfrm>
              <a:off x="1659400" y="1572038"/>
              <a:ext cx="753052" cy="786778"/>
            </a:xfrm>
            <a:custGeom>
              <a:rect b="b" l="l" r="r" t="t"/>
              <a:pathLst>
                <a:path extrusionOk="0" h="786778" w="753052">
                  <a:moveTo>
                    <a:pt x="742587" y="262732"/>
                  </a:moveTo>
                  <a:lnTo>
                    <a:pt x="385797" y="3547"/>
                  </a:lnTo>
                  <a:cubicBezTo>
                    <a:pt x="379137" y="-1182"/>
                    <a:pt x="370574" y="-1182"/>
                    <a:pt x="364866" y="3547"/>
                  </a:cubicBezTo>
                  <a:lnTo>
                    <a:pt x="7125" y="263678"/>
                  </a:lnTo>
                  <a:cubicBezTo>
                    <a:pt x="-487" y="269354"/>
                    <a:pt x="-2389" y="280705"/>
                    <a:pt x="3319" y="288273"/>
                  </a:cubicBezTo>
                  <a:cubicBezTo>
                    <a:pt x="7125" y="293002"/>
                    <a:pt x="11882" y="295840"/>
                    <a:pt x="17591" y="295840"/>
                  </a:cubicBezTo>
                  <a:lnTo>
                    <a:pt x="17591" y="295840"/>
                  </a:lnTo>
                  <a:lnTo>
                    <a:pt x="136521" y="295840"/>
                  </a:lnTo>
                  <a:lnTo>
                    <a:pt x="136521" y="295840"/>
                  </a:lnTo>
                  <a:lnTo>
                    <a:pt x="272576" y="295840"/>
                  </a:lnTo>
                  <a:lnTo>
                    <a:pt x="272576" y="403676"/>
                  </a:lnTo>
                  <a:cubicBezTo>
                    <a:pt x="265916" y="406514"/>
                    <a:pt x="259256" y="410298"/>
                    <a:pt x="254499" y="415027"/>
                  </a:cubicBezTo>
                  <a:lnTo>
                    <a:pt x="254499" y="415027"/>
                  </a:lnTo>
                  <a:lnTo>
                    <a:pt x="254499" y="415027"/>
                  </a:lnTo>
                  <a:cubicBezTo>
                    <a:pt x="244985" y="424487"/>
                    <a:pt x="239276" y="436784"/>
                    <a:pt x="239276" y="450973"/>
                  </a:cubicBezTo>
                  <a:cubicBezTo>
                    <a:pt x="239276" y="465162"/>
                    <a:pt x="244985" y="477459"/>
                    <a:pt x="254499" y="486918"/>
                  </a:cubicBezTo>
                  <a:lnTo>
                    <a:pt x="254499" y="486918"/>
                  </a:lnTo>
                  <a:lnTo>
                    <a:pt x="254499" y="486918"/>
                  </a:lnTo>
                  <a:cubicBezTo>
                    <a:pt x="264013" y="496377"/>
                    <a:pt x="276382" y="502053"/>
                    <a:pt x="290654" y="502053"/>
                  </a:cubicBezTo>
                  <a:cubicBezTo>
                    <a:pt x="304925" y="502053"/>
                    <a:pt x="317294" y="496377"/>
                    <a:pt x="326808" y="486918"/>
                  </a:cubicBezTo>
                  <a:lnTo>
                    <a:pt x="326808" y="486918"/>
                  </a:lnTo>
                  <a:lnTo>
                    <a:pt x="326808" y="486918"/>
                  </a:lnTo>
                  <a:cubicBezTo>
                    <a:pt x="336323" y="477459"/>
                    <a:pt x="342031" y="465162"/>
                    <a:pt x="342031" y="450973"/>
                  </a:cubicBezTo>
                  <a:cubicBezTo>
                    <a:pt x="342031" y="436784"/>
                    <a:pt x="336323" y="424487"/>
                    <a:pt x="326808" y="415027"/>
                  </a:cubicBezTo>
                  <a:lnTo>
                    <a:pt x="326808" y="415027"/>
                  </a:lnTo>
                  <a:lnTo>
                    <a:pt x="326808" y="415027"/>
                  </a:lnTo>
                  <a:cubicBezTo>
                    <a:pt x="322051" y="410298"/>
                    <a:pt x="315391" y="406514"/>
                    <a:pt x="308731" y="403676"/>
                  </a:cubicBezTo>
                  <a:lnTo>
                    <a:pt x="308731" y="277867"/>
                  </a:lnTo>
                  <a:cubicBezTo>
                    <a:pt x="308731" y="268408"/>
                    <a:pt x="301119" y="259895"/>
                    <a:pt x="290654" y="259895"/>
                  </a:cubicBezTo>
                  <a:lnTo>
                    <a:pt x="137472" y="259895"/>
                  </a:lnTo>
                  <a:cubicBezTo>
                    <a:pt x="137472" y="259895"/>
                    <a:pt x="137472" y="259895"/>
                    <a:pt x="137472" y="259895"/>
                  </a:cubicBezTo>
                  <a:lnTo>
                    <a:pt x="72774" y="259895"/>
                  </a:lnTo>
                  <a:lnTo>
                    <a:pt x="376283" y="39493"/>
                  </a:lnTo>
                  <a:lnTo>
                    <a:pt x="679792" y="259895"/>
                  </a:lnTo>
                  <a:lnTo>
                    <a:pt x="615094" y="259895"/>
                  </a:lnTo>
                  <a:cubicBezTo>
                    <a:pt x="605580" y="259895"/>
                    <a:pt x="597017" y="267462"/>
                    <a:pt x="597017" y="277867"/>
                  </a:cubicBezTo>
                  <a:lnTo>
                    <a:pt x="597017" y="502053"/>
                  </a:lnTo>
                  <a:lnTo>
                    <a:pt x="597017" y="555971"/>
                  </a:lnTo>
                  <a:cubicBezTo>
                    <a:pt x="597017" y="555971"/>
                    <a:pt x="597017" y="555971"/>
                    <a:pt x="597017" y="555971"/>
                  </a:cubicBezTo>
                  <a:lnTo>
                    <a:pt x="597017" y="686509"/>
                  </a:lnTo>
                  <a:cubicBezTo>
                    <a:pt x="597017" y="687455"/>
                    <a:pt x="597017" y="687455"/>
                    <a:pt x="597017" y="688401"/>
                  </a:cubicBezTo>
                  <a:cubicBezTo>
                    <a:pt x="590357" y="691239"/>
                    <a:pt x="583697" y="695023"/>
                    <a:pt x="578939" y="699753"/>
                  </a:cubicBezTo>
                  <a:lnTo>
                    <a:pt x="578939" y="699753"/>
                  </a:lnTo>
                  <a:lnTo>
                    <a:pt x="578939" y="699753"/>
                  </a:lnTo>
                  <a:cubicBezTo>
                    <a:pt x="569425" y="709212"/>
                    <a:pt x="563716" y="721509"/>
                    <a:pt x="563716" y="735698"/>
                  </a:cubicBezTo>
                  <a:cubicBezTo>
                    <a:pt x="563716" y="749887"/>
                    <a:pt x="569425" y="762184"/>
                    <a:pt x="578939" y="771643"/>
                  </a:cubicBezTo>
                  <a:lnTo>
                    <a:pt x="578939" y="771643"/>
                  </a:lnTo>
                  <a:lnTo>
                    <a:pt x="578939" y="771643"/>
                  </a:lnTo>
                  <a:cubicBezTo>
                    <a:pt x="588454" y="781103"/>
                    <a:pt x="600822" y="786778"/>
                    <a:pt x="615094" y="786778"/>
                  </a:cubicBezTo>
                  <a:cubicBezTo>
                    <a:pt x="629366" y="786778"/>
                    <a:pt x="641734" y="781103"/>
                    <a:pt x="651249" y="771643"/>
                  </a:cubicBezTo>
                  <a:lnTo>
                    <a:pt x="651249" y="771643"/>
                  </a:lnTo>
                  <a:lnTo>
                    <a:pt x="651249" y="771643"/>
                  </a:lnTo>
                  <a:cubicBezTo>
                    <a:pt x="660763" y="762184"/>
                    <a:pt x="666472" y="749887"/>
                    <a:pt x="666472" y="735698"/>
                  </a:cubicBezTo>
                  <a:cubicBezTo>
                    <a:pt x="666472" y="721509"/>
                    <a:pt x="660763" y="709212"/>
                    <a:pt x="651249" y="699753"/>
                  </a:cubicBezTo>
                  <a:lnTo>
                    <a:pt x="651249" y="699753"/>
                  </a:lnTo>
                  <a:lnTo>
                    <a:pt x="651249" y="699753"/>
                  </a:lnTo>
                  <a:cubicBezTo>
                    <a:pt x="646491" y="695023"/>
                    <a:pt x="639831" y="691239"/>
                    <a:pt x="633171" y="688401"/>
                  </a:cubicBezTo>
                  <a:cubicBezTo>
                    <a:pt x="633171" y="687455"/>
                    <a:pt x="633171" y="687455"/>
                    <a:pt x="633171" y="686509"/>
                  </a:cubicBezTo>
                  <a:lnTo>
                    <a:pt x="633171" y="602322"/>
                  </a:lnTo>
                  <a:cubicBezTo>
                    <a:pt x="633171" y="607051"/>
                    <a:pt x="634123" y="602322"/>
                    <a:pt x="633171" y="596646"/>
                  </a:cubicBezTo>
                  <a:lnTo>
                    <a:pt x="633171" y="555971"/>
                  </a:lnTo>
                  <a:cubicBezTo>
                    <a:pt x="633171" y="555971"/>
                    <a:pt x="633171" y="555971"/>
                    <a:pt x="633171" y="555971"/>
                  </a:cubicBezTo>
                  <a:lnTo>
                    <a:pt x="633171" y="502053"/>
                  </a:lnTo>
                  <a:lnTo>
                    <a:pt x="633171" y="295840"/>
                  </a:lnTo>
                  <a:lnTo>
                    <a:pt x="734975" y="295840"/>
                  </a:lnTo>
                  <a:cubicBezTo>
                    <a:pt x="744490" y="295840"/>
                    <a:pt x="753053" y="288273"/>
                    <a:pt x="753053" y="277867"/>
                  </a:cubicBezTo>
                  <a:cubicBezTo>
                    <a:pt x="751150" y="272192"/>
                    <a:pt x="747344" y="266516"/>
                    <a:pt x="742587" y="262732"/>
                  </a:cubicBezTo>
                  <a:close/>
                  <a:moveTo>
                    <a:pt x="305877" y="465162"/>
                  </a:moveTo>
                  <a:lnTo>
                    <a:pt x="305877" y="465162"/>
                  </a:lnTo>
                  <a:cubicBezTo>
                    <a:pt x="302071" y="468945"/>
                    <a:pt x="296362" y="470837"/>
                    <a:pt x="290654" y="470837"/>
                  </a:cubicBezTo>
                  <a:cubicBezTo>
                    <a:pt x="284945" y="470837"/>
                    <a:pt x="279236" y="468945"/>
                    <a:pt x="275431" y="465162"/>
                  </a:cubicBezTo>
                  <a:lnTo>
                    <a:pt x="275431" y="465162"/>
                  </a:lnTo>
                  <a:cubicBezTo>
                    <a:pt x="271625" y="461378"/>
                    <a:pt x="269722" y="456648"/>
                    <a:pt x="269722" y="450027"/>
                  </a:cubicBezTo>
                  <a:cubicBezTo>
                    <a:pt x="269722" y="444351"/>
                    <a:pt x="271625" y="438676"/>
                    <a:pt x="275431" y="434892"/>
                  </a:cubicBezTo>
                  <a:lnTo>
                    <a:pt x="275431" y="434892"/>
                  </a:lnTo>
                  <a:cubicBezTo>
                    <a:pt x="279236" y="431108"/>
                    <a:pt x="283994" y="429216"/>
                    <a:pt x="290654" y="429216"/>
                  </a:cubicBezTo>
                  <a:cubicBezTo>
                    <a:pt x="296362" y="429216"/>
                    <a:pt x="302071" y="431108"/>
                    <a:pt x="305877" y="434892"/>
                  </a:cubicBezTo>
                  <a:lnTo>
                    <a:pt x="305877" y="434892"/>
                  </a:lnTo>
                  <a:cubicBezTo>
                    <a:pt x="309682" y="438676"/>
                    <a:pt x="311585" y="443405"/>
                    <a:pt x="311585" y="450027"/>
                  </a:cubicBezTo>
                  <a:cubicBezTo>
                    <a:pt x="311585" y="456648"/>
                    <a:pt x="309682" y="461378"/>
                    <a:pt x="305877" y="465162"/>
                  </a:cubicBezTo>
                  <a:close/>
                  <a:moveTo>
                    <a:pt x="628414" y="749887"/>
                  </a:moveTo>
                  <a:lnTo>
                    <a:pt x="628414" y="749887"/>
                  </a:lnTo>
                  <a:cubicBezTo>
                    <a:pt x="624608" y="753671"/>
                    <a:pt x="618900" y="755562"/>
                    <a:pt x="613191" y="755562"/>
                  </a:cubicBezTo>
                  <a:cubicBezTo>
                    <a:pt x="607482" y="755562"/>
                    <a:pt x="601774" y="753671"/>
                    <a:pt x="597968" y="749887"/>
                  </a:cubicBezTo>
                  <a:lnTo>
                    <a:pt x="597968" y="749887"/>
                  </a:lnTo>
                  <a:cubicBezTo>
                    <a:pt x="594162" y="746103"/>
                    <a:pt x="592259" y="741374"/>
                    <a:pt x="592259" y="734752"/>
                  </a:cubicBezTo>
                  <a:cubicBezTo>
                    <a:pt x="592259" y="729076"/>
                    <a:pt x="594162" y="723401"/>
                    <a:pt x="597968" y="719617"/>
                  </a:cubicBezTo>
                  <a:lnTo>
                    <a:pt x="597968" y="719617"/>
                  </a:lnTo>
                  <a:cubicBezTo>
                    <a:pt x="601774" y="715833"/>
                    <a:pt x="606531" y="713942"/>
                    <a:pt x="613191" y="713942"/>
                  </a:cubicBezTo>
                  <a:cubicBezTo>
                    <a:pt x="618900" y="713942"/>
                    <a:pt x="624608" y="715833"/>
                    <a:pt x="628414" y="719617"/>
                  </a:cubicBezTo>
                  <a:lnTo>
                    <a:pt x="628414" y="719617"/>
                  </a:lnTo>
                  <a:cubicBezTo>
                    <a:pt x="632220" y="723401"/>
                    <a:pt x="634123" y="728130"/>
                    <a:pt x="634123" y="734752"/>
                  </a:cubicBezTo>
                  <a:cubicBezTo>
                    <a:pt x="634123" y="741374"/>
                    <a:pt x="632220" y="746103"/>
                    <a:pt x="628414" y="749887"/>
                  </a:cubicBezTo>
                  <a:close/>
                </a:path>
              </a:pathLst>
            </a:custGeom>
            <a:solidFill>
              <a:schemeClr val="lt1">
                <a:alpha val="12549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99"/>
                <a:buFont typeface="Calibri"/>
                <a:buNone/>
              </a:pPr>
              <a:r>
                <a:t/>
              </a:r>
              <a:endPara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Google Shape;23;p10"/>
          <p:cNvSpPr/>
          <p:nvPr>
            <p:ph idx="3" type="pic"/>
          </p:nvPr>
        </p:nvSpPr>
        <p:spPr>
          <a:xfrm>
            <a:off x="11434771" y="846948"/>
            <a:ext cx="11961896" cy="910296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4" name="Google Shape;24;p10"/>
          <p:cNvSpPr/>
          <p:nvPr/>
        </p:nvSpPr>
        <p:spPr>
          <a:xfrm>
            <a:off x="13803843" y="11171807"/>
            <a:ext cx="10512016" cy="1513262"/>
          </a:xfrm>
          <a:custGeom>
            <a:rect b="b" l="l" r="r" t="t"/>
            <a:pathLst>
              <a:path extrusionOk="0" h="6806308" w="7600392">
                <a:moveTo>
                  <a:pt x="0" y="0"/>
                </a:moveTo>
                <a:lnTo>
                  <a:pt x="7600393" y="0"/>
                </a:lnTo>
                <a:lnTo>
                  <a:pt x="7600393" y="6806308"/>
                </a:lnTo>
                <a:lnTo>
                  <a:pt x="0" y="6806308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ctr" bIns="91375" lIns="182800" spcFirstLastPara="1" rIns="182800" wrap="square" tIns="913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37"/>
              <a:buFont typeface="Calibri"/>
              <a:buNone/>
            </a:pPr>
            <a:r>
              <a:t/>
            </a:r>
            <a:endParaRPr b="0" i="0" sz="4137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10"/>
          <p:cNvSpPr txBox="1"/>
          <p:nvPr>
            <p:ph idx="4" type="body"/>
          </p:nvPr>
        </p:nvSpPr>
        <p:spPr>
          <a:xfrm>
            <a:off x="16124261" y="11222788"/>
            <a:ext cx="6951367" cy="1462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marR="0" algn="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5599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4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39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35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6" name="Google Shape;2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2581" y="1138435"/>
            <a:ext cx="8807790" cy="3361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 Slide">
  <p:cSld name="Default Slid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bg>
      <p:bgPr>
        <a:solidFill>
          <a:schemeClr val="lt1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b="0" sz="20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30" name="Google Shape;30;p12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Main Title &amp; Subtitle">
  <p:cSld name="3_Main Title &amp; Subtitl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/>
          <p:nvPr>
            <p:ph idx="1" type="body"/>
          </p:nvPr>
        </p:nvSpPr>
        <p:spPr>
          <a:xfrm>
            <a:off x="1015740" y="1802287"/>
            <a:ext cx="22309823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666"/>
              <a:buNone/>
              <a:defRPr b="0" sz="2666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99"/>
              <a:buNone/>
              <a:defRPr sz="3199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66"/>
              <a:buNone/>
              <a:defRPr sz="2666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99"/>
              <a:buNone/>
              <a:defRPr sz="2399"/>
            </a:lvl9pPr>
          </a:lstStyle>
          <a:p/>
        </p:txBody>
      </p:sp>
      <p:sp>
        <p:nvSpPr>
          <p:cNvPr id="33" name="Google Shape;33;p13"/>
          <p:cNvSpPr txBox="1"/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6932"/>
              <a:buFont typeface="Montserrat"/>
              <a:buNone/>
              <a:defRPr sz="6932">
                <a:solidFill>
                  <a:srgbClr val="81869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2_Main Title &amp; Subtitle">
    <p:bg>
      <p:bgPr>
        <a:solidFill>
          <a:schemeClr val="lt1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1869D"/>
              </a:buClr>
              <a:buSzPts val="2000"/>
              <a:buNone/>
              <a:defRPr b="0" sz="20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9pPr>
          </a:lstStyle>
          <a:p/>
        </p:txBody>
      </p:sp>
      <p:sp>
        <p:nvSpPr>
          <p:cNvPr id="36" name="Google Shape;36;p14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5200"/>
              <a:buFont typeface="Calibri"/>
              <a:buNone/>
              <a:defRPr sz="5200">
                <a:solidFill>
                  <a:srgbClr val="81869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25" spcFirstLastPara="1" rIns="182825" wrap="square" tIns="914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Font typeface="Montserrat"/>
              <a:buNone/>
              <a:defRPr b="1" i="0" sz="7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rmAutofit/>
          </a:bodyPr>
          <a:lstStyle>
            <a:lvl1pPr indent="-482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810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ilsole24ore.com/art/trovare-proprio-mentore-camminare-strada-piu-giusta-AEQd6oRB" TargetMode="External"/><Relationship Id="rId4" Type="http://schemas.openxmlformats.org/officeDocument/2006/relationships/hyperlink" Target="https://asvis.it/approfondimenti/22-11208/greencomp-il-quadro-europeo-delle-competenze-per-la-sostenibilita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>
            <p:ph idx="1" type="body"/>
          </p:nvPr>
        </p:nvSpPr>
        <p:spPr>
          <a:xfrm>
            <a:off x="1151474" y="7845435"/>
            <a:ext cx="6706253" cy="2016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885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b="0" lang="en-US"/>
              <a:t>Projecto Housing Care</a:t>
            </a:r>
            <a:endParaRPr/>
          </a:p>
        </p:txBody>
      </p:sp>
      <p:sp>
        <p:nvSpPr>
          <p:cNvPr id="43" name="Google Shape;43;p1"/>
          <p:cNvSpPr txBox="1"/>
          <p:nvPr>
            <p:ph idx="2" type="body"/>
          </p:nvPr>
        </p:nvSpPr>
        <p:spPr>
          <a:xfrm>
            <a:off x="680273" y="6195623"/>
            <a:ext cx="11291459" cy="2721491"/>
          </a:xfrm>
          <a:prstGeom prst="rect">
            <a:avLst/>
          </a:prstGeom>
          <a:noFill/>
          <a:ln>
            <a:noFill/>
          </a:ln>
        </p:spPr>
        <p:txBody>
          <a:bodyPr anchorCtr="0" anchor="t" bIns="91375" lIns="182800" spcFirstLastPara="1" rIns="182800" wrap="square" tIns="913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/>
              <a:t>Marco y guía del kit pedagógico</a:t>
            </a:r>
            <a:endParaRPr/>
          </a:p>
        </p:txBody>
      </p:sp>
      <p:pic>
        <p:nvPicPr>
          <p:cNvPr id="44" name="Google Shape;44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6180" r="6180" t="0"/>
          <a:stretch/>
        </p:blipFill>
        <p:spPr>
          <a:xfrm>
            <a:off x="11434771" y="848515"/>
            <a:ext cx="11961892" cy="910059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45" name="Google Shape;45;p1"/>
          <p:cNvSpPr txBox="1"/>
          <p:nvPr>
            <p:ph idx="4" type="body"/>
          </p:nvPr>
        </p:nvSpPr>
        <p:spPr>
          <a:xfrm>
            <a:off x="15832506" y="11221651"/>
            <a:ext cx="7243113" cy="14618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375" lIns="182800" spcFirstLastPara="1" rIns="182800" wrap="square" tIns="91375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﻿www.housingcare.net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>
            <p:ph idx="1" type="body"/>
          </p:nvPr>
        </p:nvSpPr>
        <p:spPr>
          <a:xfrm>
            <a:off x="3820464" y="1460750"/>
            <a:ext cx="16736725" cy="959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1869D"/>
              </a:buClr>
              <a:buSzPts val="3200"/>
              <a:buNone/>
            </a:pPr>
            <a:r>
              <a:rPr lang="en-US" sz="3200"/>
              <a:t>Secuencia de las principales actividades realizadas por los tutores</a:t>
            </a:r>
            <a:endParaRPr sz="3200"/>
          </a:p>
        </p:txBody>
      </p:sp>
      <p:sp>
        <p:nvSpPr>
          <p:cNvPr id="52" name="Google Shape;52;p3"/>
          <p:cNvSpPr txBox="1"/>
          <p:nvPr>
            <p:ph type="title"/>
          </p:nvPr>
        </p:nvSpPr>
        <p:spPr>
          <a:xfrm>
            <a:off x="3901429" y="354818"/>
            <a:ext cx="16736725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626D"/>
              </a:buClr>
              <a:buSzPts val="5200"/>
              <a:buFont typeface="Calibri"/>
              <a:buNone/>
            </a:pPr>
            <a:r>
              <a:rPr lang="en-US">
                <a:solidFill>
                  <a:srgbClr val="5B626D"/>
                </a:solidFill>
              </a:rPr>
              <a:t>Recorrido del tutor</a:t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1982886" y="3950220"/>
            <a:ext cx="21677054" cy="7920785"/>
          </a:xfrm>
          <a:custGeom>
            <a:rect b="b" l="l" r="r" t="t"/>
            <a:pathLst>
              <a:path extrusionOk="0" h="1257" w="3608">
                <a:moveTo>
                  <a:pt x="3491" y="335"/>
                </a:moveTo>
                <a:cubicBezTo>
                  <a:pt x="3086" y="1034"/>
                  <a:pt x="3086" y="1034"/>
                  <a:pt x="3086" y="1034"/>
                </a:cubicBezTo>
                <a:cubicBezTo>
                  <a:pt x="3037" y="1118"/>
                  <a:pt x="2930" y="1146"/>
                  <a:pt x="2847" y="1098"/>
                </a:cubicBezTo>
                <a:cubicBezTo>
                  <a:pt x="2846" y="1098"/>
                  <a:pt x="2846" y="1098"/>
                  <a:pt x="2846" y="1098"/>
                </a:cubicBezTo>
                <a:cubicBezTo>
                  <a:pt x="2806" y="1074"/>
                  <a:pt x="2777" y="1037"/>
                  <a:pt x="2764" y="991"/>
                </a:cubicBezTo>
                <a:cubicBezTo>
                  <a:pt x="2752" y="946"/>
                  <a:pt x="2759" y="899"/>
                  <a:pt x="2782" y="858"/>
                </a:cubicBezTo>
                <a:cubicBezTo>
                  <a:pt x="2936" y="592"/>
                  <a:pt x="2936" y="592"/>
                  <a:pt x="2936" y="592"/>
                </a:cubicBezTo>
                <a:cubicBezTo>
                  <a:pt x="2978" y="521"/>
                  <a:pt x="2989" y="437"/>
                  <a:pt x="2968" y="357"/>
                </a:cubicBezTo>
                <a:cubicBezTo>
                  <a:pt x="2946" y="277"/>
                  <a:pt x="2895" y="210"/>
                  <a:pt x="2823" y="168"/>
                </a:cubicBezTo>
                <a:cubicBezTo>
                  <a:pt x="2823" y="168"/>
                  <a:pt x="2823" y="168"/>
                  <a:pt x="2823" y="168"/>
                </a:cubicBezTo>
                <a:cubicBezTo>
                  <a:pt x="2675" y="83"/>
                  <a:pt x="2485" y="133"/>
                  <a:pt x="2400" y="281"/>
                </a:cubicBezTo>
                <a:cubicBezTo>
                  <a:pt x="1987" y="993"/>
                  <a:pt x="1987" y="993"/>
                  <a:pt x="1987" y="993"/>
                </a:cubicBezTo>
                <a:cubicBezTo>
                  <a:pt x="1939" y="1076"/>
                  <a:pt x="1832" y="1105"/>
                  <a:pt x="1748" y="1057"/>
                </a:cubicBezTo>
                <a:cubicBezTo>
                  <a:pt x="1748" y="1056"/>
                  <a:pt x="1748" y="1056"/>
                  <a:pt x="1748" y="1056"/>
                </a:cubicBezTo>
                <a:cubicBezTo>
                  <a:pt x="1707" y="1033"/>
                  <a:pt x="1678" y="995"/>
                  <a:pt x="1666" y="950"/>
                </a:cubicBezTo>
                <a:cubicBezTo>
                  <a:pt x="1654" y="904"/>
                  <a:pt x="1660" y="857"/>
                  <a:pt x="1684" y="816"/>
                </a:cubicBezTo>
                <a:cubicBezTo>
                  <a:pt x="1838" y="551"/>
                  <a:pt x="1838" y="551"/>
                  <a:pt x="1838" y="551"/>
                </a:cubicBezTo>
                <a:cubicBezTo>
                  <a:pt x="1880" y="479"/>
                  <a:pt x="1891" y="396"/>
                  <a:pt x="1869" y="315"/>
                </a:cubicBezTo>
                <a:cubicBezTo>
                  <a:pt x="1848" y="235"/>
                  <a:pt x="1797" y="168"/>
                  <a:pt x="1725" y="127"/>
                </a:cubicBezTo>
                <a:cubicBezTo>
                  <a:pt x="1725" y="127"/>
                  <a:pt x="1725" y="127"/>
                  <a:pt x="1725" y="127"/>
                </a:cubicBezTo>
                <a:cubicBezTo>
                  <a:pt x="1577" y="41"/>
                  <a:pt x="1387" y="92"/>
                  <a:pt x="1301" y="240"/>
                </a:cubicBezTo>
                <a:cubicBezTo>
                  <a:pt x="889" y="951"/>
                  <a:pt x="889" y="951"/>
                  <a:pt x="889" y="951"/>
                </a:cubicBezTo>
                <a:cubicBezTo>
                  <a:pt x="841" y="1035"/>
                  <a:pt x="733" y="1063"/>
                  <a:pt x="650" y="1015"/>
                </a:cubicBezTo>
                <a:cubicBezTo>
                  <a:pt x="649" y="1015"/>
                  <a:pt x="649" y="1015"/>
                  <a:pt x="649" y="1015"/>
                </a:cubicBezTo>
                <a:cubicBezTo>
                  <a:pt x="609" y="991"/>
                  <a:pt x="580" y="953"/>
                  <a:pt x="568" y="908"/>
                </a:cubicBezTo>
                <a:cubicBezTo>
                  <a:pt x="556" y="863"/>
                  <a:pt x="562" y="816"/>
                  <a:pt x="585" y="775"/>
                </a:cubicBezTo>
                <a:cubicBezTo>
                  <a:pt x="740" y="510"/>
                  <a:pt x="740" y="510"/>
                  <a:pt x="740" y="510"/>
                </a:cubicBezTo>
                <a:cubicBezTo>
                  <a:pt x="781" y="438"/>
                  <a:pt x="792" y="354"/>
                  <a:pt x="771" y="274"/>
                </a:cubicBezTo>
                <a:cubicBezTo>
                  <a:pt x="750" y="194"/>
                  <a:pt x="698" y="127"/>
                  <a:pt x="626" y="85"/>
                </a:cubicBezTo>
                <a:cubicBezTo>
                  <a:pt x="478" y="0"/>
                  <a:pt x="288" y="51"/>
                  <a:pt x="203" y="199"/>
                </a:cubicBezTo>
                <a:cubicBezTo>
                  <a:pt x="0" y="550"/>
                  <a:pt x="0" y="550"/>
                  <a:pt x="0" y="550"/>
                </a:cubicBezTo>
                <a:cubicBezTo>
                  <a:pt x="60" y="585"/>
                  <a:pt x="60" y="585"/>
                  <a:pt x="60" y="585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62" y="586"/>
                  <a:pt x="62" y="586"/>
                  <a:pt x="62" y="586"/>
                </a:cubicBezTo>
                <a:cubicBezTo>
                  <a:pt x="117" y="618"/>
                  <a:pt x="117" y="618"/>
                  <a:pt x="117" y="618"/>
                </a:cubicBezTo>
                <a:cubicBezTo>
                  <a:pt x="320" y="266"/>
                  <a:pt x="320" y="266"/>
                  <a:pt x="320" y="266"/>
                </a:cubicBezTo>
                <a:cubicBezTo>
                  <a:pt x="368" y="182"/>
                  <a:pt x="475" y="154"/>
                  <a:pt x="559" y="202"/>
                </a:cubicBezTo>
                <a:cubicBezTo>
                  <a:pt x="600" y="225"/>
                  <a:pt x="629" y="263"/>
                  <a:pt x="641" y="309"/>
                </a:cubicBezTo>
                <a:cubicBezTo>
                  <a:pt x="653" y="354"/>
                  <a:pt x="646" y="401"/>
                  <a:pt x="623" y="442"/>
                </a:cubicBezTo>
                <a:cubicBezTo>
                  <a:pt x="469" y="707"/>
                  <a:pt x="469" y="707"/>
                  <a:pt x="469" y="707"/>
                </a:cubicBezTo>
                <a:cubicBezTo>
                  <a:pt x="427" y="779"/>
                  <a:pt x="416" y="863"/>
                  <a:pt x="437" y="943"/>
                </a:cubicBezTo>
                <a:cubicBezTo>
                  <a:pt x="459" y="1023"/>
                  <a:pt x="510" y="1090"/>
                  <a:pt x="582" y="1132"/>
                </a:cubicBezTo>
                <a:cubicBezTo>
                  <a:pt x="582" y="1132"/>
                  <a:pt x="582" y="1132"/>
                  <a:pt x="582" y="1132"/>
                </a:cubicBezTo>
                <a:cubicBezTo>
                  <a:pt x="631" y="1160"/>
                  <a:pt x="684" y="1173"/>
                  <a:pt x="737" y="1173"/>
                </a:cubicBezTo>
                <a:cubicBezTo>
                  <a:pt x="844" y="1173"/>
                  <a:pt x="948" y="1118"/>
                  <a:pt x="1006" y="1019"/>
                </a:cubicBezTo>
                <a:cubicBezTo>
                  <a:pt x="1418" y="307"/>
                  <a:pt x="1418" y="307"/>
                  <a:pt x="1418" y="307"/>
                </a:cubicBezTo>
                <a:cubicBezTo>
                  <a:pt x="1466" y="224"/>
                  <a:pt x="1574" y="195"/>
                  <a:pt x="1657" y="243"/>
                </a:cubicBezTo>
                <a:cubicBezTo>
                  <a:pt x="1657" y="243"/>
                  <a:pt x="1657" y="243"/>
                  <a:pt x="1657" y="243"/>
                </a:cubicBezTo>
                <a:cubicBezTo>
                  <a:pt x="1698" y="267"/>
                  <a:pt x="1727" y="305"/>
                  <a:pt x="1739" y="350"/>
                </a:cubicBezTo>
                <a:cubicBezTo>
                  <a:pt x="1751" y="395"/>
                  <a:pt x="1745" y="443"/>
                  <a:pt x="1721" y="483"/>
                </a:cubicBezTo>
                <a:cubicBezTo>
                  <a:pt x="1567" y="749"/>
                  <a:pt x="1567" y="749"/>
                  <a:pt x="1567" y="749"/>
                </a:cubicBezTo>
                <a:cubicBezTo>
                  <a:pt x="1526" y="821"/>
                  <a:pt x="1514" y="904"/>
                  <a:pt x="1536" y="984"/>
                </a:cubicBezTo>
                <a:cubicBezTo>
                  <a:pt x="1557" y="1065"/>
                  <a:pt x="1609" y="1132"/>
                  <a:pt x="1680" y="1173"/>
                </a:cubicBezTo>
                <a:cubicBezTo>
                  <a:pt x="1681" y="1173"/>
                  <a:pt x="1681" y="1173"/>
                  <a:pt x="1681" y="1173"/>
                </a:cubicBezTo>
                <a:cubicBezTo>
                  <a:pt x="1729" y="1201"/>
                  <a:pt x="1783" y="1215"/>
                  <a:pt x="1835" y="1215"/>
                </a:cubicBezTo>
                <a:cubicBezTo>
                  <a:pt x="1942" y="1215"/>
                  <a:pt x="2047" y="1159"/>
                  <a:pt x="2104" y="1060"/>
                </a:cubicBezTo>
                <a:cubicBezTo>
                  <a:pt x="2516" y="349"/>
                  <a:pt x="2516" y="349"/>
                  <a:pt x="2516" y="349"/>
                </a:cubicBezTo>
                <a:cubicBezTo>
                  <a:pt x="2565" y="265"/>
                  <a:pt x="2672" y="237"/>
                  <a:pt x="2755" y="285"/>
                </a:cubicBezTo>
                <a:cubicBezTo>
                  <a:pt x="2756" y="285"/>
                  <a:pt x="2756" y="285"/>
                  <a:pt x="2756" y="285"/>
                </a:cubicBezTo>
                <a:cubicBezTo>
                  <a:pt x="2796" y="308"/>
                  <a:pt x="2825" y="346"/>
                  <a:pt x="2838" y="392"/>
                </a:cubicBezTo>
                <a:cubicBezTo>
                  <a:pt x="2850" y="437"/>
                  <a:pt x="2843" y="484"/>
                  <a:pt x="2820" y="525"/>
                </a:cubicBezTo>
                <a:cubicBezTo>
                  <a:pt x="2666" y="790"/>
                  <a:pt x="2666" y="790"/>
                  <a:pt x="2666" y="790"/>
                </a:cubicBezTo>
                <a:cubicBezTo>
                  <a:pt x="2624" y="862"/>
                  <a:pt x="2613" y="946"/>
                  <a:pt x="2634" y="1026"/>
                </a:cubicBezTo>
                <a:cubicBezTo>
                  <a:pt x="2656" y="1106"/>
                  <a:pt x="2707" y="1173"/>
                  <a:pt x="2779" y="1215"/>
                </a:cubicBezTo>
                <a:cubicBezTo>
                  <a:pt x="2779" y="1215"/>
                  <a:pt x="2779" y="1215"/>
                  <a:pt x="2779" y="1215"/>
                </a:cubicBezTo>
                <a:cubicBezTo>
                  <a:pt x="2827" y="1242"/>
                  <a:pt x="2880" y="1257"/>
                  <a:pt x="2934" y="1257"/>
                </a:cubicBezTo>
                <a:cubicBezTo>
                  <a:pt x="2961" y="1257"/>
                  <a:pt x="2988" y="1253"/>
                  <a:pt x="3014" y="1246"/>
                </a:cubicBezTo>
                <a:cubicBezTo>
                  <a:pt x="3094" y="1225"/>
                  <a:pt x="3161" y="1173"/>
                  <a:pt x="3203" y="1102"/>
                </a:cubicBezTo>
                <a:cubicBezTo>
                  <a:pt x="3608" y="403"/>
                  <a:pt x="3608" y="403"/>
                  <a:pt x="3608" y="403"/>
                </a:cubicBezTo>
                <a:lnTo>
                  <a:pt x="3491" y="335"/>
                </a:lnTo>
                <a:close/>
              </a:path>
            </a:pathLst>
          </a:custGeom>
          <a:solidFill>
            <a:srgbClr val="8B6E92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3"/>
          <p:cNvSpPr/>
          <p:nvPr/>
        </p:nvSpPr>
        <p:spPr>
          <a:xfrm>
            <a:off x="5602590" y="8513938"/>
            <a:ext cx="1659546" cy="1736712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3"/>
          <p:cNvSpPr/>
          <p:nvPr/>
        </p:nvSpPr>
        <p:spPr>
          <a:xfrm>
            <a:off x="3971870" y="5389579"/>
            <a:ext cx="1651312" cy="1736712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3"/>
          <p:cNvSpPr/>
          <p:nvPr/>
        </p:nvSpPr>
        <p:spPr>
          <a:xfrm>
            <a:off x="12207833" y="8750955"/>
            <a:ext cx="1659546" cy="1741023"/>
          </a:xfrm>
          <a:prstGeom prst="ellipse">
            <a:avLst/>
          </a:prstGeom>
          <a:solidFill>
            <a:srgbClr val="7F3494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3"/>
          <p:cNvSpPr/>
          <p:nvPr/>
        </p:nvSpPr>
        <p:spPr>
          <a:xfrm>
            <a:off x="10572996" y="5626599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3"/>
          <p:cNvSpPr/>
          <p:nvPr/>
        </p:nvSpPr>
        <p:spPr>
          <a:xfrm>
            <a:off x="18804840" y="9009522"/>
            <a:ext cx="1659546" cy="1741023"/>
          </a:xfrm>
          <a:prstGeom prst="ellipse">
            <a:avLst/>
          </a:prstGeom>
          <a:solidFill>
            <a:srgbClr val="47C4E0"/>
          </a:solidFill>
          <a:ln>
            <a:noFill/>
          </a:ln>
          <a:effectLst>
            <a:outerShdw blurRad="50800" rotWithShape="0" dir="162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17170001" y="5889476"/>
            <a:ext cx="1659546" cy="1741023"/>
          </a:xfrm>
          <a:prstGeom prst="ellipse">
            <a:avLst/>
          </a:prstGeom>
          <a:solidFill>
            <a:srgbClr val="24BAA2"/>
          </a:solidFill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" name="Google Shape;60;p3"/>
          <p:cNvGrpSpPr/>
          <p:nvPr/>
        </p:nvGrpSpPr>
        <p:grpSpPr>
          <a:xfrm>
            <a:off x="12691698" y="9234290"/>
            <a:ext cx="691821" cy="719682"/>
            <a:chOff x="1973263" y="3454401"/>
            <a:chExt cx="266700" cy="265113"/>
          </a:xfrm>
        </p:grpSpPr>
        <p:sp>
          <p:nvSpPr>
            <p:cNvPr id="61" name="Google Shape;61;p3"/>
            <p:cNvSpPr/>
            <p:nvPr/>
          </p:nvSpPr>
          <p:spPr>
            <a:xfrm>
              <a:off x="1973263" y="345440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58" y="0"/>
                  </a:moveTo>
                  <a:cubicBezTo>
                    <a:pt x="89" y="0"/>
                    <a:pt x="115" y="25"/>
                    <a:pt x="115" y="57"/>
                  </a:cubicBezTo>
                  <a:cubicBezTo>
                    <a:pt x="115" y="89"/>
                    <a:pt x="89" y="114"/>
                    <a:pt x="58" y="114"/>
                  </a:cubicBezTo>
                  <a:cubicBezTo>
                    <a:pt x="26" y="114"/>
                    <a:pt x="0" y="89"/>
                    <a:pt x="0" y="57"/>
                  </a:cubicBezTo>
                  <a:cubicBezTo>
                    <a:pt x="0" y="25"/>
                    <a:pt x="26" y="0"/>
                    <a:pt x="58" y="0"/>
                  </a:cubicBezTo>
                  <a:close/>
                  <a:moveTo>
                    <a:pt x="107" y="57"/>
                  </a:moveTo>
                  <a:cubicBezTo>
                    <a:pt x="107" y="30"/>
                    <a:pt x="85" y="7"/>
                    <a:pt x="58" y="7"/>
                  </a:cubicBezTo>
                  <a:cubicBezTo>
                    <a:pt x="57" y="7"/>
                    <a:pt x="57" y="7"/>
                    <a:pt x="57" y="7"/>
                  </a:cubicBezTo>
                  <a:cubicBezTo>
                    <a:pt x="30" y="7"/>
                    <a:pt x="8" y="30"/>
                    <a:pt x="8" y="57"/>
                  </a:cubicBezTo>
                  <a:cubicBezTo>
                    <a:pt x="8" y="84"/>
                    <a:pt x="30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85" y="107"/>
                    <a:pt x="107" y="84"/>
                    <a:pt x="107" y="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063751" y="3482976"/>
              <a:ext cx="85725" cy="209550"/>
            </a:xfrm>
            <a:custGeom>
              <a:rect b="b" l="l" r="r" t="t"/>
              <a:pathLst>
                <a:path extrusionOk="0" h="90" w="37">
                  <a:moveTo>
                    <a:pt x="37" y="26"/>
                  </a:moveTo>
                  <a:cubicBezTo>
                    <a:pt x="37" y="28"/>
                    <a:pt x="35" y="29"/>
                    <a:pt x="33" y="29"/>
                  </a:cubicBezTo>
                  <a:cubicBezTo>
                    <a:pt x="31" y="29"/>
                    <a:pt x="29" y="28"/>
                    <a:pt x="29" y="26"/>
                  </a:cubicBezTo>
                  <a:cubicBezTo>
                    <a:pt x="29" y="19"/>
                    <a:pt x="24" y="15"/>
                    <a:pt x="18" y="15"/>
                  </a:cubicBezTo>
                  <a:cubicBezTo>
                    <a:pt x="12" y="15"/>
                    <a:pt x="7" y="19"/>
                    <a:pt x="7" y="26"/>
                  </a:cubicBezTo>
                  <a:cubicBezTo>
                    <a:pt x="7" y="32"/>
                    <a:pt x="14" y="37"/>
                    <a:pt x="21" y="42"/>
                  </a:cubicBezTo>
                  <a:cubicBezTo>
                    <a:pt x="28" y="47"/>
                    <a:pt x="37" y="54"/>
                    <a:pt x="37" y="63"/>
                  </a:cubicBezTo>
                  <a:cubicBezTo>
                    <a:pt x="37" y="72"/>
                    <a:pt x="31" y="80"/>
                    <a:pt x="22" y="82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8"/>
                    <a:pt x="20" y="90"/>
                    <a:pt x="19" y="90"/>
                  </a:cubicBezTo>
                  <a:cubicBezTo>
                    <a:pt x="17" y="90"/>
                    <a:pt x="15" y="88"/>
                    <a:pt x="15" y="86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7" y="80"/>
                    <a:pt x="0" y="72"/>
                    <a:pt x="0" y="63"/>
                  </a:cubicBezTo>
                  <a:cubicBezTo>
                    <a:pt x="0" y="62"/>
                    <a:pt x="2" y="60"/>
                    <a:pt x="4" y="60"/>
                  </a:cubicBezTo>
                  <a:cubicBezTo>
                    <a:pt x="6" y="60"/>
                    <a:pt x="8" y="62"/>
                    <a:pt x="8" y="63"/>
                  </a:cubicBezTo>
                  <a:cubicBezTo>
                    <a:pt x="8" y="70"/>
                    <a:pt x="13" y="75"/>
                    <a:pt x="19" y="75"/>
                  </a:cubicBezTo>
                  <a:cubicBezTo>
                    <a:pt x="25" y="75"/>
                    <a:pt x="30" y="70"/>
                    <a:pt x="30" y="63"/>
                  </a:cubicBezTo>
                  <a:cubicBezTo>
                    <a:pt x="30" y="58"/>
                    <a:pt x="23" y="53"/>
                    <a:pt x="16" y="48"/>
                  </a:cubicBezTo>
                  <a:cubicBezTo>
                    <a:pt x="9" y="42"/>
                    <a:pt x="0" y="36"/>
                    <a:pt x="0" y="26"/>
                  </a:cubicBezTo>
                  <a:cubicBezTo>
                    <a:pt x="0" y="17"/>
                    <a:pt x="6" y="9"/>
                    <a:pt x="15" y="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2"/>
                    <a:pt x="17" y="0"/>
                    <a:pt x="18" y="0"/>
                  </a:cubicBezTo>
                  <a:cubicBezTo>
                    <a:pt x="20" y="0"/>
                    <a:pt x="22" y="1"/>
                    <a:pt x="22" y="3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0" y="9"/>
                    <a:pt x="37" y="17"/>
                    <a:pt x="37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19298997" y="9518038"/>
            <a:ext cx="671231" cy="723989"/>
            <a:chOff x="7069138" y="3638551"/>
            <a:chExt cx="258763" cy="266700"/>
          </a:xfrm>
        </p:grpSpPr>
        <p:sp>
          <p:nvSpPr>
            <p:cNvPr id="64" name="Google Shape;64;p3"/>
            <p:cNvSpPr/>
            <p:nvPr/>
          </p:nvSpPr>
          <p:spPr>
            <a:xfrm>
              <a:off x="7069138" y="3638551"/>
              <a:ext cx="258763" cy="266700"/>
            </a:xfrm>
            <a:custGeom>
              <a:rect b="b" l="l" r="r" t="t"/>
              <a:pathLst>
                <a:path extrusionOk="0" h="115" w="112">
                  <a:moveTo>
                    <a:pt x="60" y="7"/>
                  </a:moveTo>
                  <a:cubicBezTo>
                    <a:pt x="60" y="17"/>
                    <a:pt x="60" y="17"/>
                    <a:pt x="60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60" y="7"/>
                    <a:pt x="60" y="7"/>
                    <a:pt x="60" y="7"/>
                  </a:cubicBezTo>
                  <a:close/>
                  <a:moveTo>
                    <a:pt x="11" y="17"/>
                  </a:moveTo>
                  <a:cubicBezTo>
                    <a:pt x="12" y="17"/>
                    <a:pt x="13" y="18"/>
                    <a:pt x="14" y="18"/>
                  </a:cubicBezTo>
                  <a:cubicBezTo>
                    <a:pt x="15" y="20"/>
                    <a:pt x="15" y="22"/>
                    <a:pt x="14" y="24"/>
                  </a:cubicBezTo>
                  <a:cubicBezTo>
                    <a:pt x="13" y="25"/>
                    <a:pt x="12" y="25"/>
                    <a:pt x="11" y="25"/>
                  </a:cubicBezTo>
                  <a:cubicBezTo>
                    <a:pt x="10" y="25"/>
                    <a:pt x="9" y="25"/>
                    <a:pt x="8" y="24"/>
                  </a:cubicBezTo>
                  <a:cubicBezTo>
                    <a:pt x="7" y="22"/>
                    <a:pt x="7" y="20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lose/>
                  <a:moveTo>
                    <a:pt x="101" y="17"/>
                  </a:moveTo>
                  <a:cubicBezTo>
                    <a:pt x="103" y="17"/>
                    <a:pt x="105" y="19"/>
                    <a:pt x="105" y="21"/>
                  </a:cubicBezTo>
                  <a:cubicBezTo>
                    <a:pt x="105" y="23"/>
                    <a:pt x="103" y="25"/>
                    <a:pt x="101" y="25"/>
                  </a:cubicBezTo>
                  <a:cubicBezTo>
                    <a:pt x="99" y="25"/>
                    <a:pt x="97" y="23"/>
                    <a:pt x="97" y="21"/>
                  </a:cubicBezTo>
                  <a:cubicBezTo>
                    <a:pt x="97" y="19"/>
                    <a:pt x="99" y="17"/>
                    <a:pt x="101" y="17"/>
                  </a:cubicBezTo>
                  <a:close/>
                  <a:moveTo>
                    <a:pt x="56" y="25"/>
                  </a:moveTo>
                  <a:cubicBezTo>
                    <a:pt x="79" y="25"/>
                    <a:pt x="97" y="43"/>
                    <a:pt x="97" y="66"/>
                  </a:cubicBezTo>
                  <a:cubicBezTo>
                    <a:pt x="97" y="89"/>
                    <a:pt x="79" y="108"/>
                    <a:pt x="56" y="108"/>
                  </a:cubicBezTo>
                  <a:cubicBezTo>
                    <a:pt x="34" y="108"/>
                    <a:pt x="15" y="89"/>
                    <a:pt x="15" y="66"/>
                  </a:cubicBezTo>
                  <a:cubicBezTo>
                    <a:pt x="15" y="43"/>
                    <a:pt x="34" y="25"/>
                    <a:pt x="56" y="25"/>
                  </a:cubicBezTo>
                  <a:close/>
                  <a:moveTo>
                    <a:pt x="42" y="0"/>
                  </a:moveTo>
                  <a:cubicBezTo>
                    <a:pt x="39" y="0"/>
                    <a:pt x="38" y="1"/>
                    <a:pt x="38" y="3"/>
                  </a:cubicBezTo>
                  <a:cubicBezTo>
                    <a:pt x="38" y="6"/>
                    <a:pt x="40" y="7"/>
                    <a:pt x="42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6" y="19"/>
                    <a:pt x="46" y="19"/>
                    <a:pt x="46" y="19"/>
                  </a:cubicBezTo>
                  <a:cubicBezTo>
                    <a:pt x="38" y="20"/>
                    <a:pt x="31" y="24"/>
                    <a:pt x="25" y="2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4" y="22"/>
                    <a:pt x="24" y="17"/>
                    <a:pt x="20" y="13"/>
                  </a:cubicBezTo>
                  <a:cubicBezTo>
                    <a:pt x="18" y="11"/>
                    <a:pt x="15" y="10"/>
                    <a:pt x="12" y="10"/>
                  </a:cubicBezTo>
                  <a:cubicBezTo>
                    <a:pt x="9" y="10"/>
                    <a:pt x="6" y="11"/>
                    <a:pt x="4" y="13"/>
                  </a:cubicBezTo>
                  <a:cubicBezTo>
                    <a:pt x="0" y="17"/>
                    <a:pt x="0" y="24"/>
                    <a:pt x="4" y="29"/>
                  </a:cubicBezTo>
                  <a:cubicBezTo>
                    <a:pt x="6" y="31"/>
                    <a:pt x="9" y="32"/>
                    <a:pt x="12" y="32"/>
                  </a:cubicBezTo>
                  <a:cubicBezTo>
                    <a:pt x="14" y="32"/>
                    <a:pt x="15" y="32"/>
                    <a:pt x="17" y="31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13" y="43"/>
                    <a:pt x="8" y="54"/>
                    <a:pt x="8" y="66"/>
                  </a:cubicBezTo>
                  <a:cubicBezTo>
                    <a:pt x="8" y="93"/>
                    <a:pt x="30" y="115"/>
                    <a:pt x="57" y="115"/>
                  </a:cubicBezTo>
                  <a:cubicBezTo>
                    <a:pt x="83" y="115"/>
                    <a:pt x="105" y="93"/>
                    <a:pt x="105" y="66"/>
                  </a:cubicBezTo>
                  <a:cubicBezTo>
                    <a:pt x="105" y="54"/>
                    <a:pt x="101" y="43"/>
                    <a:pt x="93" y="34"/>
                  </a:cubicBezTo>
                  <a:cubicBezTo>
                    <a:pt x="96" y="31"/>
                    <a:pt x="96" y="31"/>
                    <a:pt x="96" y="31"/>
                  </a:cubicBezTo>
                  <a:cubicBezTo>
                    <a:pt x="97" y="32"/>
                    <a:pt x="99" y="32"/>
                    <a:pt x="101" y="32"/>
                  </a:cubicBezTo>
                  <a:cubicBezTo>
                    <a:pt x="107" y="32"/>
                    <a:pt x="112" y="27"/>
                    <a:pt x="112" y="21"/>
                  </a:cubicBezTo>
                  <a:cubicBezTo>
                    <a:pt x="112" y="15"/>
                    <a:pt x="107" y="10"/>
                    <a:pt x="101" y="10"/>
                  </a:cubicBezTo>
                  <a:cubicBezTo>
                    <a:pt x="95" y="10"/>
                    <a:pt x="90" y="15"/>
                    <a:pt x="90" y="21"/>
                  </a:cubicBezTo>
                  <a:cubicBezTo>
                    <a:pt x="90" y="23"/>
                    <a:pt x="90" y="24"/>
                    <a:pt x="91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2" y="24"/>
                    <a:pt x="75" y="20"/>
                    <a:pt x="68" y="19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72" y="7"/>
                    <a:pt x="72" y="7"/>
                    <a:pt x="72" y="7"/>
                  </a:cubicBezTo>
                  <a:cubicBezTo>
                    <a:pt x="74" y="7"/>
                    <a:pt x="75" y="6"/>
                    <a:pt x="75" y="3"/>
                  </a:cubicBezTo>
                  <a:cubicBezTo>
                    <a:pt x="75" y="1"/>
                    <a:pt x="73" y="0"/>
                    <a:pt x="72" y="0"/>
                  </a:cubicBezTo>
                  <a:lnTo>
                    <a:pt x="4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119938" y="3713163"/>
              <a:ext cx="157163" cy="157163"/>
            </a:xfrm>
            <a:custGeom>
              <a:rect b="b" l="l" r="r" t="t"/>
              <a:pathLst>
                <a:path extrusionOk="0" h="68" w="68">
                  <a:moveTo>
                    <a:pt x="30" y="8"/>
                  </a:moveTo>
                  <a:cubicBezTo>
                    <a:pt x="30" y="34"/>
                    <a:pt x="30" y="34"/>
                    <a:pt x="30" y="34"/>
                  </a:cubicBezTo>
                  <a:cubicBezTo>
                    <a:pt x="30" y="36"/>
                    <a:pt x="32" y="38"/>
                    <a:pt x="34" y="38"/>
                  </a:cubicBezTo>
                  <a:cubicBezTo>
                    <a:pt x="60" y="38"/>
                    <a:pt x="60" y="38"/>
                    <a:pt x="60" y="38"/>
                  </a:cubicBezTo>
                  <a:cubicBezTo>
                    <a:pt x="58" y="51"/>
                    <a:pt x="47" y="60"/>
                    <a:pt x="34" y="60"/>
                  </a:cubicBezTo>
                  <a:cubicBezTo>
                    <a:pt x="20" y="60"/>
                    <a:pt x="8" y="48"/>
                    <a:pt x="8" y="34"/>
                  </a:cubicBezTo>
                  <a:cubicBezTo>
                    <a:pt x="8" y="21"/>
                    <a:pt x="17" y="10"/>
                    <a:pt x="30" y="8"/>
                  </a:cubicBezTo>
                  <a:close/>
                  <a:moveTo>
                    <a:pt x="34" y="0"/>
                  </a:moveTo>
                  <a:cubicBezTo>
                    <a:pt x="16" y="0"/>
                    <a:pt x="0" y="15"/>
                    <a:pt x="0" y="34"/>
                  </a:cubicBezTo>
                  <a:cubicBezTo>
                    <a:pt x="0" y="52"/>
                    <a:pt x="15" y="68"/>
                    <a:pt x="34" y="68"/>
                  </a:cubicBezTo>
                  <a:cubicBezTo>
                    <a:pt x="53" y="68"/>
                    <a:pt x="68" y="52"/>
                    <a:pt x="68" y="34"/>
                  </a:cubicBezTo>
                  <a:cubicBezTo>
                    <a:pt x="68" y="32"/>
                    <a:pt x="66" y="30"/>
                    <a:pt x="64" y="30"/>
                  </a:cubicBezTo>
                  <a:cubicBezTo>
                    <a:pt x="38" y="30"/>
                    <a:pt x="38" y="30"/>
                    <a:pt x="38" y="30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8" y="2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3"/>
          <p:cNvSpPr/>
          <p:nvPr/>
        </p:nvSpPr>
        <p:spPr>
          <a:xfrm>
            <a:off x="17649747" y="6402302"/>
            <a:ext cx="700055" cy="715371"/>
          </a:xfrm>
          <a:custGeom>
            <a:rect b="b" l="l" r="r" t="t"/>
            <a:pathLst>
              <a:path extrusionOk="0" h="114" w="117">
                <a:moveTo>
                  <a:pt x="95" y="14"/>
                </a:moveTo>
                <a:cubicBezTo>
                  <a:pt x="95" y="16"/>
                  <a:pt x="95" y="16"/>
                  <a:pt x="95" y="16"/>
                </a:cubicBezTo>
                <a:cubicBezTo>
                  <a:pt x="95" y="18"/>
                  <a:pt x="95" y="19"/>
                  <a:pt x="96" y="20"/>
                </a:cubicBezTo>
                <a:cubicBezTo>
                  <a:pt x="97" y="20"/>
                  <a:pt x="98" y="21"/>
                  <a:pt x="99" y="21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95" y="26"/>
                  <a:pt x="95" y="26"/>
                  <a:pt x="95" y="26"/>
                </a:cubicBezTo>
                <a:cubicBezTo>
                  <a:pt x="88" y="27"/>
                  <a:pt x="88" y="27"/>
                  <a:pt x="88" y="27"/>
                </a:cubicBezTo>
                <a:cubicBezTo>
                  <a:pt x="89" y="20"/>
                  <a:pt x="89" y="20"/>
                  <a:pt x="89" y="20"/>
                </a:cubicBezTo>
                <a:cubicBezTo>
                  <a:pt x="95" y="14"/>
                  <a:pt x="95" y="14"/>
                  <a:pt x="95" y="14"/>
                </a:cubicBezTo>
                <a:cubicBezTo>
                  <a:pt x="95" y="14"/>
                  <a:pt x="95" y="14"/>
                  <a:pt x="95" y="14"/>
                </a:cubicBezTo>
                <a:close/>
                <a:moveTo>
                  <a:pt x="57" y="55"/>
                </a:moveTo>
                <a:cubicBezTo>
                  <a:pt x="58" y="55"/>
                  <a:pt x="59" y="55"/>
                  <a:pt x="60" y="56"/>
                </a:cubicBezTo>
                <a:cubicBezTo>
                  <a:pt x="60" y="56"/>
                  <a:pt x="60" y="57"/>
                  <a:pt x="60" y="58"/>
                </a:cubicBezTo>
                <a:cubicBezTo>
                  <a:pt x="60" y="60"/>
                  <a:pt x="59" y="62"/>
                  <a:pt x="57" y="62"/>
                </a:cubicBezTo>
                <a:cubicBezTo>
                  <a:pt x="55" y="62"/>
                  <a:pt x="53" y="60"/>
                  <a:pt x="53" y="58"/>
                </a:cubicBezTo>
                <a:cubicBezTo>
                  <a:pt x="53" y="56"/>
                  <a:pt x="55" y="55"/>
                  <a:pt x="57" y="55"/>
                </a:cubicBezTo>
                <a:close/>
                <a:moveTo>
                  <a:pt x="56" y="39"/>
                </a:moveTo>
                <a:cubicBezTo>
                  <a:pt x="60" y="39"/>
                  <a:pt x="64" y="40"/>
                  <a:pt x="67" y="42"/>
                </a:cubicBezTo>
                <a:cubicBezTo>
                  <a:pt x="61" y="48"/>
                  <a:pt x="61" y="48"/>
                  <a:pt x="61" y="48"/>
                </a:cubicBezTo>
                <a:cubicBezTo>
                  <a:pt x="60" y="47"/>
                  <a:pt x="58" y="47"/>
                  <a:pt x="57" y="47"/>
                </a:cubicBezTo>
                <a:cubicBezTo>
                  <a:pt x="50" y="47"/>
                  <a:pt x="46" y="52"/>
                  <a:pt x="46" y="58"/>
                </a:cubicBezTo>
                <a:cubicBezTo>
                  <a:pt x="46" y="64"/>
                  <a:pt x="50" y="69"/>
                  <a:pt x="57" y="69"/>
                </a:cubicBezTo>
                <a:cubicBezTo>
                  <a:pt x="63" y="69"/>
                  <a:pt x="68" y="64"/>
                  <a:pt x="68" y="58"/>
                </a:cubicBezTo>
                <a:cubicBezTo>
                  <a:pt x="68" y="56"/>
                  <a:pt x="67" y="55"/>
                  <a:pt x="67" y="53"/>
                </a:cubicBezTo>
                <a:cubicBezTo>
                  <a:pt x="72" y="48"/>
                  <a:pt x="72" y="48"/>
                  <a:pt x="72" y="48"/>
                </a:cubicBezTo>
                <a:cubicBezTo>
                  <a:pt x="74" y="50"/>
                  <a:pt x="75" y="54"/>
                  <a:pt x="75" y="58"/>
                </a:cubicBezTo>
                <a:cubicBezTo>
                  <a:pt x="75" y="68"/>
                  <a:pt x="67" y="77"/>
                  <a:pt x="56" y="77"/>
                </a:cubicBezTo>
                <a:cubicBezTo>
                  <a:pt x="46" y="77"/>
                  <a:pt x="37" y="68"/>
                  <a:pt x="37" y="58"/>
                </a:cubicBezTo>
                <a:cubicBezTo>
                  <a:pt x="37" y="48"/>
                  <a:pt x="46" y="39"/>
                  <a:pt x="56" y="39"/>
                </a:cubicBezTo>
                <a:close/>
                <a:moveTo>
                  <a:pt x="57" y="25"/>
                </a:moveTo>
                <a:cubicBezTo>
                  <a:pt x="64" y="25"/>
                  <a:pt x="72" y="28"/>
                  <a:pt x="78" y="32"/>
                </a:cubicBezTo>
                <a:cubicBezTo>
                  <a:pt x="72" y="38"/>
                  <a:pt x="72" y="38"/>
                  <a:pt x="72" y="38"/>
                </a:cubicBezTo>
                <a:cubicBezTo>
                  <a:pt x="68" y="34"/>
                  <a:pt x="62" y="32"/>
                  <a:pt x="57" y="32"/>
                </a:cubicBezTo>
                <a:cubicBezTo>
                  <a:pt x="42" y="32"/>
                  <a:pt x="30" y="44"/>
                  <a:pt x="30" y="58"/>
                </a:cubicBezTo>
                <a:cubicBezTo>
                  <a:pt x="30" y="73"/>
                  <a:pt x="42" y="85"/>
                  <a:pt x="57" y="85"/>
                </a:cubicBezTo>
                <a:cubicBezTo>
                  <a:pt x="71" y="85"/>
                  <a:pt x="83" y="73"/>
                  <a:pt x="83" y="58"/>
                </a:cubicBezTo>
                <a:cubicBezTo>
                  <a:pt x="83" y="52"/>
                  <a:pt x="81" y="47"/>
                  <a:pt x="78" y="43"/>
                </a:cubicBezTo>
                <a:cubicBezTo>
                  <a:pt x="83" y="37"/>
                  <a:pt x="83" y="37"/>
                  <a:pt x="83" y="37"/>
                </a:cubicBezTo>
                <a:cubicBezTo>
                  <a:pt x="88" y="43"/>
                  <a:pt x="90" y="50"/>
                  <a:pt x="90" y="58"/>
                </a:cubicBezTo>
                <a:cubicBezTo>
                  <a:pt x="90" y="77"/>
                  <a:pt x="76" y="92"/>
                  <a:pt x="57" y="92"/>
                </a:cubicBezTo>
                <a:cubicBezTo>
                  <a:pt x="38" y="92"/>
                  <a:pt x="23" y="77"/>
                  <a:pt x="23" y="58"/>
                </a:cubicBezTo>
                <a:cubicBezTo>
                  <a:pt x="23" y="40"/>
                  <a:pt x="38" y="25"/>
                  <a:pt x="57" y="25"/>
                </a:cubicBezTo>
                <a:close/>
                <a:moveTo>
                  <a:pt x="57" y="10"/>
                </a:moveTo>
                <a:cubicBezTo>
                  <a:pt x="66" y="10"/>
                  <a:pt x="75" y="12"/>
                  <a:pt x="82" y="17"/>
                </a:cubicBezTo>
                <a:cubicBezTo>
                  <a:pt x="82" y="17"/>
                  <a:pt x="82" y="18"/>
                  <a:pt x="82" y="18"/>
                </a:cubicBezTo>
                <a:cubicBezTo>
                  <a:pt x="81" y="25"/>
                  <a:pt x="81" y="25"/>
                  <a:pt x="81" y="25"/>
                </a:cubicBezTo>
                <a:cubicBezTo>
                  <a:pt x="74" y="20"/>
                  <a:pt x="66" y="18"/>
                  <a:pt x="57" y="18"/>
                </a:cubicBezTo>
                <a:cubicBezTo>
                  <a:pt x="34" y="18"/>
                  <a:pt x="16" y="36"/>
                  <a:pt x="16" y="58"/>
                </a:cubicBezTo>
                <a:cubicBezTo>
                  <a:pt x="16" y="81"/>
                  <a:pt x="34" y="99"/>
                  <a:pt x="57" y="99"/>
                </a:cubicBezTo>
                <a:cubicBezTo>
                  <a:pt x="80" y="99"/>
                  <a:pt x="98" y="81"/>
                  <a:pt x="98" y="58"/>
                </a:cubicBezTo>
                <a:cubicBezTo>
                  <a:pt x="98" y="49"/>
                  <a:pt x="95" y="41"/>
                  <a:pt x="90" y="35"/>
                </a:cubicBezTo>
                <a:cubicBezTo>
                  <a:pt x="97" y="33"/>
                  <a:pt x="97" y="33"/>
                  <a:pt x="97" y="33"/>
                </a:cubicBezTo>
                <a:cubicBezTo>
                  <a:pt x="98" y="33"/>
                  <a:pt x="98" y="33"/>
                  <a:pt x="98" y="33"/>
                </a:cubicBezTo>
                <a:cubicBezTo>
                  <a:pt x="103" y="41"/>
                  <a:pt x="106" y="49"/>
                  <a:pt x="106" y="58"/>
                </a:cubicBezTo>
                <a:cubicBezTo>
                  <a:pt x="106" y="85"/>
                  <a:pt x="84" y="107"/>
                  <a:pt x="57" y="107"/>
                </a:cubicBezTo>
                <a:cubicBezTo>
                  <a:pt x="30" y="107"/>
                  <a:pt x="8" y="85"/>
                  <a:pt x="8" y="58"/>
                </a:cubicBezTo>
                <a:cubicBezTo>
                  <a:pt x="8" y="31"/>
                  <a:pt x="30" y="10"/>
                  <a:pt x="57" y="10"/>
                </a:cubicBezTo>
                <a:close/>
                <a:moveTo>
                  <a:pt x="100" y="0"/>
                </a:moveTo>
                <a:cubicBezTo>
                  <a:pt x="99" y="0"/>
                  <a:pt x="98" y="0"/>
                  <a:pt x="98" y="1"/>
                </a:cubicBezTo>
                <a:cubicBezTo>
                  <a:pt x="87" y="11"/>
                  <a:pt x="87" y="11"/>
                  <a:pt x="87" y="11"/>
                </a:cubicBezTo>
                <a:cubicBezTo>
                  <a:pt x="78" y="5"/>
                  <a:pt x="68" y="2"/>
                  <a:pt x="57" y="2"/>
                </a:cubicBezTo>
                <a:cubicBezTo>
                  <a:pt x="26" y="2"/>
                  <a:pt x="0" y="27"/>
                  <a:pt x="0" y="58"/>
                </a:cubicBezTo>
                <a:cubicBezTo>
                  <a:pt x="0" y="89"/>
                  <a:pt x="25" y="114"/>
                  <a:pt x="57" y="114"/>
                </a:cubicBezTo>
                <a:cubicBezTo>
                  <a:pt x="88" y="114"/>
                  <a:pt x="113" y="89"/>
                  <a:pt x="113" y="58"/>
                </a:cubicBezTo>
                <a:cubicBezTo>
                  <a:pt x="113" y="47"/>
                  <a:pt x="110" y="37"/>
                  <a:pt x="104" y="28"/>
                </a:cubicBezTo>
                <a:cubicBezTo>
                  <a:pt x="114" y="18"/>
                  <a:pt x="114" y="18"/>
                  <a:pt x="114" y="18"/>
                </a:cubicBezTo>
                <a:cubicBezTo>
                  <a:pt x="117" y="15"/>
                  <a:pt x="115" y="11"/>
                  <a:pt x="112" y="11"/>
                </a:cubicBezTo>
                <a:cubicBezTo>
                  <a:pt x="111" y="11"/>
                  <a:pt x="111" y="11"/>
                  <a:pt x="111" y="11"/>
                </a:cubicBezTo>
                <a:cubicBezTo>
                  <a:pt x="103" y="12"/>
                  <a:pt x="103" y="12"/>
                  <a:pt x="103" y="12"/>
                </a:cubicBezTo>
                <a:cubicBezTo>
                  <a:pt x="104" y="4"/>
                  <a:pt x="104" y="4"/>
                  <a:pt x="104" y="4"/>
                </a:cubicBezTo>
                <a:cubicBezTo>
                  <a:pt x="104" y="2"/>
                  <a:pt x="102" y="0"/>
                  <a:pt x="10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91425" lIns="182875" spcFirstLastPara="1" rIns="18287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4451616" y="5898098"/>
            <a:ext cx="691821" cy="719682"/>
            <a:chOff x="1335088" y="2292351"/>
            <a:chExt cx="266700" cy="265113"/>
          </a:xfrm>
        </p:grpSpPr>
        <p:sp>
          <p:nvSpPr>
            <p:cNvPr id="68" name="Google Shape;68;p3"/>
            <p:cNvSpPr/>
            <p:nvPr/>
          </p:nvSpPr>
          <p:spPr>
            <a:xfrm>
              <a:off x="1335088" y="2292351"/>
              <a:ext cx="266700" cy="265113"/>
            </a:xfrm>
            <a:custGeom>
              <a:rect b="b" l="l" r="r" t="t"/>
              <a:pathLst>
                <a:path extrusionOk="0" h="114" w="115">
                  <a:moveTo>
                    <a:pt x="103" y="8"/>
                  </a:moveTo>
                  <a:cubicBezTo>
                    <a:pt x="104" y="8"/>
                    <a:pt x="105" y="8"/>
                    <a:pt x="106" y="9"/>
                  </a:cubicBezTo>
                  <a:cubicBezTo>
                    <a:pt x="107" y="10"/>
                    <a:pt x="108" y="11"/>
                    <a:pt x="108" y="12"/>
                  </a:cubicBezTo>
                  <a:cubicBezTo>
                    <a:pt x="107" y="22"/>
                    <a:pt x="104" y="31"/>
                    <a:pt x="100" y="40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84" y="11"/>
                    <a:pt x="93" y="9"/>
                    <a:pt x="103" y="8"/>
                  </a:cubicBezTo>
                  <a:close/>
                  <a:moveTo>
                    <a:pt x="34" y="41"/>
                  </a:moveTo>
                  <a:cubicBezTo>
                    <a:pt x="34" y="41"/>
                    <a:pt x="34" y="41"/>
                    <a:pt x="34" y="41"/>
                  </a:cubicBezTo>
                  <a:cubicBezTo>
                    <a:pt x="32" y="45"/>
                    <a:pt x="29" y="50"/>
                    <a:pt x="28" y="54"/>
                  </a:cubicBezTo>
                  <a:cubicBezTo>
                    <a:pt x="26" y="54"/>
                    <a:pt x="24" y="54"/>
                    <a:pt x="23" y="54"/>
                  </a:cubicBezTo>
                  <a:cubicBezTo>
                    <a:pt x="20" y="54"/>
                    <a:pt x="16" y="54"/>
                    <a:pt x="13" y="55"/>
                  </a:cubicBezTo>
                  <a:cubicBezTo>
                    <a:pt x="14" y="54"/>
                    <a:pt x="15" y="53"/>
                    <a:pt x="16" y="52"/>
                  </a:cubicBezTo>
                  <a:cubicBezTo>
                    <a:pt x="21" y="47"/>
                    <a:pt x="27" y="43"/>
                    <a:pt x="34" y="41"/>
                  </a:cubicBezTo>
                  <a:close/>
                  <a:moveTo>
                    <a:pt x="68" y="19"/>
                  </a:moveTo>
                  <a:cubicBezTo>
                    <a:pt x="96" y="47"/>
                    <a:pt x="96" y="47"/>
                    <a:pt x="96" y="47"/>
                  </a:cubicBezTo>
                  <a:cubicBezTo>
                    <a:pt x="86" y="65"/>
                    <a:pt x="69" y="79"/>
                    <a:pt x="49" y="85"/>
                  </a:cubicBezTo>
                  <a:cubicBezTo>
                    <a:pt x="31" y="67"/>
                    <a:pt x="31" y="67"/>
                    <a:pt x="31" y="67"/>
                  </a:cubicBezTo>
                  <a:cubicBezTo>
                    <a:pt x="37" y="47"/>
                    <a:pt x="50" y="29"/>
                    <a:pt x="68" y="19"/>
                  </a:cubicBezTo>
                  <a:close/>
                  <a:moveTo>
                    <a:pt x="26" y="73"/>
                  </a:moveTo>
                  <a:cubicBezTo>
                    <a:pt x="43" y="90"/>
                    <a:pt x="43" y="90"/>
                    <a:pt x="43" y="90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19" y="77"/>
                    <a:pt x="19" y="77"/>
                    <a:pt x="19" y="77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6" y="73"/>
                  </a:cubicBezTo>
                  <a:close/>
                  <a:moveTo>
                    <a:pt x="21" y="90"/>
                  </a:moveTo>
                  <a:cubicBezTo>
                    <a:pt x="26" y="94"/>
                    <a:pt x="26" y="94"/>
                    <a:pt x="26" y="94"/>
                  </a:cubicBezTo>
                  <a:cubicBezTo>
                    <a:pt x="25" y="95"/>
                    <a:pt x="23" y="97"/>
                    <a:pt x="21" y="98"/>
                  </a:cubicBezTo>
                  <a:cubicBezTo>
                    <a:pt x="18" y="100"/>
                    <a:pt x="16" y="101"/>
                    <a:pt x="15" y="101"/>
                  </a:cubicBezTo>
                  <a:cubicBezTo>
                    <a:pt x="15" y="100"/>
                    <a:pt x="16" y="98"/>
                    <a:pt x="18" y="95"/>
                  </a:cubicBezTo>
                  <a:cubicBezTo>
                    <a:pt x="19" y="93"/>
                    <a:pt x="20" y="91"/>
                    <a:pt x="21" y="90"/>
                  </a:cubicBezTo>
                  <a:close/>
                  <a:moveTo>
                    <a:pt x="74" y="82"/>
                  </a:moveTo>
                  <a:cubicBezTo>
                    <a:pt x="74" y="82"/>
                    <a:pt x="74" y="82"/>
                    <a:pt x="74" y="82"/>
                  </a:cubicBezTo>
                  <a:cubicBezTo>
                    <a:pt x="72" y="90"/>
                    <a:pt x="67" y="97"/>
                    <a:pt x="61" y="102"/>
                  </a:cubicBezTo>
                  <a:cubicBezTo>
                    <a:pt x="62" y="98"/>
                    <a:pt x="62" y="93"/>
                    <a:pt x="61" y="88"/>
                  </a:cubicBezTo>
                  <a:cubicBezTo>
                    <a:pt x="66" y="87"/>
                    <a:pt x="70" y="84"/>
                    <a:pt x="74" y="82"/>
                  </a:cubicBezTo>
                  <a:close/>
                  <a:moveTo>
                    <a:pt x="104" y="0"/>
                  </a:moveTo>
                  <a:cubicBezTo>
                    <a:pt x="104" y="0"/>
                    <a:pt x="103" y="0"/>
                    <a:pt x="103" y="0"/>
                  </a:cubicBezTo>
                  <a:cubicBezTo>
                    <a:pt x="94" y="1"/>
                    <a:pt x="85" y="3"/>
                    <a:pt x="76" y="7"/>
                  </a:cubicBezTo>
                  <a:cubicBezTo>
                    <a:pt x="68" y="10"/>
                    <a:pt x="60" y="15"/>
                    <a:pt x="52" y="21"/>
                  </a:cubicBezTo>
                  <a:cubicBezTo>
                    <a:pt x="48" y="24"/>
                    <a:pt x="44" y="28"/>
                    <a:pt x="40" y="33"/>
                  </a:cubicBezTo>
                  <a:cubicBezTo>
                    <a:pt x="29" y="33"/>
                    <a:pt x="18" y="38"/>
                    <a:pt x="11" y="47"/>
                  </a:cubicBezTo>
                  <a:cubicBezTo>
                    <a:pt x="7" y="50"/>
                    <a:pt x="3" y="55"/>
                    <a:pt x="1" y="60"/>
                  </a:cubicBezTo>
                  <a:cubicBezTo>
                    <a:pt x="0" y="61"/>
                    <a:pt x="1" y="63"/>
                    <a:pt x="1" y="64"/>
                  </a:cubicBezTo>
                  <a:cubicBezTo>
                    <a:pt x="2" y="65"/>
                    <a:pt x="3" y="65"/>
                    <a:pt x="4" y="65"/>
                  </a:cubicBezTo>
                  <a:cubicBezTo>
                    <a:pt x="5" y="65"/>
                    <a:pt x="5" y="65"/>
                    <a:pt x="6" y="65"/>
                  </a:cubicBezTo>
                  <a:cubicBezTo>
                    <a:pt x="11" y="62"/>
                    <a:pt x="17" y="61"/>
                    <a:pt x="22" y="61"/>
                  </a:cubicBezTo>
                  <a:cubicBezTo>
                    <a:pt x="23" y="61"/>
                    <a:pt x="24" y="61"/>
                    <a:pt x="24" y="61"/>
                  </a:cubicBezTo>
                  <a:cubicBezTo>
                    <a:pt x="24" y="63"/>
                    <a:pt x="24" y="64"/>
                    <a:pt x="23" y="65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9" y="74"/>
                    <a:pt x="9" y="77"/>
                    <a:pt x="11" y="78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4" y="86"/>
                    <a:pt x="12" y="89"/>
                    <a:pt x="10" y="92"/>
                  </a:cubicBezTo>
                  <a:cubicBezTo>
                    <a:pt x="9" y="95"/>
                    <a:pt x="7" y="97"/>
                    <a:pt x="7" y="99"/>
                  </a:cubicBezTo>
                  <a:cubicBezTo>
                    <a:pt x="5" y="103"/>
                    <a:pt x="6" y="105"/>
                    <a:pt x="8" y="107"/>
                  </a:cubicBezTo>
                  <a:cubicBezTo>
                    <a:pt x="9" y="108"/>
                    <a:pt x="10" y="109"/>
                    <a:pt x="12" y="109"/>
                  </a:cubicBezTo>
                  <a:cubicBezTo>
                    <a:pt x="13" y="109"/>
                    <a:pt x="14" y="108"/>
                    <a:pt x="15" y="108"/>
                  </a:cubicBezTo>
                  <a:cubicBezTo>
                    <a:pt x="18" y="107"/>
                    <a:pt x="20" y="106"/>
                    <a:pt x="22" y="104"/>
                  </a:cubicBezTo>
                  <a:cubicBezTo>
                    <a:pt x="26" y="103"/>
                    <a:pt x="28" y="101"/>
                    <a:pt x="31" y="99"/>
                  </a:cubicBezTo>
                  <a:cubicBezTo>
                    <a:pt x="36" y="104"/>
                    <a:pt x="36" y="104"/>
                    <a:pt x="36" y="104"/>
                  </a:cubicBezTo>
                  <a:cubicBezTo>
                    <a:pt x="37" y="105"/>
                    <a:pt x="38" y="105"/>
                    <a:pt x="39" y="105"/>
                  </a:cubicBezTo>
                  <a:cubicBezTo>
                    <a:pt x="40" y="105"/>
                    <a:pt x="41" y="105"/>
                    <a:pt x="42" y="104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51" y="91"/>
                    <a:pt x="52" y="91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4" y="96"/>
                    <a:pt x="52" y="103"/>
                    <a:pt x="50" y="109"/>
                  </a:cubicBezTo>
                  <a:cubicBezTo>
                    <a:pt x="49" y="110"/>
                    <a:pt x="49" y="112"/>
                    <a:pt x="50" y="113"/>
                  </a:cubicBezTo>
                  <a:cubicBezTo>
                    <a:pt x="51" y="114"/>
                    <a:pt x="52" y="114"/>
                    <a:pt x="53" y="114"/>
                  </a:cubicBezTo>
                  <a:cubicBezTo>
                    <a:pt x="54" y="114"/>
                    <a:pt x="54" y="114"/>
                    <a:pt x="55" y="114"/>
                  </a:cubicBezTo>
                  <a:cubicBezTo>
                    <a:pt x="59" y="111"/>
                    <a:pt x="64" y="108"/>
                    <a:pt x="68" y="104"/>
                  </a:cubicBezTo>
                  <a:cubicBezTo>
                    <a:pt x="76" y="96"/>
                    <a:pt x="81" y="85"/>
                    <a:pt x="82" y="74"/>
                  </a:cubicBezTo>
                  <a:cubicBezTo>
                    <a:pt x="86" y="70"/>
                    <a:pt x="90" y="67"/>
                    <a:pt x="94" y="62"/>
                  </a:cubicBezTo>
                  <a:cubicBezTo>
                    <a:pt x="100" y="54"/>
                    <a:pt x="104" y="47"/>
                    <a:pt x="108" y="39"/>
                  </a:cubicBezTo>
                  <a:cubicBezTo>
                    <a:pt x="112" y="30"/>
                    <a:pt x="114" y="21"/>
                    <a:pt x="114" y="11"/>
                  </a:cubicBezTo>
                  <a:cubicBezTo>
                    <a:pt x="115" y="9"/>
                    <a:pt x="114" y="6"/>
                    <a:pt x="112" y="4"/>
                  </a:cubicBezTo>
                  <a:cubicBezTo>
                    <a:pt x="110" y="1"/>
                    <a:pt x="107" y="0"/>
                    <a:pt x="1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450976" y="2373313"/>
              <a:ext cx="74613" cy="68263"/>
            </a:xfrm>
            <a:custGeom>
              <a:rect b="b" l="l" r="r" t="t"/>
              <a:pathLst>
                <a:path extrusionOk="0" h="29" w="32">
                  <a:moveTo>
                    <a:pt x="16" y="7"/>
                  </a:moveTo>
                  <a:cubicBezTo>
                    <a:pt x="18" y="7"/>
                    <a:pt x="20" y="8"/>
                    <a:pt x="22" y="9"/>
                  </a:cubicBezTo>
                  <a:cubicBezTo>
                    <a:pt x="25" y="12"/>
                    <a:pt x="25" y="17"/>
                    <a:pt x="22" y="20"/>
                  </a:cubicBezTo>
                  <a:cubicBezTo>
                    <a:pt x="20" y="21"/>
                    <a:pt x="18" y="22"/>
                    <a:pt x="16" y="22"/>
                  </a:cubicBezTo>
                  <a:cubicBezTo>
                    <a:pt x="14" y="22"/>
                    <a:pt x="12" y="21"/>
                    <a:pt x="11" y="20"/>
                  </a:cubicBezTo>
                  <a:cubicBezTo>
                    <a:pt x="8" y="17"/>
                    <a:pt x="8" y="12"/>
                    <a:pt x="11" y="9"/>
                  </a:cubicBezTo>
                  <a:cubicBezTo>
                    <a:pt x="12" y="8"/>
                    <a:pt x="14" y="7"/>
                    <a:pt x="16" y="7"/>
                  </a:cubicBezTo>
                  <a:close/>
                  <a:moveTo>
                    <a:pt x="16" y="0"/>
                  </a:moveTo>
                  <a:cubicBezTo>
                    <a:pt x="12" y="0"/>
                    <a:pt x="9" y="1"/>
                    <a:pt x="5" y="4"/>
                  </a:cubicBezTo>
                  <a:cubicBezTo>
                    <a:pt x="0" y="10"/>
                    <a:pt x="0" y="19"/>
                    <a:pt x="5" y="25"/>
                  </a:cubicBezTo>
                  <a:cubicBezTo>
                    <a:pt x="8" y="28"/>
                    <a:pt x="12" y="29"/>
                    <a:pt x="16" y="29"/>
                  </a:cubicBezTo>
                  <a:cubicBezTo>
                    <a:pt x="20" y="29"/>
                    <a:pt x="24" y="28"/>
                    <a:pt x="27" y="25"/>
                  </a:cubicBezTo>
                  <a:cubicBezTo>
                    <a:pt x="32" y="19"/>
                    <a:pt x="32" y="10"/>
                    <a:pt x="27" y="4"/>
                  </a:cubicBezTo>
                  <a:cubicBezTo>
                    <a:pt x="24" y="1"/>
                    <a:pt x="20" y="0"/>
                    <a:pt x="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0" name="Google Shape;70;p3"/>
          <p:cNvGrpSpPr/>
          <p:nvPr/>
        </p:nvGrpSpPr>
        <p:grpSpPr>
          <a:xfrm>
            <a:off x="11056858" y="6130806"/>
            <a:ext cx="691821" cy="732607"/>
            <a:chOff x="3890963" y="2419351"/>
            <a:chExt cx="266700" cy="269875"/>
          </a:xfrm>
        </p:grpSpPr>
        <p:sp>
          <p:nvSpPr>
            <p:cNvPr id="71" name="Google Shape;71;p3"/>
            <p:cNvSpPr/>
            <p:nvPr/>
          </p:nvSpPr>
          <p:spPr>
            <a:xfrm>
              <a:off x="3890963" y="2419351"/>
              <a:ext cx="266700" cy="269875"/>
            </a:xfrm>
            <a:custGeom>
              <a:rect b="b" l="l" r="r" t="t"/>
              <a:pathLst>
                <a:path extrusionOk="0" h="116" w="115">
                  <a:moveTo>
                    <a:pt x="104" y="8"/>
                  </a:moveTo>
                  <a:cubicBezTo>
                    <a:pt x="106" y="8"/>
                    <a:pt x="107" y="9"/>
                    <a:pt x="107" y="12"/>
                  </a:cubicBezTo>
                  <a:cubicBezTo>
                    <a:pt x="107" y="14"/>
                    <a:pt x="106" y="15"/>
                    <a:pt x="104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9" y="15"/>
                    <a:pt x="8" y="14"/>
                    <a:pt x="8" y="12"/>
                  </a:cubicBezTo>
                  <a:cubicBezTo>
                    <a:pt x="8" y="9"/>
                    <a:pt x="9" y="8"/>
                    <a:pt x="12" y="8"/>
                  </a:cubicBezTo>
                  <a:lnTo>
                    <a:pt x="104" y="8"/>
                  </a:lnTo>
                  <a:close/>
                  <a:moveTo>
                    <a:pt x="100" y="23"/>
                  </a:moveTo>
                  <a:cubicBezTo>
                    <a:pt x="100" y="75"/>
                    <a:pt x="100" y="75"/>
                    <a:pt x="100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00" y="23"/>
                    <a:pt x="100" y="23"/>
                    <a:pt x="100" y="23"/>
                  </a:cubicBezTo>
                  <a:close/>
                  <a:moveTo>
                    <a:pt x="57" y="100"/>
                  </a:moveTo>
                  <a:cubicBezTo>
                    <a:pt x="60" y="100"/>
                    <a:pt x="61" y="102"/>
                    <a:pt x="61" y="104"/>
                  </a:cubicBezTo>
                  <a:cubicBezTo>
                    <a:pt x="61" y="106"/>
                    <a:pt x="59" y="108"/>
                    <a:pt x="57" y="108"/>
                  </a:cubicBezTo>
                  <a:cubicBezTo>
                    <a:pt x="55" y="108"/>
                    <a:pt x="54" y="106"/>
                    <a:pt x="54" y="104"/>
                  </a:cubicBezTo>
                  <a:cubicBezTo>
                    <a:pt x="54" y="102"/>
                    <a:pt x="56" y="100"/>
                    <a:pt x="57" y="100"/>
                  </a:cubicBezTo>
                  <a:close/>
                  <a:moveTo>
                    <a:pt x="12" y="0"/>
                  </a:moveTo>
                  <a:cubicBezTo>
                    <a:pt x="5" y="0"/>
                    <a:pt x="0" y="5"/>
                    <a:pt x="0" y="12"/>
                  </a:cubicBezTo>
                  <a:cubicBezTo>
                    <a:pt x="0" y="16"/>
                    <a:pt x="4" y="20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4" y="75"/>
                    <a:pt x="4" y="75"/>
                    <a:pt x="4" y="75"/>
                  </a:cubicBezTo>
                  <a:cubicBezTo>
                    <a:pt x="2" y="75"/>
                    <a:pt x="1" y="77"/>
                    <a:pt x="1" y="79"/>
                  </a:cubicBezTo>
                  <a:cubicBezTo>
                    <a:pt x="1" y="82"/>
                    <a:pt x="2" y="83"/>
                    <a:pt x="4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0" y="95"/>
                    <a:pt x="47" y="100"/>
                    <a:pt x="47" y="105"/>
                  </a:cubicBezTo>
                  <a:cubicBezTo>
                    <a:pt x="47" y="111"/>
                    <a:pt x="52" y="116"/>
                    <a:pt x="58" y="116"/>
                  </a:cubicBezTo>
                  <a:cubicBezTo>
                    <a:pt x="64" y="116"/>
                    <a:pt x="69" y="111"/>
                    <a:pt x="69" y="105"/>
                  </a:cubicBezTo>
                  <a:cubicBezTo>
                    <a:pt x="69" y="100"/>
                    <a:pt x="66" y="96"/>
                    <a:pt x="62" y="94"/>
                  </a:cubicBezTo>
                  <a:cubicBezTo>
                    <a:pt x="62" y="83"/>
                    <a:pt x="62" y="83"/>
                    <a:pt x="62" y="83"/>
                  </a:cubicBezTo>
                  <a:cubicBezTo>
                    <a:pt x="112" y="83"/>
                    <a:pt x="112" y="83"/>
                    <a:pt x="112" y="83"/>
                  </a:cubicBezTo>
                  <a:cubicBezTo>
                    <a:pt x="114" y="83"/>
                    <a:pt x="115" y="82"/>
                    <a:pt x="115" y="79"/>
                  </a:cubicBezTo>
                  <a:cubicBezTo>
                    <a:pt x="115" y="77"/>
                    <a:pt x="113" y="75"/>
                    <a:pt x="112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12" y="20"/>
                    <a:pt x="115" y="16"/>
                    <a:pt x="115" y="12"/>
                  </a:cubicBezTo>
                  <a:cubicBezTo>
                    <a:pt x="115" y="5"/>
                    <a:pt x="110" y="0"/>
                    <a:pt x="10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3962401" y="2492376"/>
              <a:ext cx="123825" cy="85725"/>
            </a:xfrm>
            <a:custGeom>
              <a:rect b="b" l="l" r="r" t="t"/>
              <a:pathLst>
                <a:path extrusionOk="0" h="37" w="53">
                  <a:moveTo>
                    <a:pt x="34" y="0"/>
                  </a:moveTo>
                  <a:cubicBezTo>
                    <a:pt x="32" y="0"/>
                    <a:pt x="30" y="1"/>
                    <a:pt x="30" y="4"/>
                  </a:cubicBezTo>
                  <a:cubicBezTo>
                    <a:pt x="30" y="6"/>
                    <a:pt x="32" y="7"/>
                    <a:pt x="34" y="7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7" y="15"/>
                    <a:pt x="16" y="16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5"/>
                    <a:pt x="1" y="36"/>
                  </a:cubicBezTo>
                  <a:cubicBezTo>
                    <a:pt x="2" y="37"/>
                    <a:pt x="3" y="37"/>
                    <a:pt x="3" y="37"/>
                  </a:cubicBezTo>
                  <a:cubicBezTo>
                    <a:pt x="5" y="37"/>
                    <a:pt x="6" y="37"/>
                    <a:pt x="7" y="36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9"/>
                    <a:pt x="25" y="29"/>
                    <a:pt x="26" y="29"/>
                  </a:cubicBezTo>
                  <a:cubicBezTo>
                    <a:pt x="27" y="29"/>
                    <a:pt x="28" y="29"/>
                    <a:pt x="29" y="28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45" y="20"/>
                    <a:pt x="47" y="22"/>
                    <a:pt x="49" y="22"/>
                  </a:cubicBezTo>
                  <a:cubicBezTo>
                    <a:pt x="51" y="22"/>
                    <a:pt x="53" y="20"/>
                    <a:pt x="53" y="18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1"/>
                    <a:pt x="51" y="0"/>
                    <a:pt x="49" y="0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" name="Google Shape;73;p3"/>
          <p:cNvGrpSpPr/>
          <p:nvPr/>
        </p:nvGrpSpPr>
        <p:grpSpPr>
          <a:xfrm>
            <a:off x="6131751" y="8994864"/>
            <a:ext cx="601224" cy="715371"/>
            <a:chOff x="4541838" y="3557588"/>
            <a:chExt cx="231775" cy="263525"/>
          </a:xfrm>
        </p:grpSpPr>
        <p:sp>
          <p:nvSpPr>
            <p:cNvPr id="74" name="Google Shape;74;p3"/>
            <p:cNvSpPr/>
            <p:nvPr/>
          </p:nvSpPr>
          <p:spPr>
            <a:xfrm>
              <a:off x="4633913" y="3557588"/>
              <a:ext cx="139700" cy="190500"/>
            </a:xfrm>
            <a:custGeom>
              <a:rect b="b" l="l" r="r" t="t"/>
              <a:pathLst>
                <a:path extrusionOk="0" h="82" w="60">
                  <a:moveTo>
                    <a:pt x="7" y="37"/>
                  </a:moveTo>
                  <a:cubicBezTo>
                    <a:pt x="7" y="14"/>
                    <a:pt x="7" y="14"/>
                    <a:pt x="7" y="14"/>
                  </a:cubicBezTo>
                  <a:cubicBezTo>
                    <a:pt x="7" y="10"/>
                    <a:pt x="4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7" y="2"/>
                    <a:pt x="10" y="5"/>
                  </a:cubicBezTo>
                  <a:cubicBezTo>
                    <a:pt x="13" y="2"/>
                    <a:pt x="17" y="0"/>
                    <a:pt x="21" y="0"/>
                  </a:cubicBezTo>
                  <a:cubicBezTo>
                    <a:pt x="27" y="0"/>
                    <a:pt x="32" y="3"/>
                    <a:pt x="34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44" y="7"/>
                    <a:pt x="51" y="14"/>
                    <a:pt x="51" y="22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2" y="25"/>
                    <a:pt x="53" y="26"/>
                    <a:pt x="54" y="27"/>
                  </a:cubicBezTo>
                  <a:cubicBezTo>
                    <a:pt x="59" y="32"/>
                    <a:pt x="60" y="39"/>
                    <a:pt x="57" y="44"/>
                  </a:cubicBezTo>
                  <a:cubicBezTo>
                    <a:pt x="58" y="46"/>
                    <a:pt x="59" y="49"/>
                    <a:pt x="59" y="52"/>
                  </a:cubicBezTo>
                  <a:cubicBezTo>
                    <a:pt x="59" y="57"/>
                    <a:pt x="56" y="62"/>
                    <a:pt x="51" y="65"/>
                  </a:cubicBezTo>
                  <a:cubicBezTo>
                    <a:pt x="52" y="73"/>
                    <a:pt x="45" y="82"/>
                    <a:pt x="37" y="82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75"/>
                    <a:pt x="36" y="75"/>
                    <a:pt x="36" y="75"/>
                  </a:cubicBezTo>
                  <a:cubicBezTo>
                    <a:pt x="46" y="75"/>
                    <a:pt x="46" y="60"/>
                    <a:pt x="36" y="60"/>
                  </a:cubicBezTo>
                  <a:cubicBezTo>
                    <a:pt x="34" y="60"/>
                    <a:pt x="33" y="58"/>
                    <a:pt x="33" y="56"/>
                  </a:cubicBezTo>
                  <a:cubicBezTo>
                    <a:pt x="33" y="54"/>
                    <a:pt x="34" y="52"/>
                    <a:pt x="36" y="52"/>
                  </a:cubicBezTo>
                  <a:cubicBezTo>
                    <a:pt x="41" y="52"/>
                    <a:pt x="45" y="55"/>
                    <a:pt x="48" y="58"/>
                  </a:cubicBezTo>
                  <a:cubicBezTo>
                    <a:pt x="50" y="57"/>
                    <a:pt x="51" y="55"/>
                    <a:pt x="51" y="52"/>
                  </a:cubicBezTo>
                  <a:cubicBezTo>
                    <a:pt x="51" y="50"/>
                    <a:pt x="50" y="48"/>
                    <a:pt x="49" y="47"/>
                  </a:cubicBezTo>
                  <a:cubicBezTo>
                    <a:pt x="48" y="46"/>
                    <a:pt x="48" y="44"/>
                    <a:pt x="49" y="43"/>
                  </a:cubicBezTo>
                  <a:cubicBezTo>
                    <a:pt x="53" y="38"/>
                    <a:pt x="50" y="30"/>
                    <a:pt x="43" y="30"/>
                  </a:cubicBezTo>
                  <a:cubicBezTo>
                    <a:pt x="41" y="30"/>
                    <a:pt x="39" y="31"/>
                    <a:pt x="38" y="33"/>
                  </a:cubicBezTo>
                  <a:cubicBezTo>
                    <a:pt x="37" y="33"/>
                    <a:pt x="36" y="34"/>
                    <a:pt x="35" y="34"/>
                  </a:cubicBezTo>
                  <a:cubicBezTo>
                    <a:pt x="34" y="34"/>
                    <a:pt x="33" y="33"/>
                    <a:pt x="33" y="33"/>
                  </a:cubicBezTo>
                  <a:cubicBezTo>
                    <a:pt x="31" y="31"/>
                    <a:pt x="31" y="29"/>
                    <a:pt x="33" y="27"/>
                  </a:cubicBezTo>
                  <a:cubicBezTo>
                    <a:pt x="35" y="24"/>
                    <a:pt x="39" y="23"/>
                    <a:pt x="43" y="23"/>
                  </a:cubicBezTo>
                  <a:cubicBezTo>
                    <a:pt x="43" y="19"/>
                    <a:pt x="40" y="16"/>
                    <a:pt x="36" y="16"/>
                  </a:cubicBezTo>
                  <a:cubicBezTo>
                    <a:pt x="35" y="16"/>
                    <a:pt x="34" y="16"/>
                    <a:pt x="33" y="16"/>
                  </a:cubicBezTo>
                  <a:cubicBezTo>
                    <a:pt x="32" y="16"/>
                    <a:pt x="32" y="16"/>
                    <a:pt x="31" y="16"/>
                  </a:cubicBezTo>
                  <a:cubicBezTo>
                    <a:pt x="30" y="16"/>
                    <a:pt x="28" y="15"/>
                    <a:pt x="28" y="14"/>
                  </a:cubicBezTo>
                  <a:cubicBezTo>
                    <a:pt x="27" y="10"/>
                    <a:pt x="24" y="8"/>
                    <a:pt x="21" y="8"/>
                  </a:cubicBezTo>
                  <a:cubicBezTo>
                    <a:pt x="16" y="8"/>
                    <a:pt x="13" y="11"/>
                    <a:pt x="13" y="16"/>
                  </a:cubicBezTo>
                  <a:cubicBezTo>
                    <a:pt x="13" y="37"/>
                    <a:pt x="13" y="37"/>
                    <a:pt x="13" y="37"/>
                  </a:cubicBezTo>
                  <a:lnTo>
                    <a:pt x="7" y="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4541838" y="3557588"/>
              <a:ext cx="176213" cy="263525"/>
            </a:xfrm>
            <a:custGeom>
              <a:rect b="b" l="l" r="r" t="t"/>
              <a:pathLst>
                <a:path extrusionOk="0" h="114" w="76">
                  <a:moveTo>
                    <a:pt x="39" y="92"/>
                  </a:moveTo>
                  <a:cubicBezTo>
                    <a:pt x="61" y="92"/>
                    <a:pt x="61" y="92"/>
                    <a:pt x="61" y="92"/>
                  </a:cubicBezTo>
                  <a:cubicBezTo>
                    <a:pt x="61" y="90"/>
                    <a:pt x="61" y="90"/>
                    <a:pt x="61" y="90"/>
                  </a:cubicBezTo>
                  <a:cubicBezTo>
                    <a:pt x="57" y="90"/>
                    <a:pt x="53" y="88"/>
                    <a:pt x="50" y="85"/>
                  </a:cubicBezTo>
                  <a:cubicBezTo>
                    <a:pt x="47" y="87"/>
                    <a:pt x="43" y="90"/>
                    <a:pt x="39" y="90"/>
                  </a:cubicBezTo>
                  <a:lnTo>
                    <a:pt x="39" y="92"/>
                  </a:lnTo>
                  <a:close/>
                  <a:moveTo>
                    <a:pt x="60" y="100"/>
                  </a:moveTo>
                  <a:cubicBezTo>
                    <a:pt x="39" y="100"/>
                    <a:pt x="39" y="100"/>
                    <a:pt x="39" y="100"/>
                  </a:cubicBezTo>
                  <a:cubicBezTo>
                    <a:pt x="41" y="104"/>
                    <a:pt x="45" y="107"/>
                    <a:pt x="50" y="107"/>
                  </a:cubicBezTo>
                  <a:cubicBezTo>
                    <a:pt x="55" y="107"/>
                    <a:pt x="59" y="104"/>
                    <a:pt x="60" y="100"/>
                  </a:cubicBezTo>
                  <a:close/>
                  <a:moveTo>
                    <a:pt x="39" y="55"/>
                  </a:moveTo>
                  <a:cubicBezTo>
                    <a:pt x="39" y="58"/>
                    <a:pt x="37" y="59"/>
                    <a:pt x="35" y="59"/>
                  </a:cubicBezTo>
                  <a:cubicBezTo>
                    <a:pt x="33" y="59"/>
                    <a:pt x="32" y="58"/>
                    <a:pt x="32" y="55"/>
                  </a:cubicBezTo>
                  <a:cubicBezTo>
                    <a:pt x="32" y="47"/>
                    <a:pt x="38" y="39"/>
                    <a:pt x="47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62" y="40"/>
                    <a:pt x="68" y="47"/>
                    <a:pt x="68" y="56"/>
                  </a:cubicBezTo>
                  <a:cubicBezTo>
                    <a:pt x="68" y="56"/>
                    <a:pt x="68" y="57"/>
                    <a:pt x="68" y="57"/>
                  </a:cubicBezTo>
                  <a:cubicBezTo>
                    <a:pt x="68" y="59"/>
                    <a:pt x="67" y="60"/>
                    <a:pt x="65" y="60"/>
                  </a:cubicBezTo>
                  <a:cubicBezTo>
                    <a:pt x="63" y="60"/>
                    <a:pt x="61" y="59"/>
                    <a:pt x="61" y="57"/>
                  </a:cubicBezTo>
                  <a:cubicBezTo>
                    <a:pt x="61" y="52"/>
                    <a:pt x="58" y="47"/>
                    <a:pt x="53" y="46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3" y="79"/>
                    <a:pt x="57" y="83"/>
                    <a:pt x="61" y="83"/>
                  </a:cubicBezTo>
                  <a:cubicBezTo>
                    <a:pt x="64" y="83"/>
                    <a:pt x="67" y="80"/>
                    <a:pt x="68" y="77"/>
                  </a:cubicBezTo>
                  <a:cubicBezTo>
                    <a:pt x="69" y="75"/>
                    <a:pt x="70" y="74"/>
                    <a:pt x="72" y="74"/>
                  </a:cubicBezTo>
                  <a:cubicBezTo>
                    <a:pt x="72" y="74"/>
                    <a:pt x="73" y="74"/>
                    <a:pt x="73" y="74"/>
                  </a:cubicBezTo>
                  <a:cubicBezTo>
                    <a:pt x="74" y="75"/>
                    <a:pt x="75" y="75"/>
                    <a:pt x="76" y="75"/>
                  </a:cubicBezTo>
                  <a:cubicBezTo>
                    <a:pt x="76" y="82"/>
                    <a:pt x="76" y="82"/>
                    <a:pt x="76" y="82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3" y="84"/>
                    <a:pt x="71" y="86"/>
                    <a:pt x="69" y="87"/>
                  </a:cubicBezTo>
                  <a:cubicBezTo>
                    <a:pt x="69" y="96"/>
                    <a:pt x="69" y="96"/>
                    <a:pt x="69" y="96"/>
                  </a:cubicBezTo>
                  <a:cubicBezTo>
                    <a:pt x="69" y="106"/>
                    <a:pt x="60" y="114"/>
                    <a:pt x="50" y="114"/>
                  </a:cubicBezTo>
                  <a:cubicBezTo>
                    <a:pt x="40" y="114"/>
                    <a:pt x="31" y="106"/>
                    <a:pt x="31" y="96"/>
                  </a:cubicBezTo>
                  <a:cubicBezTo>
                    <a:pt x="31" y="87"/>
                    <a:pt x="31" y="87"/>
                    <a:pt x="31" y="87"/>
                  </a:cubicBezTo>
                  <a:cubicBezTo>
                    <a:pt x="29" y="86"/>
                    <a:pt x="27" y="84"/>
                    <a:pt x="26" y="82"/>
                  </a:cubicBezTo>
                  <a:cubicBezTo>
                    <a:pt x="24" y="82"/>
                    <a:pt x="24" y="82"/>
                    <a:pt x="24" y="82"/>
                  </a:cubicBezTo>
                  <a:cubicBezTo>
                    <a:pt x="14" y="82"/>
                    <a:pt x="8" y="74"/>
                    <a:pt x="9" y="65"/>
                  </a:cubicBezTo>
                  <a:cubicBezTo>
                    <a:pt x="4" y="63"/>
                    <a:pt x="1" y="58"/>
                    <a:pt x="1" y="52"/>
                  </a:cubicBezTo>
                  <a:cubicBezTo>
                    <a:pt x="1" y="50"/>
                    <a:pt x="2" y="47"/>
                    <a:pt x="3" y="45"/>
                  </a:cubicBezTo>
                  <a:cubicBezTo>
                    <a:pt x="0" y="39"/>
                    <a:pt x="1" y="32"/>
                    <a:pt x="6" y="27"/>
                  </a:cubicBezTo>
                  <a:cubicBezTo>
                    <a:pt x="7" y="26"/>
                    <a:pt x="8" y="25"/>
                    <a:pt x="9" y="24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14"/>
                    <a:pt x="16" y="7"/>
                    <a:pt x="24" y="7"/>
                  </a:cubicBezTo>
                  <a:cubicBezTo>
                    <a:pt x="25" y="7"/>
                    <a:pt x="25" y="7"/>
                    <a:pt x="26" y="7"/>
                  </a:cubicBezTo>
                  <a:cubicBezTo>
                    <a:pt x="29" y="3"/>
                    <a:pt x="34" y="0"/>
                    <a:pt x="39" y="0"/>
                  </a:cubicBezTo>
                  <a:cubicBezTo>
                    <a:pt x="39" y="0"/>
                    <a:pt x="40" y="0"/>
                    <a:pt x="40" y="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6" y="7"/>
                    <a:pt x="33" y="10"/>
                    <a:pt x="32" y="13"/>
                  </a:cubicBezTo>
                  <a:cubicBezTo>
                    <a:pt x="31" y="14"/>
                    <a:pt x="30" y="15"/>
                    <a:pt x="28" y="15"/>
                  </a:cubicBezTo>
                  <a:cubicBezTo>
                    <a:pt x="28" y="15"/>
                    <a:pt x="27" y="15"/>
                    <a:pt x="27" y="15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0" y="14"/>
                    <a:pt x="17" y="18"/>
                    <a:pt x="17" y="22"/>
                  </a:cubicBezTo>
                  <a:cubicBezTo>
                    <a:pt x="21" y="22"/>
                    <a:pt x="24" y="23"/>
                    <a:pt x="27" y="26"/>
                  </a:cubicBezTo>
                  <a:cubicBezTo>
                    <a:pt x="29" y="28"/>
                    <a:pt x="29" y="30"/>
                    <a:pt x="27" y="32"/>
                  </a:cubicBezTo>
                  <a:cubicBezTo>
                    <a:pt x="27" y="32"/>
                    <a:pt x="26" y="33"/>
                    <a:pt x="25" y="33"/>
                  </a:cubicBezTo>
                  <a:cubicBezTo>
                    <a:pt x="24" y="33"/>
                    <a:pt x="23" y="32"/>
                    <a:pt x="22" y="32"/>
                  </a:cubicBezTo>
                  <a:cubicBezTo>
                    <a:pt x="20" y="30"/>
                    <a:pt x="19" y="30"/>
                    <a:pt x="17" y="30"/>
                  </a:cubicBezTo>
                  <a:cubicBezTo>
                    <a:pt x="10" y="30"/>
                    <a:pt x="6" y="37"/>
                    <a:pt x="11" y="42"/>
                  </a:cubicBezTo>
                  <a:cubicBezTo>
                    <a:pt x="12" y="43"/>
                    <a:pt x="12" y="46"/>
                    <a:pt x="11" y="47"/>
                  </a:cubicBezTo>
                  <a:cubicBezTo>
                    <a:pt x="10" y="48"/>
                    <a:pt x="9" y="50"/>
                    <a:pt x="9" y="52"/>
                  </a:cubicBezTo>
                  <a:cubicBezTo>
                    <a:pt x="9" y="54"/>
                    <a:pt x="10" y="57"/>
                    <a:pt x="12" y="58"/>
                  </a:cubicBezTo>
                  <a:cubicBezTo>
                    <a:pt x="15" y="54"/>
                    <a:pt x="19" y="52"/>
                    <a:pt x="24" y="52"/>
                  </a:cubicBezTo>
                  <a:cubicBezTo>
                    <a:pt x="26" y="52"/>
                    <a:pt x="28" y="54"/>
                    <a:pt x="28" y="56"/>
                  </a:cubicBezTo>
                  <a:cubicBezTo>
                    <a:pt x="28" y="58"/>
                    <a:pt x="26" y="60"/>
                    <a:pt x="24" y="60"/>
                  </a:cubicBezTo>
                  <a:cubicBezTo>
                    <a:pt x="14" y="60"/>
                    <a:pt x="14" y="75"/>
                    <a:pt x="24" y="75"/>
                  </a:cubicBezTo>
                  <a:cubicBezTo>
                    <a:pt x="26" y="75"/>
                    <a:pt x="27" y="74"/>
                    <a:pt x="28" y="74"/>
                  </a:cubicBezTo>
                  <a:cubicBezTo>
                    <a:pt x="30" y="74"/>
                    <a:pt x="31" y="75"/>
                    <a:pt x="32" y="76"/>
                  </a:cubicBezTo>
                  <a:cubicBezTo>
                    <a:pt x="33" y="79"/>
                    <a:pt x="36" y="81"/>
                    <a:pt x="39" y="81"/>
                  </a:cubicBezTo>
                  <a:cubicBezTo>
                    <a:pt x="43" y="81"/>
                    <a:pt x="47" y="78"/>
                    <a:pt x="47" y="74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2" y="47"/>
                    <a:pt x="39" y="50"/>
                    <a:pt x="39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91425" lIns="182875" spcFirstLastPara="1" rIns="18287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" name="Google Shape;76;p3"/>
          <p:cNvSpPr/>
          <p:nvPr/>
        </p:nvSpPr>
        <p:spPr>
          <a:xfrm>
            <a:off x="665129" y="8490775"/>
            <a:ext cx="3683734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1. Tutor-Trabajador de cuidados- Organización anfitriona Reunión</a:t>
            </a:r>
            <a:endParaRPr sz="2000">
              <a:solidFill>
                <a:srgbClr val="7F34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3"/>
          <p:cNvSpPr/>
          <p:nvPr/>
        </p:nvSpPr>
        <p:spPr>
          <a:xfrm>
            <a:off x="7528505" y="3526170"/>
            <a:ext cx="3528353" cy="16203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3. Puesta en marcha del itinerario de la formación.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  <p:sp>
        <p:nvSpPr>
          <p:cNvPr id="78" name="Google Shape;78;p3"/>
          <p:cNvSpPr/>
          <p:nvPr/>
        </p:nvSpPr>
        <p:spPr>
          <a:xfrm>
            <a:off x="11735303" y="11683754"/>
            <a:ext cx="3563735" cy="16230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4. Monitoreo y evaluación de la formación. </a:t>
            </a:r>
            <a:endParaRPr sz="2800">
              <a:solidFill>
                <a:srgbClr val="7F34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……..</a:t>
            </a:r>
            <a:endParaRPr sz="16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"/>
          <p:cNvSpPr/>
          <p:nvPr/>
        </p:nvSpPr>
        <p:spPr>
          <a:xfrm>
            <a:off x="20442961" y="3576111"/>
            <a:ext cx="2617823" cy="758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7C4E0"/>
                </a:solidFill>
                <a:latin typeface="Calibri"/>
                <a:ea typeface="Calibri"/>
                <a:cs typeface="Calibri"/>
                <a:sym typeface="Calibri"/>
              </a:rPr>
              <a:t>6. Informe final</a:t>
            </a:r>
            <a:endParaRPr sz="2800">
              <a:solidFill>
                <a:srgbClr val="47C4E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</a:t>
            </a:r>
            <a:endParaRPr/>
          </a:p>
        </p:txBody>
      </p:sp>
      <p:sp>
        <p:nvSpPr>
          <p:cNvPr id="80" name="Google Shape;80;p3"/>
          <p:cNvSpPr/>
          <p:nvPr/>
        </p:nvSpPr>
        <p:spPr>
          <a:xfrm>
            <a:off x="13667810" y="3576111"/>
            <a:ext cx="3936039" cy="11894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5. Certificación del itinerario de la formación.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</a:t>
            </a:r>
            <a:endParaRPr sz="1600">
              <a:solidFill>
                <a:srgbClr val="393C4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1" name="Google Shape;81;p3"/>
          <p:cNvSpPr/>
          <p:nvPr/>
        </p:nvSpPr>
        <p:spPr>
          <a:xfrm>
            <a:off x="4922025" y="11683754"/>
            <a:ext cx="3279865" cy="1281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Diseño de la formación</a:t>
            </a:r>
            <a:endParaRPr b="1" sz="2800">
              <a:solidFill>
                <a:srgbClr val="24BAA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……….</a:t>
            </a:r>
            <a:endParaRPr/>
          </a:p>
        </p:txBody>
      </p:sp>
      <p:sp>
        <p:nvSpPr>
          <p:cNvPr id="82" name="Google Shape;82;p3"/>
          <p:cNvSpPr txBox="1"/>
          <p:nvPr/>
        </p:nvSpPr>
        <p:spPr>
          <a:xfrm>
            <a:off x="517990" y="9382294"/>
            <a:ext cx="3933626" cy="420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393C4A"/>
                </a:solidFill>
                <a:latin typeface="Montserrat"/>
                <a:ea typeface="Montserrat"/>
                <a:cs typeface="Montserrat"/>
                <a:sym typeface="Montserrat"/>
              </a:rPr>
              <a:t>………..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"/>
          <p:cNvSpPr txBox="1"/>
          <p:nvPr>
            <p:ph type="title"/>
          </p:nvPr>
        </p:nvSpPr>
        <p:spPr>
          <a:xfrm>
            <a:off x="1015740" y="355602"/>
            <a:ext cx="22309823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Montserrat"/>
              <a:buNone/>
            </a:pPr>
            <a:r>
              <a:rPr lang="en-US" sz="7200">
                <a:solidFill>
                  <a:schemeClr val="dk1"/>
                </a:solidFill>
              </a:rPr>
              <a:t>RESPONSABILIDADES DEL TUTOR</a:t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11000292" y="5666608"/>
            <a:ext cx="2377066" cy="23791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121875" lIns="243775" spcFirstLastPara="1" rIns="2437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5"/>
          <p:cNvSpPr/>
          <p:nvPr/>
        </p:nvSpPr>
        <p:spPr>
          <a:xfrm>
            <a:off x="10965427" y="5631738"/>
            <a:ext cx="2446797" cy="2446797"/>
          </a:xfrm>
          <a:custGeom>
            <a:rect b="b" l="l" r="r" t="t"/>
            <a:pathLst>
              <a:path extrusionOk="0" h="504" w="504">
                <a:moveTo>
                  <a:pt x="252" y="504"/>
                </a:moveTo>
                <a:cubicBezTo>
                  <a:pt x="113" y="504"/>
                  <a:pt x="0" y="391"/>
                  <a:pt x="0" y="252"/>
                </a:cubicBezTo>
                <a:cubicBezTo>
                  <a:pt x="0" y="113"/>
                  <a:pt x="113" y="0"/>
                  <a:pt x="252" y="0"/>
                </a:cubicBezTo>
                <a:cubicBezTo>
                  <a:pt x="391" y="0"/>
                  <a:pt x="504" y="113"/>
                  <a:pt x="504" y="252"/>
                </a:cubicBezTo>
                <a:cubicBezTo>
                  <a:pt x="504" y="391"/>
                  <a:pt x="391" y="504"/>
                  <a:pt x="252" y="504"/>
                </a:cubicBezTo>
                <a:close/>
                <a:moveTo>
                  <a:pt x="252" y="15"/>
                </a:moveTo>
                <a:cubicBezTo>
                  <a:pt x="121" y="15"/>
                  <a:pt x="15" y="121"/>
                  <a:pt x="15" y="252"/>
                </a:cubicBezTo>
                <a:cubicBezTo>
                  <a:pt x="15" y="383"/>
                  <a:pt x="121" y="489"/>
                  <a:pt x="252" y="489"/>
                </a:cubicBezTo>
                <a:cubicBezTo>
                  <a:pt x="383" y="489"/>
                  <a:pt x="489" y="383"/>
                  <a:pt x="489" y="252"/>
                </a:cubicBezTo>
                <a:cubicBezTo>
                  <a:pt x="489" y="121"/>
                  <a:pt x="383" y="15"/>
                  <a:pt x="252" y="15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anchorCtr="0" anchor="t" bIns="121875" lIns="243775" spcFirstLastPara="1" rIns="2437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5"/>
          <p:cNvSpPr/>
          <p:nvPr/>
        </p:nvSpPr>
        <p:spPr>
          <a:xfrm>
            <a:off x="7800793" y="2682457"/>
            <a:ext cx="4901798" cy="6259535"/>
          </a:xfrm>
          <a:custGeom>
            <a:rect b="b" l="l" r="r" t="t"/>
            <a:pathLst>
              <a:path extrusionOk="0" h="1290" w="1010">
                <a:moveTo>
                  <a:pt x="245" y="1118"/>
                </a:moveTo>
                <a:cubicBezTo>
                  <a:pt x="437" y="1130"/>
                  <a:pt x="437" y="1130"/>
                  <a:pt x="437" y="1130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904" y="321"/>
                  <a:pt x="904" y="321"/>
                  <a:pt x="904" y="321"/>
                </a:cubicBezTo>
                <a:cubicBezTo>
                  <a:pt x="1010" y="161"/>
                  <a:pt x="1010" y="161"/>
                  <a:pt x="1010" y="161"/>
                </a:cubicBezTo>
                <a:cubicBezTo>
                  <a:pt x="904" y="0"/>
                  <a:pt x="904" y="0"/>
                  <a:pt x="904" y="0"/>
                </a:cubicBezTo>
                <a:cubicBezTo>
                  <a:pt x="607" y="0"/>
                  <a:pt x="319" y="154"/>
                  <a:pt x="159" y="430"/>
                </a:cubicBezTo>
                <a:cubicBezTo>
                  <a:pt x="0" y="706"/>
                  <a:pt x="11" y="1033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cubicBezTo>
                  <a:pt x="159" y="1290"/>
                  <a:pt x="159" y="1290"/>
                  <a:pt x="159" y="1290"/>
                </a:cubicBezTo>
                <a:lnTo>
                  <a:pt x="245" y="1118"/>
                </a:lnTo>
                <a:close/>
              </a:path>
            </a:pathLst>
          </a:custGeom>
          <a:solidFill>
            <a:srgbClr val="7F3494"/>
          </a:solidFill>
          <a:ln>
            <a:noFill/>
          </a:ln>
        </p:spPr>
        <p:txBody>
          <a:bodyPr anchorCtr="0" anchor="t" bIns="121875" lIns="243775" spcFirstLastPara="1" rIns="2437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"/>
          <p:cNvSpPr/>
          <p:nvPr/>
        </p:nvSpPr>
        <p:spPr>
          <a:xfrm>
            <a:off x="8574006" y="8107250"/>
            <a:ext cx="7229639" cy="2922620"/>
          </a:xfrm>
          <a:custGeom>
            <a:rect b="b" l="l" r="r" t="t"/>
            <a:pathLst>
              <a:path extrusionOk="0" h="602" w="1490">
                <a:moveTo>
                  <a:pt x="1298" y="184"/>
                </a:moveTo>
                <a:cubicBezTo>
                  <a:pt x="1212" y="12"/>
                  <a:pt x="1212" y="12"/>
                  <a:pt x="1212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278" y="12"/>
                  <a:pt x="278" y="12"/>
                  <a:pt x="278" y="12"/>
                </a:cubicBezTo>
                <a:cubicBezTo>
                  <a:pt x="86" y="0"/>
                  <a:pt x="86" y="0"/>
                  <a:pt x="86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149" y="429"/>
                  <a:pt x="427" y="602"/>
                  <a:pt x="745" y="602"/>
                </a:cubicBezTo>
                <a:cubicBezTo>
                  <a:pt x="1064" y="602"/>
                  <a:pt x="1342" y="429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cubicBezTo>
                  <a:pt x="1490" y="172"/>
                  <a:pt x="1490" y="172"/>
                  <a:pt x="1490" y="172"/>
                </a:cubicBezTo>
                <a:lnTo>
                  <a:pt x="1298" y="184"/>
                </a:lnTo>
                <a:close/>
              </a:path>
            </a:pathLst>
          </a:custGeom>
          <a:solidFill>
            <a:srgbClr val="47C4E0"/>
          </a:solidFill>
          <a:ln>
            <a:noFill/>
          </a:ln>
        </p:spPr>
        <p:txBody>
          <a:bodyPr anchorCtr="0" anchor="t" bIns="121875" lIns="243775" spcFirstLastPara="1" rIns="2437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5"/>
          <p:cNvSpPr/>
          <p:nvPr/>
        </p:nvSpPr>
        <p:spPr>
          <a:xfrm>
            <a:off x="12189851" y="2682457"/>
            <a:ext cx="4387007" cy="6319013"/>
          </a:xfrm>
          <a:custGeom>
            <a:rect b="b" l="l" r="r" t="t"/>
            <a:pathLst>
              <a:path extrusionOk="0" h="1302" w="904">
                <a:moveTo>
                  <a:pt x="106" y="161"/>
                </a:moveTo>
                <a:cubicBezTo>
                  <a:pt x="0" y="321"/>
                  <a:pt x="0" y="321"/>
                  <a:pt x="0" y="321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467" y="1130"/>
                  <a:pt x="467" y="1130"/>
                  <a:pt x="467" y="1130"/>
                </a:cubicBezTo>
                <a:cubicBezTo>
                  <a:pt x="553" y="1302"/>
                  <a:pt x="553" y="1302"/>
                  <a:pt x="553" y="1302"/>
                </a:cubicBezTo>
                <a:cubicBezTo>
                  <a:pt x="745" y="1290"/>
                  <a:pt x="745" y="1290"/>
                  <a:pt x="745" y="1290"/>
                </a:cubicBezTo>
                <a:cubicBezTo>
                  <a:pt x="893" y="1033"/>
                  <a:pt x="904" y="706"/>
                  <a:pt x="745" y="430"/>
                </a:cubicBezTo>
                <a:cubicBezTo>
                  <a:pt x="585" y="154"/>
                  <a:pt x="297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106" y="161"/>
                </a:lnTo>
                <a:close/>
              </a:path>
            </a:pathLst>
          </a:custGeom>
          <a:solidFill>
            <a:srgbClr val="24BAA2"/>
          </a:solidFill>
          <a:ln>
            <a:noFill/>
          </a:ln>
        </p:spPr>
        <p:txBody>
          <a:bodyPr anchorCtr="0" anchor="t" bIns="121875" lIns="243775" spcFirstLastPara="1" rIns="243775" wrap="square" tIns="1218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4" name="Google Shape;94;p5"/>
          <p:cNvGrpSpPr/>
          <p:nvPr/>
        </p:nvGrpSpPr>
        <p:grpSpPr>
          <a:xfrm>
            <a:off x="13906506" y="4827761"/>
            <a:ext cx="1441827" cy="1439774"/>
            <a:chOff x="5216298" y="2332154"/>
            <a:chExt cx="540826" cy="540056"/>
          </a:xfrm>
        </p:grpSpPr>
        <p:sp>
          <p:nvSpPr>
            <p:cNvPr id="95" name="Google Shape;95;p5"/>
            <p:cNvSpPr/>
            <p:nvPr/>
          </p:nvSpPr>
          <p:spPr>
            <a:xfrm>
              <a:off x="5216298" y="2332154"/>
              <a:ext cx="540826" cy="540056"/>
            </a:xfrm>
            <a:custGeom>
              <a:rect b="b" l="l" r="r" t="t"/>
              <a:pathLst>
                <a:path extrusionOk="0" h="297" w="297">
                  <a:moveTo>
                    <a:pt x="15" y="180"/>
                  </a:moveTo>
                  <a:cubicBezTo>
                    <a:pt x="36" y="184"/>
                    <a:pt x="36" y="184"/>
                    <a:pt x="36" y="184"/>
                  </a:cubicBezTo>
                  <a:cubicBezTo>
                    <a:pt x="39" y="191"/>
                    <a:pt x="42" y="198"/>
                    <a:pt x="45" y="204"/>
                  </a:cubicBezTo>
                  <a:cubicBezTo>
                    <a:pt x="33" y="221"/>
                    <a:pt x="33" y="221"/>
                    <a:pt x="33" y="221"/>
                  </a:cubicBezTo>
                  <a:cubicBezTo>
                    <a:pt x="28" y="228"/>
                    <a:pt x="28" y="238"/>
                    <a:pt x="35" y="245"/>
                  </a:cubicBezTo>
                  <a:cubicBezTo>
                    <a:pt x="53" y="263"/>
                    <a:pt x="53" y="263"/>
                    <a:pt x="53" y="263"/>
                  </a:cubicBezTo>
                  <a:cubicBezTo>
                    <a:pt x="57" y="267"/>
                    <a:pt x="61" y="269"/>
                    <a:pt x="66" y="269"/>
                  </a:cubicBezTo>
                  <a:cubicBezTo>
                    <a:pt x="70" y="269"/>
                    <a:pt x="74" y="268"/>
                    <a:pt x="77" y="265"/>
                  </a:cubicBezTo>
                  <a:cubicBezTo>
                    <a:pt x="94" y="253"/>
                    <a:pt x="94" y="253"/>
                    <a:pt x="94" y="253"/>
                  </a:cubicBezTo>
                  <a:cubicBezTo>
                    <a:pt x="101" y="256"/>
                    <a:pt x="107" y="259"/>
                    <a:pt x="114" y="261"/>
                  </a:cubicBezTo>
                  <a:cubicBezTo>
                    <a:pt x="117" y="282"/>
                    <a:pt x="117" y="282"/>
                    <a:pt x="117" y="282"/>
                  </a:cubicBezTo>
                  <a:cubicBezTo>
                    <a:pt x="119" y="291"/>
                    <a:pt x="127" y="297"/>
                    <a:pt x="136" y="297"/>
                  </a:cubicBezTo>
                  <a:cubicBezTo>
                    <a:pt x="162" y="297"/>
                    <a:pt x="162" y="297"/>
                    <a:pt x="162" y="297"/>
                  </a:cubicBezTo>
                  <a:cubicBezTo>
                    <a:pt x="171" y="297"/>
                    <a:pt x="178" y="291"/>
                    <a:pt x="180" y="282"/>
                  </a:cubicBezTo>
                  <a:cubicBezTo>
                    <a:pt x="183" y="261"/>
                    <a:pt x="183" y="261"/>
                    <a:pt x="183" y="261"/>
                  </a:cubicBezTo>
                  <a:cubicBezTo>
                    <a:pt x="190" y="259"/>
                    <a:pt x="197" y="256"/>
                    <a:pt x="204" y="253"/>
                  </a:cubicBezTo>
                  <a:cubicBezTo>
                    <a:pt x="221" y="265"/>
                    <a:pt x="221" y="265"/>
                    <a:pt x="221" y="265"/>
                  </a:cubicBezTo>
                  <a:cubicBezTo>
                    <a:pt x="224" y="267"/>
                    <a:pt x="228" y="268"/>
                    <a:pt x="232" y="268"/>
                  </a:cubicBezTo>
                  <a:cubicBezTo>
                    <a:pt x="237" y="268"/>
                    <a:pt x="241" y="266"/>
                    <a:pt x="245" y="263"/>
                  </a:cubicBezTo>
                  <a:cubicBezTo>
                    <a:pt x="263" y="244"/>
                    <a:pt x="263" y="244"/>
                    <a:pt x="263" y="244"/>
                  </a:cubicBezTo>
                  <a:cubicBezTo>
                    <a:pt x="269" y="238"/>
                    <a:pt x="270" y="228"/>
                    <a:pt x="265" y="221"/>
                  </a:cubicBezTo>
                  <a:cubicBezTo>
                    <a:pt x="253" y="203"/>
                    <a:pt x="253" y="203"/>
                    <a:pt x="253" y="203"/>
                  </a:cubicBezTo>
                  <a:cubicBezTo>
                    <a:pt x="256" y="197"/>
                    <a:pt x="259" y="190"/>
                    <a:pt x="261" y="183"/>
                  </a:cubicBezTo>
                  <a:cubicBezTo>
                    <a:pt x="282" y="180"/>
                    <a:pt x="282" y="180"/>
                    <a:pt x="282" y="180"/>
                  </a:cubicBezTo>
                  <a:cubicBezTo>
                    <a:pt x="290" y="178"/>
                    <a:pt x="296" y="172"/>
                    <a:pt x="297" y="164"/>
                  </a:cubicBezTo>
                  <a:cubicBezTo>
                    <a:pt x="297" y="133"/>
                    <a:pt x="297" y="133"/>
                    <a:pt x="297" y="133"/>
                  </a:cubicBezTo>
                  <a:cubicBezTo>
                    <a:pt x="296" y="125"/>
                    <a:pt x="290" y="119"/>
                    <a:pt x="282" y="117"/>
                  </a:cubicBezTo>
                  <a:cubicBezTo>
                    <a:pt x="261" y="114"/>
                    <a:pt x="261" y="114"/>
                    <a:pt x="261" y="114"/>
                  </a:cubicBezTo>
                  <a:cubicBezTo>
                    <a:pt x="259" y="107"/>
                    <a:pt x="256" y="100"/>
                    <a:pt x="253" y="93"/>
                  </a:cubicBezTo>
                  <a:cubicBezTo>
                    <a:pt x="265" y="76"/>
                    <a:pt x="265" y="76"/>
                    <a:pt x="265" y="76"/>
                  </a:cubicBezTo>
                  <a:cubicBezTo>
                    <a:pt x="270" y="69"/>
                    <a:pt x="270" y="59"/>
                    <a:pt x="263" y="53"/>
                  </a:cubicBezTo>
                  <a:cubicBezTo>
                    <a:pt x="245" y="34"/>
                    <a:pt x="245" y="34"/>
                    <a:pt x="245" y="34"/>
                  </a:cubicBezTo>
                  <a:cubicBezTo>
                    <a:pt x="241" y="31"/>
                    <a:pt x="237" y="29"/>
                    <a:pt x="232" y="29"/>
                  </a:cubicBezTo>
                  <a:cubicBezTo>
                    <a:pt x="228" y="29"/>
                    <a:pt x="224" y="30"/>
                    <a:pt x="221" y="32"/>
                  </a:cubicBezTo>
                  <a:cubicBezTo>
                    <a:pt x="204" y="44"/>
                    <a:pt x="204" y="44"/>
                    <a:pt x="204" y="44"/>
                  </a:cubicBezTo>
                  <a:cubicBezTo>
                    <a:pt x="197" y="41"/>
                    <a:pt x="190" y="38"/>
                    <a:pt x="183" y="36"/>
                  </a:cubicBezTo>
                  <a:cubicBezTo>
                    <a:pt x="179" y="15"/>
                    <a:pt x="179" y="15"/>
                    <a:pt x="179" y="15"/>
                  </a:cubicBezTo>
                  <a:cubicBezTo>
                    <a:pt x="178" y="7"/>
                    <a:pt x="171" y="1"/>
                    <a:pt x="16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25" y="1"/>
                    <a:pt x="118" y="7"/>
                    <a:pt x="117" y="15"/>
                  </a:cubicBezTo>
                  <a:cubicBezTo>
                    <a:pt x="113" y="36"/>
                    <a:pt x="113" y="36"/>
                    <a:pt x="113" y="36"/>
                  </a:cubicBezTo>
                  <a:cubicBezTo>
                    <a:pt x="106" y="38"/>
                    <a:pt x="100" y="41"/>
                    <a:pt x="93" y="45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3" y="30"/>
                    <a:pt x="69" y="29"/>
                    <a:pt x="65" y="29"/>
                  </a:cubicBezTo>
                  <a:cubicBezTo>
                    <a:pt x="60" y="29"/>
                    <a:pt x="56" y="31"/>
                    <a:pt x="52" y="34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27" y="59"/>
                    <a:pt x="27" y="69"/>
                    <a:pt x="32" y="77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41" y="101"/>
                    <a:pt x="38" y="107"/>
                    <a:pt x="36" y="114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6" y="119"/>
                    <a:pt x="0" y="127"/>
                    <a:pt x="0" y="136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71"/>
                    <a:pt x="6" y="179"/>
                    <a:pt x="15" y="180"/>
                  </a:cubicBezTo>
                  <a:close/>
                  <a:moveTo>
                    <a:pt x="17" y="136"/>
                  </a:moveTo>
                  <a:cubicBezTo>
                    <a:pt x="17" y="135"/>
                    <a:pt x="17" y="134"/>
                    <a:pt x="18" y="134"/>
                  </a:cubicBezTo>
                  <a:cubicBezTo>
                    <a:pt x="44" y="130"/>
                    <a:pt x="44" y="130"/>
                    <a:pt x="44" y="130"/>
                  </a:cubicBezTo>
                  <a:cubicBezTo>
                    <a:pt x="47" y="129"/>
                    <a:pt x="50" y="127"/>
                    <a:pt x="51" y="124"/>
                  </a:cubicBezTo>
                  <a:cubicBezTo>
                    <a:pt x="53" y="115"/>
                    <a:pt x="57" y="106"/>
                    <a:pt x="61" y="98"/>
                  </a:cubicBezTo>
                  <a:cubicBezTo>
                    <a:pt x="63" y="95"/>
                    <a:pt x="63" y="91"/>
                    <a:pt x="61" y="8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45" y="66"/>
                    <a:pt x="45" y="65"/>
                    <a:pt x="46" y="6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5" y="46"/>
                    <a:pt x="65" y="46"/>
                    <a:pt x="65" y="46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91" y="63"/>
                    <a:pt x="94" y="63"/>
                    <a:pt x="97" y="62"/>
                  </a:cubicBezTo>
                  <a:cubicBezTo>
                    <a:pt x="105" y="57"/>
                    <a:pt x="114" y="53"/>
                    <a:pt x="123" y="51"/>
                  </a:cubicBezTo>
                  <a:cubicBezTo>
                    <a:pt x="126" y="50"/>
                    <a:pt x="129" y="47"/>
                    <a:pt x="129" y="44"/>
                  </a:cubicBezTo>
                  <a:cubicBezTo>
                    <a:pt x="134" y="18"/>
                    <a:pt x="134" y="18"/>
                    <a:pt x="134" y="18"/>
                  </a:cubicBezTo>
                  <a:cubicBezTo>
                    <a:pt x="134" y="17"/>
                    <a:pt x="134" y="16"/>
                    <a:pt x="135" y="16"/>
                  </a:cubicBezTo>
                  <a:cubicBezTo>
                    <a:pt x="161" y="16"/>
                    <a:pt x="161" y="16"/>
                    <a:pt x="161" y="16"/>
                  </a:cubicBezTo>
                  <a:cubicBezTo>
                    <a:pt x="162" y="16"/>
                    <a:pt x="163" y="17"/>
                    <a:pt x="163" y="18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8" y="47"/>
                    <a:pt x="170" y="50"/>
                    <a:pt x="174" y="50"/>
                  </a:cubicBezTo>
                  <a:cubicBezTo>
                    <a:pt x="183" y="53"/>
                    <a:pt x="192" y="57"/>
                    <a:pt x="200" y="61"/>
                  </a:cubicBezTo>
                  <a:cubicBezTo>
                    <a:pt x="203" y="63"/>
                    <a:pt x="207" y="63"/>
                    <a:pt x="209" y="61"/>
                  </a:cubicBezTo>
                  <a:cubicBezTo>
                    <a:pt x="231" y="46"/>
                    <a:pt x="231" y="46"/>
                    <a:pt x="231" y="46"/>
                  </a:cubicBezTo>
                  <a:cubicBezTo>
                    <a:pt x="231" y="45"/>
                    <a:pt x="231" y="45"/>
                    <a:pt x="232" y="45"/>
                  </a:cubicBezTo>
                  <a:cubicBezTo>
                    <a:pt x="232" y="45"/>
                    <a:pt x="232" y="45"/>
                    <a:pt x="233" y="46"/>
                  </a:cubicBezTo>
                  <a:cubicBezTo>
                    <a:pt x="251" y="64"/>
                    <a:pt x="251" y="64"/>
                    <a:pt x="251" y="64"/>
                  </a:cubicBezTo>
                  <a:cubicBezTo>
                    <a:pt x="252" y="65"/>
                    <a:pt x="252" y="66"/>
                    <a:pt x="252" y="66"/>
                  </a:cubicBezTo>
                  <a:cubicBezTo>
                    <a:pt x="236" y="88"/>
                    <a:pt x="236" y="88"/>
                    <a:pt x="236" y="88"/>
                  </a:cubicBezTo>
                  <a:cubicBezTo>
                    <a:pt x="234" y="91"/>
                    <a:pt x="234" y="94"/>
                    <a:pt x="236" y="97"/>
                  </a:cubicBezTo>
                  <a:cubicBezTo>
                    <a:pt x="241" y="105"/>
                    <a:pt x="244" y="114"/>
                    <a:pt x="247" y="123"/>
                  </a:cubicBezTo>
                  <a:cubicBezTo>
                    <a:pt x="247" y="126"/>
                    <a:pt x="250" y="129"/>
                    <a:pt x="253" y="129"/>
                  </a:cubicBezTo>
                  <a:cubicBezTo>
                    <a:pt x="279" y="134"/>
                    <a:pt x="279" y="134"/>
                    <a:pt x="279" y="134"/>
                  </a:cubicBezTo>
                  <a:cubicBezTo>
                    <a:pt x="280" y="134"/>
                    <a:pt x="281" y="135"/>
                    <a:pt x="281" y="135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1" y="162"/>
                    <a:pt x="281" y="162"/>
                  </a:cubicBezTo>
                  <a:cubicBezTo>
                    <a:pt x="281" y="162"/>
                    <a:pt x="280" y="163"/>
                    <a:pt x="279" y="163"/>
                  </a:cubicBezTo>
                  <a:cubicBezTo>
                    <a:pt x="253" y="167"/>
                    <a:pt x="253" y="167"/>
                    <a:pt x="253" y="167"/>
                  </a:cubicBezTo>
                  <a:cubicBezTo>
                    <a:pt x="250" y="168"/>
                    <a:pt x="247" y="170"/>
                    <a:pt x="247" y="174"/>
                  </a:cubicBezTo>
                  <a:cubicBezTo>
                    <a:pt x="244" y="183"/>
                    <a:pt x="241" y="192"/>
                    <a:pt x="236" y="200"/>
                  </a:cubicBezTo>
                  <a:cubicBezTo>
                    <a:pt x="234" y="203"/>
                    <a:pt x="234" y="206"/>
                    <a:pt x="236" y="209"/>
                  </a:cubicBezTo>
                  <a:cubicBezTo>
                    <a:pt x="252" y="230"/>
                    <a:pt x="252" y="230"/>
                    <a:pt x="252" y="230"/>
                  </a:cubicBezTo>
                  <a:cubicBezTo>
                    <a:pt x="252" y="231"/>
                    <a:pt x="252" y="232"/>
                    <a:pt x="251" y="233"/>
                  </a:cubicBezTo>
                  <a:cubicBezTo>
                    <a:pt x="233" y="251"/>
                    <a:pt x="233" y="251"/>
                    <a:pt x="233" y="251"/>
                  </a:cubicBezTo>
                  <a:cubicBezTo>
                    <a:pt x="232" y="251"/>
                    <a:pt x="232" y="252"/>
                    <a:pt x="232" y="252"/>
                  </a:cubicBezTo>
                  <a:cubicBezTo>
                    <a:pt x="231" y="252"/>
                    <a:pt x="231" y="251"/>
                    <a:pt x="231" y="251"/>
                  </a:cubicBezTo>
                  <a:cubicBezTo>
                    <a:pt x="209" y="236"/>
                    <a:pt x="209" y="236"/>
                    <a:pt x="209" y="236"/>
                  </a:cubicBezTo>
                  <a:cubicBezTo>
                    <a:pt x="206" y="234"/>
                    <a:pt x="203" y="234"/>
                    <a:pt x="200" y="236"/>
                  </a:cubicBezTo>
                  <a:cubicBezTo>
                    <a:pt x="192" y="240"/>
                    <a:pt x="183" y="244"/>
                    <a:pt x="174" y="246"/>
                  </a:cubicBezTo>
                  <a:cubicBezTo>
                    <a:pt x="171" y="247"/>
                    <a:pt x="168" y="250"/>
                    <a:pt x="168" y="253"/>
                  </a:cubicBezTo>
                  <a:cubicBezTo>
                    <a:pt x="163" y="279"/>
                    <a:pt x="163" y="279"/>
                    <a:pt x="163" y="279"/>
                  </a:cubicBezTo>
                  <a:cubicBezTo>
                    <a:pt x="163" y="280"/>
                    <a:pt x="163" y="281"/>
                    <a:pt x="162" y="281"/>
                  </a:cubicBezTo>
                  <a:cubicBezTo>
                    <a:pt x="136" y="281"/>
                    <a:pt x="136" y="281"/>
                    <a:pt x="136" y="281"/>
                  </a:cubicBezTo>
                  <a:cubicBezTo>
                    <a:pt x="135" y="281"/>
                    <a:pt x="134" y="280"/>
                    <a:pt x="134" y="279"/>
                  </a:cubicBezTo>
                  <a:cubicBezTo>
                    <a:pt x="130" y="253"/>
                    <a:pt x="130" y="253"/>
                    <a:pt x="130" y="253"/>
                  </a:cubicBezTo>
                  <a:cubicBezTo>
                    <a:pt x="129" y="250"/>
                    <a:pt x="127" y="247"/>
                    <a:pt x="124" y="246"/>
                  </a:cubicBezTo>
                  <a:cubicBezTo>
                    <a:pt x="115" y="244"/>
                    <a:pt x="106" y="240"/>
                    <a:pt x="98" y="236"/>
                  </a:cubicBezTo>
                  <a:cubicBezTo>
                    <a:pt x="97" y="235"/>
                    <a:pt x="95" y="235"/>
                    <a:pt x="94" y="235"/>
                  </a:cubicBezTo>
                  <a:cubicBezTo>
                    <a:pt x="92" y="235"/>
                    <a:pt x="90" y="235"/>
                    <a:pt x="89" y="236"/>
                  </a:cubicBezTo>
                  <a:cubicBezTo>
                    <a:pt x="67" y="252"/>
                    <a:pt x="67" y="252"/>
                    <a:pt x="67" y="252"/>
                  </a:cubicBezTo>
                  <a:cubicBezTo>
                    <a:pt x="67" y="252"/>
                    <a:pt x="67" y="252"/>
                    <a:pt x="66" y="252"/>
                  </a:cubicBezTo>
                  <a:cubicBezTo>
                    <a:pt x="66" y="252"/>
                    <a:pt x="66" y="252"/>
                    <a:pt x="65" y="252"/>
                  </a:cubicBezTo>
                  <a:cubicBezTo>
                    <a:pt x="47" y="233"/>
                    <a:pt x="47" y="233"/>
                    <a:pt x="47" y="233"/>
                  </a:cubicBezTo>
                  <a:cubicBezTo>
                    <a:pt x="46" y="233"/>
                    <a:pt x="46" y="232"/>
                    <a:pt x="46" y="231"/>
                  </a:cubicBezTo>
                  <a:cubicBezTo>
                    <a:pt x="62" y="210"/>
                    <a:pt x="62" y="210"/>
                    <a:pt x="62" y="210"/>
                  </a:cubicBezTo>
                  <a:cubicBezTo>
                    <a:pt x="64" y="207"/>
                    <a:pt x="64" y="203"/>
                    <a:pt x="62" y="200"/>
                  </a:cubicBezTo>
                  <a:cubicBezTo>
                    <a:pt x="57" y="192"/>
                    <a:pt x="53" y="184"/>
                    <a:pt x="51" y="174"/>
                  </a:cubicBezTo>
                  <a:cubicBezTo>
                    <a:pt x="50" y="171"/>
                    <a:pt x="48" y="169"/>
                    <a:pt x="44" y="168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17" y="164"/>
                    <a:pt x="17" y="163"/>
                    <a:pt x="17" y="162"/>
                  </a:cubicBezTo>
                  <a:lnTo>
                    <a:pt x="17" y="13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369391" y="2484478"/>
              <a:ext cx="234640" cy="235409"/>
            </a:xfrm>
            <a:custGeom>
              <a:rect b="b" l="l" r="r" t="t"/>
              <a:pathLst>
                <a:path extrusionOk="0" h="129" w="129">
                  <a:moveTo>
                    <a:pt x="65" y="0"/>
                  </a:moveTo>
                  <a:cubicBezTo>
                    <a:pt x="29" y="0"/>
                    <a:pt x="0" y="29"/>
                    <a:pt x="0" y="65"/>
                  </a:cubicBezTo>
                  <a:cubicBezTo>
                    <a:pt x="0" y="100"/>
                    <a:pt x="29" y="129"/>
                    <a:pt x="65" y="129"/>
                  </a:cubicBezTo>
                  <a:cubicBezTo>
                    <a:pt x="100" y="129"/>
                    <a:pt x="129" y="100"/>
                    <a:pt x="129" y="65"/>
                  </a:cubicBezTo>
                  <a:cubicBezTo>
                    <a:pt x="129" y="29"/>
                    <a:pt x="100" y="0"/>
                    <a:pt x="65" y="0"/>
                  </a:cubicBezTo>
                  <a:close/>
                  <a:moveTo>
                    <a:pt x="65" y="112"/>
                  </a:moveTo>
                  <a:cubicBezTo>
                    <a:pt x="38" y="112"/>
                    <a:pt x="17" y="91"/>
                    <a:pt x="17" y="65"/>
                  </a:cubicBezTo>
                  <a:cubicBezTo>
                    <a:pt x="17" y="38"/>
                    <a:pt x="38" y="17"/>
                    <a:pt x="65" y="17"/>
                  </a:cubicBezTo>
                  <a:cubicBezTo>
                    <a:pt x="91" y="17"/>
                    <a:pt x="112" y="38"/>
                    <a:pt x="112" y="65"/>
                  </a:cubicBezTo>
                  <a:cubicBezTo>
                    <a:pt x="112" y="91"/>
                    <a:pt x="91" y="112"/>
                    <a:pt x="65" y="112"/>
                  </a:cubicBezTo>
                  <a:close/>
                  <a:moveTo>
                    <a:pt x="65" y="112"/>
                  </a:moveTo>
                  <a:cubicBezTo>
                    <a:pt x="65" y="112"/>
                    <a:pt x="65" y="112"/>
                    <a:pt x="65" y="11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" name="Google Shape;97;p5"/>
          <p:cNvGrpSpPr/>
          <p:nvPr/>
        </p:nvGrpSpPr>
        <p:grpSpPr>
          <a:xfrm>
            <a:off x="11000292" y="6333394"/>
            <a:ext cx="2377066" cy="1045557"/>
            <a:chOff x="4126184" y="2884909"/>
            <a:chExt cx="891632" cy="392186"/>
          </a:xfrm>
        </p:grpSpPr>
        <p:sp>
          <p:nvSpPr>
            <p:cNvPr id="98" name="Google Shape;98;p5"/>
            <p:cNvSpPr/>
            <p:nvPr/>
          </p:nvSpPr>
          <p:spPr>
            <a:xfrm>
              <a:off x="4126184" y="2884909"/>
              <a:ext cx="891632" cy="2154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99"/>
                <a:buFont typeface="Calibri"/>
                <a:buNone/>
              </a:pPr>
              <a:r>
                <a:t/>
              </a:r>
              <a:endParaRPr b="1" sz="2399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5"/>
            <p:cNvSpPr/>
            <p:nvPr/>
          </p:nvSpPr>
          <p:spPr>
            <a:xfrm>
              <a:off x="4126184" y="3153976"/>
              <a:ext cx="891632" cy="123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sz="16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5"/>
          <p:cNvSpPr/>
          <p:nvPr/>
        </p:nvSpPr>
        <p:spPr>
          <a:xfrm flipH="1">
            <a:off x="2652050" y="6204175"/>
            <a:ext cx="3373800" cy="40005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514350" lvl="0" marL="51435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7F3494"/>
              </a:buClr>
              <a:buSzPts val="2933"/>
              <a:buFont typeface="Calibri"/>
              <a:buAutoNum type="arabicPeriod"/>
            </a:pPr>
            <a:r>
              <a:rPr b="1" lang="en-US" sz="2933">
                <a:solidFill>
                  <a:srgbClr val="7F3494"/>
                </a:solidFill>
                <a:latin typeface="Calibri"/>
                <a:ea typeface="Calibri"/>
                <a:cs typeface="Calibri"/>
                <a:sym typeface="Calibri"/>
              </a:rPr>
              <a:t>ANTES DE LAS ACTIVIDADES DE LA FORMACIÓN BASADA EN EL TRABAJO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Preparación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5"/>
          <p:cNvSpPr/>
          <p:nvPr/>
        </p:nvSpPr>
        <p:spPr>
          <a:xfrm flipH="1">
            <a:off x="6131958" y="6292769"/>
            <a:ext cx="1046751" cy="1046751"/>
          </a:xfrm>
          <a:prstGeom prst="ellipse">
            <a:avLst/>
          </a:prstGeom>
          <a:solidFill>
            <a:srgbClr val="7F349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5"/>
          <p:cNvSpPr/>
          <p:nvPr/>
        </p:nvSpPr>
        <p:spPr>
          <a:xfrm flipH="1">
            <a:off x="6405104" y="6364857"/>
            <a:ext cx="500458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6"/>
              <a:buFont typeface="Calibri"/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18351798" y="3903282"/>
            <a:ext cx="5078677" cy="33235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2933"/>
              <a:buFont typeface="Calibri"/>
              <a:buNone/>
            </a:pPr>
            <a:r>
              <a:rPr b="1" lang="en-US" sz="2933">
                <a:solidFill>
                  <a:srgbClr val="24BAA2"/>
                </a:solidFill>
                <a:latin typeface="Calibri"/>
                <a:ea typeface="Calibri"/>
                <a:cs typeface="Calibri"/>
                <a:sym typeface="Calibri"/>
              </a:rPr>
              <a:t>2. DURANTE LAS ACTIVIDADESDE DE LA FORMACIÓN BASADA EN EL TRABAJO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69AAE"/>
              </a:buClr>
              <a:buSzPts val="2666"/>
              <a:buFont typeface="Calibri"/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Soporte directo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5"/>
          <p:cNvSpPr/>
          <p:nvPr/>
        </p:nvSpPr>
        <p:spPr>
          <a:xfrm>
            <a:off x="17198944" y="3991880"/>
            <a:ext cx="1046751" cy="1046751"/>
          </a:xfrm>
          <a:prstGeom prst="ellipse">
            <a:avLst/>
          </a:prstGeom>
          <a:solidFill>
            <a:srgbClr val="24BAA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5"/>
          <p:cNvSpPr/>
          <p:nvPr/>
        </p:nvSpPr>
        <p:spPr>
          <a:xfrm>
            <a:off x="17480910" y="4063969"/>
            <a:ext cx="482824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6"/>
              <a:buFont typeface="Calibri"/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5"/>
          <p:cNvSpPr/>
          <p:nvPr/>
        </p:nvSpPr>
        <p:spPr>
          <a:xfrm>
            <a:off x="10678772" y="11634700"/>
            <a:ext cx="6969900" cy="1969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33"/>
              <a:buFont typeface="Calibri"/>
              <a:buNone/>
            </a:pPr>
            <a:r>
              <a:rPr b="1" lang="en-US" sz="2933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3. DESPUÉS DE LAS ACTIVIDADES DE LA FORMACIÓN BASADA EN EL TRABAJO</a:t>
            </a:r>
            <a:endParaRPr sz="2399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69AAE"/>
              </a:buClr>
              <a:buSzPts val="2666"/>
              <a:buFont typeface="Calibri"/>
              <a:buNone/>
            </a:pPr>
            <a:r>
              <a:rPr lang="en-US" sz="2666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rPr>
              <a:t>Finalización</a:t>
            </a:r>
            <a:endParaRPr sz="2666">
              <a:solidFill>
                <a:srgbClr val="969AA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9525928" y="11723299"/>
            <a:ext cx="1046751" cy="104675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9811100" y="11795388"/>
            <a:ext cx="476412" cy="7487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66"/>
              <a:buFont typeface="Calibri"/>
              <a:buNone/>
            </a:pPr>
            <a:r>
              <a:rPr lang="en-US" sz="4266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9" name="Google Shape;109;p5"/>
          <p:cNvGrpSpPr/>
          <p:nvPr/>
        </p:nvGrpSpPr>
        <p:grpSpPr>
          <a:xfrm>
            <a:off x="11545222" y="8882665"/>
            <a:ext cx="1363226" cy="1571182"/>
            <a:chOff x="12814300" y="4070351"/>
            <a:chExt cx="331788" cy="306388"/>
          </a:xfrm>
        </p:grpSpPr>
        <p:sp>
          <p:nvSpPr>
            <p:cNvPr id="110" name="Google Shape;110;p5"/>
            <p:cNvSpPr/>
            <p:nvPr/>
          </p:nvSpPr>
          <p:spPr>
            <a:xfrm>
              <a:off x="12814300" y="4070351"/>
              <a:ext cx="331788" cy="306388"/>
            </a:xfrm>
            <a:custGeom>
              <a:rect b="b" l="l" r="r" t="t"/>
              <a:pathLst>
                <a:path extrusionOk="0" h="193" w="209">
                  <a:moveTo>
                    <a:pt x="0" y="193"/>
                  </a:moveTo>
                  <a:lnTo>
                    <a:pt x="0" y="0"/>
                  </a:lnTo>
                  <a:lnTo>
                    <a:pt x="209" y="0"/>
                  </a:lnTo>
                  <a:lnTo>
                    <a:pt x="209" y="138"/>
                  </a:lnTo>
                  <a:lnTo>
                    <a:pt x="72" y="138"/>
                  </a:lnTo>
                  <a:lnTo>
                    <a:pt x="72" y="125"/>
                  </a:lnTo>
                  <a:lnTo>
                    <a:pt x="196" y="125"/>
                  </a:lnTo>
                  <a:lnTo>
                    <a:pt x="196" y="13"/>
                  </a:lnTo>
                  <a:lnTo>
                    <a:pt x="13" y="13"/>
                  </a:lnTo>
                  <a:lnTo>
                    <a:pt x="13" y="154"/>
                  </a:lnTo>
                  <a:lnTo>
                    <a:pt x="34" y="128"/>
                  </a:lnTo>
                  <a:lnTo>
                    <a:pt x="44" y="135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12876213" y="4143376"/>
              <a:ext cx="207963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12876213" y="4195763"/>
              <a:ext cx="146050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9123454" y="4812763"/>
            <a:ext cx="1468697" cy="1454771"/>
            <a:chOff x="13666788" y="1497013"/>
            <a:chExt cx="334962" cy="330201"/>
          </a:xfrm>
        </p:grpSpPr>
        <p:sp>
          <p:nvSpPr>
            <p:cNvPr id="114" name="Google Shape;114;p5"/>
            <p:cNvSpPr/>
            <p:nvPr/>
          </p:nvSpPr>
          <p:spPr>
            <a:xfrm>
              <a:off x="13671550" y="1500188"/>
              <a:ext cx="66675" cy="66675"/>
            </a:xfrm>
            <a:custGeom>
              <a:rect b="b" l="l" r="r" t="t"/>
              <a:pathLst>
                <a:path extrusionOk="0" h="26" w="26">
                  <a:moveTo>
                    <a:pt x="14" y="26"/>
                  </a:moveTo>
                  <a:cubicBezTo>
                    <a:pt x="11" y="26"/>
                    <a:pt x="8" y="25"/>
                    <a:pt x="6" y="22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5" y="8"/>
                    <a:pt x="26" y="11"/>
                    <a:pt x="26" y="14"/>
                  </a:cubicBezTo>
                  <a:cubicBezTo>
                    <a:pt x="26" y="17"/>
                    <a:pt x="25" y="20"/>
                    <a:pt x="22" y="22"/>
                  </a:cubicBezTo>
                  <a:cubicBezTo>
                    <a:pt x="20" y="25"/>
                    <a:pt x="17" y="26"/>
                    <a:pt x="14" y="26"/>
                  </a:cubicBezTo>
                  <a:close/>
                  <a:moveTo>
                    <a:pt x="11" y="17"/>
                  </a:moveTo>
                  <a:cubicBezTo>
                    <a:pt x="11" y="17"/>
                    <a:pt x="11" y="17"/>
                    <a:pt x="11" y="17"/>
                  </a:cubicBezTo>
                  <a:cubicBezTo>
                    <a:pt x="13" y="18"/>
                    <a:pt x="15" y="18"/>
                    <a:pt x="17" y="17"/>
                  </a:cubicBezTo>
                  <a:cubicBezTo>
                    <a:pt x="18" y="16"/>
                    <a:pt x="18" y="15"/>
                    <a:pt x="18" y="14"/>
                  </a:cubicBezTo>
                  <a:cubicBezTo>
                    <a:pt x="18" y="13"/>
                    <a:pt x="18" y="12"/>
                    <a:pt x="17" y="11"/>
                  </a:cubicBezTo>
                  <a:lnTo>
                    <a:pt x="11" y="17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13716000" y="1543051"/>
              <a:ext cx="79375" cy="79375"/>
            </a:xfrm>
            <a:custGeom>
              <a:rect b="b" l="l" r="r" t="t"/>
              <a:pathLst>
                <a:path extrusionOk="0" h="50" w="50">
                  <a:moveTo>
                    <a:pt x="41" y="50"/>
                  </a:moveTo>
                  <a:lnTo>
                    <a:pt x="0" y="10"/>
                  </a:lnTo>
                  <a:lnTo>
                    <a:pt x="8" y="0"/>
                  </a:lnTo>
                  <a:lnTo>
                    <a:pt x="50" y="40"/>
                  </a:lnTo>
                  <a:lnTo>
                    <a:pt x="41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13879513" y="1704976"/>
              <a:ext cx="73025" cy="73025"/>
            </a:xfrm>
            <a:custGeom>
              <a:rect b="b" l="l" r="r" t="t"/>
              <a:pathLst>
                <a:path extrusionOk="0" h="46" w="46">
                  <a:moveTo>
                    <a:pt x="36" y="4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46" y="36"/>
                  </a:lnTo>
                  <a:lnTo>
                    <a:pt x="36" y="4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13846175" y="1671638"/>
              <a:ext cx="155575" cy="149225"/>
            </a:xfrm>
            <a:custGeom>
              <a:rect b="b" l="l" r="r" t="t"/>
              <a:pathLst>
                <a:path extrusionOk="0" h="58" w="60">
                  <a:moveTo>
                    <a:pt x="38" y="58"/>
                  </a:moveTo>
                  <a:cubicBezTo>
                    <a:pt x="33" y="58"/>
                    <a:pt x="28" y="56"/>
                    <a:pt x="24" y="5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4" y="51"/>
                    <a:pt x="42" y="51"/>
                    <a:pt x="46" y="47"/>
                  </a:cubicBezTo>
                  <a:cubicBezTo>
                    <a:pt x="51" y="42"/>
                    <a:pt x="51" y="34"/>
                    <a:pt x="46" y="30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60" y="32"/>
                    <a:pt x="60" y="44"/>
                    <a:pt x="52" y="52"/>
                  </a:cubicBezTo>
                  <a:cubicBezTo>
                    <a:pt x="48" y="56"/>
                    <a:pt x="43" y="58"/>
                    <a:pt x="38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13838238" y="1512888"/>
              <a:ext cx="142875" cy="142875"/>
            </a:xfrm>
            <a:custGeom>
              <a:rect b="b" l="l" r="r" t="t"/>
              <a:pathLst>
                <a:path extrusionOk="0" h="55" w="55">
                  <a:moveTo>
                    <a:pt x="28" y="55"/>
                  </a:moveTo>
                  <a:cubicBezTo>
                    <a:pt x="28" y="55"/>
                    <a:pt x="28" y="55"/>
                    <a:pt x="28" y="55"/>
                  </a:cubicBezTo>
                  <a:cubicBezTo>
                    <a:pt x="21" y="55"/>
                    <a:pt x="14" y="52"/>
                    <a:pt x="8" y="47"/>
                  </a:cubicBezTo>
                  <a:cubicBezTo>
                    <a:pt x="3" y="41"/>
                    <a:pt x="0" y="34"/>
                    <a:pt x="0" y="27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0" y="17"/>
                    <a:pt x="8" y="22"/>
                    <a:pt x="8" y="27"/>
                  </a:cubicBezTo>
                  <a:cubicBezTo>
                    <a:pt x="8" y="32"/>
                    <a:pt x="10" y="37"/>
                    <a:pt x="14" y="41"/>
                  </a:cubicBezTo>
                  <a:cubicBezTo>
                    <a:pt x="18" y="45"/>
                    <a:pt x="23" y="47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3" y="47"/>
                    <a:pt x="38" y="45"/>
                    <a:pt x="42" y="41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5" y="39"/>
                    <a:pt x="55" y="39"/>
                    <a:pt x="55" y="39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3" y="52"/>
                    <a:pt x="36" y="55"/>
                    <a:pt x="28" y="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13879513" y="1497013"/>
              <a:ext cx="115888" cy="117475"/>
            </a:xfrm>
            <a:custGeom>
              <a:rect b="b" l="l" r="r" t="t"/>
              <a:pathLst>
                <a:path extrusionOk="0" h="45" w="45">
                  <a:moveTo>
                    <a:pt x="39" y="45"/>
                  </a:moveTo>
                  <a:cubicBezTo>
                    <a:pt x="31" y="37"/>
                    <a:pt x="31" y="37"/>
                    <a:pt x="31" y="37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3"/>
                    <a:pt x="21" y="44"/>
                    <a:pt x="17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12" y="44"/>
                    <a:pt x="8" y="43"/>
                    <a:pt x="5" y="40"/>
                  </a:cubicBezTo>
                  <a:cubicBezTo>
                    <a:pt x="2" y="37"/>
                    <a:pt x="1" y="33"/>
                    <a:pt x="1" y="28"/>
                  </a:cubicBezTo>
                  <a:cubicBezTo>
                    <a:pt x="1" y="24"/>
                    <a:pt x="2" y="20"/>
                    <a:pt x="5" y="17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9" y="24"/>
                    <a:pt x="9" y="26"/>
                    <a:pt x="9" y="28"/>
                  </a:cubicBezTo>
                  <a:cubicBezTo>
                    <a:pt x="9" y="31"/>
                    <a:pt x="9" y="33"/>
                    <a:pt x="11" y="34"/>
                  </a:cubicBezTo>
                  <a:cubicBezTo>
                    <a:pt x="12" y="36"/>
                    <a:pt x="14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9" y="36"/>
                    <a:pt x="21" y="36"/>
                    <a:pt x="22" y="34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5" y="40"/>
                    <a:pt x="45" y="40"/>
                    <a:pt x="45" y="40"/>
                  </a:cubicBezTo>
                  <a:lnTo>
                    <a:pt x="39" y="4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5"/>
            <p:cNvSpPr/>
            <p:nvPr/>
          </p:nvSpPr>
          <p:spPr>
            <a:xfrm>
              <a:off x="13708063" y="1765301"/>
              <a:ext cx="20638" cy="20638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5"/>
            <p:cNvSpPr/>
            <p:nvPr/>
          </p:nvSpPr>
          <p:spPr>
            <a:xfrm>
              <a:off x="13803313" y="1628776"/>
              <a:ext cx="55563" cy="55563"/>
            </a:xfrm>
            <a:custGeom>
              <a:rect b="b" l="l" r="r" t="t"/>
              <a:pathLst>
                <a:path extrusionOk="0" h="35" w="35">
                  <a:moveTo>
                    <a:pt x="27" y="35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35" y="25"/>
                  </a:lnTo>
                  <a:lnTo>
                    <a:pt x="27" y="35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13666788" y="1657351"/>
              <a:ext cx="168275" cy="169863"/>
            </a:xfrm>
            <a:custGeom>
              <a:rect b="b" l="l" r="r" t="t"/>
              <a:pathLst>
                <a:path extrusionOk="0" h="65" w="65">
                  <a:moveTo>
                    <a:pt x="20" y="65"/>
                  </a:moveTo>
                  <a:cubicBezTo>
                    <a:pt x="15" y="65"/>
                    <a:pt x="10" y="63"/>
                    <a:pt x="6" y="59"/>
                  </a:cubicBezTo>
                  <a:cubicBezTo>
                    <a:pt x="2" y="55"/>
                    <a:pt x="0" y="50"/>
                    <a:pt x="0" y="45"/>
                  </a:cubicBezTo>
                  <a:cubicBezTo>
                    <a:pt x="0" y="40"/>
                    <a:pt x="2" y="35"/>
                    <a:pt x="6" y="31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9" y="39"/>
                    <a:pt x="8" y="42"/>
                    <a:pt x="8" y="45"/>
                  </a:cubicBezTo>
                  <a:cubicBezTo>
                    <a:pt x="8" y="48"/>
                    <a:pt x="9" y="51"/>
                    <a:pt x="12" y="53"/>
                  </a:cubicBezTo>
                  <a:cubicBezTo>
                    <a:pt x="16" y="58"/>
                    <a:pt x="24" y="58"/>
                    <a:pt x="28" y="54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0" y="63"/>
                    <a:pt x="25" y="65"/>
                    <a:pt x="20" y="6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3494"/>
              </a:buClr>
              <a:buSzPts val="4800"/>
              <a:buNone/>
            </a:pPr>
            <a:r>
              <a:rPr b="1" lang="en-US" sz="4800">
                <a:solidFill>
                  <a:srgbClr val="7F3494"/>
                </a:solidFill>
              </a:rPr>
              <a:t>A. ANTES DE LAS ACTIVIDADES DE APRENDIZAJE EN EL TRABAJO</a:t>
            </a:r>
            <a:endParaRPr/>
          </a:p>
        </p:txBody>
      </p:sp>
      <p:sp>
        <p:nvSpPr>
          <p:cNvPr id="128" name="Google Shape;128;p6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TAREAS DEL TUTOR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113290" y="6970645"/>
            <a:ext cx="1549500" cy="3794100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1285452" y="7181426"/>
            <a:ext cx="1205100" cy="3372600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5167705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5343939" y="5376152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9172811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9344970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13554438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13726600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7075449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7247608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20704035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20876197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6"/>
          <p:cNvSpPr/>
          <p:nvPr/>
        </p:nvSpPr>
        <p:spPr>
          <a:xfrm rot="5400000">
            <a:off x="2327594" y="8714220"/>
            <a:ext cx="917700" cy="306900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6"/>
          <p:cNvSpPr/>
          <p:nvPr/>
        </p:nvSpPr>
        <p:spPr>
          <a:xfrm rot="5400000">
            <a:off x="6383649" y="692261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6"/>
          <p:cNvSpPr/>
          <p:nvPr/>
        </p:nvSpPr>
        <p:spPr>
          <a:xfrm rot="5400000">
            <a:off x="18309990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6"/>
          <p:cNvSpPr/>
          <p:nvPr/>
        </p:nvSpPr>
        <p:spPr>
          <a:xfrm rot="5400000">
            <a:off x="21913303" y="6922621"/>
            <a:ext cx="917708" cy="306853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6"/>
          <p:cNvSpPr/>
          <p:nvPr/>
        </p:nvSpPr>
        <p:spPr>
          <a:xfrm rot="5400000">
            <a:off x="10370806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 rot="5400000">
            <a:off x="14754057" y="692262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7F3494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7" name="Google Shape;147;p6"/>
          <p:cNvGrpSpPr/>
          <p:nvPr/>
        </p:nvGrpSpPr>
        <p:grpSpPr>
          <a:xfrm>
            <a:off x="76200" y="3302475"/>
            <a:ext cx="4435294" cy="3291026"/>
            <a:chOff x="783894" y="993529"/>
            <a:chExt cx="1274400" cy="1234443"/>
          </a:xfrm>
        </p:grpSpPr>
        <p:sp>
          <p:nvSpPr>
            <p:cNvPr id="148" name="Google Shape;148;p6"/>
            <p:cNvSpPr/>
            <p:nvPr/>
          </p:nvSpPr>
          <p:spPr>
            <a:xfrm>
              <a:off x="783894" y="1350590"/>
              <a:ext cx="1274400" cy="8773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t/>
              </a:r>
              <a:endParaRPr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lang="en-US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Promover programas de formación basados en el trabajo para la participación de organizaciones prestadoras de servicios de atención a los cuidados y tener la posibilidad de disponer de algunos de ellos.</a:t>
              </a:r>
              <a:endParaRPr sz="23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881242" y="993529"/>
              <a:ext cx="1155182" cy="41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PROMOCIÓN DE PROGRAMAS DE FORMACIÓN EN EL TRABAJO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435402" y="10304097"/>
            <a:ext cx="3599063" cy="2537785"/>
            <a:chOff x="761995" y="1022085"/>
            <a:chExt cx="1350000" cy="951917"/>
          </a:xfrm>
        </p:grpSpPr>
        <p:sp>
          <p:nvSpPr>
            <p:cNvPr id="151" name="Google Shape;151;p6"/>
            <p:cNvSpPr/>
            <p:nvPr/>
          </p:nvSpPr>
          <p:spPr>
            <a:xfrm>
              <a:off x="761995" y="1350592"/>
              <a:ext cx="1350000" cy="6234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Ponerse en contacto con los trabajadores que participaron en el MOOC y aquellos que completaron la herramienta de autoevaluación.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761995" y="1022085"/>
              <a:ext cx="13500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AUTOEVALUACIÓN DEL PERSONAL SANITARIO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6"/>
          <p:cNvGrpSpPr/>
          <p:nvPr/>
        </p:nvGrpSpPr>
        <p:grpSpPr>
          <a:xfrm>
            <a:off x="8034488" y="3289556"/>
            <a:ext cx="4020380" cy="3457771"/>
            <a:chOff x="609698" y="988701"/>
            <a:chExt cx="1508035" cy="1297002"/>
          </a:xfrm>
        </p:grpSpPr>
        <p:sp>
          <p:nvSpPr>
            <p:cNvPr id="154" name="Google Shape;154;p6"/>
            <p:cNvSpPr/>
            <p:nvPr/>
          </p:nvSpPr>
          <p:spPr>
            <a:xfrm>
              <a:off x="672646" y="1350588"/>
              <a:ext cx="1439400" cy="9351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Ponerse en contacto con los operadores que realizaron la herramienta de autoevaluación para averiguar si conocen alguna organización o familia de acogida dispuesta.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609698" y="988701"/>
              <a:ext cx="1508035" cy="415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CONOCIMIENTO DE LA DISPONIBILIDAD DE ORGANIZACIONES DE ACOGIDA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12054907" y="10304120"/>
            <a:ext cx="4366347" cy="2537786"/>
            <a:chOff x="762000" y="1022084"/>
            <a:chExt cx="1130563" cy="951908"/>
          </a:xfrm>
        </p:grpSpPr>
        <p:sp>
          <p:nvSpPr>
            <p:cNvPr id="157" name="Google Shape;157;p6"/>
            <p:cNvSpPr/>
            <p:nvPr/>
          </p:nvSpPr>
          <p:spPr>
            <a:xfrm>
              <a:off x="762000" y="1350589"/>
              <a:ext cx="1130563" cy="623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Emparejar a los operadores que no tienen una organización disponible con la compañía prestadoras de servicios. 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762000" y="1022084"/>
              <a:ext cx="1130563" cy="41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COORDINACIÓN ENTRE TRABAJADO SOCIOSANITARIO - COMPAÑÍA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6"/>
          <p:cNvGrpSpPr/>
          <p:nvPr/>
        </p:nvGrpSpPr>
        <p:grpSpPr>
          <a:xfrm>
            <a:off x="16341791" y="3350991"/>
            <a:ext cx="3015420" cy="2565341"/>
            <a:chOff x="761486" y="1011745"/>
            <a:chExt cx="1131077" cy="962253"/>
          </a:xfrm>
        </p:grpSpPr>
        <p:sp>
          <p:nvSpPr>
            <p:cNvPr id="160" name="Google Shape;160;p6"/>
            <p:cNvSpPr/>
            <p:nvPr/>
          </p:nvSpPr>
          <p:spPr>
            <a:xfrm>
              <a:off x="762000" y="1350589"/>
              <a:ext cx="1130563" cy="6234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Crear el horario para el itinerario de aprendizaje basado en el trabajo relacionado con el cuidador individual.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761486" y="1011745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CREACIÓN DE CALENDARIOS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" name="Google Shape;162;p6"/>
          <p:cNvGrpSpPr/>
          <p:nvPr/>
        </p:nvGrpSpPr>
        <p:grpSpPr>
          <a:xfrm>
            <a:off x="19971803" y="10300569"/>
            <a:ext cx="3372017" cy="2494872"/>
            <a:chOff x="762000" y="1020757"/>
            <a:chExt cx="1130563" cy="469570"/>
          </a:xfrm>
        </p:grpSpPr>
        <p:sp>
          <p:nvSpPr>
            <p:cNvPr id="163" name="Google Shape;163;p6"/>
            <p:cNvSpPr/>
            <p:nvPr/>
          </p:nvSpPr>
          <p:spPr>
            <a:xfrm>
              <a:off x="762000" y="1350589"/>
              <a:ext cx="1130563" cy="13973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Avete lanciato il percorso di apprendimento basato sul lavoro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762000" y="1020757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LANCIO DEL PERCORSO DI APPRENDIMENTO BASATO SUL LAVORO 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5" name="Google Shape;165;p6"/>
          <p:cNvGrpSpPr/>
          <p:nvPr/>
        </p:nvGrpSpPr>
        <p:grpSpPr>
          <a:xfrm>
            <a:off x="13930470" y="6714760"/>
            <a:ext cx="689828" cy="695280"/>
            <a:chOff x="0" y="3041650"/>
            <a:chExt cx="401638" cy="404813"/>
          </a:xfrm>
        </p:grpSpPr>
        <p:sp>
          <p:nvSpPr>
            <p:cNvPr id="166" name="Google Shape;166;p6"/>
            <p:cNvSpPr/>
            <p:nvPr/>
          </p:nvSpPr>
          <p:spPr>
            <a:xfrm>
              <a:off x="0" y="3041650"/>
              <a:ext cx="401638" cy="404813"/>
            </a:xfrm>
            <a:custGeom>
              <a:rect b="b" l="l" r="r" t="t"/>
              <a:pathLst>
                <a:path extrusionOk="0" h="765" w="76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238125" y="307657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8" name="Google Shape;168;p6"/>
          <p:cNvGrpSpPr/>
          <p:nvPr/>
        </p:nvGrpSpPr>
        <p:grpSpPr>
          <a:xfrm>
            <a:off x="1601733" y="8522716"/>
            <a:ext cx="572572" cy="689813"/>
            <a:chOff x="34925" y="1419225"/>
            <a:chExt cx="333375" cy="401638"/>
          </a:xfrm>
        </p:grpSpPr>
        <p:sp>
          <p:nvSpPr>
            <p:cNvPr id="169" name="Google Shape;169;p6"/>
            <p:cNvSpPr/>
            <p:nvPr/>
          </p:nvSpPr>
          <p:spPr>
            <a:xfrm>
              <a:off x="71438" y="1462088"/>
              <a:ext cx="263525" cy="315913"/>
            </a:xfrm>
            <a:custGeom>
              <a:rect b="b" l="l" r="r" t="t"/>
              <a:pathLst>
                <a:path extrusionOk="0" h="599" w="499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4925" y="1419225"/>
              <a:ext cx="333375" cy="401638"/>
            </a:xfrm>
            <a:custGeom>
              <a:rect b="b" l="l" r="r" t="t"/>
              <a:pathLst>
                <a:path extrusionOk="0" h="759" w="629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1" name="Google Shape;171;p6"/>
          <p:cNvGrpSpPr/>
          <p:nvPr/>
        </p:nvGrpSpPr>
        <p:grpSpPr>
          <a:xfrm>
            <a:off x="5597527" y="6729757"/>
            <a:ext cx="689828" cy="692553"/>
            <a:chOff x="0" y="2230438"/>
            <a:chExt cx="401638" cy="403225"/>
          </a:xfrm>
        </p:grpSpPr>
        <p:sp>
          <p:nvSpPr>
            <p:cNvPr id="172" name="Google Shape;172;p6"/>
            <p:cNvSpPr/>
            <p:nvPr/>
          </p:nvSpPr>
          <p:spPr>
            <a:xfrm>
              <a:off x="42863" y="2230438"/>
              <a:ext cx="139700" cy="388938"/>
            </a:xfrm>
            <a:custGeom>
              <a:rect b="b" l="l" r="r" t="t"/>
              <a:pathLst>
                <a:path extrusionOk="0" h="733" w="265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14288" y="2273300"/>
              <a:ext cx="387350" cy="139700"/>
            </a:xfrm>
            <a:custGeom>
              <a:rect b="b" l="l" r="r" t="t"/>
              <a:pathLst>
                <a:path extrusionOk="0" h="264" w="734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219075" y="2244725"/>
              <a:ext cx="141288" cy="388938"/>
            </a:xfrm>
            <a:custGeom>
              <a:rect b="b" l="l" r="r" t="t"/>
              <a:pathLst>
                <a:path extrusionOk="0" h="735" w="266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0" y="2451100"/>
              <a:ext cx="388938" cy="139700"/>
            </a:xfrm>
            <a:custGeom>
              <a:rect b="b" l="l" r="r" t="t"/>
              <a:pathLst>
                <a:path extrusionOk="0" h="265" w="734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6" name="Google Shape;176;p6"/>
          <p:cNvGrpSpPr/>
          <p:nvPr/>
        </p:nvGrpSpPr>
        <p:grpSpPr>
          <a:xfrm>
            <a:off x="9622104" y="8378963"/>
            <a:ext cx="774662" cy="773636"/>
            <a:chOff x="5698585" y="3432349"/>
            <a:chExt cx="720725" cy="719138"/>
          </a:xfrm>
        </p:grpSpPr>
        <p:sp>
          <p:nvSpPr>
            <p:cNvPr id="177" name="Google Shape;177;p6"/>
            <p:cNvSpPr/>
            <p:nvPr/>
          </p:nvSpPr>
          <p:spPr>
            <a:xfrm>
              <a:off x="5698585" y="3526012"/>
              <a:ext cx="622300" cy="625475"/>
            </a:xfrm>
            <a:custGeom>
              <a:rect b="b" l="l" r="r" t="t"/>
              <a:pathLst>
                <a:path extrusionOk="0" h="166" w="166">
                  <a:moveTo>
                    <a:pt x="158" y="51"/>
                  </a:moveTo>
                  <a:cubicBezTo>
                    <a:pt x="144" y="45"/>
                    <a:pt x="144" y="45"/>
                    <a:pt x="144" y="45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7" y="64"/>
                    <a:pt x="140" y="73"/>
                    <a:pt x="140" y="83"/>
                  </a:cubicBezTo>
                  <a:cubicBezTo>
                    <a:pt x="140" y="114"/>
                    <a:pt x="114" y="140"/>
                    <a:pt x="83" y="140"/>
                  </a:cubicBezTo>
                  <a:cubicBezTo>
                    <a:pt x="51" y="140"/>
                    <a:pt x="26" y="114"/>
                    <a:pt x="26" y="83"/>
                  </a:cubicBezTo>
                  <a:cubicBezTo>
                    <a:pt x="26" y="51"/>
                    <a:pt x="51" y="26"/>
                    <a:pt x="83" y="26"/>
                  </a:cubicBezTo>
                  <a:cubicBezTo>
                    <a:pt x="93" y="26"/>
                    <a:pt x="103" y="29"/>
                    <a:pt x="112" y="34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16" y="9"/>
                    <a:pt x="116" y="9"/>
                    <a:pt x="116" y="9"/>
                  </a:cubicBezTo>
                  <a:cubicBezTo>
                    <a:pt x="115" y="6"/>
                    <a:pt x="115" y="6"/>
                    <a:pt x="115" y="6"/>
                  </a:cubicBezTo>
                  <a:cubicBezTo>
                    <a:pt x="105" y="2"/>
                    <a:pt x="94" y="0"/>
                    <a:pt x="83" y="0"/>
                  </a:cubicBezTo>
                  <a:cubicBezTo>
                    <a:pt x="37" y="0"/>
                    <a:pt x="0" y="37"/>
                    <a:pt x="0" y="83"/>
                  </a:cubicBezTo>
                  <a:cubicBezTo>
                    <a:pt x="0" y="129"/>
                    <a:pt x="37" y="166"/>
                    <a:pt x="83" y="166"/>
                  </a:cubicBezTo>
                  <a:cubicBezTo>
                    <a:pt x="129" y="166"/>
                    <a:pt x="166" y="129"/>
                    <a:pt x="166" y="83"/>
                  </a:cubicBezTo>
                  <a:cubicBezTo>
                    <a:pt x="166" y="72"/>
                    <a:pt x="164" y="61"/>
                    <a:pt x="160" y="52"/>
                  </a:cubicBezTo>
                  <a:lnTo>
                    <a:pt x="158" y="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5993860" y="3432349"/>
              <a:ext cx="425450" cy="425450"/>
            </a:xfrm>
            <a:custGeom>
              <a:rect b="b" l="l" r="r" t="t"/>
              <a:pathLst>
                <a:path extrusionOk="0" h="113" w="113">
                  <a:moveTo>
                    <a:pt x="97" y="16"/>
                  </a:moveTo>
                  <a:cubicBezTo>
                    <a:pt x="95" y="13"/>
                    <a:pt x="91" y="13"/>
                    <a:pt x="88" y="16"/>
                  </a:cubicBezTo>
                  <a:cubicBezTo>
                    <a:pt x="84" y="20"/>
                    <a:pt x="84" y="20"/>
                    <a:pt x="84" y="2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53" y="51"/>
                    <a:pt x="53" y="51"/>
                    <a:pt x="53" y="51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0" y="104"/>
                    <a:pt x="0" y="108"/>
                    <a:pt x="2" y="111"/>
                  </a:cubicBezTo>
                  <a:cubicBezTo>
                    <a:pt x="5" y="113"/>
                    <a:pt x="9" y="113"/>
                    <a:pt x="11" y="111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82" y="68"/>
                    <a:pt x="82" y="68"/>
                    <a:pt x="82" y="68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93" y="29"/>
                    <a:pt x="93" y="29"/>
                    <a:pt x="93" y="29"/>
                  </a:cubicBezTo>
                  <a:cubicBezTo>
                    <a:pt x="97" y="25"/>
                    <a:pt x="97" y="25"/>
                    <a:pt x="97" y="25"/>
                  </a:cubicBezTo>
                  <a:cubicBezTo>
                    <a:pt x="100" y="22"/>
                    <a:pt x="100" y="18"/>
                    <a:pt x="97" y="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5855748" y="3684762"/>
              <a:ext cx="307975" cy="307975"/>
            </a:xfrm>
            <a:custGeom>
              <a:rect b="b" l="l" r="r" t="t"/>
              <a:pathLst>
                <a:path extrusionOk="0" h="82" w="82">
                  <a:moveTo>
                    <a:pt x="55" y="50"/>
                  </a:moveTo>
                  <a:cubicBezTo>
                    <a:pt x="49" y="56"/>
                    <a:pt x="39" y="56"/>
                    <a:pt x="33" y="50"/>
                  </a:cubicBezTo>
                  <a:cubicBezTo>
                    <a:pt x="27" y="44"/>
                    <a:pt x="27" y="34"/>
                    <a:pt x="33" y="28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3" y="1"/>
                    <a:pt x="47" y="0"/>
                    <a:pt x="41" y="0"/>
                  </a:cubicBezTo>
                  <a:cubicBezTo>
                    <a:pt x="18" y="0"/>
                    <a:pt x="0" y="18"/>
                    <a:pt x="0" y="41"/>
                  </a:cubicBezTo>
                  <a:cubicBezTo>
                    <a:pt x="0" y="63"/>
                    <a:pt x="18" y="82"/>
                    <a:pt x="41" y="82"/>
                  </a:cubicBezTo>
                  <a:cubicBezTo>
                    <a:pt x="63" y="82"/>
                    <a:pt x="82" y="63"/>
                    <a:pt x="82" y="41"/>
                  </a:cubicBezTo>
                  <a:cubicBezTo>
                    <a:pt x="82" y="35"/>
                    <a:pt x="81" y="30"/>
                    <a:pt x="79" y="26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0" name="Google Shape;180;p6"/>
          <p:cNvSpPr/>
          <p:nvPr/>
        </p:nvSpPr>
        <p:spPr>
          <a:xfrm>
            <a:off x="17510735" y="8408819"/>
            <a:ext cx="712681" cy="738664"/>
          </a:xfrm>
          <a:custGeom>
            <a:rect b="b" l="l" r="r" t="t"/>
            <a:pathLst>
              <a:path extrusionOk="0" h="95" w="111">
                <a:moveTo>
                  <a:pt x="88" y="79"/>
                </a:moveTo>
                <a:cubicBezTo>
                  <a:pt x="92" y="82"/>
                  <a:pt x="92" y="88"/>
                  <a:pt x="88" y="92"/>
                </a:cubicBezTo>
                <a:cubicBezTo>
                  <a:pt x="84" y="95"/>
                  <a:pt x="79" y="95"/>
                  <a:pt x="75" y="92"/>
                </a:cubicBezTo>
                <a:cubicBezTo>
                  <a:pt x="52" y="67"/>
                  <a:pt x="52" y="67"/>
                  <a:pt x="52" y="67"/>
                </a:cubicBezTo>
                <a:cubicBezTo>
                  <a:pt x="30" y="93"/>
                  <a:pt x="30" y="93"/>
                  <a:pt x="30" y="93"/>
                </a:cubicBezTo>
                <a:cubicBezTo>
                  <a:pt x="28" y="95"/>
                  <a:pt x="25" y="95"/>
                  <a:pt x="23" y="93"/>
                </a:cubicBezTo>
                <a:cubicBezTo>
                  <a:pt x="17" y="88"/>
                  <a:pt x="17" y="88"/>
                  <a:pt x="17" y="88"/>
                </a:cubicBezTo>
                <a:cubicBezTo>
                  <a:pt x="15" y="86"/>
                  <a:pt x="15" y="82"/>
                  <a:pt x="17" y="80"/>
                </a:cubicBezTo>
                <a:cubicBezTo>
                  <a:pt x="42" y="57"/>
                  <a:pt x="42" y="57"/>
                  <a:pt x="42" y="57"/>
                </a:cubicBezTo>
                <a:cubicBezTo>
                  <a:pt x="30" y="45"/>
                  <a:pt x="30" y="45"/>
                  <a:pt x="30" y="45"/>
                </a:cubicBezTo>
                <a:cubicBezTo>
                  <a:pt x="26" y="41"/>
                  <a:pt x="24" y="40"/>
                  <a:pt x="20" y="41"/>
                </a:cubicBezTo>
                <a:cubicBezTo>
                  <a:pt x="17" y="42"/>
                  <a:pt x="13" y="42"/>
                  <a:pt x="9" y="40"/>
                </a:cubicBezTo>
                <a:cubicBezTo>
                  <a:pt x="0" y="34"/>
                  <a:pt x="0" y="23"/>
                  <a:pt x="0" y="23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9" y="27"/>
                  <a:pt x="10" y="28"/>
                </a:cubicBezTo>
                <a:cubicBezTo>
                  <a:pt x="11" y="29"/>
                  <a:pt x="16" y="31"/>
                  <a:pt x="20" y="25"/>
                </a:cubicBezTo>
                <a:cubicBezTo>
                  <a:pt x="24" y="18"/>
                  <a:pt x="21" y="15"/>
                  <a:pt x="19" y="14"/>
                </a:cubicBezTo>
                <a:cubicBezTo>
                  <a:pt x="18" y="13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20" y="2"/>
                  <a:pt x="29" y="7"/>
                </a:cubicBezTo>
                <a:cubicBezTo>
                  <a:pt x="29" y="7"/>
                  <a:pt x="31" y="9"/>
                  <a:pt x="32" y="10"/>
                </a:cubicBezTo>
                <a:cubicBezTo>
                  <a:pt x="38" y="15"/>
                  <a:pt x="38" y="20"/>
                  <a:pt x="37" y="25"/>
                </a:cubicBezTo>
                <a:cubicBezTo>
                  <a:pt x="36" y="29"/>
                  <a:pt x="37" y="30"/>
                  <a:pt x="40" y="34"/>
                </a:cubicBezTo>
                <a:cubicBezTo>
                  <a:pt x="52" y="46"/>
                  <a:pt x="52" y="46"/>
                  <a:pt x="52" y="46"/>
                </a:cubicBezTo>
                <a:cubicBezTo>
                  <a:pt x="66" y="31"/>
                  <a:pt x="66" y="31"/>
                  <a:pt x="66" y="31"/>
                </a:cubicBezTo>
                <a:cubicBezTo>
                  <a:pt x="77" y="42"/>
                  <a:pt x="77" y="42"/>
                  <a:pt x="77" y="42"/>
                </a:cubicBezTo>
                <a:cubicBezTo>
                  <a:pt x="63" y="56"/>
                  <a:pt x="63" y="56"/>
                  <a:pt x="63" y="56"/>
                </a:cubicBezTo>
                <a:lnTo>
                  <a:pt x="88" y="79"/>
                </a:lnTo>
                <a:close/>
                <a:moveTo>
                  <a:pt x="110" y="42"/>
                </a:moveTo>
                <a:cubicBezTo>
                  <a:pt x="102" y="50"/>
                  <a:pt x="102" y="50"/>
                  <a:pt x="102" y="50"/>
                </a:cubicBezTo>
                <a:cubicBezTo>
                  <a:pt x="100" y="52"/>
                  <a:pt x="98" y="52"/>
                  <a:pt x="96" y="50"/>
                </a:cubicBezTo>
                <a:cubicBezTo>
                  <a:pt x="95" y="48"/>
                  <a:pt x="95" y="48"/>
                  <a:pt x="95" y="48"/>
                </a:cubicBezTo>
                <a:cubicBezTo>
                  <a:pt x="93" y="47"/>
                  <a:pt x="93" y="45"/>
                  <a:pt x="93" y="44"/>
                </a:cubicBezTo>
                <a:cubicBezTo>
                  <a:pt x="95" y="43"/>
                  <a:pt x="94" y="41"/>
                  <a:pt x="92" y="38"/>
                </a:cubicBezTo>
                <a:cubicBezTo>
                  <a:pt x="88" y="35"/>
                  <a:pt x="84" y="35"/>
                  <a:pt x="82" y="36"/>
                </a:cubicBezTo>
                <a:cubicBezTo>
                  <a:pt x="81" y="37"/>
                  <a:pt x="79" y="39"/>
                  <a:pt x="79" y="39"/>
                </a:cubicBezTo>
                <a:cubicBezTo>
                  <a:pt x="68" y="29"/>
                  <a:pt x="68" y="29"/>
                  <a:pt x="68" y="29"/>
                </a:cubicBezTo>
                <a:cubicBezTo>
                  <a:pt x="70" y="27"/>
                  <a:pt x="70" y="27"/>
                  <a:pt x="70" y="27"/>
                </a:cubicBezTo>
                <a:cubicBezTo>
                  <a:pt x="70" y="27"/>
                  <a:pt x="71" y="27"/>
                  <a:pt x="71" y="26"/>
                </a:cubicBezTo>
                <a:cubicBezTo>
                  <a:pt x="75" y="22"/>
                  <a:pt x="71" y="19"/>
                  <a:pt x="71" y="19"/>
                </a:cubicBezTo>
                <a:cubicBezTo>
                  <a:pt x="62" y="10"/>
                  <a:pt x="49" y="10"/>
                  <a:pt x="49" y="10"/>
                </a:cubicBezTo>
                <a:cubicBezTo>
                  <a:pt x="49" y="6"/>
                  <a:pt x="49" y="6"/>
                  <a:pt x="49" y="6"/>
                </a:cubicBezTo>
                <a:cubicBezTo>
                  <a:pt x="75" y="0"/>
                  <a:pt x="85" y="11"/>
                  <a:pt x="89" y="15"/>
                </a:cubicBezTo>
                <a:cubicBezTo>
                  <a:pt x="92" y="18"/>
                  <a:pt x="95" y="21"/>
                  <a:pt x="96" y="22"/>
                </a:cubicBezTo>
                <a:cubicBezTo>
                  <a:pt x="98" y="24"/>
                  <a:pt x="96" y="30"/>
                  <a:pt x="99" y="33"/>
                </a:cubicBezTo>
                <a:cubicBezTo>
                  <a:pt x="100" y="34"/>
                  <a:pt x="102" y="34"/>
                  <a:pt x="103" y="34"/>
                </a:cubicBezTo>
                <a:cubicBezTo>
                  <a:pt x="105" y="33"/>
                  <a:pt x="107" y="34"/>
                  <a:pt x="108" y="35"/>
                </a:cubicBezTo>
                <a:cubicBezTo>
                  <a:pt x="110" y="37"/>
                  <a:pt x="110" y="37"/>
                  <a:pt x="110" y="37"/>
                </a:cubicBezTo>
                <a:cubicBezTo>
                  <a:pt x="111" y="38"/>
                  <a:pt x="111" y="41"/>
                  <a:pt x="110" y="42"/>
                </a:cubicBezTo>
                <a:close/>
                <a:moveTo>
                  <a:pt x="85" y="82"/>
                </a:moveTo>
                <a:cubicBezTo>
                  <a:pt x="83" y="80"/>
                  <a:pt x="80" y="80"/>
                  <a:pt x="78" y="82"/>
                </a:cubicBezTo>
                <a:cubicBezTo>
                  <a:pt x="76" y="84"/>
                  <a:pt x="76" y="87"/>
                  <a:pt x="78" y="89"/>
                </a:cubicBezTo>
                <a:cubicBezTo>
                  <a:pt x="80" y="90"/>
                  <a:pt x="83" y="91"/>
                  <a:pt x="85" y="89"/>
                </a:cubicBezTo>
                <a:cubicBezTo>
                  <a:pt x="87" y="87"/>
                  <a:pt x="87" y="84"/>
                  <a:pt x="85" y="8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6"/>
          <p:cNvSpPr/>
          <p:nvPr/>
        </p:nvSpPr>
        <p:spPr>
          <a:xfrm>
            <a:off x="21101377" y="6754295"/>
            <a:ext cx="726213" cy="757464"/>
          </a:xfrm>
          <a:custGeom>
            <a:rect b="b" l="l" r="r" t="t"/>
            <a:pathLst>
              <a:path extrusionOk="0" h="128" w="128">
                <a:moveTo>
                  <a:pt x="100" y="0"/>
                </a:moveTo>
                <a:cubicBezTo>
                  <a:pt x="92" y="0"/>
                  <a:pt x="85" y="6"/>
                  <a:pt x="81" y="14"/>
                </a:cubicBezTo>
                <a:cubicBezTo>
                  <a:pt x="81" y="14"/>
                  <a:pt x="81" y="14"/>
                  <a:pt x="81" y="14"/>
                </a:cubicBezTo>
                <a:cubicBezTo>
                  <a:pt x="74" y="27"/>
                  <a:pt x="64" y="36"/>
                  <a:pt x="53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33" y="36"/>
                  <a:pt x="33" y="36"/>
                  <a:pt x="33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7" y="36"/>
                  <a:pt x="0" y="45"/>
                  <a:pt x="0" y="56"/>
                </a:cubicBezTo>
                <a:cubicBezTo>
                  <a:pt x="0" y="67"/>
                  <a:pt x="7" y="76"/>
                  <a:pt x="16" y="76"/>
                </a:cubicBezTo>
                <a:cubicBezTo>
                  <a:pt x="20" y="76"/>
                  <a:pt x="24" y="80"/>
                  <a:pt x="24" y="84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4" y="124"/>
                  <a:pt x="28" y="128"/>
                  <a:pt x="32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52" y="128"/>
                  <a:pt x="56" y="124"/>
                  <a:pt x="56" y="120"/>
                </a:cubicBezTo>
                <a:cubicBezTo>
                  <a:pt x="56" y="116"/>
                  <a:pt x="56" y="116"/>
                  <a:pt x="56" y="116"/>
                </a:cubicBezTo>
                <a:cubicBezTo>
                  <a:pt x="56" y="112"/>
                  <a:pt x="52" y="110"/>
                  <a:pt x="52" y="108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79"/>
                  <a:pt x="52" y="79"/>
                  <a:pt x="53" y="78"/>
                </a:cubicBezTo>
                <a:cubicBezTo>
                  <a:pt x="53" y="78"/>
                  <a:pt x="53" y="78"/>
                  <a:pt x="53" y="78"/>
                </a:cubicBezTo>
                <a:cubicBezTo>
                  <a:pt x="53" y="77"/>
                  <a:pt x="53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7"/>
                  <a:pt x="54" y="77"/>
                  <a:pt x="54" y="77"/>
                </a:cubicBezTo>
                <a:cubicBezTo>
                  <a:pt x="54" y="76"/>
                  <a:pt x="55" y="76"/>
                  <a:pt x="55" y="76"/>
                </a:cubicBezTo>
                <a:cubicBezTo>
                  <a:pt x="65" y="77"/>
                  <a:pt x="74" y="85"/>
                  <a:pt x="81" y="98"/>
                </a:cubicBezTo>
                <a:cubicBezTo>
                  <a:pt x="81" y="98"/>
                  <a:pt x="81" y="98"/>
                  <a:pt x="81" y="98"/>
                </a:cubicBezTo>
                <a:cubicBezTo>
                  <a:pt x="85" y="106"/>
                  <a:pt x="92" y="112"/>
                  <a:pt x="100" y="112"/>
                </a:cubicBezTo>
                <a:cubicBezTo>
                  <a:pt x="118" y="112"/>
                  <a:pt x="128" y="84"/>
                  <a:pt x="128" y="56"/>
                </a:cubicBezTo>
                <a:cubicBezTo>
                  <a:pt x="128" y="28"/>
                  <a:pt x="118" y="0"/>
                  <a:pt x="100" y="0"/>
                </a:cubicBezTo>
                <a:close/>
                <a:moveTo>
                  <a:pt x="80" y="56"/>
                </a:moveTo>
                <a:cubicBezTo>
                  <a:pt x="80" y="52"/>
                  <a:pt x="80" y="48"/>
                  <a:pt x="81" y="44"/>
                </a:cubicBezTo>
                <a:cubicBezTo>
                  <a:pt x="92" y="44"/>
                  <a:pt x="92" y="44"/>
                  <a:pt x="92" y="44"/>
                </a:cubicBezTo>
                <a:cubicBezTo>
                  <a:pt x="96" y="44"/>
                  <a:pt x="100" y="49"/>
                  <a:pt x="100" y="56"/>
                </a:cubicBezTo>
                <a:cubicBezTo>
                  <a:pt x="100" y="63"/>
                  <a:pt x="96" y="68"/>
                  <a:pt x="92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0" y="64"/>
                  <a:pt x="80" y="60"/>
                  <a:pt x="80" y="56"/>
                </a:cubicBezTo>
                <a:close/>
                <a:moveTo>
                  <a:pt x="8" y="56"/>
                </a:moveTo>
                <a:cubicBezTo>
                  <a:pt x="8" y="49"/>
                  <a:pt x="12" y="44"/>
                  <a:pt x="16" y="44"/>
                </a:cubicBezTo>
                <a:cubicBezTo>
                  <a:pt x="44" y="44"/>
                  <a:pt x="44" y="44"/>
                  <a:pt x="44" y="44"/>
                </a:cubicBezTo>
                <a:cubicBezTo>
                  <a:pt x="42" y="47"/>
                  <a:pt x="40" y="51"/>
                  <a:pt x="40" y="56"/>
                </a:cubicBezTo>
                <a:cubicBezTo>
                  <a:pt x="40" y="61"/>
                  <a:pt x="42" y="65"/>
                  <a:pt x="44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2" y="68"/>
                  <a:pt x="8" y="63"/>
                  <a:pt x="8" y="56"/>
                </a:cubicBezTo>
                <a:close/>
                <a:moveTo>
                  <a:pt x="48" y="120"/>
                </a:moveTo>
                <a:cubicBezTo>
                  <a:pt x="32" y="120"/>
                  <a:pt x="32" y="120"/>
                  <a:pt x="32" y="120"/>
                </a:cubicBezTo>
                <a:cubicBezTo>
                  <a:pt x="32" y="84"/>
                  <a:pt x="32" y="84"/>
                  <a:pt x="32" y="84"/>
                </a:cubicBezTo>
                <a:cubicBezTo>
                  <a:pt x="32" y="81"/>
                  <a:pt x="31" y="78"/>
                  <a:pt x="30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33" y="76"/>
                  <a:pt x="33" y="76"/>
                  <a:pt x="33" y="76"/>
                </a:cubicBezTo>
                <a:cubicBezTo>
                  <a:pt x="45" y="76"/>
                  <a:pt x="45" y="76"/>
                  <a:pt x="45" y="76"/>
                </a:cubicBezTo>
                <a:cubicBezTo>
                  <a:pt x="44" y="77"/>
                  <a:pt x="44" y="79"/>
                  <a:pt x="44" y="80"/>
                </a:cubicBezTo>
                <a:cubicBezTo>
                  <a:pt x="44" y="108"/>
                  <a:pt x="44" y="108"/>
                  <a:pt x="44" y="108"/>
                </a:cubicBezTo>
                <a:cubicBezTo>
                  <a:pt x="44" y="112"/>
                  <a:pt x="46" y="114"/>
                  <a:pt x="47" y="116"/>
                </a:cubicBezTo>
                <a:cubicBezTo>
                  <a:pt x="48" y="116"/>
                  <a:pt x="48" y="116"/>
                  <a:pt x="48" y="117"/>
                </a:cubicBezTo>
                <a:lnTo>
                  <a:pt x="48" y="120"/>
                </a:lnTo>
                <a:close/>
                <a:moveTo>
                  <a:pt x="53" y="68"/>
                </a:moveTo>
                <a:cubicBezTo>
                  <a:pt x="52" y="68"/>
                  <a:pt x="52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48" y="68"/>
                  <a:pt x="44" y="63"/>
                  <a:pt x="44" y="56"/>
                </a:cubicBezTo>
                <a:cubicBezTo>
                  <a:pt x="44" y="49"/>
                  <a:pt x="48" y="44"/>
                  <a:pt x="52" y="44"/>
                </a:cubicBezTo>
                <a:cubicBezTo>
                  <a:pt x="53" y="44"/>
                  <a:pt x="53" y="44"/>
                  <a:pt x="53" y="44"/>
                </a:cubicBezTo>
                <a:cubicBezTo>
                  <a:pt x="60" y="44"/>
                  <a:pt x="68" y="41"/>
                  <a:pt x="74" y="36"/>
                </a:cubicBezTo>
                <a:cubicBezTo>
                  <a:pt x="73" y="42"/>
                  <a:pt x="72" y="49"/>
                  <a:pt x="72" y="56"/>
                </a:cubicBezTo>
                <a:cubicBezTo>
                  <a:pt x="72" y="63"/>
                  <a:pt x="73" y="70"/>
                  <a:pt x="74" y="76"/>
                </a:cubicBezTo>
                <a:cubicBezTo>
                  <a:pt x="68" y="71"/>
                  <a:pt x="60" y="68"/>
                  <a:pt x="53" y="68"/>
                </a:cubicBezTo>
                <a:close/>
                <a:moveTo>
                  <a:pt x="100" y="104"/>
                </a:moveTo>
                <a:cubicBezTo>
                  <a:pt x="92" y="104"/>
                  <a:pt x="85" y="93"/>
                  <a:pt x="82" y="76"/>
                </a:cubicBezTo>
                <a:cubicBezTo>
                  <a:pt x="92" y="76"/>
                  <a:pt x="92" y="76"/>
                  <a:pt x="92" y="76"/>
                </a:cubicBezTo>
                <a:cubicBezTo>
                  <a:pt x="101" y="76"/>
                  <a:pt x="108" y="67"/>
                  <a:pt x="108" y="56"/>
                </a:cubicBezTo>
                <a:cubicBezTo>
                  <a:pt x="108" y="45"/>
                  <a:pt x="101" y="36"/>
                  <a:pt x="92" y="36"/>
                </a:cubicBezTo>
                <a:cubicBezTo>
                  <a:pt x="82" y="36"/>
                  <a:pt x="82" y="36"/>
                  <a:pt x="82" y="36"/>
                </a:cubicBezTo>
                <a:cubicBezTo>
                  <a:pt x="85" y="19"/>
                  <a:pt x="92" y="8"/>
                  <a:pt x="100" y="8"/>
                </a:cubicBezTo>
                <a:cubicBezTo>
                  <a:pt x="111" y="8"/>
                  <a:pt x="120" y="29"/>
                  <a:pt x="120" y="56"/>
                </a:cubicBezTo>
                <a:cubicBezTo>
                  <a:pt x="120" y="83"/>
                  <a:pt x="111" y="104"/>
                  <a:pt x="100" y="104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"/>
          <p:cNvSpPr/>
          <p:nvPr/>
        </p:nvSpPr>
        <p:spPr>
          <a:xfrm>
            <a:off x="732290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7"/>
          <p:cNvSpPr/>
          <p:nvPr/>
        </p:nvSpPr>
        <p:spPr>
          <a:xfrm>
            <a:off x="904452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7"/>
          <p:cNvSpPr/>
          <p:nvPr/>
        </p:nvSpPr>
        <p:spPr>
          <a:xfrm>
            <a:off x="3177541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7"/>
          <p:cNvSpPr/>
          <p:nvPr/>
        </p:nvSpPr>
        <p:spPr>
          <a:xfrm>
            <a:off x="3349703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7"/>
          <p:cNvSpPr/>
          <p:nvPr/>
        </p:nvSpPr>
        <p:spPr>
          <a:xfrm>
            <a:off x="5622793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7"/>
          <p:cNvSpPr/>
          <p:nvPr/>
        </p:nvSpPr>
        <p:spPr>
          <a:xfrm>
            <a:off x="5794952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7"/>
          <p:cNvSpPr/>
          <p:nvPr/>
        </p:nvSpPr>
        <p:spPr>
          <a:xfrm>
            <a:off x="8068041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7"/>
          <p:cNvSpPr/>
          <p:nvPr/>
        </p:nvSpPr>
        <p:spPr>
          <a:xfrm>
            <a:off x="8240203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10513292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10685451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12958540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13106372" y="535706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7"/>
          <p:cNvSpPr/>
          <p:nvPr/>
        </p:nvSpPr>
        <p:spPr>
          <a:xfrm>
            <a:off x="15403791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7"/>
          <p:cNvSpPr/>
          <p:nvPr/>
        </p:nvSpPr>
        <p:spPr>
          <a:xfrm>
            <a:off x="15537412" y="7167572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7"/>
          <p:cNvSpPr/>
          <p:nvPr/>
        </p:nvSpPr>
        <p:spPr>
          <a:xfrm>
            <a:off x="17849040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7"/>
          <p:cNvSpPr/>
          <p:nvPr/>
        </p:nvSpPr>
        <p:spPr>
          <a:xfrm>
            <a:off x="18021202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/>
          <p:nvPr/>
        </p:nvSpPr>
        <p:spPr>
          <a:xfrm>
            <a:off x="20294291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7"/>
          <p:cNvSpPr/>
          <p:nvPr/>
        </p:nvSpPr>
        <p:spPr>
          <a:xfrm>
            <a:off x="20466450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7"/>
          <p:cNvSpPr/>
          <p:nvPr/>
        </p:nvSpPr>
        <p:spPr>
          <a:xfrm rot="5400000">
            <a:off x="1946613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7"/>
          <p:cNvSpPr/>
          <p:nvPr/>
        </p:nvSpPr>
        <p:spPr>
          <a:xfrm rot="5400000">
            <a:off x="4393485" y="692261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7"/>
          <p:cNvSpPr/>
          <p:nvPr/>
        </p:nvSpPr>
        <p:spPr>
          <a:xfrm rot="5400000">
            <a:off x="16616026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rot="5400000">
            <a:off x="19062898" y="6922615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7"/>
          <p:cNvSpPr/>
          <p:nvPr/>
        </p:nvSpPr>
        <p:spPr>
          <a:xfrm rot="5400000">
            <a:off x="11720936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7"/>
          <p:cNvSpPr/>
          <p:nvPr/>
        </p:nvSpPr>
        <p:spPr>
          <a:xfrm rot="5400000">
            <a:off x="14167808" y="6922621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7"/>
          <p:cNvSpPr/>
          <p:nvPr/>
        </p:nvSpPr>
        <p:spPr>
          <a:xfrm rot="5400000">
            <a:off x="6820788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7"/>
          <p:cNvSpPr/>
          <p:nvPr/>
        </p:nvSpPr>
        <p:spPr>
          <a:xfrm rot="5400000">
            <a:off x="9267660" y="692262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7"/>
          <p:cNvSpPr/>
          <p:nvPr/>
        </p:nvSpPr>
        <p:spPr>
          <a:xfrm rot="5400000">
            <a:off x="21506526" y="8714258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" name="Google Shape;213;p7"/>
          <p:cNvGrpSpPr/>
          <p:nvPr/>
        </p:nvGrpSpPr>
        <p:grpSpPr>
          <a:xfrm>
            <a:off x="10964924" y="8522758"/>
            <a:ext cx="646202" cy="689826"/>
            <a:chOff x="827088" y="3043238"/>
            <a:chExt cx="376238" cy="401638"/>
          </a:xfrm>
        </p:grpSpPr>
        <p:sp>
          <p:nvSpPr>
            <p:cNvPr id="214" name="Google Shape;214;p7"/>
            <p:cNvSpPr/>
            <p:nvPr/>
          </p:nvSpPr>
          <p:spPr>
            <a:xfrm>
              <a:off x="860425" y="3243263"/>
              <a:ext cx="307975" cy="166688"/>
            </a:xfrm>
            <a:custGeom>
              <a:rect b="b" l="l" r="r" t="t"/>
              <a:pathLst>
                <a:path extrusionOk="0" h="317" w="582">
                  <a:moveTo>
                    <a:pt x="582" y="317"/>
                  </a:moveTo>
                  <a:lnTo>
                    <a:pt x="0" y="317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0" y="160"/>
                  </a:lnTo>
                  <a:lnTo>
                    <a:pt x="21" y="165"/>
                  </a:lnTo>
                  <a:lnTo>
                    <a:pt x="32" y="168"/>
                  </a:lnTo>
                  <a:lnTo>
                    <a:pt x="44" y="169"/>
                  </a:lnTo>
                  <a:lnTo>
                    <a:pt x="136" y="169"/>
                  </a:lnTo>
                  <a:lnTo>
                    <a:pt x="136" y="204"/>
                  </a:lnTo>
                  <a:lnTo>
                    <a:pt x="136" y="204"/>
                  </a:lnTo>
                  <a:lnTo>
                    <a:pt x="138" y="209"/>
                  </a:lnTo>
                  <a:lnTo>
                    <a:pt x="140" y="212"/>
                  </a:lnTo>
                  <a:lnTo>
                    <a:pt x="144" y="216"/>
                  </a:lnTo>
                  <a:lnTo>
                    <a:pt x="148" y="216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77" y="216"/>
                  </a:lnTo>
                  <a:lnTo>
                    <a:pt x="181" y="212"/>
                  </a:lnTo>
                  <a:lnTo>
                    <a:pt x="183" y="209"/>
                  </a:lnTo>
                  <a:lnTo>
                    <a:pt x="184" y="204"/>
                  </a:lnTo>
                  <a:lnTo>
                    <a:pt x="184" y="169"/>
                  </a:lnTo>
                  <a:lnTo>
                    <a:pt x="398" y="169"/>
                  </a:lnTo>
                  <a:lnTo>
                    <a:pt x="398" y="204"/>
                  </a:lnTo>
                  <a:lnTo>
                    <a:pt x="398" y="204"/>
                  </a:lnTo>
                  <a:lnTo>
                    <a:pt x="399" y="209"/>
                  </a:lnTo>
                  <a:lnTo>
                    <a:pt x="401" y="212"/>
                  </a:lnTo>
                  <a:lnTo>
                    <a:pt x="405" y="216"/>
                  </a:lnTo>
                  <a:lnTo>
                    <a:pt x="410" y="216"/>
                  </a:lnTo>
                  <a:lnTo>
                    <a:pt x="434" y="216"/>
                  </a:lnTo>
                  <a:lnTo>
                    <a:pt x="434" y="216"/>
                  </a:lnTo>
                  <a:lnTo>
                    <a:pt x="438" y="216"/>
                  </a:lnTo>
                  <a:lnTo>
                    <a:pt x="442" y="212"/>
                  </a:lnTo>
                  <a:lnTo>
                    <a:pt x="444" y="209"/>
                  </a:lnTo>
                  <a:lnTo>
                    <a:pt x="446" y="204"/>
                  </a:lnTo>
                  <a:lnTo>
                    <a:pt x="446" y="169"/>
                  </a:lnTo>
                  <a:lnTo>
                    <a:pt x="537" y="169"/>
                  </a:lnTo>
                  <a:lnTo>
                    <a:pt x="537" y="169"/>
                  </a:lnTo>
                  <a:lnTo>
                    <a:pt x="549" y="168"/>
                  </a:lnTo>
                  <a:lnTo>
                    <a:pt x="561" y="165"/>
                  </a:lnTo>
                  <a:lnTo>
                    <a:pt x="572" y="160"/>
                  </a:lnTo>
                  <a:lnTo>
                    <a:pt x="582" y="154"/>
                  </a:lnTo>
                  <a:lnTo>
                    <a:pt x="582" y="317"/>
                  </a:lnTo>
                  <a:lnTo>
                    <a:pt x="582" y="317"/>
                  </a:lnTo>
                  <a:close/>
                  <a:moveTo>
                    <a:pt x="0" y="29"/>
                  </a:moveTo>
                  <a:lnTo>
                    <a:pt x="0" y="0"/>
                  </a:lnTo>
                  <a:lnTo>
                    <a:pt x="582" y="0"/>
                  </a:lnTo>
                  <a:lnTo>
                    <a:pt x="582" y="96"/>
                  </a:lnTo>
                  <a:lnTo>
                    <a:pt x="582" y="96"/>
                  </a:lnTo>
                  <a:lnTo>
                    <a:pt x="580" y="104"/>
                  </a:lnTo>
                  <a:lnTo>
                    <a:pt x="578" y="112"/>
                  </a:lnTo>
                  <a:lnTo>
                    <a:pt x="574" y="119"/>
                  </a:lnTo>
                  <a:lnTo>
                    <a:pt x="569" y="127"/>
                  </a:lnTo>
                  <a:lnTo>
                    <a:pt x="569" y="127"/>
                  </a:lnTo>
                  <a:lnTo>
                    <a:pt x="563" y="131"/>
                  </a:lnTo>
                  <a:lnTo>
                    <a:pt x="554" y="136"/>
                  </a:lnTo>
                  <a:lnTo>
                    <a:pt x="546" y="138"/>
                  </a:lnTo>
                  <a:lnTo>
                    <a:pt x="537" y="140"/>
                  </a:lnTo>
                  <a:lnTo>
                    <a:pt x="446" y="140"/>
                  </a:lnTo>
                  <a:lnTo>
                    <a:pt x="446" y="122"/>
                  </a:lnTo>
                  <a:lnTo>
                    <a:pt x="398" y="122"/>
                  </a:lnTo>
                  <a:lnTo>
                    <a:pt x="398" y="140"/>
                  </a:lnTo>
                  <a:lnTo>
                    <a:pt x="184" y="140"/>
                  </a:lnTo>
                  <a:lnTo>
                    <a:pt x="184" y="122"/>
                  </a:lnTo>
                  <a:lnTo>
                    <a:pt x="136" y="122"/>
                  </a:lnTo>
                  <a:lnTo>
                    <a:pt x="136" y="140"/>
                  </a:lnTo>
                  <a:lnTo>
                    <a:pt x="44" y="140"/>
                  </a:lnTo>
                  <a:lnTo>
                    <a:pt x="44" y="140"/>
                  </a:lnTo>
                  <a:lnTo>
                    <a:pt x="36" y="138"/>
                  </a:lnTo>
                  <a:lnTo>
                    <a:pt x="28" y="136"/>
                  </a:lnTo>
                  <a:lnTo>
                    <a:pt x="19" y="131"/>
                  </a:lnTo>
                  <a:lnTo>
                    <a:pt x="13" y="127"/>
                  </a:lnTo>
                  <a:lnTo>
                    <a:pt x="13" y="127"/>
                  </a:lnTo>
                  <a:lnTo>
                    <a:pt x="7" y="119"/>
                  </a:lnTo>
                  <a:lnTo>
                    <a:pt x="4" y="112"/>
                  </a:lnTo>
                  <a:lnTo>
                    <a:pt x="0" y="104"/>
                  </a:lnTo>
                  <a:lnTo>
                    <a:pt x="0" y="94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827088" y="3043238"/>
              <a:ext cx="376238" cy="401638"/>
            </a:xfrm>
            <a:custGeom>
              <a:rect b="b" l="l" r="r" t="t"/>
              <a:pathLst>
                <a:path extrusionOk="0" h="759" w="712">
                  <a:moveTo>
                    <a:pt x="647" y="723"/>
                  </a:moveTo>
                  <a:lnTo>
                    <a:pt x="65" y="723"/>
                  </a:lnTo>
                  <a:lnTo>
                    <a:pt x="65" y="723"/>
                  </a:lnTo>
                  <a:lnTo>
                    <a:pt x="59" y="722"/>
                  </a:lnTo>
                  <a:lnTo>
                    <a:pt x="53" y="721"/>
                  </a:lnTo>
                  <a:lnTo>
                    <a:pt x="49" y="717"/>
                  </a:lnTo>
                  <a:lnTo>
                    <a:pt x="44" y="714"/>
                  </a:lnTo>
                  <a:lnTo>
                    <a:pt x="44" y="714"/>
                  </a:lnTo>
                  <a:lnTo>
                    <a:pt x="40" y="710"/>
                  </a:lnTo>
                  <a:lnTo>
                    <a:pt x="38" y="704"/>
                  </a:lnTo>
                  <a:lnTo>
                    <a:pt x="35" y="699"/>
                  </a:lnTo>
                  <a:lnTo>
                    <a:pt x="35" y="693"/>
                  </a:lnTo>
                  <a:lnTo>
                    <a:pt x="35" y="376"/>
                  </a:lnTo>
                  <a:lnTo>
                    <a:pt x="35" y="376"/>
                  </a:lnTo>
                  <a:lnTo>
                    <a:pt x="35" y="370"/>
                  </a:lnTo>
                  <a:lnTo>
                    <a:pt x="38" y="364"/>
                  </a:lnTo>
                  <a:lnTo>
                    <a:pt x="40" y="360"/>
                  </a:lnTo>
                  <a:lnTo>
                    <a:pt x="44" y="355"/>
                  </a:lnTo>
                  <a:lnTo>
                    <a:pt x="44" y="355"/>
                  </a:lnTo>
                  <a:lnTo>
                    <a:pt x="49" y="351"/>
                  </a:lnTo>
                  <a:lnTo>
                    <a:pt x="53" y="349"/>
                  </a:lnTo>
                  <a:lnTo>
                    <a:pt x="59" y="346"/>
                  </a:lnTo>
                  <a:lnTo>
                    <a:pt x="65" y="346"/>
                  </a:lnTo>
                  <a:lnTo>
                    <a:pt x="647" y="346"/>
                  </a:lnTo>
                  <a:lnTo>
                    <a:pt x="647" y="346"/>
                  </a:lnTo>
                  <a:lnTo>
                    <a:pt x="653" y="346"/>
                  </a:lnTo>
                  <a:lnTo>
                    <a:pt x="659" y="349"/>
                  </a:lnTo>
                  <a:lnTo>
                    <a:pt x="663" y="351"/>
                  </a:lnTo>
                  <a:lnTo>
                    <a:pt x="668" y="355"/>
                  </a:lnTo>
                  <a:lnTo>
                    <a:pt x="668" y="355"/>
                  </a:lnTo>
                  <a:lnTo>
                    <a:pt x="672" y="360"/>
                  </a:lnTo>
                  <a:lnTo>
                    <a:pt x="674" y="364"/>
                  </a:lnTo>
                  <a:lnTo>
                    <a:pt x="675" y="370"/>
                  </a:lnTo>
                  <a:lnTo>
                    <a:pt x="676" y="376"/>
                  </a:lnTo>
                  <a:lnTo>
                    <a:pt x="676" y="693"/>
                  </a:lnTo>
                  <a:lnTo>
                    <a:pt x="676" y="693"/>
                  </a:lnTo>
                  <a:lnTo>
                    <a:pt x="675" y="699"/>
                  </a:lnTo>
                  <a:lnTo>
                    <a:pt x="674" y="704"/>
                  </a:lnTo>
                  <a:lnTo>
                    <a:pt x="672" y="710"/>
                  </a:lnTo>
                  <a:lnTo>
                    <a:pt x="668" y="714"/>
                  </a:lnTo>
                  <a:lnTo>
                    <a:pt x="668" y="714"/>
                  </a:lnTo>
                  <a:lnTo>
                    <a:pt x="663" y="717"/>
                  </a:lnTo>
                  <a:lnTo>
                    <a:pt x="659" y="721"/>
                  </a:lnTo>
                  <a:lnTo>
                    <a:pt x="653" y="722"/>
                  </a:lnTo>
                  <a:lnTo>
                    <a:pt x="647" y="723"/>
                  </a:lnTo>
                  <a:lnTo>
                    <a:pt x="647" y="723"/>
                  </a:lnTo>
                  <a:close/>
                  <a:moveTo>
                    <a:pt x="249" y="83"/>
                  </a:moveTo>
                  <a:lnTo>
                    <a:pt x="257" y="83"/>
                  </a:lnTo>
                  <a:lnTo>
                    <a:pt x="257" y="108"/>
                  </a:lnTo>
                  <a:lnTo>
                    <a:pt x="257" y="108"/>
                  </a:lnTo>
                  <a:lnTo>
                    <a:pt x="254" y="115"/>
                  </a:lnTo>
                  <a:lnTo>
                    <a:pt x="250" y="121"/>
                  </a:lnTo>
                  <a:lnTo>
                    <a:pt x="247" y="128"/>
                  </a:lnTo>
                  <a:lnTo>
                    <a:pt x="244" y="137"/>
                  </a:lnTo>
                  <a:lnTo>
                    <a:pt x="244" y="137"/>
                  </a:lnTo>
                  <a:lnTo>
                    <a:pt x="243" y="145"/>
                  </a:lnTo>
                  <a:lnTo>
                    <a:pt x="242" y="153"/>
                  </a:lnTo>
                  <a:lnTo>
                    <a:pt x="242" y="172"/>
                  </a:lnTo>
                  <a:lnTo>
                    <a:pt x="244" y="213"/>
                  </a:lnTo>
                  <a:lnTo>
                    <a:pt x="244" y="213"/>
                  </a:lnTo>
                  <a:lnTo>
                    <a:pt x="235" y="216"/>
                  </a:lnTo>
                  <a:lnTo>
                    <a:pt x="226" y="221"/>
                  </a:lnTo>
                  <a:lnTo>
                    <a:pt x="218" y="226"/>
                  </a:lnTo>
                  <a:lnTo>
                    <a:pt x="211" y="232"/>
                  </a:lnTo>
                  <a:lnTo>
                    <a:pt x="211" y="232"/>
                  </a:lnTo>
                  <a:lnTo>
                    <a:pt x="203" y="244"/>
                  </a:lnTo>
                  <a:lnTo>
                    <a:pt x="198" y="250"/>
                  </a:lnTo>
                  <a:lnTo>
                    <a:pt x="195" y="257"/>
                  </a:lnTo>
                  <a:lnTo>
                    <a:pt x="192" y="264"/>
                  </a:lnTo>
                  <a:lnTo>
                    <a:pt x="191" y="271"/>
                  </a:lnTo>
                  <a:lnTo>
                    <a:pt x="189" y="278"/>
                  </a:lnTo>
                  <a:lnTo>
                    <a:pt x="188" y="287"/>
                  </a:lnTo>
                  <a:lnTo>
                    <a:pt x="188" y="311"/>
                  </a:lnTo>
                  <a:lnTo>
                    <a:pt x="148" y="311"/>
                  </a:lnTo>
                  <a:lnTo>
                    <a:pt x="148" y="311"/>
                  </a:lnTo>
                  <a:lnTo>
                    <a:pt x="146" y="303"/>
                  </a:lnTo>
                  <a:lnTo>
                    <a:pt x="143" y="299"/>
                  </a:lnTo>
                  <a:lnTo>
                    <a:pt x="137" y="295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30" y="293"/>
                  </a:lnTo>
                  <a:lnTo>
                    <a:pt x="124" y="295"/>
                  </a:lnTo>
                  <a:lnTo>
                    <a:pt x="118" y="299"/>
                  </a:lnTo>
                  <a:lnTo>
                    <a:pt x="114" y="303"/>
                  </a:lnTo>
                  <a:lnTo>
                    <a:pt x="112" y="311"/>
                  </a:lnTo>
                  <a:lnTo>
                    <a:pt x="65" y="311"/>
                  </a:lnTo>
                  <a:lnTo>
                    <a:pt x="65" y="311"/>
                  </a:lnTo>
                  <a:lnTo>
                    <a:pt x="52" y="312"/>
                  </a:lnTo>
                  <a:lnTo>
                    <a:pt x="39" y="315"/>
                  </a:lnTo>
                  <a:lnTo>
                    <a:pt x="28" y="321"/>
                  </a:lnTo>
                  <a:lnTo>
                    <a:pt x="19" y="330"/>
                  </a:lnTo>
                  <a:lnTo>
                    <a:pt x="10" y="339"/>
                  </a:lnTo>
                  <a:lnTo>
                    <a:pt x="4" y="350"/>
                  </a:lnTo>
                  <a:lnTo>
                    <a:pt x="1" y="363"/>
                  </a:lnTo>
                  <a:lnTo>
                    <a:pt x="0" y="376"/>
                  </a:lnTo>
                  <a:lnTo>
                    <a:pt x="0" y="693"/>
                  </a:lnTo>
                  <a:lnTo>
                    <a:pt x="0" y="693"/>
                  </a:lnTo>
                  <a:lnTo>
                    <a:pt x="1" y="706"/>
                  </a:lnTo>
                  <a:lnTo>
                    <a:pt x="4" y="718"/>
                  </a:lnTo>
                  <a:lnTo>
                    <a:pt x="10" y="729"/>
                  </a:lnTo>
                  <a:lnTo>
                    <a:pt x="19" y="739"/>
                  </a:lnTo>
                  <a:lnTo>
                    <a:pt x="28" y="747"/>
                  </a:lnTo>
                  <a:lnTo>
                    <a:pt x="39" y="753"/>
                  </a:lnTo>
                  <a:lnTo>
                    <a:pt x="52" y="756"/>
                  </a:lnTo>
                  <a:lnTo>
                    <a:pt x="65" y="759"/>
                  </a:lnTo>
                  <a:lnTo>
                    <a:pt x="647" y="759"/>
                  </a:lnTo>
                  <a:lnTo>
                    <a:pt x="647" y="759"/>
                  </a:lnTo>
                  <a:lnTo>
                    <a:pt x="660" y="756"/>
                  </a:lnTo>
                  <a:lnTo>
                    <a:pt x="672" y="753"/>
                  </a:lnTo>
                  <a:lnTo>
                    <a:pt x="684" y="747"/>
                  </a:lnTo>
                  <a:lnTo>
                    <a:pt x="693" y="739"/>
                  </a:lnTo>
                  <a:lnTo>
                    <a:pt x="700" y="729"/>
                  </a:lnTo>
                  <a:lnTo>
                    <a:pt x="706" y="718"/>
                  </a:lnTo>
                  <a:lnTo>
                    <a:pt x="711" y="706"/>
                  </a:lnTo>
                  <a:lnTo>
                    <a:pt x="712" y="693"/>
                  </a:lnTo>
                  <a:lnTo>
                    <a:pt x="712" y="376"/>
                  </a:lnTo>
                  <a:lnTo>
                    <a:pt x="712" y="376"/>
                  </a:lnTo>
                  <a:lnTo>
                    <a:pt x="711" y="363"/>
                  </a:lnTo>
                  <a:lnTo>
                    <a:pt x="706" y="350"/>
                  </a:lnTo>
                  <a:lnTo>
                    <a:pt x="700" y="339"/>
                  </a:lnTo>
                  <a:lnTo>
                    <a:pt x="693" y="330"/>
                  </a:lnTo>
                  <a:lnTo>
                    <a:pt x="684" y="321"/>
                  </a:lnTo>
                  <a:lnTo>
                    <a:pt x="672" y="315"/>
                  </a:lnTo>
                  <a:lnTo>
                    <a:pt x="660" y="312"/>
                  </a:lnTo>
                  <a:lnTo>
                    <a:pt x="647" y="311"/>
                  </a:lnTo>
                  <a:lnTo>
                    <a:pt x="599" y="311"/>
                  </a:lnTo>
                  <a:lnTo>
                    <a:pt x="599" y="311"/>
                  </a:lnTo>
                  <a:lnTo>
                    <a:pt x="598" y="303"/>
                  </a:lnTo>
                  <a:lnTo>
                    <a:pt x="594" y="299"/>
                  </a:lnTo>
                  <a:lnTo>
                    <a:pt x="588" y="295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81" y="293"/>
                  </a:lnTo>
                  <a:lnTo>
                    <a:pt x="575" y="295"/>
                  </a:lnTo>
                  <a:lnTo>
                    <a:pt x="569" y="299"/>
                  </a:lnTo>
                  <a:lnTo>
                    <a:pt x="565" y="303"/>
                  </a:lnTo>
                  <a:lnTo>
                    <a:pt x="563" y="311"/>
                  </a:lnTo>
                  <a:lnTo>
                    <a:pt x="522" y="311"/>
                  </a:lnTo>
                  <a:lnTo>
                    <a:pt x="522" y="287"/>
                  </a:lnTo>
                  <a:lnTo>
                    <a:pt x="522" y="287"/>
                  </a:lnTo>
                  <a:lnTo>
                    <a:pt x="522" y="278"/>
                  </a:lnTo>
                  <a:lnTo>
                    <a:pt x="521" y="271"/>
                  </a:lnTo>
                  <a:lnTo>
                    <a:pt x="519" y="264"/>
                  </a:lnTo>
                  <a:lnTo>
                    <a:pt x="517" y="257"/>
                  </a:lnTo>
                  <a:lnTo>
                    <a:pt x="513" y="250"/>
                  </a:lnTo>
                  <a:lnTo>
                    <a:pt x="509" y="244"/>
                  </a:lnTo>
                  <a:lnTo>
                    <a:pt x="500" y="232"/>
                  </a:lnTo>
                  <a:lnTo>
                    <a:pt x="500" y="232"/>
                  </a:lnTo>
                  <a:lnTo>
                    <a:pt x="490" y="224"/>
                  </a:lnTo>
                  <a:lnTo>
                    <a:pt x="480" y="218"/>
                  </a:lnTo>
                  <a:lnTo>
                    <a:pt x="480" y="218"/>
                  </a:lnTo>
                  <a:lnTo>
                    <a:pt x="481" y="205"/>
                  </a:lnTo>
                  <a:lnTo>
                    <a:pt x="481" y="205"/>
                  </a:lnTo>
                  <a:lnTo>
                    <a:pt x="483" y="172"/>
                  </a:lnTo>
                  <a:lnTo>
                    <a:pt x="483" y="157"/>
                  </a:lnTo>
                  <a:lnTo>
                    <a:pt x="482" y="143"/>
                  </a:lnTo>
                  <a:lnTo>
                    <a:pt x="480" y="137"/>
                  </a:lnTo>
                  <a:lnTo>
                    <a:pt x="477" y="131"/>
                  </a:lnTo>
                  <a:lnTo>
                    <a:pt x="475" y="125"/>
                  </a:lnTo>
                  <a:lnTo>
                    <a:pt x="471" y="119"/>
                  </a:lnTo>
                  <a:lnTo>
                    <a:pt x="466" y="114"/>
                  </a:lnTo>
                  <a:lnTo>
                    <a:pt x="462" y="110"/>
                  </a:lnTo>
                  <a:lnTo>
                    <a:pt x="456" y="107"/>
                  </a:lnTo>
                  <a:lnTo>
                    <a:pt x="447" y="103"/>
                  </a:lnTo>
                  <a:lnTo>
                    <a:pt x="447" y="83"/>
                  </a:lnTo>
                  <a:lnTo>
                    <a:pt x="457" y="83"/>
                  </a:lnTo>
                  <a:lnTo>
                    <a:pt x="457" y="0"/>
                  </a:lnTo>
                  <a:lnTo>
                    <a:pt x="249" y="0"/>
                  </a:lnTo>
                  <a:lnTo>
                    <a:pt x="249" y="83"/>
                  </a:lnTo>
                  <a:lnTo>
                    <a:pt x="249" y="83"/>
                  </a:lnTo>
                  <a:close/>
                  <a:moveTo>
                    <a:pt x="224" y="311"/>
                  </a:moveTo>
                  <a:lnTo>
                    <a:pt x="224" y="287"/>
                  </a:lnTo>
                  <a:lnTo>
                    <a:pt x="224" y="287"/>
                  </a:lnTo>
                  <a:lnTo>
                    <a:pt x="225" y="278"/>
                  </a:lnTo>
                  <a:lnTo>
                    <a:pt x="228" y="270"/>
                  </a:lnTo>
                  <a:lnTo>
                    <a:pt x="231" y="264"/>
                  </a:lnTo>
                  <a:lnTo>
                    <a:pt x="237" y="257"/>
                  </a:lnTo>
                  <a:lnTo>
                    <a:pt x="237" y="257"/>
                  </a:lnTo>
                  <a:lnTo>
                    <a:pt x="241" y="253"/>
                  </a:lnTo>
                  <a:lnTo>
                    <a:pt x="246" y="251"/>
                  </a:lnTo>
                  <a:lnTo>
                    <a:pt x="246" y="251"/>
                  </a:lnTo>
                  <a:lnTo>
                    <a:pt x="248" y="259"/>
                  </a:lnTo>
                  <a:lnTo>
                    <a:pt x="253" y="267"/>
                  </a:lnTo>
                  <a:lnTo>
                    <a:pt x="257" y="271"/>
                  </a:lnTo>
                  <a:lnTo>
                    <a:pt x="263" y="276"/>
                  </a:lnTo>
                  <a:lnTo>
                    <a:pt x="263" y="276"/>
                  </a:lnTo>
                  <a:lnTo>
                    <a:pt x="271" y="278"/>
                  </a:lnTo>
                  <a:lnTo>
                    <a:pt x="278" y="278"/>
                  </a:lnTo>
                  <a:lnTo>
                    <a:pt x="278" y="278"/>
                  </a:lnTo>
                  <a:lnTo>
                    <a:pt x="285" y="278"/>
                  </a:lnTo>
                  <a:lnTo>
                    <a:pt x="292" y="276"/>
                  </a:lnTo>
                  <a:lnTo>
                    <a:pt x="292" y="276"/>
                  </a:lnTo>
                  <a:lnTo>
                    <a:pt x="298" y="273"/>
                  </a:lnTo>
                  <a:lnTo>
                    <a:pt x="298" y="273"/>
                  </a:lnTo>
                  <a:lnTo>
                    <a:pt x="303" y="275"/>
                  </a:lnTo>
                  <a:lnTo>
                    <a:pt x="308" y="277"/>
                  </a:lnTo>
                  <a:lnTo>
                    <a:pt x="308" y="277"/>
                  </a:lnTo>
                  <a:lnTo>
                    <a:pt x="314" y="280"/>
                  </a:lnTo>
                  <a:lnTo>
                    <a:pt x="322" y="281"/>
                  </a:lnTo>
                  <a:lnTo>
                    <a:pt x="322" y="281"/>
                  </a:lnTo>
                  <a:lnTo>
                    <a:pt x="329" y="280"/>
                  </a:lnTo>
                  <a:lnTo>
                    <a:pt x="335" y="277"/>
                  </a:lnTo>
                  <a:lnTo>
                    <a:pt x="335" y="277"/>
                  </a:lnTo>
                  <a:lnTo>
                    <a:pt x="343" y="273"/>
                  </a:lnTo>
                  <a:lnTo>
                    <a:pt x="343" y="273"/>
                  </a:lnTo>
                  <a:lnTo>
                    <a:pt x="351" y="277"/>
                  </a:lnTo>
                  <a:lnTo>
                    <a:pt x="351" y="277"/>
                  </a:lnTo>
                  <a:lnTo>
                    <a:pt x="358" y="280"/>
                  </a:lnTo>
                  <a:lnTo>
                    <a:pt x="365" y="281"/>
                  </a:lnTo>
                  <a:lnTo>
                    <a:pt x="365" y="281"/>
                  </a:lnTo>
                  <a:lnTo>
                    <a:pt x="372" y="280"/>
                  </a:lnTo>
                  <a:lnTo>
                    <a:pt x="379" y="278"/>
                  </a:lnTo>
                  <a:lnTo>
                    <a:pt x="379" y="278"/>
                  </a:lnTo>
                  <a:lnTo>
                    <a:pt x="384" y="275"/>
                  </a:lnTo>
                  <a:lnTo>
                    <a:pt x="388" y="273"/>
                  </a:lnTo>
                  <a:lnTo>
                    <a:pt x="388" y="273"/>
                  </a:lnTo>
                  <a:lnTo>
                    <a:pt x="395" y="277"/>
                  </a:lnTo>
                  <a:lnTo>
                    <a:pt x="395" y="277"/>
                  </a:lnTo>
                  <a:lnTo>
                    <a:pt x="403" y="280"/>
                  </a:lnTo>
                  <a:lnTo>
                    <a:pt x="410" y="281"/>
                  </a:lnTo>
                  <a:lnTo>
                    <a:pt x="410" y="281"/>
                  </a:lnTo>
                  <a:lnTo>
                    <a:pt x="417" y="280"/>
                  </a:lnTo>
                  <a:lnTo>
                    <a:pt x="426" y="277"/>
                  </a:lnTo>
                  <a:lnTo>
                    <a:pt x="426" y="277"/>
                  </a:lnTo>
                  <a:lnTo>
                    <a:pt x="433" y="273"/>
                  </a:lnTo>
                  <a:lnTo>
                    <a:pt x="438" y="265"/>
                  </a:lnTo>
                  <a:lnTo>
                    <a:pt x="442" y="257"/>
                  </a:lnTo>
                  <a:lnTo>
                    <a:pt x="445" y="246"/>
                  </a:lnTo>
                  <a:lnTo>
                    <a:pt x="445" y="245"/>
                  </a:lnTo>
                  <a:lnTo>
                    <a:pt x="446" y="245"/>
                  </a:lnTo>
                  <a:lnTo>
                    <a:pt x="446" y="245"/>
                  </a:lnTo>
                  <a:lnTo>
                    <a:pt x="454" y="246"/>
                  </a:lnTo>
                  <a:lnTo>
                    <a:pt x="462" y="249"/>
                  </a:lnTo>
                  <a:lnTo>
                    <a:pt x="469" y="252"/>
                  </a:lnTo>
                  <a:lnTo>
                    <a:pt x="475" y="257"/>
                  </a:lnTo>
                  <a:lnTo>
                    <a:pt x="475" y="257"/>
                  </a:lnTo>
                  <a:lnTo>
                    <a:pt x="480" y="264"/>
                  </a:lnTo>
                  <a:lnTo>
                    <a:pt x="484" y="270"/>
                  </a:lnTo>
                  <a:lnTo>
                    <a:pt x="487" y="278"/>
                  </a:lnTo>
                  <a:lnTo>
                    <a:pt x="487" y="287"/>
                  </a:lnTo>
                  <a:lnTo>
                    <a:pt x="487" y="311"/>
                  </a:lnTo>
                  <a:lnTo>
                    <a:pt x="224" y="311"/>
                  </a:lnTo>
                  <a:lnTo>
                    <a:pt x="224" y="311"/>
                  </a:lnTo>
                  <a:close/>
                  <a:moveTo>
                    <a:pt x="281" y="83"/>
                  </a:moveTo>
                  <a:lnTo>
                    <a:pt x="425" y="83"/>
                  </a:lnTo>
                  <a:lnTo>
                    <a:pt x="425" y="113"/>
                  </a:lnTo>
                  <a:lnTo>
                    <a:pt x="425" y="113"/>
                  </a:lnTo>
                  <a:lnTo>
                    <a:pt x="425" y="116"/>
                  </a:lnTo>
                  <a:lnTo>
                    <a:pt x="427" y="120"/>
                  </a:lnTo>
                  <a:lnTo>
                    <a:pt x="431" y="122"/>
                  </a:lnTo>
                  <a:lnTo>
                    <a:pt x="434" y="124"/>
                  </a:lnTo>
                  <a:lnTo>
                    <a:pt x="434" y="124"/>
                  </a:lnTo>
                  <a:lnTo>
                    <a:pt x="439" y="126"/>
                  </a:lnTo>
                  <a:lnTo>
                    <a:pt x="444" y="128"/>
                  </a:lnTo>
                  <a:lnTo>
                    <a:pt x="447" y="131"/>
                  </a:lnTo>
                  <a:lnTo>
                    <a:pt x="451" y="134"/>
                  </a:lnTo>
                  <a:lnTo>
                    <a:pt x="456" y="143"/>
                  </a:lnTo>
                  <a:lnTo>
                    <a:pt x="458" y="152"/>
                  </a:lnTo>
                  <a:lnTo>
                    <a:pt x="459" y="163"/>
                  </a:lnTo>
                  <a:lnTo>
                    <a:pt x="459" y="176"/>
                  </a:lnTo>
                  <a:lnTo>
                    <a:pt x="457" y="202"/>
                  </a:lnTo>
                  <a:lnTo>
                    <a:pt x="457" y="202"/>
                  </a:lnTo>
                  <a:lnTo>
                    <a:pt x="456" y="211"/>
                  </a:lnTo>
                  <a:lnTo>
                    <a:pt x="456" y="211"/>
                  </a:lnTo>
                  <a:lnTo>
                    <a:pt x="447" y="209"/>
                  </a:lnTo>
                  <a:lnTo>
                    <a:pt x="447" y="200"/>
                  </a:lnTo>
                  <a:lnTo>
                    <a:pt x="447" y="199"/>
                  </a:lnTo>
                  <a:lnTo>
                    <a:pt x="447" y="199"/>
                  </a:lnTo>
                  <a:lnTo>
                    <a:pt x="447" y="194"/>
                  </a:lnTo>
                  <a:lnTo>
                    <a:pt x="445" y="190"/>
                  </a:lnTo>
                  <a:lnTo>
                    <a:pt x="441" y="187"/>
                  </a:lnTo>
                  <a:lnTo>
                    <a:pt x="437" y="185"/>
                  </a:lnTo>
                  <a:lnTo>
                    <a:pt x="437" y="185"/>
                  </a:lnTo>
                  <a:lnTo>
                    <a:pt x="432" y="187"/>
                  </a:lnTo>
                  <a:lnTo>
                    <a:pt x="428" y="189"/>
                  </a:lnTo>
                  <a:lnTo>
                    <a:pt x="425" y="193"/>
                  </a:lnTo>
                  <a:lnTo>
                    <a:pt x="423" y="197"/>
                  </a:lnTo>
                  <a:lnTo>
                    <a:pt x="423" y="197"/>
                  </a:lnTo>
                  <a:lnTo>
                    <a:pt x="421" y="245"/>
                  </a:lnTo>
                  <a:lnTo>
                    <a:pt x="421" y="245"/>
                  </a:lnTo>
                  <a:lnTo>
                    <a:pt x="420" y="249"/>
                  </a:lnTo>
                  <a:lnTo>
                    <a:pt x="419" y="252"/>
                  </a:lnTo>
                  <a:lnTo>
                    <a:pt x="417" y="255"/>
                  </a:lnTo>
                  <a:lnTo>
                    <a:pt x="415" y="256"/>
                  </a:lnTo>
                  <a:lnTo>
                    <a:pt x="415" y="256"/>
                  </a:lnTo>
                  <a:lnTo>
                    <a:pt x="410" y="257"/>
                  </a:lnTo>
                  <a:lnTo>
                    <a:pt x="410" y="257"/>
                  </a:lnTo>
                  <a:lnTo>
                    <a:pt x="405" y="256"/>
                  </a:lnTo>
                  <a:lnTo>
                    <a:pt x="405" y="256"/>
                  </a:lnTo>
                  <a:lnTo>
                    <a:pt x="403" y="255"/>
                  </a:lnTo>
                  <a:lnTo>
                    <a:pt x="402" y="252"/>
                  </a:lnTo>
                  <a:lnTo>
                    <a:pt x="401" y="249"/>
                  </a:lnTo>
                  <a:lnTo>
                    <a:pt x="400" y="245"/>
                  </a:lnTo>
                  <a:lnTo>
                    <a:pt x="400" y="245"/>
                  </a:lnTo>
                  <a:lnTo>
                    <a:pt x="398" y="240"/>
                  </a:lnTo>
                  <a:lnTo>
                    <a:pt x="396" y="237"/>
                  </a:lnTo>
                  <a:lnTo>
                    <a:pt x="392" y="234"/>
                  </a:lnTo>
                  <a:lnTo>
                    <a:pt x="388" y="233"/>
                  </a:lnTo>
                  <a:lnTo>
                    <a:pt x="388" y="233"/>
                  </a:lnTo>
                  <a:lnTo>
                    <a:pt x="383" y="234"/>
                  </a:lnTo>
                  <a:lnTo>
                    <a:pt x="379" y="237"/>
                  </a:lnTo>
                  <a:lnTo>
                    <a:pt x="377" y="240"/>
                  </a:lnTo>
                  <a:lnTo>
                    <a:pt x="376" y="245"/>
                  </a:lnTo>
                  <a:lnTo>
                    <a:pt x="376" y="245"/>
                  </a:lnTo>
                  <a:lnTo>
                    <a:pt x="376" y="249"/>
                  </a:lnTo>
                  <a:lnTo>
                    <a:pt x="374" y="252"/>
                  </a:lnTo>
                  <a:lnTo>
                    <a:pt x="372" y="255"/>
                  </a:lnTo>
                  <a:lnTo>
                    <a:pt x="370" y="256"/>
                  </a:lnTo>
                  <a:lnTo>
                    <a:pt x="370" y="256"/>
                  </a:lnTo>
                  <a:lnTo>
                    <a:pt x="365" y="257"/>
                  </a:lnTo>
                  <a:lnTo>
                    <a:pt x="365" y="257"/>
                  </a:lnTo>
                  <a:lnTo>
                    <a:pt x="361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7" y="252"/>
                  </a:lnTo>
                  <a:lnTo>
                    <a:pt x="355" y="250"/>
                  </a:lnTo>
                  <a:lnTo>
                    <a:pt x="355" y="245"/>
                  </a:lnTo>
                  <a:lnTo>
                    <a:pt x="355" y="245"/>
                  </a:lnTo>
                  <a:lnTo>
                    <a:pt x="354" y="240"/>
                  </a:lnTo>
                  <a:lnTo>
                    <a:pt x="352" y="237"/>
                  </a:lnTo>
                  <a:lnTo>
                    <a:pt x="348" y="234"/>
                  </a:lnTo>
                  <a:lnTo>
                    <a:pt x="343" y="233"/>
                  </a:lnTo>
                  <a:lnTo>
                    <a:pt x="343" y="233"/>
                  </a:lnTo>
                  <a:lnTo>
                    <a:pt x="339" y="234"/>
                  </a:lnTo>
                  <a:lnTo>
                    <a:pt x="335" y="237"/>
                  </a:lnTo>
                  <a:lnTo>
                    <a:pt x="333" y="240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5"/>
                  </a:lnTo>
                  <a:lnTo>
                    <a:pt x="331" y="249"/>
                  </a:lnTo>
                  <a:lnTo>
                    <a:pt x="330" y="252"/>
                  </a:lnTo>
                  <a:lnTo>
                    <a:pt x="328" y="255"/>
                  </a:lnTo>
                  <a:lnTo>
                    <a:pt x="326" y="256"/>
                  </a:lnTo>
                  <a:lnTo>
                    <a:pt x="326" y="256"/>
                  </a:lnTo>
                  <a:lnTo>
                    <a:pt x="322" y="257"/>
                  </a:lnTo>
                  <a:lnTo>
                    <a:pt x="322" y="257"/>
                  </a:lnTo>
                  <a:lnTo>
                    <a:pt x="317" y="256"/>
                  </a:lnTo>
                  <a:lnTo>
                    <a:pt x="317" y="256"/>
                  </a:lnTo>
                  <a:lnTo>
                    <a:pt x="315" y="255"/>
                  </a:lnTo>
                  <a:lnTo>
                    <a:pt x="312" y="252"/>
                  </a:lnTo>
                  <a:lnTo>
                    <a:pt x="311" y="249"/>
                  </a:lnTo>
                  <a:lnTo>
                    <a:pt x="311" y="245"/>
                  </a:lnTo>
                  <a:lnTo>
                    <a:pt x="311" y="245"/>
                  </a:lnTo>
                  <a:lnTo>
                    <a:pt x="310" y="240"/>
                  </a:lnTo>
                  <a:lnTo>
                    <a:pt x="308" y="237"/>
                  </a:lnTo>
                  <a:lnTo>
                    <a:pt x="303" y="234"/>
                  </a:lnTo>
                  <a:lnTo>
                    <a:pt x="299" y="233"/>
                  </a:lnTo>
                  <a:lnTo>
                    <a:pt x="299" y="233"/>
                  </a:lnTo>
                  <a:lnTo>
                    <a:pt x="294" y="234"/>
                  </a:lnTo>
                  <a:lnTo>
                    <a:pt x="291" y="237"/>
                  </a:lnTo>
                  <a:lnTo>
                    <a:pt x="288" y="240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7" y="245"/>
                  </a:lnTo>
                  <a:lnTo>
                    <a:pt x="286" y="249"/>
                  </a:lnTo>
                  <a:lnTo>
                    <a:pt x="285" y="251"/>
                  </a:lnTo>
                  <a:lnTo>
                    <a:pt x="284" y="253"/>
                  </a:lnTo>
                  <a:lnTo>
                    <a:pt x="281" y="255"/>
                  </a:lnTo>
                  <a:lnTo>
                    <a:pt x="281" y="255"/>
                  </a:lnTo>
                  <a:lnTo>
                    <a:pt x="278" y="256"/>
                  </a:lnTo>
                  <a:lnTo>
                    <a:pt x="278" y="256"/>
                  </a:lnTo>
                  <a:lnTo>
                    <a:pt x="274" y="255"/>
                  </a:lnTo>
                  <a:lnTo>
                    <a:pt x="274" y="255"/>
                  </a:lnTo>
                  <a:lnTo>
                    <a:pt x="272" y="253"/>
                  </a:lnTo>
                  <a:lnTo>
                    <a:pt x="271" y="251"/>
                  </a:lnTo>
                  <a:lnTo>
                    <a:pt x="269" y="249"/>
                  </a:lnTo>
                  <a:lnTo>
                    <a:pt x="269" y="245"/>
                  </a:lnTo>
                  <a:lnTo>
                    <a:pt x="266" y="171"/>
                  </a:lnTo>
                  <a:lnTo>
                    <a:pt x="266" y="171"/>
                  </a:lnTo>
                  <a:lnTo>
                    <a:pt x="266" y="156"/>
                  </a:lnTo>
                  <a:lnTo>
                    <a:pt x="268" y="141"/>
                  </a:lnTo>
                  <a:lnTo>
                    <a:pt x="268" y="141"/>
                  </a:lnTo>
                  <a:lnTo>
                    <a:pt x="272" y="131"/>
                  </a:lnTo>
                  <a:lnTo>
                    <a:pt x="275" y="125"/>
                  </a:lnTo>
                  <a:lnTo>
                    <a:pt x="279" y="120"/>
                  </a:lnTo>
                  <a:lnTo>
                    <a:pt x="279" y="120"/>
                  </a:lnTo>
                  <a:lnTo>
                    <a:pt x="281" y="115"/>
                  </a:lnTo>
                  <a:lnTo>
                    <a:pt x="281" y="112"/>
                  </a:lnTo>
                  <a:lnTo>
                    <a:pt x="281" y="83"/>
                  </a:lnTo>
                  <a:lnTo>
                    <a:pt x="281" y="83"/>
                  </a:lnTo>
                  <a:close/>
                  <a:moveTo>
                    <a:pt x="409" y="62"/>
                  </a:moveTo>
                  <a:lnTo>
                    <a:pt x="409" y="62"/>
                  </a:lnTo>
                  <a:lnTo>
                    <a:pt x="415" y="60"/>
                  </a:lnTo>
                  <a:lnTo>
                    <a:pt x="420" y="58"/>
                  </a:lnTo>
                  <a:lnTo>
                    <a:pt x="423" y="53"/>
                  </a:lnTo>
                  <a:lnTo>
                    <a:pt x="425" y="47"/>
                  </a:lnTo>
                  <a:lnTo>
                    <a:pt x="425" y="47"/>
                  </a:lnTo>
                  <a:lnTo>
                    <a:pt x="423" y="41"/>
                  </a:lnTo>
                  <a:lnTo>
                    <a:pt x="420" y="37"/>
                  </a:lnTo>
                  <a:lnTo>
                    <a:pt x="415" y="33"/>
                  </a:lnTo>
                  <a:lnTo>
                    <a:pt x="409" y="32"/>
                  </a:lnTo>
                  <a:lnTo>
                    <a:pt x="409" y="32"/>
                  </a:lnTo>
                  <a:lnTo>
                    <a:pt x="403" y="33"/>
                  </a:lnTo>
                  <a:lnTo>
                    <a:pt x="398" y="37"/>
                  </a:lnTo>
                  <a:lnTo>
                    <a:pt x="396" y="41"/>
                  </a:lnTo>
                  <a:lnTo>
                    <a:pt x="395" y="47"/>
                  </a:lnTo>
                  <a:lnTo>
                    <a:pt x="395" y="47"/>
                  </a:lnTo>
                  <a:lnTo>
                    <a:pt x="396" y="53"/>
                  </a:lnTo>
                  <a:lnTo>
                    <a:pt x="398" y="58"/>
                  </a:lnTo>
                  <a:lnTo>
                    <a:pt x="403" y="60"/>
                  </a:lnTo>
                  <a:lnTo>
                    <a:pt x="409" y="62"/>
                  </a:lnTo>
                  <a:lnTo>
                    <a:pt x="409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8497863" y="6731118"/>
            <a:ext cx="689828" cy="689826"/>
            <a:chOff x="814388" y="1419225"/>
            <a:chExt cx="401638" cy="401638"/>
          </a:xfrm>
        </p:grpSpPr>
        <p:sp>
          <p:nvSpPr>
            <p:cNvPr id="217" name="Google Shape;217;p7"/>
            <p:cNvSpPr/>
            <p:nvPr/>
          </p:nvSpPr>
          <p:spPr>
            <a:xfrm>
              <a:off x="922338" y="1419225"/>
              <a:ext cx="185738" cy="328613"/>
            </a:xfrm>
            <a:custGeom>
              <a:rect b="b" l="l" r="r" t="t"/>
              <a:pathLst>
                <a:path extrusionOk="0" h="622" w="350">
                  <a:moveTo>
                    <a:pt x="149" y="507"/>
                  </a:moveTo>
                  <a:lnTo>
                    <a:pt x="149" y="507"/>
                  </a:lnTo>
                  <a:lnTo>
                    <a:pt x="143" y="508"/>
                  </a:lnTo>
                  <a:lnTo>
                    <a:pt x="143" y="508"/>
                  </a:lnTo>
                  <a:lnTo>
                    <a:pt x="125" y="515"/>
                  </a:lnTo>
                  <a:lnTo>
                    <a:pt x="107" y="523"/>
                  </a:lnTo>
                  <a:lnTo>
                    <a:pt x="91" y="535"/>
                  </a:lnTo>
                  <a:lnTo>
                    <a:pt x="75" y="548"/>
                  </a:lnTo>
                  <a:lnTo>
                    <a:pt x="62" y="564"/>
                  </a:lnTo>
                  <a:lnTo>
                    <a:pt x="50" y="581"/>
                  </a:lnTo>
                  <a:lnTo>
                    <a:pt x="45" y="589"/>
                  </a:lnTo>
                  <a:lnTo>
                    <a:pt x="42" y="599"/>
                  </a:lnTo>
                  <a:lnTo>
                    <a:pt x="38" y="608"/>
                  </a:lnTo>
                  <a:lnTo>
                    <a:pt x="36" y="618"/>
                  </a:lnTo>
                  <a:lnTo>
                    <a:pt x="36" y="618"/>
                  </a:lnTo>
                  <a:lnTo>
                    <a:pt x="35" y="620"/>
                  </a:lnTo>
                  <a:lnTo>
                    <a:pt x="31" y="622"/>
                  </a:lnTo>
                  <a:lnTo>
                    <a:pt x="31" y="622"/>
                  </a:lnTo>
                  <a:lnTo>
                    <a:pt x="28" y="621"/>
                  </a:lnTo>
                  <a:lnTo>
                    <a:pt x="25" y="619"/>
                  </a:lnTo>
                  <a:lnTo>
                    <a:pt x="25" y="619"/>
                  </a:lnTo>
                  <a:lnTo>
                    <a:pt x="19" y="608"/>
                  </a:lnTo>
                  <a:lnTo>
                    <a:pt x="14" y="597"/>
                  </a:lnTo>
                  <a:lnTo>
                    <a:pt x="10" y="587"/>
                  </a:lnTo>
                  <a:lnTo>
                    <a:pt x="6" y="575"/>
                  </a:lnTo>
                  <a:lnTo>
                    <a:pt x="4" y="564"/>
                  </a:lnTo>
                  <a:lnTo>
                    <a:pt x="1" y="552"/>
                  </a:lnTo>
                  <a:lnTo>
                    <a:pt x="0" y="540"/>
                  </a:lnTo>
                  <a:lnTo>
                    <a:pt x="0" y="528"/>
                  </a:lnTo>
                  <a:lnTo>
                    <a:pt x="0" y="528"/>
                  </a:lnTo>
                  <a:lnTo>
                    <a:pt x="1" y="510"/>
                  </a:lnTo>
                  <a:lnTo>
                    <a:pt x="4" y="492"/>
                  </a:lnTo>
                  <a:lnTo>
                    <a:pt x="8" y="476"/>
                  </a:lnTo>
                  <a:lnTo>
                    <a:pt x="14" y="460"/>
                  </a:lnTo>
                  <a:lnTo>
                    <a:pt x="22" y="445"/>
                  </a:lnTo>
                  <a:lnTo>
                    <a:pt x="31" y="429"/>
                  </a:lnTo>
                  <a:lnTo>
                    <a:pt x="42" y="416"/>
                  </a:lnTo>
                  <a:lnTo>
                    <a:pt x="54" y="403"/>
                  </a:lnTo>
                  <a:lnTo>
                    <a:pt x="54" y="403"/>
                  </a:lnTo>
                  <a:lnTo>
                    <a:pt x="50" y="383"/>
                  </a:lnTo>
                  <a:lnTo>
                    <a:pt x="47" y="361"/>
                  </a:lnTo>
                  <a:lnTo>
                    <a:pt x="44" y="340"/>
                  </a:lnTo>
                  <a:lnTo>
                    <a:pt x="43" y="318"/>
                  </a:lnTo>
                  <a:lnTo>
                    <a:pt x="43" y="297"/>
                  </a:lnTo>
                  <a:lnTo>
                    <a:pt x="44" y="277"/>
                  </a:lnTo>
                  <a:lnTo>
                    <a:pt x="45" y="255"/>
                  </a:lnTo>
                  <a:lnTo>
                    <a:pt x="48" y="234"/>
                  </a:lnTo>
                  <a:lnTo>
                    <a:pt x="48" y="234"/>
                  </a:lnTo>
                  <a:lnTo>
                    <a:pt x="54" y="202"/>
                  </a:lnTo>
                  <a:lnTo>
                    <a:pt x="62" y="169"/>
                  </a:lnTo>
                  <a:lnTo>
                    <a:pt x="73" y="138"/>
                  </a:lnTo>
                  <a:lnTo>
                    <a:pt x="86" y="107"/>
                  </a:lnTo>
                  <a:lnTo>
                    <a:pt x="93" y="93"/>
                  </a:lnTo>
                  <a:lnTo>
                    <a:pt x="102" y="80"/>
                  </a:lnTo>
                  <a:lnTo>
                    <a:pt x="110" y="66"/>
                  </a:lnTo>
                  <a:lnTo>
                    <a:pt x="119" y="53"/>
                  </a:lnTo>
                  <a:lnTo>
                    <a:pt x="129" y="40"/>
                  </a:lnTo>
                  <a:lnTo>
                    <a:pt x="140" y="28"/>
                  </a:lnTo>
                  <a:lnTo>
                    <a:pt x="150" y="16"/>
                  </a:lnTo>
                  <a:lnTo>
                    <a:pt x="162" y="5"/>
                  </a:lnTo>
                  <a:lnTo>
                    <a:pt x="162" y="5"/>
                  </a:lnTo>
                  <a:lnTo>
                    <a:pt x="168" y="1"/>
                  </a:lnTo>
                  <a:lnTo>
                    <a:pt x="176" y="0"/>
                  </a:lnTo>
                  <a:lnTo>
                    <a:pt x="182" y="1"/>
                  </a:lnTo>
                  <a:lnTo>
                    <a:pt x="186" y="5"/>
                  </a:lnTo>
                  <a:lnTo>
                    <a:pt x="186" y="5"/>
                  </a:lnTo>
                  <a:lnTo>
                    <a:pt x="198" y="16"/>
                  </a:lnTo>
                  <a:lnTo>
                    <a:pt x="210" y="28"/>
                  </a:lnTo>
                  <a:lnTo>
                    <a:pt x="221" y="41"/>
                  </a:lnTo>
                  <a:lnTo>
                    <a:pt x="230" y="53"/>
                  </a:lnTo>
                  <a:lnTo>
                    <a:pt x="240" y="66"/>
                  </a:lnTo>
                  <a:lnTo>
                    <a:pt x="248" y="80"/>
                  </a:lnTo>
                  <a:lnTo>
                    <a:pt x="257" y="94"/>
                  </a:lnTo>
                  <a:lnTo>
                    <a:pt x="264" y="109"/>
                  </a:lnTo>
                  <a:lnTo>
                    <a:pt x="277" y="138"/>
                  </a:lnTo>
                  <a:lnTo>
                    <a:pt x="288" y="169"/>
                  </a:lnTo>
                  <a:lnTo>
                    <a:pt x="296" y="202"/>
                  </a:lnTo>
                  <a:lnTo>
                    <a:pt x="302" y="234"/>
                  </a:lnTo>
                  <a:lnTo>
                    <a:pt x="302" y="234"/>
                  </a:lnTo>
                  <a:lnTo>
                    <a:pt x="304" y="255"/>
                  </a:lnTo>
                  <a:lnTo>
                    <a:pt x="306" y="277"/>
                  </a:lnTo>
                  <a:lnTo>
                    <a:pt x="307" y="297"/>
                  </a:lnTo>
                  <a:lnTo>
                    <a:pt x="306" y="318"/>
                  </a:lnTo>
                  <a:lnTo>
                    <a:pt x="304" y="340"/>
                  </a:lnTo>
                  <a:lnTo>
                    <a:pt x="303" y="361"/>
                  </a:lnTo>
                  <a:lnTo>
                    <a:pt x="300" y="383"/>
                  </a:lnTo>
                  <a:lnTo>
                    <a:pt x="296" y="403"/>
                  </a:lnTo>
                  <a:lnTo>
                    <a:pt x="296" y="403"/>
                  </a:lnTo>
                  <a:lnTo>
                    <a:pt x="308" y="416"/>
                  </a:lnTo>
                  <a:lnTo>
                    <a:pt x="319" y="429"/>
                  </a:lnTo>
                  <a:lnTo>
                    <a:pt x="328" y="445"/>
                  </a:lnTo>
                  <a:lnTo>
                    <a:pt x="336" y="460"/>
                  </a:lnTo>
                  <a:lnTo>
                    <a:pt x="341" y="476"/>
                  </a:lnTo>
                  <a:lnTo>
                    <a:pt x="346" y="492"/>
                  </a:lnTo>
                  <a:lnTo>
                    <a:pt x="349" y="510"/>
                  </a:lnTo>
                  <a:lnTo>
                    <a:pt x="350" y="528"/>
                  </a:lnTo>
                  <a:lnTo>
                    <a:pt x="350" y="528"/>
                  </a:lnTo>
                  <a:lnTo>
                    <a:pt x="349" y="540"/>
                  </a:lnTo>
                  <a:lnTo>
                    <a:pt x="347" y="552"/>
                  </a:lnTo>
                  <a:lnTo>
                    <a:pt x="346" y="564"/>
                  </a:lnTo>
                  <a:lnTo>
                    <a:pt x="343" y="575"/>
                  </a:lnTo>
                  <a:lnTo>
                    <a:pt x="339" y="587"/>
                  </a:lnTo>
                  <a:lnTo>
                    <a:pt x="336" y="597"/>
                  </a:lnTo>
                  <a:lnTo>
                    <a:pt x="330" y="608"/>
                  </a:lnTo>
                  <a:lnTo>
                    <a:pt x="325" y="619"/>
                  </a:lnTo>
                  <a:lnTo>
                    <a:pt x="325" y="619"/>
                  </a:lnTo>
                  <a:lnTo>
                    <a:pt x="321" y="621"/>
                  </a:lnTo>
                  <a:lnTo>
                    <a:pt x="318" y="622"/>
                  </a:lnTo>
                  <a:lnTo>
                    <a:pt x="318" y="622"/>
                  </a:lnTo>
                  <a:lnTo>
                    <a:pt x="315" y="620"/>
                  </a:lnTo>
                  <a:lnTo>
                    <a:pt x="313" y="618"/>
                  </a:lnTo>
                  <a:lnTo>
                    <a:pt x="313" y="618"/>
                  </a:lnTo>
                  <a:lnTo>
                    <a:pt x="310" y="608"/>
                  </a:lnTo>
                  <a:lnTo>
                    <a:pt x="308" y="599"/>
                  </a:lnTo>
                  <a:lnTo>
                    <a:pt x="303" y="589"/>
                  </a:lnTo>
                  <a:lnTo>
                    <a:pt x="299" y="581"/>
                  </a:lnTo>
                  <a:lnTo>
                    <a:pt x="288" y="564"/>
                  </a:lnTo>
                  <a:lnTo>
                    <a:pt x="275" y="548"/>
                  </a:lnTo>
                  <a:lnTo>
                    <a:pt x="259" y="535"/>
                  </a:lnTo>
                  <a:lnTo>
                    <a:pt x="242" y="523"/>
                  </a:lnTo>
                  <a:lnTo>
                    <a:pt x="224" y="515"/>
                  </a:lnTo>
                  <a:lnTo>
                    <a:pt x="205" y="508"/>
                  </a:lnTo>
                  <a:lnTo>
                    <a:pt x="205" y="508"/>
                  </a:lnTo>
                  <a:lnTo>
                    <a:pt x="201" y="507"/>
                  </a:lnTo>
                  <a:lnTo>
                    <a:pt x="201" y="507"/>
                  </a:lnTo>
                  <a:lnTo>
                    <a:pt x="199" y="535"/>
                  </a:lnTo>
                  <a:lnTo>
                    <a:pt x="196" y="563"/>
                  </a:lnTo>
                  <a:lnTo>
                    <a:pt x="189" y="590"/>
                  </a:lnTo>
                  <a:lnTo>
                    <a:pt x="185" y="603"/>
                  </a:lnTo>
                  <a:lnTo>
                    <a:pt x="180" y="615"/>
                  </a:lnTo>
                  <a:lnTo>
                    <a:pt x="180" y="615"/>
                  </a:lnTo>
                  <a:lnTo>
                    <a:pt x="178" y="618"/>
                  </a:lnTo>
                  <a:lnTo>
                    <a:pt x="174" y="619"/>
                  </a:lnTo>
                  <a:lnTo>
                    <a:pt x="174" y="619"/>
                  </a:lnTo>
                  <a:lnTo>
                    <a:pt x="172" y="618"/>
                  </a:lnTo>
                  <a:lnTo>
                    <a:pt x="170" y="615"/>
                  </a:lnTo>
                  <a:lnTo>
                    <a:pt x="170" y="615"/>
                  </a:lnTo>
                  <a:lnTo>
                    <a:pt x="165" y="603"/>
                  </a:lnTo>
                  <a:lnTo>
                    <a:pt x="160" y="590"/>
                  </a:lnTo>
                  <a:lnTo>
                    <a:pt x="154" y="563"/>
                  </a:lnTo>
                  <a:lnTo>
                    <a:pt x="150" y="535"/>
                  </a:lnTo>
                  <a:lnTo>
                    <a:pt x="149" y="507"/>
                  </a:lnTo>
                  <a:lnTo>
                    <a:pt x="149" y="507"/>
                  </a:lnTo>
                  <a:close/>
                  <a:moveTo>
                    <a:pt x="152" y="471"/>
                  </a:moveTo>
                  <a:lnTo>
                    <a:pt x="152" y="471"/>
                  </a:lnTo>
                  <a:lnTo>
                    <a:pt x="155" y="450"/>
                  </a:lnTo>
                  <a:lnTo>
                    <a:pt x="160" y="428"/>
                  </a:lnTo>
                  <a:lnTo>
                    <a:pt x="167" y="408"/>
                  </a:lnTo>
                  <a:lnTo>
                    <a:pt x="174" y="389"/>
                  </a:lnTo>
                  <a:lnTo>
                    <a:pt x="174" y="389"/>
                  </a:lnTo>
                  <a:lnTo>
                    <a:pt x="183" y="408"/>
                  </a:lnTo>
                  <a:lnTo>
                    <a:pt x="190" y="428"/>
                  </a:lnTo>
                  <a:lnTo>
                    <a:pt x="195" y="450"/>
                  </a:lnTo>
                  <a:lnTo>
                    <a:pt x="198" y="471"/>
                  </a:lnTo>
                  <a:lnTo>
                    <a:pt x="198" y="471"/>
                  </a:lnTo>
                  <a:lnTo>
                    <a:pt x="215" y="475"/>
                  </a:lnTo>
                  <a:lnTo>
                    <a:pt x="215" y="475"/>
                  </a:lnTo>
                  <a:lnTo>
                    <a:pt x="224" y="477"/>
                  </a:lnTo>
                  <a:lnTo>
                    <a:pt x="235" y="481"/>
                  </a:lnTo>
                  <a:lnTo>
                    <a:pt x="235" y="481"/>
                  </a:lnTo>
                  <a:lnTo>
                    <a:pt x="246" y="453"/>
                  </a:lnTo>
                  <a:lnTo>
                    <a:pt x="254" y="424"/>
                  </a:lnTo>
                  <a:lnTo>
                    <a:pt x="261" y="394"/>
                  </a:lnTo>
                  <a:lnTo>
                    <a:pt x="266" y="364"/>
                  </a:lnTo>
                  <a:lnTo>
                    <a:pt x="270" y="333"/>
                  </a:lnTo>
                  <a:lnTo>
                    <a:pt x="271" y="301"/>
                  </a:lnTo>
                  <a:lnTo>
                    <a:pt x="270" y="270"/>
                  </a:lnTo>
                  <a:lnTo>
                    <a:pt x="266" y="239"/>
                  </a:lnTo>
                  <a:lnTo>
                    <a:pt x="266" y="239"/>
                  </a:lnTo>
                  <a:lnTo>
                    <a:pt x="264" y="221"/>
                  </a:lnTo>
                  <a:lnTo>
                    <a:pt x="259" y="202"/>
                  </a:lnTo>
                  <a:lnTo>
                    <a:pt x="90" y="202"/>
                  </a:lnTo>
                  <a:lnTo>
                    <a:pt x="90" y="202"/>
                  </a:lnTo>
                  <a:lnTo>
                    <a:pt x="86" y="221"/>
                  </a:lnTo>
                  <a:lnTo>
                    <a:pt x="84" y="239"/>
                  </a:lnTo>
                  <a:lnTo>
                    <a:pt x="84" y="239"/>
                  </a:lnTo>
                  <a:lnTo>
                    <a:pt x="80" y="270"/>
                  </a:lnTo>
                  <a:lnTo>
                    <a:pt x="79" y="301"/>
                  </a:lnTo>
                  <a:lnTo>
                    <a:pt x="80" y="333"/>
                  </a:lnTo>
                  <a:lnTo>
                    <a:pt x="82" y="364"/>
                  </a:lnTo>
                  <a:lnTo>
                    <a:pt x="87" y="394"/>
                  </a:lnTo>
                  <a:lnTo>
                    <a:pt x="94" y="424"/>
                  </a:lnTo>
                  <a:lnTo>
                    <a:pt x="104" y="453"/>
                  </a:lnTo>
                  <a:lnTo>
                    <a:pt x="115" y="481"/>
                  </a:lnTo>
                  <a:lnTo>
                    <a:pt x="115" y="481"/>
                  </a:lnTo>
                  <a:lnTo>
                    <a:pt x="124" y="477"/>
                  </a:lnTo>
                  <a:lnTo>
                    <a:pt x="135" y="475"/>
                  </a:lnTo>
                  <a:lnTo>
                    <a:pt x="135" y="475"/>
                  </a:lnTo>
                  <a:lnTo>
                    <a:pt x="152" y="471"/>
                  </a:lnTo>
                  <a:lnTo>
                    <a:pt x="152" y="471"/>
                  </a:lnTo>
                  <a:close/>
                  <a:moveTo>
                    <a:pt x="100" y="166"/>
                  </a:moveTo>
                  <a:lnTo>
                    <a:pt x="250" y="166"/>
                  </a:lnTo>
                  <a:lnTo>
                    <a:pt x="250" y="166"/>
                  </a:lnTo>
                  <a:lnTo>
                    <a:pt x="244" y="149"/>
                  </a:lnTo>
                  <a:lnTo>
                    <a:pt x="236" y="132"/>
                  </a:lnTo>
                  <a:lnTo>
                    <a:pt x="228" y="116"/>
                  </a:lnTo>
                  <a:lnTo>
                    <a:pt x="219" y="99"/>
                  </a:lnTo>
                  <a:lnTo>
                    <a:pt x="209" y="85"/>
                  </a:lnTo>
                  <a:lnTo>
                    <a:pt x="198" y="69"/>
                  </a:lnTo>
                  <a:lnTo>
                    <a:pt x="187" y="56"/>
                  </a:lnTo>
                  <a:lnTo>
                    <a:pt x="174" y="42"/>
                  </a:lnTo>
                  <a:lnTo>
                    <a:pt x="174" y="42"/>
                  </a:lnTo>
                  <a:lnTo>
                    <a:pt x="162" y="56"/>
                  </a:lnTo>
                  <a:lnTo>
                    <a:pt x="150" y="69"/>
                  </a:lnTo>
                  <a:lnTo>
                    <a:pt x="140" y="85"/>
                  </a:lnTo>
                  <a:lnTo>
                    <a:pt x="130" y="99"/>
                  </a:lnTo>
                  <a:lnTo>
                    <a:pt x="122" y="116"/>
                  </a:lnTo>
                  <a:lnTo>
                    <a:pt x="113" y="132"/>
                  </a:lnTo>
                  <a:lnTo>
                    <a:pt x="106" y="149"/>
                  </a:lnTo>
                  <a:lnTo>
                    <a:pt x="100" y="166"/>
                  </a:lnTo>
                  <a:lnTo>
                    <a:pt x="100" y="166"/>
                  </a:lnTo>
                  <a:close/>
                  <a:moveTo>
                    <a:pt x="174" y="229"/>
                  </a:moveTo>
                  <a:lnTo>
                    <a:pt x="174" y="229"/>
                  </a:lnTo>
                  <a:lnTo>
                    <a:pt x="184" y="229"/>
                  </a:lnTo>
                  <a:lnTo>
                    <a:pt x="193" y="233"/>
                  </a:lnTo>
                  <a:lnTo>
                    <a:pt x="202" y="236"/>
                  </a:lnTo>
                  <a:lnTo>
                    <a:pt x="208" y="242"/>
                  </a:lnTo>
                  <a:lnTo>
                    <a:pt x="214" y="249"/>
                  </a:lnTo>
                  <a:lnTo>
                    <a:pt x="219" y="258"/>
                  </a:lnTo>
                  <a:lnTo>
                    <a:pt x="221" y="266"/>
                  </a:lnTo>
                  <a:lnTo>
                    <a:pt x="222" y="276"/>
                  </a:lnTo>
                  <a:lnTo>
                    <a:pt x="222" y="276"/>
                  </a:lnTo>
                  <a:lnTo>
                    <a:pt x="221" y="285"/>
                  </a:lnTo>
                  <a:lnTo>
                    <a:pt x="219" y="295"/>
                  </a:lnTo>
                  <a:lnTo>
                    <a:pt x="214" y="303"/>
                  </a:lnTo>
                  <a:lnTo>
                    <a:pt x="208" y="309"/>
                  </a:lnTo>
                  <a:lnTo>
                    <a:pt x="202" y="315"/>
                  </a:lnTo>
                  <a:lnTo>
                    <a:pt x="193" y="320"/>
                  </a:lnTo>
                  <a:lnTo>
                    <a:pt x="184" y="322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65" y="322"/>
                  </a:lnTo>
                  <a:lnTo>
                    <a:pt x="156" y="320"/>
                  </a:lnTo>
                  <a:lnTo>
                    <a:pt x="148" y="315"/>
                  </a:lnTo>
                  <a:lnTo>
                    <a:pt x="141" y="309"/>
                  </a:lnTo>
                  <a:lnTo>
                    <a:pt x="135" y="303"/>
                  </a:lnTo>
                  <a:lnTo>
                    <a:pt x="131" y="295"/>
                  </a:lnTo>
                  <a:lnTo>
                    <a:pt x="128" y="285"/>
                  </a:lnTo>
                  <a:lnTo>
                    <a:pt x="128" y="276"/>
                  </a:lnTo>
                  <a:lnTo>
                    <a:pt x="128" y="276"/>
                  </a:lnTo>
                  <a:lnTo>
                    <a:pt x="128" y="266"/>
                  </a:lnTo>
                  <a:lnTo>
                    <a:pt x="131" y="258"/>
                  </a:lnTo>
                  <a:lnTo>
                    <a:pt x="135" y="249"/>
                  </a:lnTo>
                  <a:lnTo>
                    <a:pt x="141" y="242"/>
                  </a:lnTo>
                  <a:lnTo>
                    <a:pt x="148" y="236"/>
                  </a:lnTo>
                  <a:lnTo>
                    <a:pt x="156" y="233"/>
                  </a:lnTo>
                  <a:lnTo>
                    <a:pt x="165" y="229"/>
                  </a:lnTo>
                  <a:lnTo>
                    <a:pt x="174" y="229"/>
                  </a:lnTo>
                  <a:lnTo>
                    <a:pt x="174" y="22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814388" y="1438275"/>
              <a:ext cx="401638" cy="382588"/>
            </a:xfrm>
            <a:custGeom>
              <a:rect b="b" l="l" r="r" t="t"/>
              <a:pathLst>
                <a:path extrusionOk="0" h="723" w="760">
                  <a:moveTo>
                    <a:pt x="71" y="412"/>
                  </a:moveTo>
                  <a:lnTo>
                    <a:pt x="71" y="412"/>
                  </a:lnTo>
                  <a:lnTo>
                    <a:pt x="73" y="399"/>
                  </a:lnTo>
                  <a:lnTo>
                    <a:pt x="76" y="386"/>
                  </a:lnTo>
                  <a:lnTo>
                    <a:pt x="82" y="375"/>
                  </a:lnTo>
                  <a:lnTo>
                    <a:pt x="90" y="366"/>
                  </a:lnTo>
                  <a:lnTo>
                    <a:pt x="100" y="359"/>
                  </a:lnTo>
                  <a:lnTo>
                    <a:pt x="111" y="353"/>
                  </a:lnTo>
                  <a:lnTo>
                    <a:pt x="123" y="349"/>
                  </a:lnTo>
                  <a:lnTo>
                    <a:pt x="136" y="348"/>
                  </a:lnTo>
                  <a:lnTo>
                    <a:pt x="136" y="340"/>
                  </a:lnTo>
                  <a:lnTo>
                    <a:pt x="136" y="340"/>
                  </a:lnTo>
                  <a:lnTo>
                    <a:pt x="123" y="338"/>
                  </a:lnTo>
                  <a:lnTo>
                    <a:pt x="111" y="335"/>
                  </a:lnTo>
                  <a:lnTo>
                    <a:pt x="100" y="329"/>
                  </a:lnTo>
                  <a:lnTo>
                    <a:pt x="90" y="322"/>
                  </a:lnTo>
                  <a:lnTo>
                    <a:pt x="82" y="312"/>
                  </a:lnTo>
                  <a:lnTo>
                    <a:pt x="76" y="301"/>
                  </a:lnTo>
                  <a:lnTo>
                    <a:pt x="73" y="288"/>
                  </a:lnTo>
                  <a:lnTo>
                    <a:pt x="71" y="275"/>
                  </a:lnTo>
                  <a:lnTo>
                    <a:pt x="64" y="275"/>
                  </a:lnTo>
                  <a:lnTo>
                    <a:pt x="64" y="275"/>
                  </a:lnTo>
                  <a:lnTo>
                    <a:pt x="63" y="288"/>
                  </a:lnTo>
                  <a:lnTo>
                    <a:pt x="59" y="301"/>
                  </a:lnTo>
                  <a:lnTo>
                    <a:pt x="53" y="312"/>
                  </a:lnTo>
                  <a:lnTo>
                    <a:pt x="46" y="322"/>
                  </a:lnTo>
                  <a:lnTo>
                    <a:pt x="37" y="329"/>
                  </a:lnTo>
                  <a:lnTo>
                    <a:pt x="25" y="335"/>
                  </a:lnTo>
                  <a:lnTo>
                    <a:pt x="13" y="338"/>
                  </a:lnTo>
                  <a:lnTo>
                    <a:pt x="0" y="340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13" y="349"/>
                  </a:lnTo>
                  <a:lnTo>
                    <a:pt x="25" y="353"/>
                  </a:lnTo>
                  <a:lnTo>
                    <a:pt x="37" y="358"/>
                  </a:lnTo>
                  <a:lnTo>
                    <a:pt x="46" y="366"/>
                  </a:lnTo>
                  <a:lnTo>
                    <a:pt x="53" y="375"/>
                  </a:lnTo>
                  <a:lnTo>
                    <a:pt x="59" y="386"/>
                  </a:lnTo>
                  <a:lnTo>
                    <a:pt x="63" y="399"/>
                  </a:lnTo>
                  <a:lnTo>
                    <a:pt x="64" y="412"/>
                  </a:lnTo>
                  <a:lnTo>
                    <a:pt x="71" y="412"/>
                  </a:lnTo>
                  <a:lnTo>
                    <a:pt x="71" y="412"/>
                  </a:lnTo>
                  <a:close/>
                  <a:moveTo>
                    <a:pt x="379" y="723"/>
                  </a:moveTo>
                  <a:lnTo>
                    <a:pt x="379" y="723"/>
                  </a:lnTo>
                  <a:lnTo>
                    <a:pt x="370" y="715"/>
                  </a:lnTo>
                  <a:lnTo>
                    <a:pt x="361" y="707"/>
                  </a:lnTo>
                  <a:lnTo>
                    <a:pt x="353" y="698"/>
                  </a:lnTo>
                  <a:lnTo>
                    <a:pt x="346" y="688"/>
                  </a:lnTo>
                  <a:lnTo>
                    <a:pt x="341" y="677"/>
                  </a:lnTo>
                  <a:lnTo>
                    <a:pt x="336" y="666"/>
                  </a:lnTo>
                  <a:lnTo>
                    <a:pt x="333" y="653"/>
                  </a:lnTo>
                  <a:lnTo>
                    <a:pt x="330" y="641"/>
                  </a:lnTo>
                  <a:lnTo>
                    <a:pt x="330" y="641"/>
                  </a:lnTo>
                  <a:lnTo>
                    <a:pt x="329" y="638"/>
                  </a:lnTo>
                  <a:lnTo>
                    <a:pt x="327" y="636"/>
                  </a:lnTo>
                  <a:lnTo>
                    <a:pt x="323" y="636"/>
                  </a:lnTo>
                  <a:lnTo>
                    <a:pt x="321" y="638"/>
                  </a:lnTo>
                  <a:lnTo>
                    <a:pt x="321" y="638"/>
                  </a:lnTo>
                  <a:lnTo>
                    <a:pt x="312" y="648"/>
                  </a:lnTo>
                  <a:lnTo>
                    <a:pt x="307" y="659"/>
                  </a:lnTo>
                  <a:lnTo>
                    <a:pt x="301" y="671"/>
                  </a:lnTo>
                  <a:lnTo>
                    <a:pt x="297" y="683"/>
                  </a:lnTo>
                  <a:lnTo>
                    <a:pt x="297" y="683"/>
                  </a:lnTo>
                  <a:lnTo>
                    <a:pt x="291" y="675"/>
                  </a:lnTo>
                  <a:lnTo>
                    <a:pt x="285" y="667"/>
                  </a:lnTo>
                  <a:lnTo>
                    <a:pt x="280" y="658"/>
                  </a:lnTo>
                  <a:lnTo>
                    <a:pt x="277" y="648"/>
                  </a:lnTo>
                  <a:lnTo>
                    <a:pt x="273" y="639"/>
                  </a:lnTo>
                  <a:lnTo>
                    <a:pt x="271" y="629"/>
                  </a:lnTo>
                  <a:lnTo>
                    <a:pt x="270" y="619"/>
                  </a:lnTo>
                  <a:lnTo>
                    <a:pt x="268" y="608"/>
                  </a:lnTo>
                  <a:lnTo>
                    <a:pt x="268" y="608"/>
                  </a:lnTo>
                  <a:lnTo>
                    <a:pt x="270" y="592"/>
                  </a:lnTo>
                  <a:lnTo>
                    <a:pt x="273" y="578"/>
                  </a:lnTo>
                  <a:lnTo>
                    <a:pt x="278" y="564"/>
                  </a:lnTo>
                  <a:lnTo>
                    <a:pt x="285" y="551"/>
                  </a:lnTo>
                  <a:lnTo>
                    <a:pt x="293" y="539"/>
                  </a:lnTo>
                  <a:lnTo>
                    <a:pt x="303" y="528"/>
                  </a:lnTo>
                  <a:lnTo>
                    <a:pt x="315" y="518"/>
                  </a:lnTo>
                  <a:lnTo>
                    <a:pt x="327" y="510"/>
                  </a:lnTo>
                  <a:lnTo>
                    <a:pt x="327" y="510"/>
                  </a:lnTo>
                  <a:lnTo>
                    <a:pt x="330" y="530"/>
                  </a:lnTo>
                  <a:lnTo>
                    <a:pt x="334" y="551"/>
                  </a:lnTo>
                  <a:lnTo>
                    <a:pt x="340" y="571"/>
                  </a:lnTo>
                  <a:lnTo>
                    <a:pt x="347" y="591"/>
                  </a:lnTo>
                  <a:lnTo>
                    <a:pt x="347" y="591"/>
                  </a:lnTo>
                  <a:lnTo>
                    <a:pt x="350" y="596"/>
                  </a:lnTo>
                  <a:lnTo>
                    <a:pt x="352" y="599"/>
                  </a:lnTo>
                  <a:lnTo>
                    <a:pt x="355" y="603"/>
                  </a:lnTo>
                  <a:lnTo>
                    <a:pt x="360" y="607"/>
                  </a:lnTo>
                  <a:lnTo>
                    <a:pt x="365" y="609"/>
                  </a:lnTo>
                  <a:lnTo>
                    <a:pt x="370" y="611"/>
                  </a:lnTo>
                  <a:lnTo>
                    <a:pt x="375" y="613"/>
                  </a:lnTo>
                  <a:lnTo>
                    <a:pt x="379" y="613"/>
                  </a:lnTo>
                  <a:lnTo>
                    <a:pt x="379" y="613"/>
                  </a:lnTo>
                  <a:lnTo>
                    <a:pt x="385" y="613"/>
                  </a:lnTo>
                  <a:lnTo>
                    <a:pt x="390" y="611"/>
                  </a:lnTo>
                  <a:lnTo>
                    <a:pt x="395" y="609"/>
                  </a:lnTo>
                  <a:lnTo>
                    <a:pt x="400" y="607"/>
                  </a:lnTo>
                  <a:lnTo>
                    <a:pt x="403" y="603"/>
                  </a:lnTo>
                  <a:lnTo>
                    <a:pt x="407" y="599"/>
                  </a:lnTo>
                  <a:lnTo>
                    <a:pt x="410" y="596"/>
                  </a:lnTo>
                  <a:lnTo>
                    <a:pt x="413" y="591"/>
                  </a:lnTo>
                  <a:lnTo>
                    <a:pt x="413" y="591"/>
                  </a:lnTo>
                  <a:lnTo>
                    <a:pt x="420" y="571"/>
                  </a:lnTo>
                  <a:lnTo>
                    <a:pt x="425" y="551"/>
                  </a:lnTo>
                  <a:lnTo>
                    <a:pt x="429" y="530"/>
                  </a:lnTo>
                  <a:lnTo>
                    <a:pt x="432" y="510"/>
                  </a:lnTo>
                  <a:lnTo>
                    <a:pt x="432" y="510"/>
                  </a:lnTo>
                  <a:lnTo>
                    <a:pt x="445" y="518"/>
                  </a:lnTo>
                  <a:lnTo>
                    <a:pt x="456" y="528"/>
                  </a:lnTo>
                  <a:lnTo>
                    <a:pt x="466" y="539"/>
                  </a:lnTo>
                  <a:lnTo>
                    <a:pt x="475" y="551"/>
                  </a:lnTo>
                  <a:lnTo>
                    <a:pt x="482" y="564"/>
                  </a:lnTo>
                  <a:lnTo>
                    <a:pt x="487" y="578"/>
                  </a:lnTo>
                  <a:lnTo>
                    <a:pt x="490" y="592"/>
                  </a:lnTo>
                  <a:lnTo>
                    <a:pt x="492" y="608"/>
                  </a:lnTo>
                  <a:lnTo>
                    <a:pt x="492" y="608"/>
                  </a:lnTo>
                  <a:lnTo>
                    <a:pt x="490" y="619"/>
                  </a:lnTo>
                  <a:lnTo>
                    <a:pt x="489" y="629"/>
                  </a:lnTo>
                  <a:lnTo>
                    <a:pt x="487" y="639"/>
                  </a:lnTo>
                  <a:lnTo>
                    <a:pt x="483" y="648"/>
                  </a:lnTo>
                  <a:lnTo>
                    <a:pt x="480" y="658"/>
                  </a:lnTo>
                  <a:lnTo>
                    <a:pt x="475" y="667"/>
                  </a:lnTo>
                  <a:lnTo>
                    <a:pt x="469" y="675"/>
                  </a:lnTo>
                  <a:lnTo>
                    <a:pt x="462" y="683"/>
                  </a:lnTo>
                  <a:lnTo>
                    <a:pt x="462" y="683"/>
                  </a:lnTo>
                  <a:lnTo>
                    <a:pt x="458" y="671"/>
                  </a:lnTo>
                  <a:lnTo>
                    <a:pt x="453" y="659"/>
                  </a:lnTo>
                  <a:lnTo>
                    <a:pt x="446" y="648"/>
                  </a:lnTo>
                  <a:lnTo>
                    <a:pt x="439" y="638"/>
                  </a:lnTo>
                  <a:lnTo>
                    <a:pt x="439" y="638"/>
                  </a:lnTo>
                  <a:lnTo>
                    <a:pt x="435" y="636"/>
                  </a:lnTo>
                  <a:lnTo>
                    <a:pt x="433" y="636"/>
                  </a:lnTo>
                  <a:lnTo>
                    <a:pt x="429" y="638"/>
                  </a:lnTo>
                  <a:lnTo>
                    <a:pt x="428" y="641"/>
                  </a:lnTo>
                  <a:lnTo>
                    <a:pt x="428" y="641"/>
                  </a:lnTo>
                  <a:lnTo>
                    <a:pt x="427" y="653"/>
                  </a:lnTo>
                  <a:lnTo>
                    <a:pt x="424" y="666"/>
                  </a:lnTo>
                  <a:lnTo>
                    <a:pt x="419" y="677"/>
                  </a:lnTo>
                  <a:lnTo>
                    <a:pt x="413" y="688"/>
                  </a:lnTo>
                  <a:lnTo>
                    <a:pt x="407" y="698"/>
                  </a:lnTo>
                  <a:lnTo>
                    <a:pt x="398" y="707"/>
                  </a:lnTo>
                  <a:lnTo>
                    <a:pt x="389" y="715"/>
                  </a:lnTo>
                  <a:lnTo>
                    <a:pt x="379" y="723"/>
                  </a:lnTo>
                  <a:lnTo>
                    <a:pt x="379" y="723"/>
                  </a:lnTo>
                  <a:close/>
                  <a:moveTo>
                    <a:pt x="721" y="228"/>
                  </a:moveTo>
                  <a:lnTo>
                    <a:pt x="721" y="228"/>
                  </a:lnTo>
                  <a:lnTo>
                    <a:pt x="722" y="220"/>
                  </a:lnTo>
                  <a:lnTo>
                    <a:pt x="724" y="213"/>
                  </a:lnTo>
                  <a:lnTo>
                    <a:pt x="728" y="206"/>
                  </a:lnTo>
                  <a:lnTo>
                    <a:pt x="732" y="200"/>
                  </a:lnTo>
                  <a:lnTo>
                    <a:pt x="738" y="195"/>
                  </a:lnTo>
                  <a:lnTo>
                    <a:pt x="745" y="192"/>
                  </a:lnTo>
                  <a:lnTo>
                    <a:pt x="752" y="191"/>
                  </a:lnTo>
                  <a:lnTo>
                    <a:pt x="760" y="189"/>
                  </a:lnTo>
                  <a:lnTo>
                    <a:pt x="760" y="183"/>
                  </a:lnTo>
                  <a:lnTo>
                    <a:pt x="760" y="183"/>
                  </a:lnTo>
                  <a:lnTo>
                    <a:pt x="752" y="183"/>
                  </a:lnTo>
                  <a:lnTo>
                    <a:pt x="745" y="181"/>
                  </a:lnTo>
                  <a:lnTo>
                    <a:pt x="738" y="178"/>
                  </a:lnTo>
                  <a:lnTo>
                    <a:pt x="732" y="173"/>
                  </a:lnTo>
                  <a:lnTo>
                    <a:pt x="728" y="167"/>
                  </a:lnTo>
                  <a:lnTo>
                    <a:pt x="724" y="161"/>
                  </a:lnTo>
                  <a:lnTo>
                    <a:pt x="722" y="152"/>
                  </a:lnTo>
                  <a:lnTo>
                    <a:pt x="721" y="145"/>
                  </a:lnTo>
                  <a:lnTo>
                    <a:pt x="715" y="145"/>
                  </a:lnTo>
                  <a:lnTo>
                    <a:pt x="715" y="145"/>
                  </a:lnTo>
                  <a:lnTo>
                    <a:pt x="715" y="152"/>
                  </a:lnTo>
                  <a:lnTo>
                    <a:pt x="712" y="161"/>
                  </a:lnTo>
                  <a:lnTo>
                    <a:pt x="709" y="167"/>
                  </a:lnTo>
                  <a:lnTo>
                    <a:pt x="704" y="173"/>
                  </a:lnTo>
                  <a:lnTo>
                    <a:pt x="698" y="178"/>
                  </a:lnTo>
                  <a:lnTo>
                    <a:pt x="692" y="181"/>
                  </a:lnTo>
                  <a:lnTo>
                    <a:pt x="685" y="182"/>
                  </a:lnTo>
                  <a:lnTo>
                    <a:pt x="677" y="183"/>
                  </a:lnTo>
                  <a:lnTo>
                    <a:pt x="677" y="189"/>
                  </a:lnTo>
                  <a:lnTo>
                    <a:pt x="677" y="189"/>
                  </a:lnTo>
                  <a:lnTo>
                    <a:pt x="685" y="191"/>
                  </a:lnTo>
                  <a:lnTo>
                    <a:pt x="692" y="192"/>
                  </a:lnTo>
                  <a:lnTo>
                    <a:pt x="698" y="195"/>
                  </a:lnTo>
                  <a:lnTo>
                    <a:pt x="704" y="200"/>
                  </a:lnTo>
                  <a:lnTo>
                    <a:pt x="709" y="206"/>
                  </a:lnTo>
                  <a:lnTo>
                    <a:pt x="712" y="213"/>
                  </a:lnTo>
                  <a:lnTo>
                    <a:pt x="715" y="220"/>
                  </a:lnTo>
                  <a:lnTo>
                    <a:pt x="715" y="228"/>
                  </a:lnTo>
                  <a:lnTo>
                    <a:pt x="721" y="228"/>
                  </a:lnTo>
                  <a:lnTo>
                    <a:pt x="721" y="228"/>
                  </a:lnTo>
                  <a:close/>
                  <a:moveTo>
                    <a:pt x="624" y="160"/>
                  </a:moveTo>
                  <a:lnTo>
                    <a:pt x="624" y="160"/>
                  </a:lnTo>
                  <a:lnTo>
                    <a:pt x="624" y="152"/>
                  </a:lnTo>
                  <a:lnTo>
                    <a:pt x="625" y="144"/>
                  </a:lnTo>
                  <a:lnTo>
                    <a:pt x="626" y="137"/>
                  </a:lnTo>
                  <a:lnTo>
                    <a:pt x="629" y="130"/>
                  </a:lnTo>
                  <a:lnTo>
                    <a:pt x="632" y="123"/>
                  </a:lnTo>
                  <a:lnTo>
                    <a:pt x="636" y="117"/>
                  </a:lnTo>
                  <a:lnTo>
                    <a:pt x="641" y="111"/>
                  </a:lnTo>
                  <a:lnTo>
                    <a:pt x="646" y="106"/>
                  </a:lnTo>
                  <a:lnTo>
                    <a:pt x="652" y="100"/>
                  </a:lnTo>
                  <a:lnTo>
                    <a:pt x="658" y="96"/>
                  </a:lnTo>
                  <a:lnTo>
                    <a:pt x="663" y="92"/>
                  </a:lnTo>
                  <a:lnTo>
                    <a:pt x="671" y="89"/>
                  </a:lnTo>
                  <a:lnTo>
                    <a:pt x="678" y="87"/>
                  </a:lnTo>
                  <a:lnTo>
                    <a:pt x="685" y="85"/>
                  </a:lnTo>
                  <a:lnTo>
                    <a:pt x="692" y="83"/>
                  </a:lnTo>
                  <a:lnTo>
                    <a:pt x="700" y="83"/>
                  </a:lnTo>
                  <a:lnTo>
                    <a:pt x="700" y="76"/>
                  </a:lnTo>
                  <a:lnTo>
                    <a:pt x="700" y="76"/>
                  </a:lnTo>
                  <a:lnTo>
                    <a:pt x="692" y="76"/>
                  </a:lnTo>
                  <a:lnTo>
                    <a:pt x="685" y="75"/>
                  </a:lnTo>
                  <a:lnTo>
                    <a:pt x="678" y="73"/>
                  </a:lnTo>
                  <a:lnTo>
                    <a:pt x="671" y="70"/>
                  </a:lnTo>
                  <a:lnTo>
                    <a:pt x="663" y="68"/>
                  </a:lnTo>
                  <a:lnTo>
                    <a:pt x="658" y="63"/>
                  </a:lnTo>
                  <a:lnTo>
                    <a:pt x="652" y="60"/>
                  </a:lnTo>
                  <a:lnTo>
                    <a:pt x="646" y="55"/>
                  </a:lnTo>
                  <a:lnTo>
                    <a:pt x="641" y="49"/>
                  </a:lnTo>
                  <a:lnTo>
                    <a:pt x="636" y="43"/>
                  </a:lnTo>
                  <a:lnTo>
                    <a:pt x="632" y="37"/>
                  </a:lnTo>
                  <a:lnTo>
                    <a:pt x="629" y="30"/>
                  </a:lnTo>
                  <a:lnTo>
                    <a:pt x="626" y="23"/>
                  </a:lnTo>
                  <a:lnTo>
                    <a:pt x="625" y="15"/>
                  </a:lnTo>
                  <a:lnTo>
                    <a:pt x="624" y="7"/>
                  </a:lnTo>
                  <a:lnTo>
                    <a:pt x="624" y="0"/>
                  </a:lnTo>
                  <a:lnTo>
                    <a:pt x="617" y="0"/>
                  </a:lnTo>
                  <a:lnTo>
                    <a:pt x="617" y="0"/>
                  </a:lnTo>
                  <a:lnTo>
                    <a:pt x="617" y="7"/>
                  </a:lnTo>
                  <a:lnTo>
                    <a:pt x="616" y="15"/>
                  </a:lnTo>
                  <a:lnTo>
                    <a:pt x="613" y="23"/>
                  </a:lnTo>
                  <a:lnTo>
                    <a:pt x="611" y="30"/>
                  </a:lnTo>
                  <a:lnTo>
                    <a:pt x="607" y="37"/>
                  </a:lnTo>
                  <a:lnTo>
                    <a:pt x="604" y="43"/>
                  </a:lnTo>
                  <a:lnTo>
                    <a:pt x="599" y="49"/>
                  </a:lnTo>
                  <a:lnTo>
                    <a:pt x="594" y="55"/>
                  </a:lnTo>
                  <a:lnTo>
                    <a:pt x="589" y="60"/>
                  </a:lnTo>
                  <a:lnTo>
                    <a:pt x="583" y="63"/>
                  </a:lnTo>
                  <a:lnTo>
                    <a:pt x="576" y="68"/>
                  </a:lnTo>
                  <a:lnTo>
                    <a:pt x="570" y="70"/>
                  </a:lnTo>
                  <a:lnTo>
                    <a:pt x="563" y="73"/>
                  </a:lnTo>
                  <a:lnTo>
                    <a:pt x="556" y="75"/>
                  </a:lnTo>
                  <a:lnTo>
                    <a:pt x="548" y="76"/>
                  </a:lnTo>
                  <a:lnTo>
                    <a:pt x="541" y="76"/>
                  </a:lnTo>
                  <a:lnTo>
                    <a:pt x="541" y="83"/>
                  </a:lnTo>
                  <a:lnTo>
                    <a:pt x="541" y="83"/>
                  </a:lnTo>
                  <a:lnTo>
                    <a:pt x="548" y="83"/>
                  </a:lnTo>
                  <a:lnTo>
                    <a:pt x="556" y="85"/>
                  </a:lnTo>
                  <a:lnTo>
                    <a:pt x="563" y="87"/>
                  </a:lnTo>
                  <a:lnTo>
                    <a:pt x="570" y="89"/>
                  </a:lnTo>
                  <a:lnTo>
                    <a:pt x="576" y="92"/>
                  </a:lnTo>
                  <a:lnTo>
                    <a:pt x="583" y="96"/>
                  </a:lnTo>
                  <a:lnTo>
                    <a:pt x="589" y="100"/>
                  </a:lnTo>
                  <a:lnTo>
                    <a:pt x="594" y="106"/>
                  </a:lnTo>
                  <a:lnTo>
                    <a:pt x="600" y="111"/>
                  </a:lnTo>
                  <a:lnTo>
                    <a:pt x="604" y="117"/>
                  </a:lnTo>
                  <a:lnTo>
                    <a:pt x="609" y="123"/>
                  </a:lnTo>
                  <a:lnTo>
                    <a:pt x="611" y="130"/>
                  </a:lnTo>
                  <a:lnTo>
                    <a:pt x="613" y="137"/>
                  </a:lnTo>
                  <a:lnTo>
                    <a:pt x="616" y="144"/>
                  </a:lnTo>
                  <a:lnTo>
                    <a:pt x="617" y="152"/>
                  </a:lnTo>
                  <a:lnTo>
                    <a:pt x="617" y="160"/>
                  </a:lnTo>
                  <a:lnTo>
                    <a:pt x="624" y="160"/>
                  </a:lnTo>
                  <a:lnTo>
                    <a:pt x="624" y="160"/>
                  </a:lnTo>
                  <a:close/>
                  <a:moveTo>
                    <a:pt x="139" y="201"/>
                  </a:moveTo>
                  <a:lnTo>
                    <a:pt x="139" y="201"/>
                  </a:lnTo>
                  <a:lnTo>
                    <a:pt x="139" y="193"/>
                  </a:lnTo>
                  <a:lnTo>
                    <a:pt x="142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6" y="169"/>
                  </a:lnTo>
                  <a:lnTo>
                    <a:pt x="162" y="166"/>
                  </a:lnTo>
                  <a:lnTo>
                    <a:pt x="170" y="163"/>
                  </a:lnTo>
                  <a:lnTo>
                    <a:pt x="178" y="163"/>
                  </a:lnTo>
                  <a:lnTo>
                    <a:pt x="178" y="157"/>
                  </a:lnTo>
                  <a:lnTo>
                    <a:pt x="178" y="157"/>
                  </a:lnTo>
                  <a:lnTo>
                    <a:pt x="170" y="156"/>
                  </a:lnTo>
                  <a:lnTo>
                    <a:pt x="162" y="154"/>
                  </a:lnTo>
                  <a:lnTo>
                    <a:pt x="156" y="150"/>
                  </a:lnTo>
                  <a:lnTo>
                    <a:pt x="150" y="147"/>
                  </a:lnTo>
                  <a:lnTo>
                    <a:pt x="145" y="141"/>
                  </a:lnTo>
                  <a:lnTo>
                    <a:pt x="142" y="133"/>
                  </a:lnTo>
                  <a:lnTo>
                    <a:pt x="139" y="126"/>
                  </a:lnTo>
                  <a:lnTo>
                    <a:pt x="139" y="118"/>
                  </a:lnTo>
                  <a:lnTo>
                    <a:pt x="133" y="118"/>
                  </a:lnTo>
                  <a:lnTo>
                    <a:pt x="133" y="118"/>
                  </a:lnTo>
                  <a:lnTo>
                    <a:pt x="132" y="126"/>
                  </a:lnTo>
                  <a:lnTo>
                    <a:pt x="131" y="133"/>
                  </a:lnTo>
                  <a:lnTo>
                    <a:pt x="127" y="141"/>
                  </a:lnTo>
                  <a:lnTo>
                    <a:pt x="123" y="147"/>
                  </a:lnTo>
                  <a:lnTo>
                    <a:pt x="117" y="150"/>
                  </a:lnTo>
                  <a:lnTo>
                    <a:pt x="111" y="154"/>
                  </a:lnTo>
                  <a:lnTo>
                    <a:pt x="102" y="156"/>
                  </a:lnTo>
                  <a:lnTo>
                    <a:pt x="95" y="157"/>
                  </a:lnTo>
                  <a:lnTo>
                    <a:pt x="95" y="163"/>
                  </a:lnTo>
                  <a:lnTo>
                    <a:pt x="95" y="163"/>
                  </a:lnTo>
                  <a:lnTo>
                    <a:pt x="102" y="163"/>
                  </a:lnTo>
                  <a:lnTo>
                    <a:pt x="111" y="166"/>
                  </a:lnTo>
                  <a:lnTo>
                    <a:pt x="117" y="169"/>
                  </a:lnTo>
                  <a:lnTo>
                    <a:pt x="123" y="174"/>
                  </a:lnTo>
                  <a:lnTo>
                    <a:pt x="127" y="180"/>
                  </a:lnTo>
                  <a:lnTo>
                    <a:pt x="131" y="186"/>
                  </a:lnTo>
                  <a:lnTo>
                    <a:pt x="132" y="193"/>
                  </a:lnTo>
                  <a:lnTo>
                    <a:pt x="133" y="201"/>
                  </a:lnTo>
                  <a:lnTo>
                    <a:pt x="139" y="201"/>
                  </a:lnTo>
                  <a:lnTo>
                    <a:pt x="139" y="20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7"/>
          <p:cNvGrpSpPr/>
          <p:nvPr/>
        </p:nvGrpSpPr>
        <p:grpSpPr>
          <a:xfrm>
            <a:off x="6065347" y="8520031"/>
            <a:ext cx="689828" cy="695280"/>
            <a:chOff x="0" y="3041650"/>
            <a:chExt cx="401638" cy="404813"/>
          </a:xfrm>
        </p:grpSpPr>
        <p:sp>
          <p:nvSpPr>
            <p:cNvPr id="220" name="Google Shape;220;p7"/>
            <p:cNvSpPr/>
            <p:nvPr/>
          </p:nvSpPr>
          <p:spPr>
            <a:xfrm>
              <a:off x="0" y="3041650"/>
              <a:ext cx="401638" cy="404813"/>
            </a:xfrm>
            <a:custGeom>
              <a:rect b="b" l="l" r="r" t="t"/>
              <a:pathLst>
                <a:path extrusionOk="0" h="765" w="76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238125" y="307657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7"/>
          <p:cNvGrpSpPr/>
          <p:nvPr/>
        </p:nvGrpSpPr>
        <p:grpSpPr>
          <a:xfrm>
            <a:off x="1220734" y="8522761"/>
            <a:ext cx="572584" cy="689826"/>
            <a:chOff x="34925" y="1419225"/>
            <a:chExt cx="333375" cy="401638"/>
          </a:xfrm>
        </p:grpSpPr>
        <p:sp>
          <p:nvSpPr>
            <p:cNvPr id="223" name="Google Shape;223;p7"/>
            <p:cNvSpPr/>
            <p:nvPr/>
          </p:nvSpPr>
          <p:spPr>
            <a:xfrm>
              <a:off x="71438" y="1462088"/>
              <a:ext cx="263525" cy="315913"/>
            </a:xfrm>
            <a:custGeom>
              <a:rect b="b" l="l" r="r" t="t"/>
              <a:pathLst>
                <a:path extrusionOk="0" h="599" w="499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34925" y="1419225"/>
              <a:ext cx="333375" cy="401638"/>
            </a:xfrm>
            <a:custGeom>
              <a:rect b="b" l="l" r="r" t="t"/>
              <a:pathLst>
                <a:path extrusionOk="0" h="759" w="629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7"/>
          <p:cNvGrpSpPr/>
          <p:nvPr/>
        </p:nvGrpSpPr>
        <p:grpSpPr>
          <a:xfrm>
            <a:off x="3607363" y="6729757"/>
            <a:ext cx="689828" cy="692553"/>
            <a:chOff x="0" y="2230438"/>
            <a:chExt cx="401638" cy="403225"/>
          </a:xfrm>
        </p:grpSpPr>
        <p:sp>
          <p:nvSpPr>
            <p:cNvPr id="226" name="Google Shape;226;p7"/>
            <p:cNvSpPr/>
            <p:nvPr/>
          </p:nvSpPr>
          <p:spPr>
            <a:xfrm>
              <a:off x="42863" y="2230438"/>
              <a:ext cx="139700" cy="388938"/>
            </a:xfrm>
            <a:custGeom>
              <a:rect b="b" l="l" r="r" t="t"/>
              <a:pathLst>
                <a:path extrusionOk="0" h="733" w="265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7"/>
            <p:cNvSpPr/>
            <p:nvPr/>
          </p:nvSpPr>
          <p:spPr>
            <a:xfrm>
              <a:off x="14288" y="2273300"/>
              <a:ext cx="387350" cy="139700"/>
            </a:xfrm>
            <a:custGeom>
              <a:rect b="b" l="l" r="r" t="t"/>
              <a:pathLst>
                <a:path extrusionOk="0" h="264" w="734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219075" y="2244725"/>
              <a:ext cx="141288" cy="388938"/>
            </a:xfrm>
            <a:custGeom>
              <a:rect b="b" l="l" r="r" t="t"/>
              <a:pathLst>
                <a:path extrusionOk="0" h="735" w="266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7"/>
            <p:cNvSpPr/>
            <p:nvPr/>
          </p:nvSpPr>
          <p:spPr>
            <a:xfrm>
              <a:off x="0" y="2451100"/>
              <a:ext cx="388938" cy="139700"/>
            </a:xfrm>
            <a:custGeom>
              <a:rect b="b" l="l" r="r" t="t"/>
              <a:pathLst>
                <a:path extrusionOk="0" h="265" w="734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" name="Google Shape;230;p7"/>
          <p:cNvGrpSpPr/>
          <p:nvPr/>
        </p:nvGrpSpPr>
        <p:grpSpPr>
          <a:xfrm>
            <a:off x="15832248" y="8522758"/>
            <a:ext cx="692553" cy="689826"/>
            <a:chOff x="1627188" y="1419225"/>
            <a:chExt cx="403225" cy="401638"/>
          </a:xfrm>
        </p:grpSpPr>
        <p:sp>
          <p:nvSpPr>
            <p:cNvPr id="231" name="Google Shape;231;p7"/>
            <p:cNvSpPr/>
            <p:nvPr/>
          </p:nvSpPr>
          <p:spPr>
            <a:xfrm>
              <a:off x="1631950" y="1439863"/>
              <a:ext cx="376238" cy="381000"/>
            </a:xfrm>
            <a:custGeom>
              <a:rect b="b" l="l" r="r" t="t"/>
              <a:pathLst>
                <a:path extrusionOk="0" h="718" w="711">
                  <a:moveTo>
                    <a:pt x="275" y="718"/>
                  </a:moveTo>
                  <a:lnTo>
                    <a:pt x="317" y="563"/>
                  </a:lnTo>
                  <a:lnTo>
                    <a:pt x="317" y="563"/>
                  </a:lnTo>
                  <a:lnTo>
                    <a:pt x="323" y="549"/>
                  </a:lnTo>
                  <a:lnTo>
                    <a:pt x="330" y="537"/>
                  </a:lnTo>
                  <a:lnTo>
                    <a:pt x="339" y="528"/>
                  </a:lnTo>
                  <a:lnTo>
                    <a:pt x="348" y="519"/>
                  </a:lnTo>
                  <a:lnTo>
                    <a:pt x="360" y="513"/>
                  </a:lnTo>
                  <a:lnTo>
                    <a:pt x="372" y="509"/>
                  </a:lnTo>
                  <a:lnTo>
                    <a:pt x="400" y="500"/>
                  </a:lnTo>
                  <a:lnTo>
                    <a:pt x="400" y="500"/>
                  </a:lnTo>
                  <a:lnTo>
                    <a:pt x="420" y="494"/>
                  </a:lnTo>
                  <a:lnTo>
                    <a:pt x="440" y="486"/>
                  </a:lnTo>
                  <a:lnTo>
                    <a:pt x="451" y="481"/>
                  </a:lnTo>
                  <a:lnTo>
                    <a:pt x="460" y="475"/>
                  </a:lnTo>
                  <a:lnTo>
                    <a:pt x="470" y="468"/>
                  </a:lnTo>
                  <a:lnTo>
                    <a:pt x="479" y="459"/>
                  </a:lnTo>
                  <a:lnTo>
                    <a:pt x="479" y="459"/>
                  </a:lnTo>
                  <a:lnTo>
                    <a:pt x="482" y="462"/>
                  </a:lnTo>
                  <a:lnTo>
                    <a:pt x="482" y="462"/>
                  </a:lnTo>
                  <a:lnTo>
                    <a:pt x="488" y="467"/>
                  </a:lnTo>
                  <a:lnTo>
                    <a:pt x="495" y="472"/>
                  </a:lnTo>
                  <a:lnTo>
                    <a:pt x="503" y="475"/>
                  </a:lnTo>
                  <a:lnTo>
                    <a:pt x="512" y="478"/>
                  </a:lnTo>
                  <a:lnTo>
                    <a:pt x="512" y="478"/>
                  </a:lnTo>
                  <a:lnTo>
                    <a:pt x="500" y="490"/>
                  </a:lnTo>
                  <a:lnTo>
                    <a:pt x="488" y="500"/>
                  </a:lnTo>
                  <a:lnTo>
                    <a:pt x="475" y="509"/>
                  </a:lnTo>
                  <a:lnTo>
                    <a:pt x="462" y="516"/>
                  </a:lnTo>
                  <a:lnTo>
                    <a:pt x="448" y="522"/>
                  </a:lnTo>
                  <a:lnTo>
                    <a:pt x="435" y="527"/>
                  </a:lnTo>
                  <a:lnTo>
                    <a:pt x="410" y="535"/>
                  </a:lnTo>
                  <a:lnTo>
                    <a:pt x="410" y="535"/>
                  </a:lnTo>
                  <a:lnTo>
                    <a:pt x="390" y="541"/>
                  </a:lnTo>
                  <a:lnTo>
                    <a:pt x="380" y="544"/>
                  </a:lnTo>
                  <a:lnTo>
                    <a:pt x="372" y="548"/>
                  </a:lnTo>
                  <a:lnTo>
                    <a:pt x="365" y="553"/>
                  </a:lnTo>
                  <a:lnTo>
                    <a:pt x="359" y="558"/>
                  </a:lnTo>
                  <a:lnTo>
                    <a:pt x="354" y="565"/>
                  </a:lnTo>
                  <a:lnTo>
                    <a:pt x="352" y="573"/>
                  </a:lnTo>
                  <a:lnTo>
                    <a:pt x="312" y="718"/>
                  </a:lnTo>
                  <a:lnTo>
                    <a:pt x="275" y="718"/>
                  </a:lnTo>
                  <a:lnTo>
                    <a:pt x="275" y="718"/>
                  </a:lnTo>
                  <a:close/>
                  <a:moveTo>
                    <a:pt x="470" y="442"/>
                  </a:moveTo>
                  <a:lnTo>
                    <a:pt x="257" y="442"/>
                  </a:lnTo>
                  <a:lnTo>
                    <a:pt x="236" y="509"/>
                  </a:lnTo>
                  <a:lnTo>
                    <a:pt x="236" y="509"/>
                  </a:lnTo>
                  <a:lnTo>
                    <a:pt x="229" y="504"/>
                  </a:lnTo>
                  <a:lnTo>
                    <a:pt x="222" y="500"/>
                  </a:lnTo>
                  <a:lnTo>
                    <a:pt x="213" y="498"/>
                  </a:lnTo>
                  <a:lnTo>
                    <a:pt x="204" y="498"/>
                  </a:lnTo>
                  <a:lnTo>
                    <a:pt x="204" y="498"/>
                  </a:lnTo>
                  <a:lnTo>
                    <a:pt x="203" y="498"/>
                  </a:lnTo>
                  <a:lnTo>
                    <a:pt x="220" y="442"/>
                  </a:lnTo>
                  <a:lnTo>
                    <a:pt x="115" y="442"/>
                  </a:lnTo>
                  <a:lnTo>
                    <a:pt x="115" y="442"/>
                  </a:lnTo>
                  <a:lnTo>
                    <a:pt x="117" y="434"/>
                  </a:lnTo>
                  <a:lnTo>
                    <a:pt x="117" y="424"/>
                  </a:lnTo>
                  <a:lnTo>
                    <a:pt x="117" y="416"/>
                  </a:lnTo>
                  <a:lnTo>
                    <a:pt x="115" y="407"/>
                  </a:lnTo>
                  <a:lnTo>
                    <a:pt x="231" y="407"/>
                  </a:lnTo>
                  <a:lnTo>
                    <a:pt x="250" y="345"/>
                  </a:lnTo>
                  <a:lnTo>
                    <a:pt x="250" y="345"/>
                  </a:lnTo>
                  <a:lnTo>
                    <a:pt x="259" y="349"/>
                  </a:lnTo>
                  <a:lnTo>
                    <a:pt x="267" y="353"/>
                  </a:lnTo>
                  <a:lnTo>
                    <a:pt x="275" y="355"/>
                  </a:lnTo>
                  <a:lnTo>
                    <a:pt x="285" y="356"/>
                  </a:lnTo>
                  <a:lnTo>
                    <a:pt x="268" y="407"/>
                  </a:lnTo>
                  <a:lnTo>
                    <a:pt x="462" y="407"/>
                  </a:lnTo>
                  <a:lnTo>
                    <a:pt x="351" y="333"/>
                  </a:lnTo>
                  <a:lnTo>
                    <a:pt x="351" y="333"/>
                  </a:lnTo>
                  <a:lnTo>
                    <a:pt x="357" y="326"/>
                  </a:lnTo>
                  <a:lnTo>
                    <a:pt x="361" y="319"/>
                  </a:lnTo>
                  <a:lnTo>
                    <a:pt x="366" y="312"/>
                  </a:lnTo>
                  <a:lnTo>
                    <a:pt x="370" y="304"/>
                  </a:lnTo>
                  <a:lnTo>
                    <a:pt x="488" y="381"/>
                  </a:lnTo>
                  <a:lnTo>
                    <a:pt x="488" y="381"/>
                  </a:lnTo>
                  <a:lnTo>
                    <a:pt x="482" y="387"/>
                  </a:lnTo>
                  <a:lnTo>
                    <a:pt x="482" y="387"/>
                  </a:lnTo>
                  <a:lnTo>
                    <a:pt x="477" y="393"/>
                  </a:lnTo>
                  <a:lnTo>
                    <a:pt x="472" y="399"/>
                  </a:lnTo>
                  <a:lnTo>
                    <a:pt x="470" y="406"/>
                  </a:lnTo>
                  <a:lnTo>
                    <a:pt x="468" y="413"/>
                  </a:lnTo>
                  <a:lnTo>
                    <a:pt x="466" y="420"/>
                  </a:lnTo>
                  <a:lnTo>
                    <a:pt x="466" y="428"/>
                  </a:lnTo>
                  <a:lnTo>
                    <a:pt x="468" y="435"/>
                  </a:lnTo>
                  <a:lnTo>
                    <a:pt x="470" y="442"/>
                  </a:lnTo>
                  <a:lnTo>
                    <a:pt x="470" y="442"/>
                  </a:lnTo>
                  <a:close/>
                  <a:moveTo>
                    <a:pt x="253" y="530"/>
                  </a:moveTo>
                  <a:lnTo>
                    <a:pt x="253" y="530"/>
                  </a:lnTo>
                  <a:lnTo>
                    <a:pt x="275" y="527"/>
                  </a:lnTo>
                  <a:lnTo>
                    <a:pt x="275" y="527"/>
                  </a:lnTo>
                  <a:lnTo>
                    <a:pt x="280" y="525"/>
                  </a:lnTo>
                  <a:lnTo>
                    <a:pt x="284" y="527"/>
                  </a:lnTo>
                  <a:lnTo>
                    <a:pt x="288" y="529"/>
                  </a:lnTo>
                  <a:lnTo>
                    <a:pt x="292" y="531"/>
                  </a:lnTo>
                  <a:lnTo>
                    <a:pt x="294" y="535"/>
                  </a:lnTo>
                  <a:lnTo>
                    <a:pt x="296" y="538"/>
                  </a:lnTo>
                  <a:lnTo>
                    <a:pt x="297" y="543"/>
                  </a:lnTo>
                  <a:lnTo>
                    <a:pt x="296" y="548"/>
                  </a:lnTo>
                  <a:lnTo>
                    <a:pt x="250" y="718"/>
                  </a:lnTo>
                  <a:lnTo>
                    <a:pt x="213" y="718"/>
                  </a:lnTo>
                  <a:lnTo>
                    <a:pt x="251" y="575"/>
                  </a:lnTo>
                  <a:lnTo>
                    <a:pt x="251" y="575"/>
                  </a:lnTo>
                  <a:lnTo>
                    <a:pt x="254" y="569"/>
                  </a:lnTo>
                  <a:lnTo>
                    <a:pt x="256" y="563"/>
                  </a:lnTo>
                  <a:lnTo>
                    <a:pt x="257" y="558"/>
                  </a:lnTo>
                  <a:lnTo>
                    <a:pt x="257" y="550"/>
                  </a:lnTo>
                  <a:lnTo>
                    <a:pt x="257" y="550"/>
                  </a:lnTo>
                  <a:lnTo>
                    <a:pt x="256" y="540"/>
                  </a:lnTo>
                  <a:lnTo>
                    <a:pt x="253" y="530"/>
                  </a:lnTo>
                  <a:lnTo>
                    <a:pt x="253" y="530"/>
                  </a:lnTo>
                  <a:close/>
                  <a:moveTo>
                    <a:pt x="152" y="562"/>
                  </a:moveTo>
                  <a:lnTo>
                    <a:pt x="152" y="562"/>
                  </a:lnTo>
                  <a:lnTo>
                    <a:pt x="137" y="559"/>
                  </a:lnTo>
                  <a:lnTo>
                    <a:pt x="123" y="553"/>
                  </a:lnTo>
                  <a:lnTo>
                    <a:pt x="109" y="547"/>
                  </a:lnTo>
                  <a:lnTo>
                    <a:pt x="96" y="540"/>
                  </a:lnTo>
                  <a:lnTo>
                    <a:pt x="84" y="530"/>
                  </a:lnTo>
                  <a:lnTo>
                    <a:pt x="72" y="521"/>
                  </a:lnTo>
                  <a:lnTo>
                    <a:pt x="62" y="510"/>
                  </a:lnTo>
                  <a:lnTo>
                    <a:pt x="52" y="498"/>
                  </a:lnTo>
                  <a:lnTo>
                    <a:pt x="52" y="498"/>
                  </a:lnTo>
                  <a:lnTo>
                    <a:pt x="62" y="497"/>
                  </a:lnTo>
                  <a:lnTo>
                    <a:pt x="70" y="493"/>
                  </a:lnTo>
                  <a:lnTo>
                    <a:pt x="78" y="490"/>
                  </a:lnTo>
                  <a:lnTo>
                    <a:pt x="87" y="485"/>
                  </a:lnTo>
                  <a:lnTo>
                    <a:pt x="87" y="485"/>
                  </a:lnTo>
                  <a:lnTo>
                    <a:pt x="94" y="492"/>
                  </a:lnTo>
                  <a:lnTo>
                    <a:pt x="101" y="499"/>
                  </a:lnTo>
                  <a:lnTo>
                    <a:pt x="109" y="505"/>
                  </a:lnTo>
                  <a:lnTo>
                    <a:pt x="118" y="511"/>
                  </a:lnTo>
                  <a:lnTo>
                    <a:pt x="127" y="516"/>
                  </a:lnTo>
                  <a:lnTo>
                    <a:pt x="137" y="521"/>
                  </a:lnTo>
                  <a:lnTo>
                    <a:pt x="146" y="524"/>
                  </a:lnTo>
                  <a:lnTo>
                    <a:pt x="156" y="527"/>
                  </a:lnTo>
                  <a:lnTo>
                    <a:pt x="156" y="527"/>
                  </a:lnTo>
                  <a:lnTo>
                    <a:pt x="154" y="535"/>
                  </a:lnTo>
                  <a:lnTo>
                    <a:pt x="151" y="544"/>
                  </a:lnTo>
                  <a:lnTo>
                    <a:pt x="151" y="553"/>
                  </a:lnTo>
                  <a:lnTo>
                    <a:pt x="152" y="562"/>
                  </a:lnTo>
                  <a:lnTo>
                    <a:pt x="152" y="562"/>
                  </a:lnTo>
                  <a:close/>
                  <a:moveTo>
                    <a:pt x="2" y="362"/>
                  </a:moveTo>
                  <a:lnTo>
                    <a:pt x="2" y="362"/>
                  </a:lnTo>
                  <a:lnTo>
                    <a:pt x="1" y="347"/>
                  </a:lnTo>
                  <a:lnTo>
                    <a:pt x="0" y="330"/>
                  </a:lnTo>
                  <a:lnTo>
                    <a:pt x="1" y="313"/>
                  </a:lnTo>
                  <a:lnTo>
                    <a:pt x="2" y="296"/>
                  </a:lnTo>
                  <a:lnTo>
                    <a:pt x="4" y="280"/>
                  </a:lnTo>
                  <a:lnTo>
                    <a:pt x="7" y="264"/>
                  </a:lnTo>
                  <a:lnTo>
                    <a:pt x="10" y="248"/>
                  </a:lnTo>
                  <a:lnTo>
                    <a:pt x="15" y="232"/>
                  </a:lnTo>
                  <a:lnTo>
                    <a:pt x="15" y="232"/>
                  </a:lnTo>
                  <a:lnTo>
                    <a:pt x="22" y="237"/>
                  </a:lnTo>
                  <a:lnTo>
                    <a:pt x="31" y="242"/>
                  </a:lnTo>
                  <a:lnTo>
                    <a:pt x="39" y="245"/>
                  </a:lnTo>
                  <a:lnTo>
                    <a:pt x="47" y="248"/>
                  </a:lnTo>
                  <a:lnTo>
                    <a:pt x="47" y="248"/>
                  </a:lnTo>
                  <a:lnTo>
                    <a:pt x="41" y="273"/>
                  </a:lnTo>
                  <a:lnTo>
                    <a:pt x="38" y="299"/>
                  </a:lnTo>
                  <a:lnTo>
                    <a:pt x="35" y="325"/>
                  </a:lnTo>
                  <a:lnTo>
                    <a:pt x="37" y="350"/>
                  </a:lnTo>
                  <a:lnTo>
                    <a:pt x="37" y="350"/>
                  </a:lnTo>
                  <a:lnTo>
                    <a:pt x="27" y="353"/>
                  </a:lnTo>
                  <a:lnTo>
                    <a:pt x="19" y="355"/>
                  </a:lnTo>
                  <a:lnTo>
                    <a:pt x="10" y="358"/>
                  </a:lnTo>
                  <a:lnTo>
                    <a:pt x="2" y="362"/>
                  </a:lnTo>
                  <a:lnTo>
                    <a:pt x="2" y="362"/>
                  </a:lnTo>
                  <a:close/>
                  <a:moveTo>
                    <a:pt x="103" y="93"/>
                  </a:moveTo>
                  <a:lnTo>
                    <a:pt x="103" y="93"/>
                  </a:lnTo>
                  <a:lnTo>
                    <a:pt x="123" y="76"/>
                  </a:lnTo>
                  <a:lnTo>
                    <a:pt x="142" y="60"/>
                  </a:lnTo>
                  <a:lnTo>
                    <a:pt x="163" y="46"/>
                  </a:lnTo>
                  <a:lnTo>
                    <a:pt x="185" y="34"/>
                  </a:lnTo>
                  <a:lnTo>
                    <a:pt x="207" y="24"/>
                  </a:lnTo>
                  <a:lnTo>
                    <a:pt x="230" y="14"/>
                  </a:lnTo>
                  <a:lnTo>
                    <a:pt x="254" y="6"/>
                  </a:lnTo>
                  <a:lnTo>
                    <a:pt x="278" y="0"/>
                  </a:lnTo>
                  <a:lnTo>
                    <a:pt x="278" y="0"/>
                  </a:lnTo>
                  <a:lnTo>
                    <a:pt x="278" y="9"/>
                  </a:lnTo>
                  <a:lnTo>
                    <a:pt x="278" y="18"/>
                  </a:lnTo>
                  <a:lnTo>
                    <a:pt x="279" y="27"/>
                  </a:lnTo>
                  <a:lnTo>
                    <a:pt x="283" y="35"/>
                  </a:lnTo>
                  <a:lnTo>
                    <a:pt x="283" y="35"/>
                  </a:lnTo>
                  <a:lnTo>
                    <a:pt x="261" y="41"/>
                  </a:lnTo>
                  <a:lnTo>
                    <a:pt x="241" y="47"/>
                  </a:lnTo>
                  <a:lnTo>
                    <a:pt x="220" y="56"/>
                  </a:lnTo>
                  <a:lnTo>
                    <a:pt x="201" y="65"/>
                  </a:lnTo>
                  <a:lnTo>
                    <a:pt x="183" y="76"/>
                  </a:lnTo>
                  <a:lnTo>
                    <a:pt x="166" y="88"/>
                  </a:lnTo>
                  <a:lnTo>
                    <a:pt x="148" y="101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25" y="108"/>
                  </a:lnTo>
                  <a:lnTo>
                    <a:pt x="119" y="102"/>
                  </a:lnTo>
                  <a:lnTo>
                    <a:pt x="112" y="97"/>
                  </a:lnTo>
                  <a:lnTo>
                    <a:pt x="103" y="93"/>
                  </a:lnTo>
                  <a:lnTo>
                    <a:pt x="103" y="93"/>
                  </a:lnTo>
                  <a:close/>
                  <a:moveTo>
                    <a:pt x="425" y="0"/>
                  </a:moveTo>
                  <a:lnTo>
                    <a:pt x="425" y="0"/>
                  </a:lnTo>
                  <a:lnTo>
                    <a:pt x="452" y="6"/>
                  </a:lnTo>
                  <a:lnTo>
                    <a:pt x="478" y="14"/>
                  </a:lnTo>
                  <a:lnTo>
                    <a:pt x="506" y="24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26" y="43"/>
                  </a:lnTo>
                  <a:lnTo>
                    <a:pt x="521" y="50"/>
                  </a:lnTo>
                  <a:lnTo>
                    <a:pt x="517" y="57"/>
                  </a:lnTo>
                  <a:lnTo>
                    <a:pt x="513" y="65"/>
                  </a:lnTo>
                  <a:lnTo>
                    <a:pt x="513" y="65"/>
                  </a:lnTo>
                  <a:lnTo>
                    <a:pt x="490" y="56"/>
                  </a:lnTo>
                  <a:lnTo>
                    <a:pt x="468" y="47"/>
                  </a:lnTo>
                  <a:lnTo>
                    <a:pt x="445" y="40"/>
                  </a:lnTo>
                  <a:lnTo>
                    <a:pt x="421" y="35"/>
                  </a:lnTo>
                  <a:lnTo>
                    <a:pt x="421" y="35"/>
                  </a:lnTo>
                  <a:lnTo>
                    <a:pt x="425" y="26"/>
                  </a:lnTo>
                  <a:lnTo>
                    <a:pt x="426" y="18"/>
                  </a:lnTo>
                  <a:lnTo>
                    <a:pt x="426" y="8"/>
                  </a:lnTo>
                  <a:lnTo>
                    <a:pt x="425" y="0"/>
                  </a:lnTo>
                  <a:lnTo>
                    <a:pt x="425" y="0"/>
                  </a:lnTo>
                  <a:close/>
                  <a:moveTo>
                    <a:pt x="663" y="134"/>
                  </a:moveTo>
                  <a:lnTo>
                    <a:pt x="663" y="134"/>
                  </a:lnTo>
                  <a:lnTo>
                    <a:pt x="675" y="150"/>
                  </a:lnTo>
                  <a:lnTo>
                    <a:pt x="686" y="165"/>
                  </a:lnTo>
                  <a:lnTo>
                    <a:pt x="696" y="182"/>
                  </a:lnTo>
                  <a:lnTo>
                    <a:pt x="703" y="200"/>
                  </a:lnTo>
                  <a:lnTo>
                    <a:pt x="703" y="200"/>
                  </a:lnTo>
                  <a:lnTo>
                    <a:pt x="694" y="200"/>
                  </a:lnTo>
                  <a:lnTo>
                    <a:pt x="685" y="201"/>
                  </a:lnTo>
                  <a:lnTo>
                    <a:pt x="676" y="204"/>
                  </a:lnTo>
                  <a:lnTo>
                    <a:pt x="668" y="207"/>
                  </a:lnTo>
                  <a:lnTo>
                    <a:pt x="668" y="207"/>
                  </a:lnTo>
                  <a:lnTo>
                    <a:pt x="662" y="195"/>
                  </a:lnTo>
                  <a:lnTo>
                    <a:pt x="655" y="183"/>
                  </a:lnTo>
                  <a:lnTo>
                    <a:pt x="648" y="171"/>
                  </a:lnTo>
                  <a:lnTo>
                    <a:pt x="639" y="161"/>
                  </a:lnTo>
                  <a:lnTo>
                    <a:pt x="639" y="161"/>
                  </a:lnTo>
                  <a:lnTo>
                    <a:pt x="647" y="156"/>
                  </a:lnTo>
                  <a:lnTo>
                    <a:pt x="653" y="149"/>
                  </a:lnTo>
                  <a:lnTo>
                    <a:pt x="659" y="142"/>
                  </a:lnTo>
                  <a:lnTo>
                    <a:pt x="663" y="134"/>
                  </a:lnTo>
                  <a:lnTo>
                    <a:pt x="663" y="134"/>
                  </a:lnTo>
                  <a:close/>
                  <a:moveTo>
                    <a:pt x="711" y="347"/>
                  </a:moveTo>
                  <a:lnTo>
                    <a:pt x="711" y="347"/>
                  </a:lnTo>
                  <a:lnTo>
                    <a:pt x="706" y="358"/>
                  </a:lnTo>
                  <a:lnTo>
                    <a:pt x="702" y="369"/>
                  </a:lnTo>
                  <a:lnTo>
                    <a:pt x="696" y="379"/>
                  </a:lnTo>
                  <a:lnTo>
                    <a:pt x="688" y="387"/>
                  </a:lnTo>
                  <a:lnTo>
                    <a:pt x="681" y="395"/>
                  </a:lnTo>
                  <a:lnTo>
                    <a:pt x="673" y="403"/>
                  </a:lnTo>
                  <a:lnTo>
                    <a:pt x="665" y="410"/>
                  </a:lnTo>
                  <a:lnTo>
                    <a:pt x="656" y="416"/>
                  </a:lnTo>
                  <a:lnTo>
                    <a:pt x="647" y="420"/>
                  </a:lnTo>
                  <a:lnTo>
                    <a:pt x="637" y="425"/>
                  </a:lnTo>
                  <a:lnTo>
                    <a:pt x="616" y="432"/>
                  </a:lnTo>
                  <a:lnTo>
                    <a:pt x="594" y="437"/>
                  </a:lnTo>
                  <a:lnTo>
                    <a:pt x="570" y="441"/>
                  </a:lnTo>
                  <a:lnTo>
                    <a:pt x="570" y="441"/>
                  </a:lnTo>
                  <a:lnTo>
                    <a:pt x="573" y="432"/>
                  </a:lnTo>
                  <a:lnTo>
                    <a:pt x="573" y="424"/>
                  </a:lnTo>
                  <a:lnTo>
                    <a:pt x="573" y="424"/>
                  </a:lnTo>
                  <a:lnTo>
                    <a:pt x="573" y="414"/>
                  </a:lnTo>
                  <a:lnTo>
                    <a:pt x="569" y="405"/>
                  </a:lnTo>
                  <a:lnTo>
                    <a:pt x="569" y="405"/>
                  </a:lnTo>
                  <a:lnTo>
                    <a:pt x="586" y="403"/>
                  </a:lnTo>
                  <a:lnTo>
                    <a:pt x="602" y="399"/>
                  </a:lnTo>
                  <a:lnTo>
                    <a:pt x="617" y="394"/>
                  </a:lnTo>
                  <a:lnTo>
                    <a:pt x="631" y="388"/>
                  </a:lnTo>
                  <a:lnTo>
                    <a:pt x="644" y="380"/>
                  </a:lnTo>
                  <a:lnTo>
                    <a:pt x="656" y="370"/>
                  </a:lnTo>
                  <a:lnTo>
                    <a:pt x="661" y="364"/>
                  </a:lnTo>
                  <a:lnTo>
                    <a:pt x="666" y="357"/>
                  </a:lnTo>
                  <a:lnTo>
                    <a:pt x="671" y="350"/>
                  </a:lnTo>
                  <a:lnTo>
                    <a:pt x="674" y="342"/>
                  </a:lnTo>
                  <a:lnTo>
                    <a:pt x="674" y="342"/>
                  </a:lnTo>
                  <a:lnTo>
                    <a:pt x="684" y="345"/>
                  </a:lnTo>
                  <a:lnTo>
                    <a:pt x="692" y="347"/>
                  </a:lnTo>
                  <a:lnTo>
                    <a:pt x="702" y="348"/>
                  </a:lnTo>
                  <a:lnTo>
                    <a:pt x="711" y="347"/>
                  </a:lnTo>
                  <a:lnTo>
                    <a:pt x="711" y="347"/>
                  </a:lnTo>
                  <a:close/>
                  <a:moveTo>
                    <a:pt x="513" y="372"/>
                  </a:moveTo>
                  <a:lnTo>
                    <a:pt x="513" y="372"/>
                  </a:lnTo>
                  <a:lnTo>
                    <a:pt x="531" y="292"/>
                  </a:lnTo>
                  <a:lnTo>
                    <a:pt x="373" y="292"/>
                  </a:lnTo>
                  <a:lnTo>
                    <a:pt x="373" y="292"/>
                  </a:lnTo>
                  <a:lnTo>
                    <a:pt x="374" y="282"/>
                  </a:lnTo>
                  <a:lnTo>
                    <a:pt x="376" y="274"/>
                  </a:lnTo>
                  <a:lnTo>
                    <a:pt x="374" y="264"/>
                  </a:lnTo>
                  <a:lnTo>
                    <a:pt x="373" y="256"/>
                  </a:lnTo>
                  <a:lnTo>
                    <a:pt x="539" y="256"/>
                  </a:lnTo>
                  <a:lnTo>
                    <a:pt x="539" y="256"/>
                  </a:lnTo>
                  <a:lnTo>
                    <a:pt x="558" y="169"/>
                  </a:lnTo>
                  <a:lnTo>
                    <a:pt x="558" y="169"/>
                  </a:lnTo>
                  <a:lnTo>
                    <a:pt x="567" y="171"/>
                  </a:lnTo>
                  <a:lnTo>
                    <a:pt x="575" y="174"/>
                  </a:lnTo>
                  <a:lnTo>
                    <a:pt x="585" y="175"/>
                  </a:lnTo>
                  <a:lnTo>
                    <a:pt x="593" y="176"/>
                  </a:lnTo>
                  <a:lnTo>
                    <a:pt x="593" y="176"/>
                  </a:lnTo>
                  <a:lnTo>
                    <a:pt x="575" y="256"/>
                  </a:lnTo>
                  <a:lnTo>
                    <a:pt x="630" y="256"/>
                  </a:lnTo>
                  <a:lnTo>
                    <a:pt x="630" y="256"/>
                  </a:lnTo>
                  <a:lnTo>
                    <a:pt x="629" y="264"/>
                  </a:lnTo>
                  <a:lnTo>
                    <a:pt x="628" y="274"/>
                  </a:lnTo>
                  <a:lnTo>
                    <a:pt x="628" y="274"/>
                  </a:lnTo>
                  <a:lnTo>
                    <a:pt x="629" y="282"/>
                  </a:lnTo>
                  <a:lnTo>
                    <a:pt x="630" y="292"/>
                  </a:lnTo>
                  <a:lnTo>
                    <a:pt x="568" y="292"/>
                  </a:lnTo>
                  <a:lnTo>
                    <a:pt x="568" y="292"/>
                  </a:lnTo>
                  <a:lnTo>
                    <a:pt x="549" y="379"/>
                  </a:lnTo>
                  <a:lnTo>
                    <a:pt x="549" y="379"/>
                  </a:lnTo>
                  <a:lnTo>
                    <a:pt x="540" y="375"/>
                  </a:lnTo>
                  <a:lnTo>
                    <a:pt x="532" y="373"/>
                  </a:lnTo>
                  <a:lnTo>
                    <a:pt x="522" y="372"/>
                  </a:lnTo>
                  <a:lnTo>
                    <a:pt x="513" y="372"/>
                  </a:lnTo>
                  <a:lnTo>
                    <a:pt x="513" y="372"/>
                  </a:lnTo>
                  <a:close/>
                  <a:moveTo>
                    <a:pt x="211" y="255"/>
                  </a:moveTo>
                  <a:lnTo>
                    <a:pt x="132" y="218"/>
                  </a:lnTo>
                  <a:lnTo>
                    <a:pt x="132" y="218"/>
                  </a:lnTo>
                  <a:lnTo>
                    <a:pt x="138" y="211"/>
                  </a:lnTo>
                  <a:lnTo>
                    <a:pt x="142" y="202"/>
                  </a:lnTo>
                  <a:lnTo>
                    <a:pt x="145" y="194"/>
                  </a:lnTo>
                  <a:lnTo>
                    <a:pt x="148" y="186"/>
                  </a:lnTo>
                  <a:lnTo>
                    <a:pt x="226" y="223"/>
                  </a:lnTo>
                  <a:lnTo>
                    <a:pt x="226" y="223"/>
                  </a:lnTo>
                  <a:lnTo>
                    <a:pt x="222" y="230"/>
                  </a:lnTo>
                  <a:lnTo>
                    <a:pt x="217" y="238"/>
                  </a:lnTo>
                  <a:lnTo>
                    <a:pt x="213" y="246"/>
                  </a:lnTo>
                  <a:lnTo>
                    <a:pt x="211" y="255"/>
                  </a:lnTo>
                  <a:lnTo>
                    <a:pt x="211" y="255"/>
                  </a:lnTo>
                  <a:close/>
                  <a:moveTo>
                    <a:pt x="93" y="370"/>
                  </a:moveTo>
                  <a:lnTo>
                    <a:pt x="213" y="299"/>
                  </a:lnTo>
                  <a:lnTo>
                    <a:pt x="213" y="299"/>
                  </a:lnTo>
                  <a:lnTo>
                    <a:pt x="217" y="307"/>
                  </a:lnTo>
                  <a:lnTo>
                    <a:pt x="220" y="316"/>
                  </a:lnTo>
                  <a:lnTo>
                    <a:pt x="225" y="323"/>
                  </a:lnTo>
                  <a:lnTo>
                    <a:pt x="231" y="330"/>
                  </a:lnTo>
                  <a:lnTo>
                    <a:pt x="113" y="399"/>
                  </a:lnTo>
                  <a:lnTo>
                    <a:pt x="113" y="399"/>
                  </a:lnTo>
                  <a:lnTo>
                    <a:pt x="109" y="391"/>
                  </a:lnTo>
                  <a:lnTo>
                    <a:pt x="105" y="383"/>
                  </a:lnTo>
                  <a:lnTo>
                    <a:pt x="100" y="376"/>
                  </a:lnTo>
                  <a:lnTo>
                    <a:pt x="93" y="370"/>
                  </a:lnTo>
                  <a:lnTo>
                    <a:pt x="93" y="370"/>
                  </a:lnTo>
                  <a:close/>
                  <a:moveTo>
                    <a:pt x="293" y="190"/>
                  </a:moveTo>
                  <a:lnTo>
                    <a:pt x="303" y="151"/>
                  </a:lnTo>
                  <a:lnTo>
                    <a:pt x="150" y="173"/>
                  </a:lnTo>
                  <a:lnTo>
                    <a:pt x="150" y="173"/>
                  </a:lnTo>
                  <a:lnTo>
                    <a:pt x="150" y="167"/>
                  </a:lnTo>
                  <a:lnTo>
                    <a:pt x="150" y="167"/>
                  </a:lnTo>
                  <a:lnTo>
                    <a:pt x="149" y="152"/>
                  </a:lnTo>
                  <a:lnTo>
                    <a:pt x="144" y="138"/>
                  </a:lnTo>
                  <a:lnTo>
                    <a:pt x="311" y="114"/>
                  </a:lnTo>
                  <a:lnTo>
                    <a:pt x="321" y="77"/>
                  </a:lnTo>
                  <a:lnTo>
                    <a:pt x="321" y="77"/>
                  </a:lnTo>
                  <a:lnTo>
                    <a:pt x="328" y="80"/>
                  </a:lnTo>
                  <a:lnTo>
                    <a:pt x="335" y="82"/>
                  </a:lnTo>
                  <a:lnTo>
                    <a:pt x="343" y="83"/>
                  </a:lnTo>
                  <a:lnTo>
                    <a:pt x="352" y="84"/>
                  </a:lnTo>
                  <a:lnTo>
                    <a:pt x="352" y="84"/>
                  </a:lnTo>
                  <a:lnTo>
                    <a:pt x="355" y="83"/>
                  </a:lnTo>
                  <a:lnTo>
                    <a:pt x="349" y="109"/>
                  </a:lnTo>
                  <a:lnTo>
                    <a:pt x="509" y="87"/>
                  </a:lnTo>
                  <a:lnTo>
                    <a:pt x="509" y="87"/>
                  </a:lnTo>
                  <a:lnTo>
                    <a:pt x="509" y="95"/>
                  </a:lnTo>
                  <a:lnTo>
                    <a:pt x="509" y="105"/>
                  </a:lnTo>
                  <a:lnTo>
                    <a:pt x="512" y="113"/>
                  </a:lnTo>
                  <a:lnTo>
                    <a:pt x="514" y="121"/>
                  </a:lnTo>
                  <a:lnTo>
                    <a:pt x="341" y="146"/>
                  </a:lnTo>
                  <a:lnTo>
                    <a:pt x="328" y="199"/>
                  </a:lnTo>
                  <a:lnTo>
                    <a:pt x="328" y="199"/>
                  </a:lnTo>
                  <a:lnTo>
                    <a:pt x="320" y="195"/>
                  </a:lnTo>
                  <a:lnTo>
                    <a:pt x="311" y="193"/>
                  </a:lnTo>
                  <a:lnTo>
                    <a:pt x="303" y="192"/>
                  </a:lnTo>
                  <a:lnTo>
                    <a:pt x="293" y="190"/>
                  </a:lnTo>
                  <a:lnTo>
                    <a:pt x="293" y="19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1627188" y="1419225"/>
              <a:ext cx="403225" cy="328613"/>
            </a:xfrm>
            <a:custGeom>
              <a:rect b="b" l="l" r="r" t="t"/>
              <a:pathLst>
                <a:path extrusionOk="0" h="621" w="761">
                  <a:moveTo>
                    <a:pt x="528" y="435"/>
                  </a:moveTo>
                  <a:lnTo>
                    <a:pt x="528" y="435"/>
                  </a:lnTo>
                  <a:lnTo>
                    <a:pt x="534" y="436"/>
                  </a:lnTo>
                  <a:lnTo>
                    <a:pt x="539" y="438"/>
                  </a:lnTo>
                  <a:lnTo>
                    <a:pt x="545" y="441"/>
                  </a:lnTo>
                  <a:lnTo>
                    <a:pt x="548" y="445"/>
                  </a:lnTo>
                  <a:lnTo>
                    <a:pt x="552" y="448"/>
                  </a:lnTo>
                  <a:lnTo>
                    <a:pt x="556" y="454"/>
                  </a:lnTo>
                  <a:lnTo>
                    <a:pt x="557" y="459"/>
                  </a:lnTo>
                  <a:lnTo>
                    <a:pt x="558" y="465"/>
                  </a:lnTo>
                  <a:lnTo>
                    <a:pt x="558" y="465"/>
                  </a:lnTo>
                  <a:lnTo>
                    <a:pt x="557" y="471"/>
                  </a:lnTo>
                  <a:lnTo>
                    <a:pt x="556" y="477"/>
                  </a:lnTo>
                  <a:lnTo>
                    <a:pt x="552" y="482"/>
                  </a:lnTo>
                  <a:lnTo>
                    <a:pt x="548" y="486"/>
                  </a:lnTo>
                  <a:lnTo>
                    <a:pt x="545" y="490"/>
                  </a:lnTo>
                  <a:lnTo>
                    <a:pt x="539" y="492"/>
                  </a:lnTo>
                  <a:lnTo>
                    <a:pt x="534" y="495"/>
                  </a:lnTo>
                  <a:lnTo>
                    <a:pt x="528" y="495"/>
                  </a:lnTo>
                  <a:lnTo>
                    <a:pt x="528" y="495"/>
                  </a:lnTo>
                  <a:lnTo>
                    <a:pt x="522" y="495"/>
                  </a:lnTo>
                  <a:lnTo>
                    <a:pt x="516" y="492"/>
                  </a:lnTo>
                  <a:lnTo>
                    <a:pt x="511" y="490"/>
                  </a:lnTo>
                  <a:lnTo>
                    <a:pt x="507" y="486"/>
                  </a:lnTo>
                  <a:lnTo>
                    <a:pt x="503" y="482"/>
                  </a:lnTo>
                  <a:lnTo>
                    <a:pt x="501" y="477"/>
                  </a:lnTo>
                  <a:lnTo>
                    <a:pt x="498" y="471"/>
                  </a:lnTo>
                  <a:lnTo>
                    <a:pt x="498" y="465"/>
                  </a:lnTo>
                  <a:lnTo>
                    <a:pt x="498" y="465"/>
                  </a:lnTo>
                  <a:lnTo>
                    <a:pt x="498" y="459"/>
                  </a:lnTo>
                  <a:lnTo>
                    <a:pt x="501" y="454"/>
                  </a:lnTo>
                  <a:lnTo>
                    <a:pt x="503" y="448"/>
                  </a:lnTo>
                  <a:lnTo>
                    <a:pt x="507" y="445"/>
                  </a:lnTo>
                  <a:lnTo>
                    <a:pt x="511" y="441"/>
                  </a:lnTo>
                  <a:lnTo>
                    <a:pt x="516" y="438"/>
                  </a:lnTo>
                  <a:lnTo>
                    <a:pt x="522" y="436"/>
                  </a:lnTo>
                  <a:lnTo>
                    <a:pt x="528" y="435"/>
                  </a:lnTo>
                  <a:lnTo>
                    <a:pt x="528" y="435"/>
                  </a:lnTo>
                  <a:close/>
                  <a:moveTo>
                    <a:pt x="212" y="563"/>
                  </a:moveTo>
                  <a:lnTo>
                    <a:pt x="212" y="563"/>
                  </a:lnTo>
                  <a:lnTo>
                    <a:pt x="218" y="563"/>
                  </a:lnTo>
                  <a:lnTo>
                    <a:pt x="224" y="565"/>
                  </a:lnTo>
                  <a:lnTo>
                    <a:pt x="228" y="568"/>
                  </a:lnTo>
                  <a:lnTo>
                    <a:pt x="233" y="571"/>
                  </a:lnTo>
                  <a:lnTo>
                    <a:pt x="237" y="576"/>
                  </a:lnTo>
                  <a:lnTo>
                    <a:pt x="239" y="581"/>
                  </a:lnTo>
                  <a:lnTo>
                    <a:pt x="242" y="585"/>
                  </a:lnTo>
                  <a:lnTo>
                    <a:pt x="242" y="591"/>
                  </a:lnTo>
                  <a:lnTo>
                    <a:pt x="242" y="591"/>
                  </a:lnTo>
                  <a:lnTo>
                    <a:pt x="242" y="597"/>
                  </a:lnTo>
                  <a:lnTo>
                    <a:pt x="239" y="603"/>
                  </a:lnTo>
                  <a:lnTo>
                    <a:pt x="237" y="608"/>
                  </a:lnTo>
                  <a:lnTo>
                    <a:pt x="233" y="613"/>
                  </a:lnTo>
                  <a:lnTo>
                    <a:pt x="228" y="616"/>
                  </a:lnTo>
                  <a:lnTo>
                    <a:pt x="224" y="619"/>
                  </a:lnTo>
                  <a:lnTo>
                    <a:pt x="218" y="621"/>
                  </a:lnTo>
                  <a:lnTo>
                    <a:pt x="212" y="621"/>
                  </a:lnTo>
                  <a:lnTo>
                    <a:pt x="212" y="621"/>
                  </a:lnTo>
                  <a:lnTo>
                    <a:pt x="206" y="621"/>
                  </a:lnTo>
                  <a:lnTo>
                    <a:pt x="201" y="619"/>
                  </a:lnTo>
                  <a:lnTo>
                    <a:pt x="195" y="616"/>
                  </a:lnTo>
                  <a:lnTo>
                    <a:pt x="191" y="613"/>
                  </a:lnTo>
                  <a:lnTo>
                    <a:pt x="188" y="608"/>
                  </a:lnTo>
                  <a:lnTo>
                    <a:pt x="184" y="603"/>
                  </a:lnTo>
                  <a:lnTo>
                    <a:pt x="183" y="597"/>
                  </a:lnTo>
                  <a:lnTo>
                    <a:pt x="182" y="591"/>
                  </a:lnTo>
                  <a:lnTo>
                    <a:pt x="182" y="591"/>
                  </a:lnTo>
                  <a:lnTo>
                    <a:pt x="183" y="585"/>
                  </a:lnTo>
                  <a:lnTo>
                    <a:pt x="184" y="581"/>
                  </a:lnTo>
                  <a:lnTo>
                    <a:pt x="188" y="576"/>
                  </a:lnTo>
                  <a:lnTo>
                    <a:pt x="191" y="571"/>
                  </a:lnTo>
                  <a:lnTo>
                    <a:pt x="195" y="568"/>
                  </a:lnTo>
                  <a:lnTo>
                    <a:pt x="201" y="565"/>
                  </a:lnTo>
                  <a:lnTo>
                    <a:pt x="206" y="563"/>
                  </a:lnTo>
                  <a:lnTo>
                    <a:pt x="212" y="563"/>
                  </a:lnTo>
                  <a:lnTo>
                    <a:pt x="212" y="563"/>
                  </a:lnTo>
                  <a:close/>
                  <a:moveTo>
                    <a:pt x="300" y="255"/>
                  </a:moveTo>
                  <a:lnTo>
                    <a:pt x="300" y="255"/>
                  </a:lnTo>
                  <a:lnTo>
                    <a:pt x="312" y="256"/>
                  </a:lnTo>
                  <a:lnTo>
                    <a:pt x="324" y="260"/>
                  </a:lnTo>
                  <a:lnTo>
                    <a:pt x="333" y="265"/>
                  </a:lnTo>
                  <a:lnTo>
                    <a:pt x="342" y="273"/>
                  </a:lnTo>
                  <a:lnTo>
                    <a:pt x="349" y="281"/>
                  </a:lnTo>
                  <a:lnTo>
                    <a:pt x="355" y="291"/>
                  </a:lnTo>
                  <a:lnTo>
                    <a:pt x="359" y="303"/>
                  </a:lnTo>
                  <a:lnTo>
                    <a:pt x="360" y="315"/>
                  </a:lnTo>
                  <a:lnTo>
                    <a:pt x="360" y="315"/>
                  </a:lnTo>
                  <a:lnTo>
                    <a:pt x="359" y="327"/>
                  </a:lnTo>
                  <a:lnTo>
                    <a:pt x="355" y="337"/>
                  </a:lnTo>
                  <a:lnTo>
                    <a:pt x="349" y="347"/>
                  </a:lnTo>
                  <a:lnTo>
                    <a:pt x="342" y="357"/>
                  </a:lnTo>
                  <a:lnTo>
                    <a:pt x="333" y="364"/>
                  </a:lnTo>
                  <a:lnTo>
                    <a:pt x="324" y="368"/>
                  </a:lnTo>
                  <a:lnTo>
                    <a:pt x="312" y="372"/>
                  </a:lnTo>
                  <a:lnTo>
                    <a:pt x="300" y="373"/>
                  </a:lnTo>
                  <a:lnTo>
                    <a:pt x="300" y="373"/>
                  </a:lnTo>
                  <a:lnTo>
                    <a:pt x="288" y="372"/>
                  </a:lnTo>
                  <a:lnTo>
                    <a:pt x="277" y="368"/>
                  </a:lnTo>
                  <a:lnTo>
                    <a:pt x="267" y="364"/>
                  </a:lnTo>
                  <a:lnTo>
                    <a:pt x="258" y="357"/>
                  </a:lnTo>
                  <a:lnTo>
                    <a:pt x="251" y="347"/>
                  </a:lnTo>
                  <a:lnTo>
                    <a:pt x="245" y="337"/>
                  </a:lnTo>
                  <a:lnTo>
                    <a:pt x="242" y="327"/>
                  </a:lnTo>
                  <a:lnTo>
                    <a:pt x="240" y="315"/>
                  </a:lnTo>
                  <a:lnTo>
                    <a:pt x="240" y="315"/>
                  </a:lnTo>
                  <a:lnTo>
                    <a:pt x="242" y="303"/>
                  </a:lnTo>
                  <a:lnTo>
                    <a:pt x="245" y="291"/>
                  </a:lnTo>
                  <a:lnTo>
                    <a:pt x="251" y="281"/>
                  </a:lnTo>
                  <a:lnTo>
                    <a:pt x="258" y="273"/>
                  </a:lnTo>
                  <a:lnTo>
                    <a:pt x="267" y="265"/>
                  </a:lnTo>
                  <a:lnTo>
                    <a:pt x="277" y="260"/>
                  </a:lnTo>
                  <a:lnTo>
                    <a:pt x="288" y="256"/>
                  </a:lnTo>
                  <a:lnTo>
                    <a:pt x="300" y="255"/>
                  </a:lnTo>
                  <a:lnTo>
                    <a:pt x="300" y="255"/>
                  </a:lnTo>
                  <a:close/>
                  <a:moveTo>
                    <a:pt x="74" y="148"/>
                  </a:moveTo>
                  <a:lnTo>
                    <a:pt x="74" y="148"/>
                  </a:lnTo>
                  <a:lnTo>
                    <a:pt x="86" y="149"/>
                  </a:lnTo>
                  <a:lnTo>
                    <a:pt x="98" y="153"/>
                  </a:lnTo>
                  <a:lnTo>
                    <a:pt x="108" y="159"/>
                  </a:lnTo>
                  <a:lnTo>
                    <a:pt x="116" y="166"/>
                  </a:lnTo>
                  <a:lnTo>
                    <a:pt x="123" y="174"/>
                  </a:lnTo>
                  <a:lnTo>
                    <a:pt x="129" y="185"/>
                  </a:lnTo>
                  <a:lnTo>
                    <a:pt x="133" y="196"/>
                  </a:lnTo>
                  <a:lnTo>
                    <a:pt x="134" y="208"/>
                  </a:lnTo>
                  <a:lnTo>
                    <a:pt x="134" y="208"/>
                  </a:lnTo>
                  <a:lnTo>
                    <a:pt x="133" y="219"/>
                  </a:lnTo>
                  <a:lnTo>
                    <a:pt x="129" y="231"/>
                  </a:lnTo>
                  <a:lnTo>
                    <a:pt x="123" y="241"/>
                  </a:lnTo>
                  <a:lnTo>
                    <a:pt x="116" y="249"/>
                  </a:lnTo>
                  <a:lnTo>
                    <a:pt x="108" y="256"/>
                  </a:lnTo>
                  <a:lnTo>
                    <a:pt x="98" y="262"/>
                  </a:lnTo>
                  <a:lnTo>
                    <a:pt x="86" y="266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62" y="266"/>
                  </a:lnTo>
                  <a:lnTo>
                    <a:pt x="52" y="262"/>
                  </a:lnTo>
                  <a:lnTo>
                    <a:pt x="41" y="256"/>
                  </a:lnTo>
                  <a:lnTo>
                    <a:pt x="33" y="249"/>
                  </a:lnTo>
                  <a:lnTo>
                    <a:pt x="25" y="241"/>
                  </a:lnTo>
                  <a:lnTo>
                    <a:pt x="19" y="231"/>
                  </a:lnTo>
                  <a:lnTo>
                    <a:pt x="16" y="219"/>
                  </a:lnTo>
                  <a:lnTo>
                    <a:pt x="15" y="208"/>
                  </a:lnTo>
                  <a:lnTo>
                    <a:pt x="15" y="208"/>
                  </a:lnTo>
                  <a:lnTo>
                    <a:pt x="16" y="196"/>
                  </a:lnTo>
                  <a:lnTo>
                    <a:pt x="19" y="185"/>
                  </a:lnTo>
                  <a:lnTo>
                    <a:pt x="25" y="174"/>
                  </a:lnTo>
                  <a:lnTo>
                    <a:pt x="33" y="166"/>
                  </a:lnTo>
                  <a:lnTo>
                    <a:pt x="41" y="159"/>
                  </a:lnTo>
                  <a:lnTo>
                    <a:pt x="52" y="153"/>
                  </a:lnTo>
                  <a:lnTo>
                    <a:pt x="62" y="149"/>
                  </a:lnTo>
                  <a:lnTo>
                    <a:pt x="74" y="148"/>
                  </a:lnTo>
                  <a:lnTo>
                    <a:pt x="74" y="148"/>
                  </a:lnTo>
                  <a:close/>
                  <a:moveTo>
                    <a:pt x="51" y="415"/>
                  </a:moveTo>
                  <a:lnTo>
                    <a:pt x="51" y="415"/>
                  </a:lnTo>
                  <a:lnTo>
                    <a:pt x="61" y="416"/>
                  </a:lnTo>
                  <a:lnTo>
                    <a:pt x="71" y="419"/>
                  </a:lnTo>
                  <a:lnTo>
                    <a:pt x="79" y="423"/>
                  </a:lnTo>
                  <a:lnTo>
                    <a:pt x="86" y="429"/>
                  </a:lnTo>
                  <a:lnTo>
                    <a:pt x="92" y="438"/>
                  </a:lnTo>
                  <a:lnTo>
                    <a:pt x="97" y="446"/>
                  </a:lnTo>
                  <a:lnTo>
                    <a:pt x="101" y="455"/>
                  </a:lnTo>
                  <a:lnTo>
                    <a:pt x="102" y="465"/>
                  </a:lnTo>
                  <a:lnTo>
                    <a:pt x="102" y="465"/>
                  </a:lnTo>
                  <a:lnTo>
                    <a:pt x="101" y="476"/>
                  </a:lnTo>
                  <a:lnTo>
                    <a:pt x="97" y="485"/>
                  </a:lnTo>
                  <a:lnTo>
                    <a:pt x="92" y="494"/>
                  </a:lnTo>
                  <a:lnTo>
                    <a:pt x="86" y="501"/>
                  </a:lnTo>
                  <a:lnTo>
                    <a:pt x="79" y="507"/>
                  </a:lnTo>
                  <a:lnTo>
                    <a:pt x="71" y="512"/>
                  </a:lnTo>
                  <a:lnTo>
                    <a:pt x="61" y="515"/>
                  </a:lnTo>
                  <a:lnTo>
                    <a:pt x="51" y="516"/>
                  </a:lnTo>
                  <a:lnTo>
                    <a:pt x="51" y="516"/>
                  </a:lnTo>
                  <a:lnTo>
                    <a:pt x="41" y="515"/>
                  </a:lnTo>
                  <a:lnTo>
                    <a:pt x="31" y="512"/>
                  </a:lnTo>
                  <a:lnTo>
                    <a:pt x="23" y="507"/>
                  </a:lnTo>
                  <a:lnTo>
                    <a:pt x="15" y="501"/>
                  </a:lnTo>
                  <a:lnTo>
                    <a:pt x="9" y="494"/>
                  </a:lnTo>
                  <a:lnTo>
                    <a:pt x="4" y="485"/>
                  </a:lnTo>
                  <a:lnTo>
                    <a:pt x="2" y="476"/>
                  </a:lnTo>
                  <a:lnTo>
                    <a:pt x="0" y="465"/>
                  </a:lnTo>
                  <a:lnTo>
                    <a:pt x="0" y="465"/>
                  </a:lnTo>
                  <a:lnTo>
                    <a:pt x="2" y="455"/>
                  </a:lnTo>
                  <a:lnTo>
                    <a:pt x="4" y="446"/>
                  </a:lnTo>
                  <a:lnTo>
                    <a:pt x="9" y="438"/>
                  </a:lnTo>
                  <a:lnTo>
                    <a:pt x="15" y="429"/>
                  </a:lnTo>
                  <a:lnTo>
                    <a:pt x="23" y="423"/>
                  </a:lnTo>
                  <a:lnTo>
                    <a:pt x="31" y="419"/>
                  </a:lnTo>
                  <a:lnTo>
                    <a:pt x="41" y="416"/>
                  </a:lnTo>
                  <a:lnTo>
                    <a:pt x="51" y="415"/>
                  </a:lnTo>
                  <a:lnTo>
                    <a:pt x="51" y="415"/>
                  </a:lnTo>
                  <a:close/>
                  <a:moveTo>
                    <a:pt x="360" y="0"/>
                  </a:moveTo>
                  <a:lnTo>
                    <a:pt x="360" y="0"/>
                  </a:lnTo>
                  <a:lnTo>
                    <a:pt x="369" y="1"/>
                  </a:lnTo>
                  <a:lnTo>
                    <a:pt x="379" y="4"/>
                  </a:lnTo>
                  <a:lnTo>
                    <a:pt x="388" y="9"/>
                  </a:lnTo>
                  <a:lnTo>
                    <a:pt x="396" y="14"/>
                  </a:lnTo>
                  <a:lnTo>
                    <a:pt x="402" y="23"/>
                  </a:lnTo>
                  <a:lnTo>
                    <a:pt x="406" y="31"/>
                  </a:lnTo>
                  <a:lnTo>
                    <a:pt x="409" y="41"/>
                  </a:lnTo>
                  <a:lnTo>
                    <a:pt x="410" y="50"/>
                  </a:lnTo>
                  <a:lnTo>
                    <a:pt x="410" y="50"/>
                  </a:lnTo>
                  <a:lnTo>
                    <a:pt x="409" y="61"/>
                  </a:lnTo>
                  <a:lnTo>
                    <a:pt x="406" y="70"/>
                  </a:lnTo>
                  <a:lnTo>
                    <a:pt x="402" y="79"/>
                  </a:lnTo>
                  <a:lnTo>
                    <a:pt x="396" y="86"/>
                  </a:lnTo>
                  <a:lnTo>
                    <a:pt x="388" y="92"/>
                  </a:lnTo>
                  <a:lnTo>
                    <a:pt x="379" y="97"/>
                  </a:lnTo>
                  <a:lnTo>
                    <a:pt x="369" y="100"/>
                  </a:lnTo>
                  <a:lnTo>
                    <a:pt x="360" y="101"/>
                  </a:lnTo>
                  <a:lnTo>
                    <a:pt x="360" y="101"/>
                  </a:lnTo>
                  <a:lnTo>
                    <a:pt x="349" y="100"/>
                  </a:lnTo>
                  <a:lnTo>
                    <a:pt x="339" y="97"/>
                  </a:lnTo>
                  <a:lnTo>
                    <a:pt x="331" y="92"/>
                  </a:lnTo>
                  <a:lnTo>
                    <a:pt x="324" y="86"/>
                  </a:lnTo>
                  <a:lnTo>
                    <a:pt x="318" y="79"/>
                  </a:lnTo>
                  <a:lnTo>
                    <a:pt x="313" y="70"/>
                  </a:lnTo>
                  <a:lnTo>
                    <a:pt x="310" y="61"/>
                  </a:lnTo>
                  <a:lnTo>
                    <a:pt x="310" y="50"/>
                  </a:lnTo>
                  <a:lnTo>
                    <a:pt x="310" y="50"/>
                  </a:lnTo>
                  <a:lnTo>
                    <a:pt x="310" y="41"/>
                  </a:lnTo>
                  <a:lnTo>
                    <a:pt x="313" y="31"/>
                  </a:lnTo>
                  <a:lnTo>
                    <a:pt x="318" y="23"/>
                  </a:lnTo>
                  <a:lnTo>
                    <a:pt x="324" y="14"/>
                  </a:lnTo>
                  <a:lnTo>
                    <a:pt x="331" y="9"/>
                  </a:lnTo>
                  <a:lnTo>
                    <a:pt x="339" y="4"/>
                  </a:lnTo>
                  <a:lnTo>
                    <a:pt x="349" y="1"/>
                  </a:lnTo>
                  <a:lnTo>
                    <a:pt x="360" y="0"/>
                  </a:lnTo>
                  <a:lnTo>
                    <a:pt x="360" y="0"/>
                  </a:lnTo>
                  <a:close/>
                  <a:moveTo>
                    <a:pt x="600" y="74"/>
                  </a:moveTo>
                  <a:lnTo>
                    <a:pt x="600" y="74"/>
                  </a:lnTo>
                  <a:lnTo>
                    <a:pt x="612" y="75"/>
                  </a:lnTo>
                  <a:lnTo>
                    <a:pt x="624" y="79"/>
                  </a:lnTo>
                  <a:lnTo>
                    <a:pt x="633" y="85"/>
                  </a:lnTo>
                  <a:lnTo>
                    <a:pt x="642" y="92"/>
                  </a:lnTo>
                  <a:lnTo>
                    <a:pt x="650" y="100"/>
                  </a:lnTo>
                  <a:lnTo>
                    <a:pt x="655" y="111"/>
                  </a:lnTo>
                  <a:lnTo>
                    <a:pt x="658" y="122"/>
                  </a:lnTo>
                  <a:lnTo>
                    <a:pt x="659" y="134"/>
                  </a:lnTo>
                  <a:lnTo>
                    <a:pt x="659" y="134"/>
                  </a:lnTo>
                  <a:lnTo>
                    <a:pt x="658" y="146"/>
                  </a:lnTo>
                  <a:lnTo>
                    <a:pt x="655" y="156"/>
                  </a:lnTo>
                  <a:lnTo>
                    <a:pt x="650" y="167"/>
                  </a:lnTo>
                  <a:lnTo>
                    <a:pt x="642" y="175"/>
                  </a:lnTo>
                  <a:lnTo>
                    <a:pt x="633" y="183"/>
                  </a:lnTo>
                  <a:lnTo>
                    <a:pt x="624" y="188"/>
                  </a:lnTo>
                  <a:lnTo>
                    <a:pt x="612" y="192"/>
                  </a:lnTo>
                  <a:lnTo>
                    <a:pt x="600" y="193"/>
                  </a:lnTo>
                  <a:lnTo>
                    <a:pt x="600" y="193"/>
                  </a:lnTo>
                  <a:lnTo>
                    <a:pt x="588" y="192"/>
                  </a:lnTo>
                  <a:lnTo>
                    <a:pt x="577" y="188"/>
                  </a:lnTo>
                  <a:lnTo>
                    <a:pt x="567" y="183"/>
                  </a:lnTo>
                  <a:lnTo>
                    <a:pt x="558" y="175"/>
                  </a:lnTo>
                  <a:lnTo>
                    <a:pt x="551" y="167"/>
                  </a:lnTo>
                  <a:lnTo>
                    <a:pt x="546" y="156"/>
                  </a:lnTo>
                  <a:lnTo>
                    <a:pt x="542" y="146"/>
                  </a:lnTo>
                  <a:lnTo>
                    <a:pt x="541" y="134"/>
                  </a:lnTo>
                  <a:lnTo>
                    <a:pt x="541" y="134"/>
                  </a:lnTo>
                  <a:lnTo>
                    <a:pt x="542" y="122"/>
                  </a:lnTo>
                  <a:lnTo>
                    <a:pt x="546" y="111"/>
                  </a:lnTo>
                  <a:lnTo>
                    <a:pt x="551" y="100"/>
                  </a:lnTo>
                  <a:lnTo>
                    <a:pt x="558" y="92"/>
                  </a:lnTo>
                  <a:lnTo>
                    <a:pt x="567" y="85"/>
                  </a:lnTo>
                  <a:lnTo>
                    <a:pt x="577" y="79"/>
                  </a:lnTo>
                  <a:lnTo>
                    <a:pt x="588" y="75"/>
                  </a:lnTo>
                  <a:lnTo>
                    <a:pt x="600" y="74"/>
                  </a:lnTo>
                  <a:lnTo>
                    <a:pt x="600" y="74"/>
                  </a:lnTo>
                  <a:close/>
                  <a:moveTo>
                    <a:pt x="710" y="264"/>
                  </a:moveTo>
                  <a:lnTo>
                    <a:pt x="710" y="264"/>
                  </a:lnTo>
                  <a:lnTo>
                    <a:pt x="720" y="265"/>
                  </a:lnTo>
                  <a:lnTo>
                    <a:pt x="730" y="268"/>
                  </a:lnTo>
                  <a:lnTo>
                    <a:pt x="738" y="273"/>
                  </a:lnTo>
                  <a:lnTo>
                    <a:pt x="745" y="279"/>
                  </a:lnTo>
                  <a:lnTo>
                    <a:pt x="751" y="286"/>
                  </a:lnTo>
                  <a:lnTo>
                    <a:pt x="756" y="295"/>
                  </a:lnTo>
                  <a:lnTo>
                    <a:pt x="760" y="304"/>
                  </a:lnTo>
                  <a:lnTo>
                    <a:pt x="761" y="315"/>
                  </a:lnTo>
                  <a:lnTo>
                    <a:pt x="761" y="315"/>
                  </a:lnTo>
                  <a:lnTo>
                    <a:pt x="760" y="324"/>
                  </a:lnTo>
                  <a:lnTo>
                    <a:pt x="756" y="334"/>
                  </a:lnTo>
                  <a:lnTo>
                    <a:pt x="751" y="342"/>
                  </a:lnTo>
                  <a:lnTo>
                    <a:pt x="745" y="351"/>
                  </a:lnTo>
                  <a:lnTo>
                    <a:pt x="738" y="357"/>
                  </a:lnTo>
                  <a:lnTo>
                    <a:pt x="730" y="361"/>
                  </a:lnTo>
                  <a:lnTo>
                    <a:pt x="720" y="364"/>
                  </a:lnTo>
                  <a:lnTo>
                    <a:pt x="710" y="365"/>
                  </a:lnTo>
                  <a:lnTo>
                    <a:pt x="710" y="365"/>
                  </a:lnTo>
                  <a:lnTo>
                    <a:pt x="700" y="364"/>
                  </a:lnTo>
                  <a:lnTo>
                    <a:pt x="690" y="361"/>
                  </a:lnTo>
                  <a:lnTo>
                    <a:pt x="682" y="357"/>
                  </a:lnTo>
                  <a:lnTo>
                    <a:pt x="674" y="351"/>
                  </a:lnTo>
                  <a:lnTo>
                    <a:pt x="668" y="342"/>
                  </a:lnTo>
                  <a:lnTo>
                    <a:pt x="663" y="334"/>
                  </a:lnTo>
                  <a:lnTo>
                    <a:pt x="661" y="324"/>
                  </a:lnTo>
                  <a:lnTo>
                    <a:pt x="659" y="315"/>
                  </a:lnTo>
                  <a:lnTo>
                    <a:pt x="659" y="315"/>
                  </a:lnTo>
                  <a:lnTo>
                    <a:pt x="661" y="304"/>
                  </a:lnTo>
                  <a:lnTo>
                    <a:pt x="663" y="295"/>
                  </a:lnTo>
                  <a:lnTo>
                    <a:pt x="668" y="286"/>
                  </a:lnTo>
                  <a:lnTo>
                    <a:pt x="674" y="279"/>
                  </a:lnTo>
                  <a:lnTo>
                    <a:pt x="682" y="273"/>
                  </a:lnTo>
                  <a:lnTo>
                    <a:pt x="690" y="268"/>
                  </a:lnTo>
                  <a:lnTo>
                    <a:pt x="700" y="265"/>
                  </a:lnTo>
                  <a:lnTo>
                    <a:pt x="710" y="264"/>
                  </a:lnTo>
                  <a:lnTo>
                    <a:pt x="710" y="26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3" name="Google Shape;233;p7"/>
          <p:cNvSpPr/>
          <p:nvPr/>
        </p:nvSpPr>
        <p:spPr>
          <a:xfrm>
            <a:off x="22335722" y="5146286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7"/>
          <p:cNvSpPr/>
          <p:nvPr/>
        </p:nvSpPr>
        <p:spPr>
          <a:xfrm>
            <a:off x="22507884" y="5357067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7"/>
          <p:cNvSpPr/>
          <p:nvPr/>
        </p:nvSpPr>
        <p:spPr>
          <a:xfrm rot="5400000">
            <a:off x="23549580" y="6889896"/>
            <a:ext cx="917708" cy="306853"/>
          </a:xfrm>
          <a:prstGeom prst="triangle">
            <a:avLst>
              <a:gd fmla="val 50000" name="adj"/>
            </a:avLst>
          </a:prstGeom>
          <a:solidFill>
            <a:srgbClr val="24BAA2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7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4BAA2"/>
              </a:buClr>
              <a:buSzPts val="4800"/>
              <a:buNone/>
            </a:pPr>
            <a:r>
              <a:rPr b="1" lang="en-US" sz="4800">
                <a:solidFill>
                  <a:srgbClr val="24BAA2"/>
                </a:solidFill>
              </a:rPr>
              <a:t>B. DURANTE LAS ACTIVIDADES DE LA FORMACIÓN EN EL TRABAJO</a:t>
            </a:r>
            <a:endParaRPr/>
          </a:p>
        </p:txBody>
      </p:sp>
      <p:sp>
        <p:nvSpPr>
          <p:cNvPr id="237" name="Google Shape;237;p7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RESPONSABILIDADES DEL TUTOR</a:t>
            </a:r>
            <a:endParaRPr sz="4400">
              <a:solidFill>
                <a:schemeClr val="dk1"/>
              </a:solidFill>
            </a:endParaRPr>
          </a:p>
        </p:txBody>
      </p:sp>
      <p:grpSp>
        <p:nvGrpSpPr>
          <p:cNvPr id="238" name="Google Shape;238;p7"/>
          <p:cNvGrpSpPr/>
          <p:nvPr/>
        </p:nvGrpSpPr>
        <p:grpSpPr>
          <a:xfrm>
            <a:off x="1" y="3302419"/>
            <a:ext cx="3080057" cy="2890911"/>
            <a:chOff x="762000" y="993526"/>
            <a:chExt cx="1155322" cy="1084374"/>
          </a:xfrm>
        </p:grpSpPr>
        <p:sp>
          <p:nvSpPr>
            <p:cNvPr id="239" name="Google Shape;239;p7"/>
            <p:cNvSpPr/>
            <p:nvPr/>
          </p:nvSpPr>
          <p:spPr>
            <a:xfrm>
              <a:off x="762000" y="1350589"/>
              <a:ext cx="1130563" cy="727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Reunirse con la organización de acogida y el trabajador social para diseñar conjuntamente el itinerario de aprendizaje en el trabajo a partir de los resultados del aprendizaje.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786622" y="993526"/>
              <a:ext cx="1130700" cy="415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REUNIÓN DE PLANIFICACIÓN CONJUNTA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1" name="Google Shape;241;p7"/>
          <p:cNvGrpSpPr/>
          <p:nvPr/>
        </p:nvGrpSpPr>
        <p:grpSpPr>
          <a:xfrm>
            <a:off x="2510973" y="10729369"/>
            <a:ext cx="3079723" cy="2336925"/>
            <a:chOff x="762000" y="993526"/>
            <a:chExt cx="1155185" cy="876566"/>
          </a:xfrm>
        </p:grpSpPr>
        <p:sp>
          <p:nvSpPr>
            <p:cNvPr id="242" name="Google Shape;242;p7"/>
            <p:cNvSpPr/>
            <p:nvPr/>
          </p:nvSpPr>
          <p:spPr>
            <a:xfrm>
              <a:off x="762000" y="1350589"/>
              <a:ext cx="1130563" cy="519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Reunión con los/as trabajadores/as para diseñar el itinerario personalizado de la formación basada en el trabajo.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786622" y="993526"/>
              <a:ext cx="1130563" cy="4156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ITINERARIO PERSONALIZADO DE FORMACIÓN 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4" name="Google Shape;244;p7"/>
          <p:cNvGrpSpPr/>
          <p:nvPr/>
        </p:nvGrpSpPr>
        <p:grpSpPr>
          <a:xfrm>
            <a:off x="4857677" y="3262822"/>
            <a:ext cx="3079692" cy="2059917"/>
            <a:chOff x="762000" y="993526"/>
            <a:chExt cx="1155185" cy="772670"/>
          </a:xfrm>
        </p:grpSpPr>
        <p:sp>
          <p:nvSpPr>
            <p:cNvPr id="245" name="Google Shape;245;p7"/>
            <p:cNvSpPr/>
            <p:nvPr/>
          </p:nvSpPr>
          <p:spPr>
            <a:xfrm>
              <a:off x="762000" y="1350589"/>
              <a:ext cx="1130563" cy="41560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Compartir el horario del curso de formación (30 horas) con el trabajador y la compañía prestadora de servicios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786622" y="993526"/>
              <a:ext cx="1130563" cy="138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CALENDARIO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7" name="Google Shape;247;p7"/>
          <p:cNvGrpSpPr/>
          <p:nvPr/>
        </p:nvGrpSpPr>
        <p:grpSpPr>
          <a:xfrm>
            <a:off x="7279699" y="10764747"/>
            <a:ext cx="3255921" cy="2149640"/>
            <a:chOff x="762000" y="993526"/>
            <a:chExt cx="1155185" cy="481033"/>
          </a:xfrm>
        </p:grpSpPr>
        <p:sp>
          <p:nvSpPr>
            <p:cNvPr id="248" name="Google Shape;248;p7"/>
            <p:cNvSpPr/>
            <p:nvPr/>
          </p:nvSpPr>
          <p:spPr>
            <a:xfrm>
              <a:off x="762000" y="1350589"/>
              <a:ext cx="1130563" cy="1239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Poner en marcha el itinerario de formación en alternancia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786622" y="993526"/>
              <a:ext cx="1130563" cy="4132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PONER EN MARCHA EL PROGRAMADA DE LA FORMACIÓN BASADA EN EL TRABAJO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" name="Google Shape;250;p7"/>
          <p:cNvGrpSpPr/>
          <p:nvPr/>
        </p:nvGrpSpPr>
        <p:grpSpPr>
          <a:xfrm>
            <a:off x="9715353" y="2656404"/>
            <a:ext cx="3080066" cy="3750159"/>
            <a:chOff x="762000" y="775126"/>
            <a:chExt cx="1155325" cy="1406676"/>
          </a:xfrm>
        </p:grpSpPr>
        <p:sp>
          <p:nvSpPr>
            <p:cNvPr id="251" name="Google Shape;251;p7"/>
            <p:cNvSpPr/>
            <p:nvPr/>
          </p:nvSpPr>
          <p:spPr>
            <a:xfrm>
              <a:off x="762000" y="1350589"/>
              <a:ext cx="1130563" cy="8312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Supervisar las actividades de la formación basada en el trabajo de los/las trabajadores/as durante el proceso de aprendizaje mediante una reunión en persona o en línea  sobre la base del plan de gestión y supervisión.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786625" y="775126"/>
              <a:ext cx="1130700" cy="55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5. SEGUIMIENTO DE LOS PROGRAMAS DE FORMACIÓN EN ALTERNANCIA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7"/>
          <p:cNvGrpSpPr/>
          <p:nvPr/>
        </p:nvGrpSpPr>
        <p:grpSpPr>
          <a:xfrm>
            <a:off x="11886699" y="10872477"/>
            <a:ext cx="3869319" cy="2508439"/>
            <a:chOff x="645863" y="1033094"/>
            <a:chExt cx="1246800" cy="940900"/>
          </a:xfrm>
        </p:grpSpPr>
        <p:sp>
          <p:nvSpPr>
            <p:cNvPr id="254" name="Google Shape;254;p7"/>
            <p:cNvSpPr/>
            <p:nvPr/>
          </p:nvSpPr>
          <p:spPr>
            <a:xfrm>
              <a:off x="645863" y="1350591"/>
              <a:ext cx="1246800" cy="6234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Comunicar las actividades de seguimiento a las partes interesadas (el responsable de personal del socio del proyecto, el alumno/trabajador sanitario...).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697820" y="1033094"/>
              <a:ext cx="1130700" cy="41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6. INTERCAMBIO DE LOS RESULTADOS DEL SEGUIMIENTO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6" name="Google Shape;256;p7"/>
          <p:cNvGrpSpPr/>
          <p:nvPr/>
        </p:nvGrpSpPr>
        <p:grpSpPr>
          <a:xfrm>
            <a:off x="14433931" y="2748402"/>
            <a:ext cx="3868969" cy="1719157"/>
            <a:chOff x="685202" y="809635"/>
            <a:chExt cx="1451241" cy="644852"/>
          </a:xfrm>
        </p:grpSpPr>
        <p:sp>
          <p:nvSpPr>
            <p:cNvPr id="257" name="Google Shape;257;p7"/>
            <p:cNvSpPr/>
            <p:nvPr/>
          </p:nvSpPr>
          <p:spPr>
            <a:xfrm>
              <a:off x="685202" y="1350585"/>
              <a:ext cx="1451100" cy="1039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Completar la evaluación formativa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685343" y="809635"/>
              <a:ext cx="1451100" cy="5541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7. EVALUACIÓN FORMATIVA DEL ITINERARIO DE APRENDIZAJE BASADO EN EL TRABAJO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7"/>
          <p:cNvGrpSpPr/>
          <p:nvPr/>
        </p:nvGrpSpPr>
        <p:grpSpPr>
          <a:xfrm>
            <a:off x="16742544" y="11040568"/>
            <a:ext cx="3671791" cy="2366134"/>
            <a:chOff x="762000" y="1096986"/>
            <a:chExt cx="1184067" cy="611594"/>
          </a:xfrm>
        </p:grpSpPr>
        <p:sp>
          <p:nvSpPr>
            <p:cNvPr id="260" name="Google Shape;260;p7"/>
            <p:cNvSpPr/>
            <p:nvPr/>
          </p:nvSpPr>
          <p:spPr>
            <a:xfrm>
              <a:off x="762000" y="1350589"/>
              <a:ext cx="1130563" cy="357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Se deben recoger las  pruebas suficientes que demuestres que el/la trabajador/a ha realizado un aprendizaje basado en el trabajo.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815367" y="1096986"/>
              <a:ext cx="1130700" cy="2863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8. FINALIZACIÓN DE LA  FORMACIÓN BASADA EN EL TRABAJO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" name="Google Shape;262;p7"/>
          <p:cNvGrpSpPr/>
          <p:nvPr/>
        </p:nvGrpSpPr>
        <p:grpSpPr>
          <a:xfrm>
            <a:off x="19330041" y="3202086"/>
            <a:ext cx="3079692" cy="2336914"/>
            <a:chOff x="762000" y="993526"/>
            <a:chExt cx="1155185" cy="876571"/>
          </a:xfrm>
        </p:grpSpPr>
        <p:sp>
          <p:nvSpPr>
            <p:cNvPr id="263" name="Google Shape;263;p7"/>
            <p:cNvSpPr/>
            <p:nvPr/>
          </p:nvSpPr>
          <p:spPr>
            <a:xfrm>
              <a:off x="762000" y="1350589"/>
              <a:ext cx="1130563" cy="5195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Redactar el informe de seguimiento con la información más importante obtenida durante la reunión de seguimiento.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786622" y="993526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9. RAPPORTO DI MONITORAGGIO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5" name="Google Shape;265;p7"/>
          <p:cNvGrpSpPr/>
          <p:nvPr/>
        </p:nvGrpSpPr>
        <p:grpSpPr>
          <a:xfrm>
            <a:off x="21302723" y="11040523"/>
            <a:ext cx="3014449" cy="1635724"/>
            <a:chOff x="677874" y="1172514"/>
            <a:chExt cx="1130701" cy="551957"/>
          </a:xfrm>
        </p:grpSpPr>
        <p:sp>
          <p:nvSpPr>
            <p:cNvPr id="266" name="Google Shape;266;p7"/>
            <p:cNvSpPr/>
            <p:nvPr/>
          </p:nvSpPr>
          <p:spPr>
            <a:xfrm>
              <a:off x="677874" y="1350590"/>
              <a:ext cx="1130700" cy="3738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Pedir a los/as trabajadores/as que realicen la herramienta de autoevaluación final.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677875" y="1172514"/>
              <a:ext cx="1130700" cy="2492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10. AUTOEVALUACIÓN FINAL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7"/>
          <p:cNvGrpSpPr/>
          <p:nvPr/>
        </p:nvGrpSpPr>
        <p:grpSpPr>
          <a:xfrm>
            <a:off x="13374644" y="6822678"/>
            <a:ext cx="645106" cy="454905"/>
            <a:chOff x="1637252" y="2818856"/>
            <a:chExt cx="400024" cy="249520"/>
          </a:xfrm>
        </p:grpSpPr>
        <p:sp>
          <p:nvSpPr>
            <p:cNvPr id="269" name="Google Shape;269;p7"/>
            <p:cNvSpPr/>
            <p:nvPr/>
          </p:nvSpPr>
          <p:spPr>
            <a:xfrm>
              <a:off x="1637252" y="2818856"/>
              <a:ext cx="400024" cy="249520"/>
            </a:xfrm>
            <a:custGeom>
              <a:rect b="b" l="l" r="r" t="t"/>
              <a:pathLst>
                <a:path extrusionOk="0" h="80" w="128">
                  <a:moveTo>
                    <a:pt x="128" y="39"/>
                  </a:moveTo>
                  <a:cubicBezTo>
                    <a:pt x="128" y="39"/>
                    <a:pt x="128" y="39"/>
                    <a:pt x="128" y="39"/>
                  </a:cubicBezTo>
                  <a:cubicBezTo>
                    <a:pt x="128" y="39"/>
                    <a:pt x="128" y="38"/>
                    <a:pt x="127" y="38"/>
                  </a:cubicBezTo>
                  <a:cubicBezTo>
                    <a:pt x="127" y="38"/>
                    <a:pt x="127" y="38"/>
                    <a:pt x="127" y="38"/>
                  </a:cubicBezTo>
                  <a:cubicBezTo>
                    <a:pt x="116" y="16"/>
                    <a:pt x="91" y="0"/>
                    <a:pt x="64" y="0"/>
                  </a:cubicBezTo>
                  <a:cubicBezTo>
                    <a:pt x="37" y="0"/>
                    <a:pt x="12" y="16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40"/>
                    <a:pt x="0" y="40"/>
                  </a:cubicBezTo>
                  <a:cubicBezTo>
                    <a:pt x="0" y="40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2" y="64"/>
                    <a:pt x="37" y="80"/>
                    <a:pt x="64" y="80"/>
                  </a:cubicBezTo>
                  <a:cubicBezTo>
                    <a:pt x="91" y="80"/>
                    <a:pt x="116" y="64"/>
                    <a:pt x="127" y="42"/>
                  </a:cubicBezTo>
                  <a:cubicBezTo>
                    <a:pt x="127" y="42"/>
                    <a:pt x="127" y="42"/>
                    <a:pt x="127" y="42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8" y="41"/>
                    <a:pt x="128" y="40"/>
                    <a:pt x="128" y="40"/>
                  </a:cubicBezTo>
                  <a:cubicBezTo>
                    <a:pt x="128" y="40"/>
                    <a:pt x="128" y="39"/>
                    <a:pt x="128" y="39"/>
                  </a:cubicBezTo>
                  <a:close/>
                  <a:moveTo>
                    <a:pt x="64" y="72"/>
                  </a:moveTo>
                  <a:cubicBezTo>
                    <a:pt x="41" y="72"/>
                    <a:pt x="19" y="59"/>
                    <a:pt x="9" y="40"/>
                  </a:cubicBezTo>
                  <a:cubicBezTo>
                    <a:pt x="20" y="21"/>
                    <a:pt x="41" y="8"/>
                    <a:pt x="64" y="8"/>
                  </a:cubicBezTo>
                  <a:cubicBezTo>
                    <a:pt x="86" y="8"/>
                    <a:pt x="108" y="21"/>
                    <a:pt x="119" y="40"/>
                  </a:cubicBezTo>
                  <a:cubicBezTo>
                    <a:pt x="108" y="59"/>
                    <a:pt x="86" y="72"/>
                    <a:pt x="64" y="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1786436" y="2892788"/>
              <a:ext cx="56769" cy="56769"/>
            </a:xfrm>
            <a:custGeom>
              <a:rect b="b" l="l" r="r" t="t"/>
              <a:pathLst>
                <a:path extrusionOk="0" h="18" w="18">
                  <a:moveTo>
                    <a:pt x="16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1749471" y="2855822"/>
              <a:ext cx="175588" cy="174268"/>
            </a:xfrm>
            <a:custGeom>
              <a:rect b="b" l="l" r="r" t="t"/>
              <a:pathLst>
                <a:path extrusionOk="0" h="56" w="56">
                  <a:moveTo>
                    <a:pt x="28" y="0"/>
                  </a:moveTo>
                  <a:cubicBezTo>
                    <a:pt x="12" y="0"/>
                    <a:pt x="0" y="13"/>
                    <a:pt x="0" y="28"/>
                  </a:cubicBezTo>
                  <a:cubicBezTo>
                    <a:pt x="0" y="43"/>
                    <a:pt x="12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2"/>
                  </a:moveTo>
                  <a:cubicBezTo>
                    <a:pt x="15" y="52"/>
                    <a:pt x="4" y="41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41" y="4"/>
                    <a:pt x="52" y="15"/>
                    <a:pt x="52" y="28"/>
                  </a:cubicBezTo>
                  <a:cubicBezTo>
                    <a:pt x="52" y="41"/>
                    <a:pt x="41" y="52"/>
                    <a:pt x="28" y="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7"/>
          <p:cNvGrpSpPr/>
          <p:nvPr/>
        </p:nvGrpSpPr>
        <p:grpSpPr>
          <a:xfrm>
            <a:off x="18303068" y="6608680"/>
            <a:ext cx="715888" cy="566098"/>
            <a:chOff x="2437300" y="3542332"/>
            <a:chExt cx="400024" cy="400024"/>
          </a:xfrm>
        </p:grpSpPr>
        <p:sp>
          <p:nvSpPr>
            <p:cNvPr id="273" name="Google Shape;273;p7"/>
            <p:cNvSpPr/>
            <p:nvPr/>
          </p:nvSpPr>
          <p:spPr>
            <a:xfrm>
              <a:off x="2437300" y="3542332"/>
              <a:ext cx="400024" cy="400024"/>
            </a:xfrm>
            <a:custGeom>
              <a:rect b="b" l="l" r="r" t="t"/>
              <a:pathLst>
                <a:path extrusionOk="0" h="128" w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2474265" y="3867103"/>
              <a:ext cx="38287" cy="38287"/>
            </a:xfrm>
            <a:custGeom>
              <a:rect b="b" l="l" r="r" t="t"/>
              <a:pathLst>
                <a:path extrusionOk="0" h="12" w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7"/>
          <p:cNvSpPr/>
          <p:nvPr/>
        </p:nvSpPr>
        <p:spPr>
          <a:xfrm>
            <a:off x="20756051" y="8446952"/>
            <a:ext cx="546670" cy="716014"/>
          </a:xfrm>
          <a:custGeom>
            <a:rect b="b" l="l" r="r" t="t"/>
            <a:pathLst>
              <a:path extrusionOk="0" h="91" w="73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7"/>
          <p:cNvGrpSpPr/>
          <p:nvPr/>
        </p:nvGrpSpPr>
        <p:grpSpPr>
          <a:xfrm>
            <a:off x="22757060" y="6719661"/>
            <a:ext cx="689828" cy="692553"/>
            <a:chOff x="0" y="2230438"/>
            <a:chExt cx="401638" cy="403225"/>
          </a:xfrm>
        </p:grpSpPr>
        <p:sp>
          <p:nvSpPr>
            <p:cNvPr id="277" name="Google Shape;277;p7"/>
            <p:cNvSpPr/>
            <p:nvPr/>
          </p:nvSpPr>
          <p:spPr>
            <a:xfrm>
              <a:off x="42863" y="2230438"/>
              <a:ext cx="139700" cy="388938"/>
            </a:xfrm>
            <a:custGeom>
              <a:rect b="b" l="l" r="r" t="t"/>
              <a:pathLst>
                <a:path extrusionOk="0" h="733" w="265">
                  <a:moveTo>
                    <a:pt x="98" y="282"/>
                  </a:moveTo>
                  <a:lnTo>
                    <a:pt x="98" y="282"/>
                  </a:lnTo>
                  <a:lnTo>
                    <a:pt x="92" y="283"/>
                  </a:lnTo>
                  <a:lnTo>
                    <a:pt x="87" y="284"/>
                  </a:lnTo>
                  <a:lnTo>
                    <a:pt x="84" y="286"/>
                  </a:lnTo>
                  <a:lnTo>
                    <a:pt x="80" y="290"/>
                  </a:lnTo>
                  <a:lnTo>
                    <a:pt x="76" y="294"/>
                  </a:lnTo>
                  <a:lnTo>
                    <a:pt x="74" y="298"/>
                  </a:lnTo>
                  <a:lnTo>
                    <a:pt x="73" y="302"/>
                  </a:lnTo>
                  <a:lnTo>
                    <a:pt x="73" y="307"/>
                  </a:lnTo>
                  <a:lnTo>
                    <a:pt x="73" y="311"/>
                  </a:lnTo>
                  <a:lnTo>
                    <a:pt x="73" y="315"/>
                  </a:lnTo>
                  <a:lnTo>
                    <a:pt x="75" y="320"/>
                  </a:lnTo>
                  <a:lnTo>
                    <a:pt x="78" y="323"/>
                  </a:lnTo>
                  <a:lnTo>
                    <a:pt x="80" y="326"/>
                  </a:lnTo>
                  <a:lnTo>
                    <a:pt x="85" y="328"/>
                  </a:lnTo>
                  <a:lnTo>
                    <a:pt x="90" y="329"/>
                  </a:lnTo>
                  <a:lnTo>
                    <a:pt x="95" y="331"/>
                  </a:lnTo>
                  <a:lnTo>
                    <a:pt x="167" y="331"/>
                  </a:lnTo>
                  <a:lnTo>
                    <a:pt x="202" y="333"/>
                  </a:lnTo>
                  <a:lnTo>
                    <a:pt x="202" y="333"/>
                  </a:lnTo>
                  <a:lnTo>
                    <a:pt x="216" y="333"/>
                  </a:lnTo>
                  <a:lnTo>
                    <a:pt x="214" y="353"/>
                  </a:lnTo>
                  <a:lnTo>
                    <a:pt x="214" y="353"/>
                  </a:lnTo>
                  <a:lnTo>
                    <a:pt x="214" y="357"/>
                  </a:lnTo>
                  <a:lnTo>
                    <a:pt x="211" y="360"/>
                  </a:lnTo>
                  <a:lnTo>
                    <a:pt x="208" y="364"/>
                  </a:lnTo>
                  <a:lnTo>
                    <a:pt x="204" y="365"/>
                  </a:lnTo>
                  <a:lnTo>
                    <a:pt x="204" y="383"/>
                  </a:lnTo>
                  <a:lnTo>
                    <a:pt x="204" y="383"/>
                  </a:lnTo>
                  <a:lnTo>
                    <a:pt x="212" y="385"/>
                  </a:lnTo>
                  <a:lnTo>
                    <a:pt x="220" y="389"/>
                  </a:lnTo>
                  <a:lnTo>
                    <a:pt x="227" y="393"/>
                  </a:lnTo>
                  <a:lnTo>
                    <a:pt x="233" y="396"/>
                  </a:lnTo>
                  <a:lnTo>
                    <a:pt x="239" y="401"/>
                  </a:lnTo>
                  <a:lnTo>
                    <a:pt x="244" y="407"/>
                  </a:lnTo>
                  <a:lnTo>
                    <a:pt x="248" y="413"/>
                  </a:lnTo>
                  <a:lnTo>
                    <a:pt x="252" y="419"/>
                  </a:lnTo>
                  <a:lnTo>
                    <a:pt x="259" y="432"/>
                  </a:lnTo>
                  <a:lnTo>
                    <a:pt x="263" y="446"/>
                  </a:lnTo>
                  <a:lnTo>
                    <a:pt x="264" y="463"/>
                  </a:lnTo>
                  <a:lnTo>
                    <a:pt x="265" y="478"/>
                  </a:lnTo>
                  <a:lnTo>
                    <a:pt x="263" y="513"/>
                  </a:lnTo>
                  <a:lnTo>
                    <a:pt x="263" y="584"/>
                  </a:lnTo>
                  <a:lnTo>
                    <a:pt x="263" y="584"/>
                  </a:lnTo>
                  <a:lnTo>
                    <a:pt x="263" y="590"/>
                  </a:lnTo>
                  <a:lnTo>
                    <a:pt x="261" y="595"/>
                  </a:lnTo>
                  <a:lnTo>
                    <a:pt x="259" y="600"/>
                  </a:lnTo>
                  <a:lnTo>
                    <a:pt x="257" y="605"/>
                  </a:lnTo>
                  <a:lnTo>
                    <a:pt x="251" y="611"/>
                  </a:lnTo>
                  <a:lnTo>
                    <a:pt x="244" y="615"/>
                  </a:lnTo>
                  <a:lnTo>
                    <a:pt x="244" y="615"/>
                  </a:lnTo>
                  <a:lnTo>
                    <a:pt x="236" y="618"/>
                  </a:lnTo>
                  <a:lnTo>
                    <a:pt x="229" y="619"/>
                  </a:lnTo>
                  <a:lnTo>
                    <a:pt x="229" y="619"/>
                  </a:lnTo>
                  <a:lnTo>
                    <a:pt x="221" y="618"/>
                  </a:lnTo>
                  <a:lnTo>
                    <a:pt x="214" y="617"/>
                  </a:lnTo>
                  <a:lnTo>
                    <a:pt x="214" y="617"/>
                  </a:lnTo>
                  <a:lnTo>
                    <a:pt x="209" y="614"/>
                  </a:lnTo>
                  <a:lnTo>
                    <a:pt x="208" y="669"/>
                  </a:lnTo>
                  <a:lnTo>
                    <a:pt x="208" y="669"/>
                  </a:lnTo>
                  <a:lnTo>
                    <a:pt x="208" y="675"/>
                  </a:lnTo>
                  <a:lnTo>
                    <a:pt x="207" y="681"/>
                  </a:lnTo>
                  <a:lnTo>
                    <a:pt x="204" y="686"/>
                  </a:lnTo>
                  <a:lnTo>
                    <a:pt x="202" y="689"/>
                  </a:lnTo>
                  <a:lnTo>
                    <a:pt x="196" y="696"/>
                  </a:lnTo>
                  <a:lnTo>
                    <a:pt x="187" y="701"/>
                  </a:lnTo>
                  <a:lnTo>
                    <a:pt x="187" y="701"/>
                  </a:lnTo>
                  <a:lnTo>
                    <a:pt x="180" y="704"/>
                  </a:lnTo>
                  <a:lnTo>
                    <a:pt x="173" y="705"/>
                  </a:lnTo>
                  <a:lnTo>
                    <a:pt x="166" y="704"/>
                  </a:lnTo>
                  <a:lnTo>
                    <a:pt x="159" y="701"/>
                  </a:lnTo>
                  <a:lnTo>
                    <a:pt x="159" y="701"/>
                  </a:lnTo>
                  <a:lnTo>
                    <a:pt x="158" y="707"/>
                  </a:lnTo>
                  <a:lnTo>
                    <a:pt x="155" y="714"/>
                  </a:lnTo>
                  <a:lnTo>
                    <a:pt x="152" y="719"/>
                  </a:lnTo>
                  <a:lnTo>
                    <a:pt x="148" y="724"/>
                  </a:lnTo>
                  <a:lnTo>
                    <a:pt x="143" y="729"/>
                  </a:lnTo>
                  <a:lnTo>
                    <a:pt x="137" y="731"/>
                  </a:lnTo>
                  <a:lnTo>
                    <a:pt x="131" y="733"/>
                  </a:lnTo>
                  <a:lnTo>
                    <a:pt x="124" y="733"/>
                  </a:lnTo>
                  <a:lnTo>
                    <a:pt x="124" y="733"/>
                  </a:lnTo>
                  <a:lnTo>
                    <a:pt x="119" y="733"/>
                  </a:lnTo>
                  <a:lnTo>
                    <a:pt x="115" y="732"/>
                  </a:lnTo>
                  <a:lnTo>
                    <a:pt x="110" y="731"/>
                  </a:lnTo>
                  <a:lnTo>
                    <a:pt x="105" y="729"/>
                  </a:lnTo>
                  <a:lnTo>
                    <a:pt x="101" y="725"/>
                  </a:lnTo>
                  <a:lnTo>
                    <a:pt x="98" y="721"/>
                  </a:lnTo>
                  <a:lnTo>
                    <a:pt x="95" y="718"/>
                  </a:lnTo>
                  <a:lnTo>
                    <a:pt x="93" y="713"/>
                  </a:lnTo>
                  <a:lnTo>
                    <a:pt x="93" y="713"/>
                  </a:lnTo>
                  <a:lnTo>
                    <a:pt x="86" y="714"/>
                  </a:lnTo>
                  <a:lnTo>
                    <a:pt x="80" y="716"/>
                  </a:lnTo>
                  <a:lnTo>
                    <a:pt x="80" y="716"/>
                  </a:lnTo>
                  <a:lnTo>
                    <a:pt x="73" y="714"/>
                  </a:lnTo>
                  <a:lnTo>
                    <a:pt x="66" y="712"/>
                  </a:lnTo>
                  <a:lnTo>
                    <a:pt x="66" y="712"/>
                  </a:lnTo>
                  <a:lnTo>
                    <a:pt x="58" y="707"/>
                  </a:lnTo>
                  <a:lnTo>
                    <a:pt x="55" y="705"/>
                  </a:lnTo>
                  <a:lnTo>
                    <a:pt x="51" y="700"/>
                  </a:lnTo>
                  <a:lnTo>
                    <a:pt x="49" y="696"/>
                  </a:lnTo>
                  <a:lnTo>
                    <a:pt x="48" y="692"/>
                  </a:lnTo>
                  <a:lnTo>
                    <a:pt x="47" y="686"/>
                  </a:lnTo>
                  <a:lnTo>
                    <a:pt x="45" y="680"/>
                  </a:lnTo>
                  <a:lnTo>
                    <a:pt x="45" y="675"/>
                  </a:lnTo>
                  <a:lnTo>
                    <a:pt x="45" y="675"/>
                  </a:lnTo>
                  <a:lnTo>
                    <a:pt x="39" y="676"/>
                  </a:lnTo>
                  <a:lnTo>
                    <a:pt x="33" y="677"/>
                  </a:lnTo>
                  <a:lnTo>
                    <a:pt x="27" y="676"/>
                  </a:lnTo>
                  <a:lnTo>
                    <a:pt x="21" y="674"/>
                  </a:lnTo>
                  <a:lnTo>
                    <a:pt x="21" y="674"/>
                  </a:lnTo>
                  <a:lnTo>
                    <a:pt x="13" y="670"/>
                  </a:lnTo>
                  <a:lnTo>
                    <a:pt x="7" y="663"/>
                  </a:lnTo>
                  <a:lnTo>
                    <a:pt x="5" y="659"/>
                  </a:lnTo>
                  <a:lnTo>
                    <a:pt x="4" y="655"/>
                  </a:lnTo>
                  <a:lnTo>
                    <a:pt x="2" y="649"/>
                  </a:lnTo>
                  <a:lnTo>
                    <a:pt x="2" y="644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551"/>
                  </a:lnTo>
                  <a:lnTo>
                    <a:pt x="0" y="454"/>
                  </a:lnTo>
                  <a:lnTo>
                    <a:pt x="0" y="454"/>
                  </a:lnTo>
                  <a:lnTo>
                    <a:pt x="0" y="445"/>
                  </a:lnTo>
                  <a:lnTo>
                    <a:pt x="1" y="435"/>
                  </a:lnTo>
                  <a:lnTo>
                    <a:pt x="4" y="427"/>
                  </a:lnTo>
                  <a:lnTo>
                    <a:pt x="6" y="419"/>
                  </a:lnTo>
                  <a:lnTo>
                    <a:pt x="10" y="410"/>
                  </a:lnTo>
                  <a:lnTo>
                    <a:pt x="14" y="402"/>
                  </a:lnTo>
                  <a:lnTo>
                    <a:pt x="19" y="395"/>
                  </a:lnTo>
                  <a:lnTo>
                    <a:pt x="25" y="388"/>
                  </a:lnTo>
                  <a:lnTo>
                    <a:pt x="25" y="365"/>
                  </a:lnTo>
                  <a:lnTo>
                    <a:pt x="24" y="365"/>
                  </a:lnTo>
                  <a:lnTo>
                    <a:pt x="24" y="365"/>
                  </a:lnTo>
                  <a:lnTo>
                    <a:pt x="19" y="364"/>
                  </a:lnTo>
                  <a:lnTo>
                    <a:pt x="16" y="362"/>
                  </a:lnTo>
                  <a:lnTo>
                    <a:pt x="13" y="358"/>
                  </a:lnTo>
                  <a:lnTo>
                    <a:pt x="12" y="353"/>
                  </a:lnTo>
                  <a:lnTo>
                    <a:pt x="12" y="276"/>
                  </a:lnTo>
                  <a:lnTo>
                    <a:pt x="98" y="277"/>
                  </a:lnTo>
                  <a:lnTo>
                    <a:pt x="98" y="282"/>
                  </a:lnTo>
                  <a:lnTo>
                    <a:pt x="98" y="282"/>
                  </a:lnTo>
                  <a:close/>
                  <a:moveTo>
                    <a:pt x="91" y="539"/>
                  </a:moveTo>
                  <a:lnTo>
                    <a:pt x="91" y="539"/>
                  </a:lnTo>
                  <a:lnTo>
                    <a:pt x="92" y="534"/>
                  </a:lnTo>
                  <a:lnTo>
                    <a:pt x="94" y="531"/>
                  </a:lnTo>
                  <a:lnTo>
                    <a:pt x="98" y="528"/>
                  </a:lnTo>
                  <a:lnTo>
                    <a:pt x="103" y="527"/>
                  </a:lnTo>
                  <a:lnTo>
                    <a:pt x="103" y="527"/>
                  </a:lnTo>
                  <a:lnTo>
                    <a:pt x="107" y="528"/>
                  </a:lnTo>
                  <a:lnTo>
                    <a:pt x="111" y="531"/>
                  </a:lnTo>
                  <a:lnTo>
                    <a:pt x="113" y="534"/>
                  </a:lnTo>
                  <a:lnTo>
                    <a:pt x="115" y="539"/>
                  </a:lnTo>
                  <a:lnTo>
                    <a:pt x="115" y="698"/>
                  </a:lnTo>
                  <a:lnTo>
                    <a:pt x="115" y="698"/>
                  </a:lnTo>
                  <a:lnTo>
                    <a:pt x="115" y="702"/>
                  </a:lnTo>
                  <a:lnTo>
                    <a:pt x="117" y="706"/>
                  </a:lnTo>
                  <a:lnTo>
                    <a:pt x="119" y="710"/>
                  </a:lnTo>
                  <a:lnTo>
                    <a:pt x="124" y="710"/>
                  </a:lnTo>
                  <a:lnTo>
                    <a:pt x="124" y="710"/>
                  </a:lnTo>
                  <a:lnTo>
                    <a:pt x="129" y="710"/>
                  </a:lnTo>
                  <a:lnTo>
                    <a:pt x="133" y="706"/>
                  </a:lnTo>
                  <a:lnTo>
                    <a:pt x="134" y="702"/>
                  </a:lnTo>
                  <a:lnTo>
                    <a:pt x="135" y="698"/>
                  </a:lnTo>
                  <a:lnTo>
                    <a:pt x="137" y="534"/>
                  </a:lnTo>
                  <a:lnTo>
                    <a:pt x="137" y="534"/>
                  </a:lnTo>
                  <a:lnTo>
                    <a:pt x="138" y="530"/>
                  </a:lnTo>
                  <a:lnTo>
                    <a:pt x="141" y="526"/>
                  </a:lnTo>
                  <a:lnTo>
                    <a:pt x="144" y="524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53" y="524"/>
                  </a:lnTo>
                  <a:lnTo>
                    <a:pt x="158" y="526"/>
                  </a:lnTo>
                  <a:lnTo>
                    <a:pt x="160" y="530"/>
                  </a:lnTo>
                  <a:lnTo>
                    <a:pt x="161" y="534"/>
                  </a:lnTo>
                  <a:lnTo>
                    <a:pt x="164" y="669"/>
                  </a:lnTo>
                  <a:lnTo>
                    <a:pt x="164" y="669"/>
                  </a:lnTo>
                  <a:lnTo>
                    <a:pt x="164" y="674"/>
                  </a:lnTo>
                  <a:lnTo>
                    <a:pt x="166" y="677"/>
                  </a:lnTo>
                  <a:lnTo>
                    <a:pt x="170" y="680"/>
                  </a:lnTo>
                  <a:lnTo>
                    <a:pt x="174" y="681"/>
                  </a:lnTo>
                  <a:lnTo>
                    <a:pt x="174" y="681"/>
                  </a:lnTo>
                  <a:lnTo>
                    <a:pt x="178" y="680"/>
                  </a:lnTo>
                  <a:lnTo>
                    <a:pt x="181" y="677"/>
                  </a:lnTo>
                  <a:lnTo>
                    <a:pt x="184" y="674"/>
                  </a:lnTo>
                  <a:lnTo>
                    <a:pt x="184" y="669"/>
                  </a:lnTo>
                  <a:lnTo>
                    <a:pt x="186" y="519"/>
                  </a:lnTo>
                  <a:lnTo>
                    <a:pt x="186" y="513"/>
                  </a:lnTo>
                  <a:lnTo>
                    <a:pt x="186" y="513"/>
                  </a:lnTo>
                  <a:lnTo>
                    <a:pt x="186" y="512"/>
                  </a:lnTo>
                  <a:lnTo>
                    <a:pt x="187" y="477"/>
                  </a:lnTo>
                  <a:lnTo>
                    <a:pt x="187" y="477"/>
                  </a:lnTo>
                  <a:lnTo>
                    <a:pt x="189" y="472"/>
                  </a:lnTo>
                  <a:lnTo>
                    <a:pt x="191" y="469"/>
                  </a:lnTo>
                  <a:lnTo>
                    <a:pt x="195" y="466"/>
                  </a:lnTo>
                  <a:lnTo>
                    <a:pt x="199" y="465"/>
                  </a:lnTo>
                  <a:lnTo>
                    <a:pt x="199" y="465"/>
                  </a:lnTo>
                  <a:lnTo>
                    <a:pt x="204" y="466"/>
                  </a:lnTo>
                  <a:lnTo>
                    <a:pt x="208" y="469"/>
                  </a:lnTo>
                  <a:lnTo>
                    <a:pt x="210" y="474"/>
                  </a:lnTo>
                  <a:lnTo>
                    <a:pt x="211" y="478"/>
                  </a:lnTo>
                  <a:lnTo>
                    <a:pt x="210" y="518"/>
                  </a:lnTo>
                  <a:lnTo>
                    <a:pt x="214" y="581"/>
                  </a:lnTo>
                  <a:lnTo>
                    <a:pt x="214" y="581"/>
                  </a:lnTo>
                  <a:lnTo>
                    <a:pt x="215" y="586"/>
                  </a:lnTo>
                  <a:lnTo>
                    <a:pt x="216" y="589"/>
                  </a:lnTo>
                  <a:lnTo>
                    <a:pt x="220" y="593"/>
                  </a:lnTo>
                  <a:lnTo>
                    <a:pt x="223" y="594"/>
                  </a:lnTo>
                  <a:lnTo>
                    <a:pt x="223" y="594"/>
                  </a:lnTo>
                  <a:lnTo>
                    <a:pt x="229" y="595"/>
                  </a:lnTo>
                  <a:lnTo>
                    <a:pt x="229" y="595"/>
                  </a:lnTo>
                  <a:lnTo>
                    <a:pt x="234" y="594"/>
                  </a:lnTo>
                  <a:lnTo>
                    <a:pt x="234" y="594"/>
                  </a:lnTo>
                  <a:lnTo>
                    <a:pt x="236" y="593"/>
                  </a:lnTo>
                  <a:lnTo>
                    <a:pt x="238" y="592"/>
                  </a:lnTo>
                  <a:lnTo>
                    <a:pt x="239" y="588"/>
                  </a:lnTo>
                  <a:lnTo>
                    <a:pt x="239" y="584"/>
                  </a:lnTo>
                  <a:lnTo>
                    <a:pt x="239" y="513"/>
                  </a:lnTo>
                  <a:lnTo>
                    <a:pt x="239" y="513"/>
                  </a:lnTo>
                  <a:lnTo>
                    <a:pt x="239" y="512"/>
                  </a:lnTo>
                  <a:lnTo>
                    <a:pt x="241" y="477"/>
                  </a:lnTo>
                  <a:lnTo>
                    <a:pt x="241" y="477"/>
                  </a:lnTo>
                  <a:lnTo>
                    <a:pt x="241" y="464"/>
                  </a:lnTo>
                  <a:lnTo>
                    <a:pt x="240" y="452"/>
                  </a:lnTo>
                  <a:lnTo>
                    <a:pt x="236" y="440"/>
                  </a:lnTo>
                  <a:lnTo>
                    <a:pt x="232" y="429"/>
                  </a:lnTo>
                  <a:lnTo>
                    <a:pt x="224" y="420"/>
                  </a:lnTo>
                  <a:lnTo>
                    <a:pt x="216" y="413"/>
                  </a:lnTo>
                  <a:lnTo>
                    <a:pt x="204" y="408"/>
                  </a:lnTo>
                  <a:lnTo>
                    <a:pt x="191" y="404"/>
                  </a:lnTo>
                  <a:lnTo>
                    <a:pt x="191" y="404"/>
                  </a:lnTo>
                  <a:lnTo>
                    <a:pt x="187" y="403"/>
                  </a:lnTo>
                  <a:lnTo>
                    <a:pt x="184" y="401"/>
                  </a:lnTo>
                  <a:lnTo>
                    <a:pt x="181" y="397"/>
                  </a:lnTo>
                  <a:lnTo>
                    <a:pt x="180" y="393"/>
                  </a:lnTo>
                  <a:lnTo>
                    <a:pt x="180" y="365"/>
                  </a:lnTo>
                  <a:lnTo>
                    <a:pt x="49" y="365"/>
                  </a:lnTo>
                  <a:lnTo>
                    <a:pt x="49" y="391"/>
                  </a:lnTo>
                  <a:lnTo>
                    <a:pt x="49" y="391"/>
                  </a:lnTo>
                  <a:lnTo>
                    <a:pt x="48" y="396"/>
                  </a:lnTo>
                  <a:lnTo>
                    <a:pt x="45" y="401"/>
                  </a:lnTo>
                  <a:lnTo>
                    <a:pt x="45" y="401"/>
                  </a:lnTo>
                  <a:lnTo>
                    <a:pt x="41" y="407"/>
                  </a:lnTo>
                  <a:lnTo>
                    <a:pt x="36" y="413"/>
                  </a:lnTo>
                  <a:lnTo>
                    <a:pt x="32" y="419"/>
                  </a:lnTo>
                  <a:lnTo>
                    <a:pt x="29" y="426"/>
                  </a:lnTo>
                  <a:lnTo>
                    <a:pt x="26" y="432"/>
                  </a:lnTo>
                  <a:lnTo>
                    <a:pt x="25" y="439"/>
                  </a:lnTo>
                  <a:lnTo>
                    <a:pt x="24" y="446"/>
                  </a:lnTo>
                  <a:lnTo>
                    <a:pt x="24" y="454"/>
                  </a:lnTo>
                  <a:lnTo>
                    <a:pt x="23" y="551"/>
                  </a:lnTo>
                  <a:lnTo>
                    <a:pt x="25" y="643"/>
                  </a:lnTo>
                  <a:lnTo>
                    <a:pt x="25" y="643"/>
                  </a:lnTo>
                  <a:lnTo>
                    <a:pt x="26" y="648"/>
                  </a:lnTo>
                  <a:lnTo>
                    <a:pt x="27" y="650"/>
                  </a:lnTo>
                  <a:lnTo>
                    <a:pt x="31" y="652"/>
                  </a:lnTo>
                  <a:lnTo>
                    <a:pt x="35" y="654"/>
                  </a:lnTo>
                  <a:lnTo>
                    <a:pt x="35" y="654"/>
                  </a:lnTo>
                  <a:lnTo>
                    <a:pt x="38" y="652"/>
                  </a:lnTo>
                  <a:lnTo>
                    <a:pt x="42" y="650"/>
                  </a:lnTo>
                  <a:lnTo>
                    <a:pt x="43" y="648"/>
                  </a:lnTo>
                  <a:lnTo>
                    <a:pt x="43" y="643"/>
                  </a:lnTo>
                  <a:lnTo>
                    <a:pt x="45" y="534"/>
                  </a:lnTo>
                  <a:lnTo>
                    <a:pt x="45" y="534"/>
                  </a:lnTo>
                  <a:lnTo>
                    <a:pt x="47" y="530"/>
                  </a:lnTo>
                  <a:lnTo>
                    <a:pt x="49" y="526"/>
                  </a:lnTo>
                  <a:lnTo>
                    <a:pt x="53" y="524"/>
                  </a:lnTo>
                  <a:lnTo>
                    <a:pt x="57" y="522"/>
                  </a:lnTo>
                  <a:lnTo>
                    <a:pt x="57" y="522"/>
                  </a:lnTo>
                  <a:lnTo>
                    <a:pt x="62" y="524"/>
                  </a:lnTo>
                  <a:lnTo>
                    <a:pt x="66" y="526"/>
                  </a:lnTo>
                  <a:lnTo>
                    <a:pt x="68" y="530"/>
                  </a:lnTo>
                  <a:lnTo>
                    <a:pt x="69" y="534"/>
                  </a:lnTo>
                  <a:lnTo>
                    <a:pt x="69" y="680"/>
                  </a:lnTo>
                  <a:lnTo>
                    <a:pt x="69" y="680"/>
                  </a:lnTo>
                  <a:lnTo>
                    <a:pt x="70" y="685"/>
                  </a:lnTo>
                  <a:lnTo>
                    <a:pt x="72" y="688"/>
                  </a:lnTo>
                  <a:lnTo>
                    <a:pt x="75" y="690"/>
                  </a:lnTo>
                  <a:lnTo>
                    <a:pt x="80" y="692"/>
                  </a:lnTo>
                  <a:lnTo>
                    <a:pt x="80" y="692"/>
                  </a:lnTo>
                  <a:lnTo>
                    <a:pt x="85" y="690"/>
                  </a:lnTo>
                  <a:lnTo>
                    <a:pt x="87" y="688"/>
                  </a:lnTo>
                  <a:lnTo>
                    <a:pt x="90" y="685"/>
                  </a:lnTo>
                  <a:lnTo>
                    <a:pt x="91" y="680"/>
                  </a:lnTo>
                  <a:lnTo>
                    <a:pt x="91" y="539"/>
                  </a:lnTo>
                  <a:lnTo>
                    <a:pt x="91" y="539"/>
                  </a:lnTo>
                  <a:close/>
                  <a:moveTo>
                    <a:pt x="12" y="114"/>
                  </a:moveTo>
                  <a:lnTo>
                    <a:pt x="12" y="22"/>
                  </a:lnTo>
                  <a:lnTo>
                    <a:pt x="12" y="22"/>
                  </a:lnTo>
                  <a:lnTo>
                    <a:pt x="13" y="21"/>
                  </a:lnTo>
                  <a:lnTo>
                    <a:pt x="14" y="18"/>
                  </a:lnTo>
                  <a:lnTo>
                    <a:pt x="20" y="15"/>
                  </a:lnTo>
                  <a:lnTo>
                    <a:pt x="31" y="11"/>
                  </a:lnTo>
                  <a:lnTo>
                    <a:pt x="44" y="8"/>
                  </a:lnTo>
                  <a:lnTo>
                    <a:pt x="58" y="4"/>
                  </a:lnTo>
                  <a:lnTo>
                    <a:pt x="76" y="3"/>
                  </a:lnTo>
                  <a:lnTo>
                    <a:pt x="94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34" y="0"/>
                  </a:lnTo>
                  <a:lnTo>
                    <a:pt x="155" y="3"/>
                  </a:lnTo>
                  <a:lnTo>
                    <a:pt x="177" y="4"/>
                  </a:lnTo>
                  <a:lnTo>
                    <a:pt x="197" y="8"/>
                  </a:lnTo>
                  <a:lnTo>
                    <a:pt x="216" y="11"/>
                  </a:lnTo>
                  <a:lnTo>
                    <a:pt x="230" y="15"/>
                  </a:lnTo>
                  <a:lnTo>
                    <a:pt x="240" y="18"/>
                  </a:lnTo>
                  <a:lnTo>
                    <a:pt x="242" y="21"/>
                  </a:lnTo>
                  <a:lnTo>
                    <a:pt x="244" y="22"/>
                  </a:lnTo>
                  <a:lnTo>
                    <a:pt x="238" y="92"/>
                  </a:lnTo>
                  <a:lnTo>
                    <a:pt x="238" y="92"/>
                  </a:lnTo>
                  <a:lnTo>
                    <a:pt x="226" y="92"/>
                  </a:lnTo>
                  <a:lnTo>
                    <a:pt x="129" y="92"/>
                  </a:lnTo>
                  <a:lnTo>
                    <a:pt x="36" y="93"/>
                  </a:lnTo>
                  <a:lnTo>
                    <a:pt x="36" y="93"/>
                  </a:lnTo>
                  <a:lnTo>
                    <a:pt x="31" y="95"/>
                  </a:lnTo>
                  <a:lnTo>
                    <a:pt x="26" y="96"/>
                  </a:lnTo>
                  <a:lnTo>
                    <a:pt x="23" y="98"/>
                  </a:lnTo>
                  <a:lnTo>
                    <a:pt x="20" y="100"/>
                  </a:lnTo>
                  <a:lnTo>
                    <a:pt x="18" y="103"/>
                  </a:lnTo>
                  <a:lnTo>
                    <a:pt x="16" y="106"/>
                  </a:lnTo>
                  <a:lnTo>
                    <a:pt x="14" y="114"/>
                  </a:lnTo>
                  <a:lnTo>
                    <a:pt x="12" y="114"/>
                  </a:lnTo>
                  <a:lnTo>
                    <a:pt x="12" y="114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14288" y="2273300"/>
              <a:ext cx="387350" cy="139700"/>
            </a:xfrm>
            <a:custGeom>
              <a:rect b="b" l="l" r="r" t="t"/>
              <a:pathLst>
                <a:path extrusionOk="0" h="264" w="734">
                  <a:moveTo>
                    <a:pt x="453" y="98"/>
                  </a:moveTo>
                  <a:lnTo>
                    <a:pt x="453" y="98"/>
                  </a:lnTo>
                  <a:lnTo>
                    <a:pt x="452" y="92"/>
                  </a:lnTo>
                  <a:lnTo>
                    <a:pt x="450" y="87"/>
                  </a:lnTo>
                  <a:lnTo>
                    <a:pt x="447" y="84"/>
                  </a:lnTo>
                  <a:lnTo>
                    <a:pt x="444" y="80"/>
                  </a:lnTo>
                  <a:lnTo>
                    <a:pt x="441" y="77"/>
                  </a:lnTo>
                  <a:lnTo>
                    <a:pt x="436" y="74"/>
                  </a:lnTo>
                  <a:lnTo>
                    <a:pt x="432" y="73"/>
                  </a:lnTo>
                  <a:lnTo>
                    <a:pt x="428" y="73"/>
                  </a:lnTo>
                  <a:lnTo>
                    <a:pt x="423" y="73"/>
                  </a:lnTo>
                  <a:lnTo>
                    <a:pt x="418" y="73"/>
                  </a:lnTo>
                  <a:lnTo>
                    <a:pt x="415" y="75"/>
                  </a:lnTo>
                  <a:lnTo>
                    <a:pt x="411" y="78"/>
                  </a:lnTo>
                  <a:lnTo>
                    <a:pt x="407" y="80"/>
                  </a:lnTo>
                  <a:lnTo>
                    <a:pt x="406" y="85"/>
                  </a:lnTo>
                  <a:lnTo>
                    <a:pt x="404" y="90"/>
                  </a:lnTo>
                  <a:lnTo>
                    <a:pt x="404" y="96"/>
                  </a:lnTo>
                  <a:lnTo>
                    <a:pt x="404" y="167"/>
                  </a:lnTo>
                  <a:lnTo>
                    <a:pt x="401" y="202"/>
                  </a:lnTo>
                  <a:lnTo>
                    <a:pt x="401" y="202"/>
                  </a:lnTo>
                  <a:lnTo>
                    <a:pt x="401" y="216"/>
                  </a:lnTo>
                  <a:lnTo>
                    <a:pt x="381" y="214"/>
                  </a:lnTo>
                  <a:lnTo>
                    <a:pt x="381" y="214"/>
                  </a:lnTo>
                  <a:lnTo>
                    <a:pt x="376" y="214"/>
                  </a:lnTo>
                  <a:lnTo>
                    <a:pt x="373" y="211"/>
                  </a:lnTo>
                  <a:lnTo>
                    <a:pt x="370" y="208"/>
                  </a:lnTo>
                  <a:lnTo>
                    <a:pt x="369" y="204"/>
                  </a:lnTo>
                  <a:lnTo>
                    <a:pt x="351" y="204"/>
                  </a:lnTo>
                  <a:lnTo>
                    <a:pt x="351" y="204"/>
                  </a:lnTo>
                  <a:lnTo>
                    <a:pt x="349" y="212"/>
                  </a:lnTo>
                  <a:lnTo>
                    <a:pt x="345" y="220"/>
                  </a:lnTo>
                  <a:lnTo>
                    <a:pt x="342" y="227"/>
                  </a:lnTo>
                  <a:lnTo>
                    <a:pt x="337" y="233"/>
                  </a:lnTo>
                  <a:lnTo>
                    <a:pt x="332" y="239"/>
                  </a:lnTo>
                  <a:lnTo>
                    <a:pt x="327" y="243"/>
                  </a:lnTo>
                  <a:lnTo>
                    <a:pt x="321" y="248"/>
                  </a:lnTo>
                  <a:lnTo>
                    <a:pt x="315" y="252"/>
                  </a:lnTo>
                  <a:lnTo>
                    <a:pt x="302" y="258"/>
                  </a:lnTo>
                  <a:lnTo>
                    <a:pt x="287" y="262"/>
                  </a:lnTo>
                  <a:lnTo>
                    <a:pt x="271" y="264"/>
                  </a:lnTo>
                  <a:lnTo>
                    <a:pt x="255" y="264"/>
                  </a:lnTo>
                  <a:lnTo>
                    <a:pt x="220" y="262"/>
                  </a:lnTo>
                  <a:lnTo>
                    <a:pt x="149" y="262"/>
                  </a:lnTo>
                  <a:lnTo>
                    <a:pt x="149" y="262"/>
                  </a:lnTo>
                  <a:lnTo>
                    <a:pt x="144" y="261"/>
                  </a:lnTo>
                  <a:lnTo>
                    <a:pt x="139" y="261"/>
                  </a:lnTo>
                  <a:lnTo>
                    <a:pt x="134" y="259"/>
                  </a:lnTo>
                  <a:lnTo>
                    <a:pt x="129" y="256"/>
                  </a:lnTo>
                  <a:lnTo>
                    <a:pt x="122" y="251"/>
                  </a:lnTo>
                  <a:lnTo>
                    <a:pt x="117" y="243"/>
                  </a:lnTo>
                  <a:lnTo>
                    <a:pt x="117" y="243"/>
                  </a:lnTo>
                  <a:lnTo>
                    <a:pt x="115" y="236"/>
                  </a:lnTo>
                  <a:lnTo>
                    <a:pt x="115" y="229"/>
                  </a:lnTo>
                  <a:lnTo>
                    <a:pt x="115" y="229"/>
                  </a:lnTo>
                  <a:lnTo>
                    <a:pt x="115" y="221"/>
                  </a:lnTo>
                  <a:lnTo>
                    <a:pt x="117" y="214"/>
                  </a:lnTo>
                  <a:lnTo>
                    <a:pt x="117" y="214"/>
                  </a:lnTo>
                  <a:lnTo>
                    <a:pt x="120" y="209"/>
                  </a:lnTo>
                  <a:lnTo>
                    <a:pt x="65" y="208"/>
                  </a:lnTo>
                  <a:lnTo>
                    <a:pt x="65" y="208"/>
                  </a:lnTo>
                  <a:lnTo>
                    <a:pt x="59" y="208"/>
                  </a:lnTo>
                  <a:lnTo>
                    <a:pt x="53" y="206"/>
                  </a:lnTo>
                  <a:lnTo>
                    <a:pt x="48" y="204"/>
                  </a:lnTo>
                  <a:lnTo>
                    <a:pt x="43" y="202"/>
                  </a:lnTo>
                  <a:lnTo>
                    <a:pt x="37" y="196"/>
                  </a:lnTo>
                  <a:lnTo>
                    <a:pt x="32" y="187"/>
                  </a:lnTo>
                  <a:lnTo>
                    <a:pt x="32" y="187"/>
                  </a:lnTo>
                  <a:lnTo>
                    <a:pt x="30" y="180"/>
                  </a:lnTo>
                  <a:lnTo>
                    <a:pt x="29" y="173"/>
                  </a:lnTo>
                  <a:lnTo>
                    <a:pt x="30" y="166"/>
                  </a:lnTo>
                  <a:lnTo>
                    <a:pt x="32" y="159"/>
                  </a:lnTo>
                  <a:lnTo>
                    <a:pt x="32" y="159"/>
                  </a:lnTo>
                  <a:lnTo>
                    <a:pt x="25" y="158"/>
                  </a:lnTo>
                  <a:lnTo>
                    <a:pt x="19" y="155"/>
                  </a:lnTo>
                  <a:lnTo>
                    <a:pt x="13" y="152"/>
                  </a:lnTo>
                  <a:lnTo>
                    <a:pt x="9" y="148"/>
                  </a:lnTo>
                  <a:lnTo>
                    <a:pt x="5" y="143"/>
                  </a:lnTo>
                  <a:lnTo>
                    <a:pt x="3" y="137"/>
                  </a:lnTo>
                  <a:lnTo>
                    <a:pt x="0" y="131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19"/>
                  </a:lnTo>
                  <a:lnTo>
                    <a:pt x="1" y="115"/>
                  </a:lnTo>
                  <a:lnTo>
                    <a:pt x="3" y="110"/>
                  </a:lnTo>
                  <a:lnTo>
                    <a:pt x="5" y="105"/>
                  </a:lnTo>
                  <a:lnTo>
                    <a:pt x="9" y="102"/>
                  </a:lnTo>
                  <a:lnTo>
                    <a:pt x="12" y="98"/>
                  </a:lnTo>
                  <a:lnTo>
                    <a:pt x="16" y="96"/>
                  </a:lnTo>
                  <a:lnTo>
                    <a:pt x="21" y="93"/>
                  </a:lnTo>
                  <a:lnTo>
                    <a:pt x="21" y="93"/>
                  </a:lnTo>
                  <a:lnTo>
                    <a:pt x="18" y="86"/>
                  </a:lnTo>
                  <a:lnTo>
                    <a:pt x="18" y="80"/>
                  </a:lnTo>
                  <a:lnTo>
                    <a:pt x="18" y="80"/>
                  </a:lnTo>
                  <a:lnTo>
                    <a:pt x="18" y="73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5" y="57"/>
                  </a:lnTo>
                  <a:lnTo>
                    <a:pt x="29" y="55"/>
                  </a:lnTo>
                  <a:lnTo>
                    <a:pt x="32" y="51"/>
                  </a:lnTo>
                  <a:lnTo>
                    <a:pt x="37" y="49"/>
                  </a:lnTo>
                  <a:lnTo>
                    <a:pt x="42" y="48"/>
                  </a:lnTo>
                  <a:lnTo>
                    <a:pt x="48" y="47"/>
                  </a:lnTo>
                  <a:lnTo>
                    <a:pt x="54" y="46"/>
                  </a:lnTo>
                  <a:lnTo>
                    <a:pt x="59" y="46"/>
                  </a:lnTo>
                  <a:lnTo>
                    <a:pt x="59" y="46"/>
                  </a:lnTo>
                  <a:lnTo>
                    <a:pt x="56" y="40"/>
                  </a:lnTo>
                  <a:lnTo>
                    <a:pt x="56" y="34"/>
                  </a:lnTo>
                  <a:lnTo>
                    <a:pt x="58" y="28"/>
                  </a:lnTo>
                  <a:lnTo>
                    <a:pt x="59" y="22"/>
                  </a:lnTo>
                  <a:lnTo>
                    <a:pt x="59" y="22"/>
                  </a:lnTo>
                  <a:lnTo>
                    <a:pt x="64" y="13"/>
                  </a:lnTo>
                  <a:lnTo>
                    <a:pt x="71" y="7"/>
                  </a:lnTo>
                  <a:lnTo>
                    <a:pt x="74" y="5"/>
                  </a:lnTo>
                  <a:lnTo>
                    <a:pt x="79" y="4"/>
                  </a:lnTo>
                  <a:lnTo>
                    <a:pt x="84" y="3"/>
                  </a:lnTo>
                  <a:lnTo>
                    <a:pt x="90" y="3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83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98" y="1"/>
                  </a:lnTo>
                  <a:lnTo>
                    <a:pt x="307" y="4"/>
                  </a:lnTo>
                  <a:lnTo>
                    <a:pt x="315" y="6"/>
                  </a:lnTo>
                  <a:lnTo>
                    <a:pt x="324" y="10"/>
                  </a:lnTo>
                  <a:lnTo>
                    <a:pt x="331" y="15"/>
                  </a:lnTo>
                  <a:lnTo>
                    <a:pt x="339" y="19"/>
                  </a:lnTo>
                  <a:lnTo>
                    <a:pt x="346" y="25"/>
                  </a:lnTo>
                  <a:lnTo>
                    <a:pt x="369" y="25"/>
                  </a:lnTo>
                  <a:lnTo>
                    <a:pt x="369" y="24"/>
                  </a:lnTo>
                  <a:lnTo>
                    <a:pt x="369" y="24"/>
                  </a:lnTo>
                  <a:lnTo>
                    <a:pt x="370" y="19"/>
                  </a:lnTo>
                  <a:lnTo>
                    <a:pt x="373" y="16"/>
                  </a:lnTo>
                  <a:lnTo>
                    <a:pt x="376" y="13"/>
                  </a:lnTo>
                  <a:lnTo>
                    <a:pt x="381" y="12"/>
                  </a:lnTo>
                  <a:lnTo>
                    <a:pt x="458" y="12"/>
                  </a:lnTo>
                  <a:lnTo>
                    <a:pt x="456" y="98"/>
                  </a:lnTo>
                  <a:lnTo>
                    <a:pt x="453" y="98"/>
                  </a:lnTo>
                  <a:lnTo>
                    <a:pt x="453" y="98"/>
                  </a:lnTo>
                  <a:close/>
                  <a:moveTo>
                    <a:pt x="195" y="91"/>
                  </a:moveTo>
                  <a:lnTo>
                    <a:pt x="195" y="91"/>
                  </a:lnTo>
                  <a:lnTo>
                    <a:pt x="200" y="91"/>
                  </a:lnTo>
                  <a:lnTo>
                    <a:pt x="203" y="94"/>
                  </a:lnTo>
                  <a:lnTo>
                    <a:pt x="206" y="98"/>
                  </a:lnTo>
                  <a:lnTo>
                    <a:pt x="207" y="103"/>
                  </a:lnTo>
                  <a:lnTo>
                    <a:pt x="207" y="103"/>
                  </a:lnTo>
                  <a:lnTo>
                    <a:pt x="206" y="106"/>
                  </a:lnTo>
                  <a:lnTo>
                    <a:pt x="203" y="111"/>
                  </a:lnTo>
                  <a:lnTo>
                    <a:pt x="200" y="113"/>
                  </a:lnTo>
                  <a:lnTo>
                    <a:pt x="19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0" y="115"/>
                  </a:lnTo>
                  <a:lnTo>
                    <a:pt x="27" y="117"/>
                  </a:lnTo>
                  <a:lnTo>
                    <a:pt x="24" y="119"/>
                  </a:lnTo>
                  <a:lnTo>
                    <a:pt x="23" y="124"/>
                  </a:lnTo>
                  <a:lnTo>
                    <a:pt x="23" y="124"/>
                  </a:lnTo>
                  <a:lnTo>
                    <a:pt x="24" y="129"/>
                  </a:lnTo>
                  <a:lnTo>
                    <a:pt x="27" y="131"/>
                  </a:lnTo>
                  <a:lnTo>
                    <a:pt x="30" y="134"/>
                  </a:lnTo>
                  <a:lnTo>
                    <a:pt x="35" y="135"/>
                  </a:lnTo>
                  <a:lnTo>
                    <a:pt x="200" y="137"/>
                  </a:lnTo>
                  <a:lnTo>
                    <a:pt x="200" y="137"/>
                  </a:lnTo>
                  <a:lnTo>
                    <a:pt x="203" y="138"/>
                  </a:lnTo>
                  <a:lnTo>
                    <a:pt x="208" y="141"/>
                  </a:lnTo>
                  <a:lnTo>
                    <a:pt x="210" y="144"/>
                  </a:lnTo>
                  <a:lnTo>
                    <a:pt x="210" y="148"/>
                  </a:lnTo>
                  <a:lnTo>
                    <a:pt x="210" y="148"/>
                  </a:lnTo>
                  <a:lnTo>
                    <a:pt x="210" y="153"/>
                  </a:lnTo>
                  <a:lnTo>
                    <a:pt x="208" y="158"/>
                  </a:lnTo>
                  <a:lnTo>
                    <a:pt x="204" y="160"/>
                  </a:lnTo>
                  <a:lnTo>
                    <a:pt x="200" y="161"/>
                  </a:lnTo>
                  <a:lnTo>
                    <a:pt x="65" y="164"/>
                  </a:lnTo>
                  <a:lnTo>
                    <a:pt x="65" y="164"/>
                  </a:lnTo>
                  <a:lnTo>
                    <a:pt x="60" y="164"/>
                  </a:lnTo>
                  <a:lnTo>
                    <a:pt x="56" y="166"/>
                  </a:lnTo>
                  <a:lnTo>
                    <a:pt x="54" y="169"/>
                  </a:lnTo>
                  <a:lnTo>
                    <a:pt x="53" y="174"/>
                  </a:lnTo>
                  <a:lnTo>
                    <a:pt x="53" y="174"/>
                  </a:lnTo>
                  <a:lnTo>
                    <a:pt x="54" y="178"/>
                  </a:lnTo>
                  <a:lnTo>
                    <a:pt x="56" y="181"/>
                  </a:lnTo>
                  <a:lnTo>
                    <a:pt x="60" y="184"/>
                  </a:lnTo>
                  <a:lnTo>
                    <a:pt x="65" y="184"/>
                  </a:lnTo>
                  <a:lnTo>
                    <a:pt x="215" y="186"/>
                  </a:lnTo>
                  <a:lnTo>
                    <a:pt x="221" y="186"/>
                  </a:lnTo>
                  <a:lnTo>
                    <a:pt x="221" y="186"/>
                  </a:lnTo>
                  <a:lnTo>
                    <a:pt x="222" y="186"/>
                  </a:lnTo>
                  <a:lnTo>
                    <a:pt x="257" y="187"/>
                  </a:lnTo>
                  <a:lnTo>
                    <a:pt x="257" y="187"/>
                  </a:lnTo>
                  <a:lnTo>
                    <a:pt x="262" y="189"/>
                  </a:lnTo>
                  <a:lnTo>
                    <a:pt x="265" y="191"/>
                  </a:lnTo>
                  <a:lnTo>
                    <a:pt x="268" y="195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66" y="204"/>
                  </a:lnTo>
                  <a:lnTo>
                    <a:pt x="264" y="208"/>
                  </a:lnTo>
                  <a:lnTo>
                    <a:pt x="261" y="210"/>
                  </a:lnTo>
                  <a:lnTo>
                    <a:pt x="256" y="211"/>
                  </a:lnTo>
                  <a:lnTo>
                    <a:pt x="215" y="210"/>
                  </a:lnTo>
                  <a:lnTo>
                    <a:pt x="153" y="214"/>
                  </a:lnTo>
                  <a:lnTo>
                    <a:pt x="153" y="214"/>
                  </a:lnTo>
                  <a:lnTo>
                    <a:pt x="148" y="215"/>
                  </a:lnTo>
                  <a:lnTo>
                    <a:pt x="145" y="216"/>
                  </a:lnTo>
                  <a:lnTo>
                    <a:pt x="141" y="220"/>
                  </a:lnTo>
                  <a:lnTo>
                    <a:pt x="139" y="223"/>
                  </a:lnTo>
                  <a:lnTo>
                    <a:pt x="139" y="223"/>
                  </a:lnTo>
                  <a:lnTo>
                    <a:pt x="138" y="229"/>
                  </a:lnTo>
                  <a:lnTo>
                    <a:pt x="138" y="229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40" y="235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9" y="239"/>
                  </a:lnTo>
                  <a:lnTo>
                    <a:pt x="220" y="239"/>
                  </a:lnTo>
                  <a:lnTo>
                    <a:pt x="220" y="239"/>
                  </a:lnTo>
                  <a:lnTo>
                    <a:pt x="221" y="239"/>
                  </a:lnTo>
                  <a:lnTo>
                    <a:pt x="256" y="241"/>
                  </a:lnTo>
                  <a:lnTo>
                    <a:pt x="256" y="241"/>
                  </a:lnTo>
                  <a:lnTo>
                    <a:pt x="270" y="241"/>
                  </a:lnTo>
                  <a:lnTo>
                    <a:pt x="282" y="239"/>
                  </a:lnTo>
                  <a:lnTo>
                    <a:pt x="294" y="236"/>
                  </a:lnTo>
                  <a:lnTo>
                    <a:pt x="305" y="231"/>
                  </a:lnTo>
                  <a:lnTo>
                    <a:pt x="313" y="224"/>
                  </a:lnTo>
                  <a:lnTo>
                    <a:pt x="320" y="216"/>
                  </a:lnTo>
                  <a:lnTo>
                    <a:pt x="326" y="204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331" y="186"/>
                  </a:lnTo>
                  <a:lnTo>
                    <a:pt x="333" y="184"/>
                  </a:lnTo>
                  <a:lnTo>
                    <a:pt x="337" y="181"/>
                  </a:lnTo>
                  <a:lnTo>
                    <a:pt x="342" y="180"/>
                  </a:lnTo>
                  <a:lnTo>
                    <a:pt x="369" y="180"/>
                  </a:lnTo>
                  <a:lnTo>
                    <a:pt x="369" y="49"/>
                  </a:lnTo>
                  <a:lnTo>
                    <a:pt x="342" y="49"/>
                  </a:lnTo>
                  <a:lnTo>
                    <a:pt x="342" y="49"/>
                  </a:lnTo>
                  <a:lnTo>
                    <a:pt x="337" y="48"/>
                  </a:lnTo>
                  <a:lnTo>
                    <a:pt x="333" y="46"/>
                  </a:lnTo>
                  <a:lnTo>
                    <a:pt x="333" y="46"/>
                  </a:lnTo>
                  <a:lnTo>
                    <a:pt x="327" y="41"/>
                  </a:lnTo>
                  <a:lnTo>
                    <a:pt x="321" y="36"/>
                  </a:lnTo>
                  <a:lnTo>
                    <a:pt x="315" y="32"/>
                  </a:lnTo>
                  <a:lnTo>
                    <a:pt x="308" y="29"/>
                  </a:lnTo>
                  <a:lnTo>
                    <a:pt x="301" y="26"/>
                  </a:lnTo>
                  <a:lnTo>
                    <a:pt x="294" y="25"/>
                  </a:lnTo>
                  <a:lnTo>
                    <a:pt x="287" y="24"/>
                  </a:lnTo>
                  <a:lnTo>
                    <a:pt x="280" y="23"/>
                  </a:lnTo>
                  <a:lnTo>
                    <a:pt x="183" y="23"/>
                  </a:lnTo>
                  <a:lnTo>
                    <a:pt x="91" y="25"/>
                  </a:lnTo>
                  <a:lnTo>
                    <a:pt x="91" y="25"/>
                  </a:lnTo>
                  <a:lnTo>
                    <a:pt x="86" y="26"/>
                  </a:lnTo>
                  <a:lnTo>
                    <a:pt x="83" y="28"/>
                  </a:lnTo>
                  <a:lnTo>
                    <a:pt x="80" y="31"/>
                  </a:lnTo>
                  <a:lnTo>
                    <a:pt x="80" y="35"/>
                  </a:lnTo>
                  <a:lnTo>
                    <a:pt x="80" y="35"/>
                  </a:lnTo>
                  <a:lnTo>
                    <a:pt x="80" y="38"/>
                  </a:lnTo>
                  <a:lnTo>
                    <a:pt x="83" y="42"/>
                  </a:lnTo>
                  <a:lnTo>
                    <a:pt x="86" y="43"/>
                  </a:lnTo>
                  <a:lnTo>
                    <a:pt x="90" y="43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204" y="47"/>
                  </a:lnTo>
                  <a:lnTo>
                    <a:pt x="208" y="49"/>
                  </a:lnTo>
                  <a:lnTo>
                    <a:pt x="210" y="53"/>
                  </a:lnTo>
                  <a:lnTo>
                    <a:pt x="210" y="57"/>
                  </a:lnTo>
                  <a:lnTo>
                    <a:pt x="210" y="57"/>
                  </a:lnTo>
                  <a:lnTo>
                    <a:pt x="210" y="61"/>
                  </a:lnTo>
                  <a:lnTo>
                    <a:pt x="208" y="66"/>
                  </a:lnTo>
                  <a:lnTo>
                    <a:pt x="203" y="68"/>
                  </a:lnTo>
                  <a:lnTo>
                    <a:pt x="200" y="69"/>
                  </a:lnTo>
                  <a:lnTo>
                    <a:pt x="54" y="69"/>
                  </a:lnTo>
                  <a:lnTo>
                    <a:pt x="54" y="69"/>
                  </a:lnTo>
                  <a:lnTo>
                    <a:pt x="49" y="71"/>
                  </a:lnTo>
                  <a:lnTo>
                    <a:pt x="46" y="72"/>
                  </a:lnTo>
                  <a:lnTo>
                    <a:pt x="42" y="75"/>
                  </a:lnTo>
                  <a:lnTo>
                    <a:pt x="42" y="80"/>
                  </a:lnTo>
                  <a:lnTo>
                    <a:pt x="42" y="80"/>
                  </a:lnTo>
                  <a:lnTo>
                    <a:pt x="42" y="85"/>
                  </a:lnTo>
                  <a:lnTo>
                    <a:pt x="46" y="87"/>
                  </a:lnTo>
                  <a:lnTo>
                    <a:pt x="49" y="90"/>
                  </a:lnTo>
                  <a:lnTo>
                    <a:pt x="54" y="91"/>
                  </a:lnTo>
                  <a:lnTo>
                    <a:pt x="195" y="91"/>
                  </a:lnTo>
                  <a:lnTo>
                    <a:pt x="195" y="91"/>
                  </a:lnTo>
                  <a:close/>
                  <a:moveTo>
                    <a:pt x="621" y="12"/>
                  </a:moveTo>
                  <a:lnTo>
                    <a:pt x="713" y="12"/>
                  </a:lnTo>
                  <a:lnTo>
                    <a:pt x="713" y="12"/>
                  </a:lnTo>
                  <a:lnTo>
                    <a:pt x="714" y="13"/>
                  </a:lnTo>
                  <a:lnTo>
                    <a:pt x="717" y="15"/>
                  </a:lnTo>
                  <a:lnTo>
                    <a:pt x="720" y="20"/>
                  </a:lnTo>
                  <a:lnTo>
                    <a:pt x="724" y="31"/>
                  </a:lnTo>
                  <a:lnTo>
                    <a:pt x="727" y="44"/>
                  </a:lnTo>
                  <a:lnTo>
                    <a:pt x="730" y="59"/>
                  </a:lnTo>
                  <a:lnTo>
                    <a:pt x="732" y="77"/>
                  </a:lnTo>
                  <a:lnTo>
                    <a:pt x="733" y="94"/>
                  </a:lnTo>
                  <a:lnTo>
                    <a:pt x="734" y="113"/>
                  </a:lnTo>
                  <a:lnTo>
                    <a:pt x="734" y="113"/>
                  </a:lnTo>
                  <a:lnTo>
                    <a:pt x="733" y="134"/>
                  </a:lnTo>
                  <a:lnTo>
                    <a:pt x="732" y="155"/>
                  </a:lnTo>
                  <a:lnTo>
                    <a:pt x="730" y="177"/>
                  </a:lnTo>
                  <a:lnTo>
                    <a:pt x="727" y="197"/>
                  </a:lnTo>
                  <a:lnTo>
                    <a:pt x="724" y="216"/>
                  </a:lnTo>
                  <a:lnTo>
                    <a:pt x="720" y="230"/>
                  </a:lnTo>
                  <a:lnTo>
                    <a:pt x="717" y="240"/>
                  </a:lnTo>
                  <a:lnTo>
                    <a:pt x="714" y="242"/>
                  </a:lnTo>
                  <a:lnTo>
                    <a:pt x="713" y="243"/>
                  </a:lnTo>
                  <a:lnTo>
                    <a:pt x="643" y="237"/>
                  </a:lnTo>
                  <a:lnTo>
                    <a:pt x="643" y="237"/>
                  </a:lnTo>
                  <a:lnTo>
                    <a:pt x="643" y="225"/>
                  </a:lnTo>
                  <a:lnTo>
                    <a:pt x="643" y="129"/>
                  </a:lnTo>
                  <a:lnTo>
                    <a:pt x="640" y="36"/>
                  </a:lnTo>
                  <a:lnTo>
                    <a:pt x="640" y="36"/>
                  </a:lnTo>
                  <a:lnTo>
                    <a:pt x="640" y="31"/>
                  </a:lnTo>
                  <a:lnTo>
                    <a:pt x="639" y="26"/>
                  </a:lnTo>
                  <a:lnTo>
                    <a:pt x="637" y="23"/>
                  </a:lnTo>
                  <a:lnTo>
                    <a:pt x="634" y="20"/>
                  </a:lnTo>
                  <a:lnTo>
                    <a:pt x="631" y="18"/>
                  </a:lnTo>
                  <a:lnTo>
                    <a:pt x="628" y="16"/>
                  </a:lnTo>
                  <a:lnTo>
                    <a:pt x="621" y="15"/>
                  </a:lnTo>
                  <a:lnTo>
                    <a:pt x="621" y="12"/>
                  </a:lnTo>
                  <a:lnTo>
                    <a:pt x="62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19075" y="2244725"/>
              <a:ext cx="141288" cy="388938"/>
            </a:xfrm>
            <a:custGeom>
              <a:rect b="b" l="l" r="r" t="t"/>
              <a:pathLst>
                <a:path extrusionOk="0" h="735" w="266">
                  <a:moveTo>
                    <a:pt x="168" y="453"/>
                  </a:moveTo>
                  <a:lnTo>
                    <a:pt x="168" y="453"/>
                  </a:lnTo>
                  <a:lnTo>
                    <a:pt x="172" y="452"/>
                  </a:lnTo>
                  <a:lnTo>
                    <a:pt x="177" y="451"/>
                  </a:lnTo>
                  <a:lnTo>
                    <a:pt x="182" y="447"/>
                  </a:lnTo>
                  <a:lnTo>
                    <a:pt x="186" y="445"/>
                  </a:lnTo>
                  <a:lnTo>
                    <a:pt x="189" y="441"/>
                  </a:lnTo>
                  <a:lnTo>
                    <a:pt x="190" y="437"/>
                  </a:lnTo>
                  <a:lnTo>
                    <a:pt x="193" y="432"/>
                  </a:lnTo>
                  <a:lnTo>
                    <a:pt x="193" y="428"/>
                  </a:lnTo>
                  <a:lnTo>
                    <a:pt x="193" y="424"/>
                  </a:lnTo>
                  <a:lnTo>
                    <a:pt x="193" y="419"/>
                  </a:lnTo>
                  <a:lnTo>
                    <a:pt x="190" y="415"/>
                  </a:lnTo>
                  <a:lnTo>
                    <a:pt x="188" y="412"/>
                  </a:lnTo>
                  <a:lnTo>
                    <a:pt x="184" y="408"/>
                  </a:lnTo>
                  <a:lnTo>
                    <a:pt x="181" y="406"/>
                  </a:lnTo>
                  <a:lnTo>
                    <a:pt x="176" y="404"/>
                  </a:lnTo>
                  <a:lnTo>
                    <a:pt x="170" y="404"/>
                  </a:lnTo>
                  <a:lnTo>
                    <a:pt x="98" y="403"/>
                  </a:lnTo>
                  <a:lnTo>
                    <a:pt x="64" y="402"/>
                  </a:lnTo>
                  <a:lnTo>
                    <a:pt x="64" y="402"/>
                  </a:lnTo>
                  <a:lnTo>
                    <a:pt x="49" y="402"/>
                  </a:lnTo>
                  <a:lnTo>
                    <a:pt x="52" y="382"/>
                  </a:lnTo>
                  <a:lnTo>
                    <a:pt x="52" y="382"/>
                  </a:lnTo>
                  <a:lnTo>
                    <a:pt x="52" y="377"/>
                  </a:lnTo>
                  <a:lnTo>
                    <a:pt x="54" y="373"/>
                  </a:lnTo>
                  <a:lnTo>
                    <a:pt x="58" y="371"/>
                  </a:lnTo>
                  <a:lnTo>
                    <a:pt x="61" y="370"/>
                  </a:lnTo>
                  <a:lnTo>
                    <a:pt x="61" y="352"/>
                  </a:lnTo>
                  <a:lnTo>
                    <a:pt x="61" y="352"/>
                  </a:lnTo>
                  <a:lnTo>
                    <a:pt x="53" y="350"/>
                  </a:lnTo>
                  <a:lnTo>
                    <a:pt x="45" y="346"/>
                  </a:lnTo>
                  <a:lnTo>
                    <a:pt x="39" y="342"/>
                  </a:lnTo>
                  <a:lnTo>
                    <a:pt x="32" y="338"/>
                  </a:lnTo>
                  <a:lnTo>
                    <a:pt x="27" y="333"/>
                  </a:lnTo>
                  <a:lnTo>
                    <a:pt x="21" y="328"/>
                  </a:lnTo>
                  <a:lnTo>
                    <a:pt x="17" y="322"/>
                  </a:lnTo>
                  <a:lnTo>
                    <a:pt x="12" y="316"/>
                  </a:lnTo>
                  <a:lnTo>
                    <a:pt x="6" y="303"/>
                  </a:lnTo>
                  <a:lnTo>
                    <a:pt x="3" y="288"/>
                  </a:lnTo>
                  <a:lnTo>
                    <a:pt x="0" y="272"/>
                  </a:lnTo>
                  <a:lnTo>
                    <a:pt x="0" y="255"/>
                  </a:lnTo>
                  <a:lnTo>
                    <a:pt x="3" y="221"/>
                  </a:lnTo>
                  <a:lnTo>
                    <a:pt x="3" y="151"/>
                  </a:lnTo>
                  <a:lnTo>
                    <a:pt x="3" y="151"/>
                  </a:lnTo>
                  <a:lnTo>
                    <a:pt x="3" y="145"/>
                  </a:lnTo>
                  <a:lnTo>
                    <a:pt x="4" y="139"/>
                  </a:lnTo>
                  <a:lnTo>
                    <a:pt x="6" y="135"/>
                  </a:lnTo>
                  <a:lnTo>
                    <a:pt x="8" y="130"/>
                  </a:lnTo>
                  <a:lnTo>
                    <a:pt x="14" y="123"/>
                  </a:lnTo>
                  <a:lnTo>
                    <a:pt x="22" y="118"/>
                  </a:lnTo>
                  <a:lnTo>
                    <a:pt x="22" y="118"/>
                  </a:lnTo>
                  <a:lnTo>
                    <a:pt x="29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45" y="116"/>
                  </a:lnTo>
                  <a:lnTo>
                    <a:pt x="52" y="118"/>
                  </a:lnTo>
                  <a:lnTo>
                    <a:pt x="52" y="118"/>
                  </a:lnTo>
                  <a:lnTo>
                    <a:pt x="57" y="121"/>
                  </a:lnTo>
                  <a:lnTo>
                    <a:pt x="58" y="66"/>
                  </a:lnTo>
                  <a:lnTo>
                    <a:pt x="58" y="66"/>
                  </a:lnTo>
                  <a:lnTo>
                    <a:pt x="58" y="60"/>
                  </a:lnTo>
                  <a:lnTo>
                    <a:pt x="59" y="54"/>
                  </a:lnTo>
                  <a:lnTo>
                    <a:pt x="61" y="49"/>
                  </a:lnTo>
                  <a:lnTo>
                    <a:pt x="64" y="44"/>
                  </a:lnTo>
                  <a:lnTo>
                    <a:pt x="70" y="39"/>
                  </a:lnTo>
                  <a:lnTo>
                    <a:pt x="77" y="34"/>
                  </a:lnTo>
                  <a:lnTo>
                    <a:pt x="77" y="34"/>
                  </a:lnTo>
                  <a:lnTo>
                    <a:pt x="84" y="31"/>
                  </a:lnTo>
                  <a:lnTo>
                    <a:pt x="92" y="30"/>
                  </a:lnTo>
                  <a:lnTo>
                    <a:pt x="100" y="31"/>
                  </a:lnTo>
                  <a:lnTo>
                    <a:pt x="107" y="34"/>
                  </a:lnTo>
                  <a:lnTo>
                    <a:pt x="107" y="34"/>
                  </a:lnTo>
                  <a:lnTo>
                    <a:pt x="108" y="27"/>
                  </a:lnTo>
                  <a:lnTo>
                    <a:pt x="110" y="21"/>
                  </a:lnTo>
                  <a:lnTo>
                    <a:pt x="114" y="15"/>
                  </a:lnTo>
                  <a:lnTo>
                    <a:pt x="117" y="10"/>
                  </a:lnTo>
                  <a:lnTo>
                    <a:pt x="122" y="6"/>
                  </a:lnTo>
                  <a:lnTo>
                    <a:pt x="128" y="4"/>
                  </a:lnTo>
                  <a:lnTo>
                    <a:pt x="134" y="2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6" y="2"/>
                  </a:lnTo>
                  <a:lnTo>
                    <a:pt x="151" y="3"/>
                  </a:lnTo>
                  <a:lnTo>
                    <a:pt x="156" y="4"/>
                  </a:lnTo>
                  <a:lnTo>
                    <a:pt x="160" y="6"/>
                  </a:lnTo>
                  <a:lnTo>
                    <a:pt x="164" y="10"/>
                  </a:lnTo>
                  <a:lnTo>
                    <a:pt x="168" y="14"/>
                  </a:lnTo>
                  <a:lnTo>
                    <a:pt x="170" y="17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8" y="19"/>
                  </a:lnTo>
                  <a:lnTo>
                    <a:pt x="186" y="19"/>
                  </a:lnTo>
                  <a:lnTo>
                    <a:pt x="186" y="19"/>
                  </a:lnTo>
                  <a:lnTo>
                    <a:pt x="193" y="19"/>
                  </a:lnTo>
                  <a:lnTo>
                    <a:pt x="200" y="22"/>
                  </a:lnTo>
                  <a:lnTo>
                    <a:pt x="200" y="22"/>
                  </a:lnTo>
                  <a:lnTo>
                    <a:pt x="207" y="27"/>
                  </a:lnTo>
                  <a:lnTo>
                    <a:pt x="211" y="30"/>
                  </a:lnTo>
                  <a:lnTo>
                    <a:pt x="214" y="34"/>
                  </a:lnTo>
                  <a:lnTo>
                    <a:pt x="217" y="39"/>
                  </a:lnTo>
                  <a:lnTo>
                    <a:pt x="218" y="43"/>
                  </a:lnTo>
                  <a:lnTo>
                    <a:pt x="219" y="48"/>
                  </a:lnTo>
                  <a:lnTo>
                    <a:pt x="219" y="54"/>
                  </a:lnTo>
                  <a:lnTo>
                    <a:pt x="219" y="60"/>
                  </a:lnTo>
                  <a:lnTo>
                    <a:pt x="219" y="60"/>
                  </a:lnTo>
                  <a:lnTo>
                    <a:pt x="226" y="58"/>
                  </a:lnTo>
                  <a:lnTo>
                    <a:pt x="232" y="58"/>
                  </a:lnTo>
                  <a:lnTo>
                    <a:pt x="238" y="59"/>
                  </a:lnTo>
                  <a:lnTo>
                    <a:pt x="244" y="60"/>
                  </a:lnTo>
                  <a:lnTo>
                    <a:pt x="244" y="60"/>
                  </a:lnTo>
                  <a:lnTo>
                    <a:pt x="251" y="65"/>
                  </a:lnTo>
                  <a:lnTo>
                    <a:pt x="257" y="72"/>
                  </a:lnTo>
                  <a:lnTo>
                    <a:pt x="260" y="75"/>
                  </a:lnTo>
                  <a:lnTo>
                    <a:pt x="262" y="80"/>
                  </a:lnTo>
                  <a:lnTo>
                    <a:pt x="263" y="85"/>
                  </a:lnTo>
                  <a:lnTo>
                    <a:pt x="263" y="91"/>
                  </a:lnTo>
                  <a:lnTo>
                    <a:pt x="266" y="183"/>
                  </a:lnTo>
                  <a:lnTo>
                    <a:pt x="266" y="183"/>
                  </a:lnTo>
                  <a:lnTo>
                    <a:pt x="266" y="184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6" y="290"/>
                  </a:lnTo>
                  <a:lnTo>
                    <a:pt x="264" y="298"/>
                  </a:lnTo>
                  <a:lnTo>
                    <a:pt x="262" y="308"/>
                  </a:lnTo>
                  <a:lnTo>
                    <a:pt x="260" y="316"/>
                  </a:lnTo>
                  <a:lnTo>
                    <a:pt x="256" y="325"/>
                  </a:lnTo>
                  <a:lnTo>
                    <a:pt x="251" y="332"/>
                  </a:lnTo>
                  <a:lnTo>
                    <a:pt x="246" y="340"/>
                  </a:lnTo>
                  <a:lnTo>
                    <a:pt x="240" y="347"/>
                  </a:lnTo>
                  <a:lnTo>
                    <a:pt x="240" y="370"/>
                  </a:lnTo>
                  <a:lnTo>
                    <a:pt x="242" y="370"/>
                  </a:lnTo>
                  <a:lnTo>
                    <a:pt x="242" y="370"/>
                  </a:lnTo>
                  <a:lnTo>
                    <a:pt x="246" y="371"/>
                  </a:lnTo>
                  <a:lnTo>
                    <a:pt x="250" y="373"/>
                  </a:lnTo>
                  <a:lnTo>
                    <a:pt x="252" y="377"/>
                  </a:lnTo>
                  <a:lnTo>
                    <a:pt x="254" y="382"/>
                  </a:lnTo>
                  <a:lnTo>
                    <a:pt x="254" y="458"/>
                  </a:lnTo>
                  <a:lnTo>
                    <a:pt x="168" y="457"/>
                  </a:lnTo>
                  <a:lnTo>
                    <a:pt x="168" y="453"/>
                  </a:lnTo>
                  <a:lnTo>
                    <a:pt x="168" y="453"/>
                  </a:lnTo>
                  <a:close/>
                  <a:moveTo>
                    <a:pt x="175" y="196"/>
                  </a:moveTo>
                  <a:lnTo>
                    <a:pt x="175" y="196"/>
                  </a:lnTo>
                  <a:lnTo>
                    <a:pt x="174" y="201"/>
                  </a:lnTo>
                  <a:lnTo>
                    <a:pt x="171" y="204"/>
                  </a:lnTo>
                  <a:lnTo>
                    <a:pt x="168" y="207"/>
                  </a:lnTo>
                  <a:lnTo>
                    <a:pt x="163" y="208"/>
                  </a:lnTo>
                  <a:lnTo>
                    <a:pt x="163" y="208"/>
                  </a:lnTo>
                  <a:lnTo>
                    <a:pt x="158" y="207"/>
                  </a:lnTo>
                  <a:lnTo>
                    <a:pt x="154" y="204"/>
                  </a:lnTo>
                  <a:lnTo>
                    <a:pt x="152" y="201"/>
                  </a:lnTo>
                  <a:lnTo>
                    <a:pt x="151" y="196"/>
                  </a:lnTo>
                  <a:lnTo>
                    <a:pt x="151" y="36"/>
                  </a:lnTo>
                  <a:lnTo>
                    <a:pt x="151" y="36"/>
                  </a:lnTo>
                  <a:lnTo>
                    <a:pt x="151" y="31"/>
                  </a:lnTo>
                  <a:lnTo>
                    <a:pt x="149" y="28"/>
                  </a:lnTo>
                  <a:lnTo>
                    <a:pt x="146" y="25"/>
                  </a:lnTo>
                  <a:lnTo>
                    <a:pt x="141" y="24"/>
                  </a:lnTo>
                  <a:lnTo>
                    <a:pt x="141" y="24"/>
                  </a:lnTo>
                  <a:lnTo>
                    <a:pt x="137" y="25"/>
                  </a:lnTo>
                  <a:lnTo>
                    <a:pt x="133" y="28"/>
                  </a:lnTo>
                  <a:lnTo>
                    <a:pt x="132" y="31"/>
                  </a:lnTo>
                  <a:lnTo>
                    <a:pt x="131" y="36"/>
                  </a:lnTo>
                  <a:lnTo>
                    <a:pt x="128" y="201"/>
                  </a:lnTo>
                  <a:lnTo>
                    <a:pt x="128" y="201"/>
                  </a:lnTo>
                  <a:lnTo>
                    <a:pt x="127" y="204"/>
                  </a:lnTo>
                  <a:lnTo>
                    <a:pt x="125" y="208"/>
                  </a:lnTo>
                  <a:lnTo>
                    <a:pt x="121" y="211"/>
                  </a:lnTo>
                  <a:lnTo>
                    <a:pt x="116" y="211"/>
                  </a:lnTo>
                  <a:lnTo>
                    <a:pt x="116" y="211"/>
                  </a:lnTo>
                  <a:lnTo>
                    <a:pt x="111" y="211"/>
                  </a:lnTo>
                  <a:lnTo>
                    <a:pt x="108" y="209"/>
                  </a:lnTo>
                  <a:lnTo>
                    <a:pt x="106" y="205"/>
                  </a:lnTo>
                  <a:lnTo>
                    <a:pt x="104" y="201"/>
                  </a:lnTo>
                  <a:lnTo>
                    <a:pt x="102" y="66"/>
                  </a:lnTo>
                  <a:lnTo>
                    <a:pt x="102" y="66"/>
                  </a:lnTo>
                  <a:lnTo>
                    <a:pt x="101" y="61"/>
                  </a:lnTo>
                  <a:lnTo>
                    <a:pt x="100" y="58"/>
                  </a:lnTo>
                  <a:lnTo>
                    <a:pt x="96" y="55"/>
                  </a:lnTo>
                  <a:lnTo>
                    <a:pt x="91" y="54"/>
                  </a:lnTo>
                  <a:lnTo>
                    <a:pt x="91" y="54"/>
                  </a:lnTo>
                  <a:lnTo>
                    <a:pt x="86" y="55"/>
                  </a:lnTo>
                  <a:lnTo>
                    <a:pt x="84" y="58"/>
                  </a:lnTo>
                  <a:lnTo>
                    <a:pt x="82" y="61"/>
                  </a:lnTo>
                  <a:lnTo>
                    <a:pt x="80" y="66"/>
                  </a:lnTo>
                  <a:lnTo>
                    <a:pt x="78" y="215"/>
                  </a:lnTo>
                  <a:lnTo>
                    <a:pt x="79" y="222"/>
                  </a:lnTo>
                  <a:lnTo>
                    <a:pt x="79" y="222"/>
                  </a:lnTo>
                  <a:lnTo>
                    <a:pt x="79" y="223"/>
                  </a:lnTo>
                  <a:lnTo>
                    <a:pt x="78" y="258"/>
                  </a:lnTo>
                  <a:lnTo>
                    <a:pt x="78" y="258"/>
                  </a:lnTo>
                  <a:lnTo>
                    <a:pt x="77" y="261"/>
                  </a:lnTo>
                  <a:lnTo>
                    <a:pt x="74" y="266"/>
                  </a:lnTo>
                  <a:lnTo>
                    <a:pt x="71" y="269"/>
                  </a:lnTo>
                  <a:lnTo>
                    <a:pt x="66" y="269"/>
                  </a:lnTo>
                  <a:lnTo>
                    <a:pt x="66" y="269"/>
                  </a:lnTo>
                  <a:lnTo>
                    <a:pt x="61" y="267"/>
                  </a:lnTo>
                  <a:lnTo>
                    <a:pt x="58" y="265"/>
                  </a:lnTo>
                  <a:lnTo>
                    <a:pt x="55" y="261"/>
                  </a:lnTo>
                  <a:lnTo>
                    <a:pt x="54" y="257"/>
                  </a:lnTo>
                  <a:lnTo>
                    <a:pt x="55" y="216"/>
                  </a:lnTo>
                  <a:lnTo>
                    <a:pt x="52" y="154"/>
                  </a:lnTo>
                  <a:lnTo>
                    <a:pt x="52" y="154"/>
                  </a:lnTo>
                  <a:lnTo>
                    <a:pt x="51" y="149"/>
                  </a:lnTo>
                  <a:lnTo>
                    <a:pt x="48" y="146"/>
                  </a:lnTo>
                  <a:lnTo>
                    <a:pt x="46" y="142"/>
                  </a:lnTo>
                  <a:lnTo>
                    <a:pt x="42" y="140"/>
                  </a:lnTo>
                  <a:lnTo>
                    <a:pt x="42" y="140"/>
                  </a:lnTo>
                  <a:lnTo>
                    <a:pt x="36" y="139"/>
                  </a:lnTo>
                  <a:lnTo>
                    <a:pt x="36" y="139"/>
                  </a:lnTo>
                  <a:lnTo>
                    <a:pt x="32" y="140"/>
                  </a:lnTo>
                  <a:lnTo>
                    <a:pt x="32" y="140"/>
                  </a:lnTo>
                  <a:lnTo>
                    <a:pt x="29" y="141"/>
                  </a:lnTo>
                  <a:lnTo>
                    <a:pt x="28" y="143"/>
                  </a:lnTo>
                  <a:lnTo>
                    <a:pt x="27" y="147"/>
                  </a:lnTo>
                  <a:lnTo>
                    <a:pt x="27" y="151"/>
                  </a:lnTo>
                  <a:lnTo>
                    <a:pt x="26" y="221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4" y="257"/>
                  </a:lnTo>
                  <a:lnTo>
                    <a:pt x="24" y="257"/>
                  </a:lnTo>
                  <a:lnTo>
                    <a:pt x="24" y="271"/>
                  </a:lnTo>
                  <a:lnTo>
                    <a:pt x="26" y="283"/>
                  </a:lnTo>
                  <a:lnTo>
                    <a:pt x="29" y="295"/>
                  </a:lnTo>
                  <a:lnTo>
                    <a:pt x="34" y="306"/>
                  </a:lnTo>
                  <a:lnTo>
                    <a:pt x="41" y="314"/>
                  </a:lnTo>
                  <a:lnTo>
                    <a:pt x="49" y="321"/>
                  </a:lnTo>
                  <a:lnTo>
                    <a:pt x="60" y="327"/>
                  </a:lnTo>
                  <a:lnTo>
                    <a:pt x="74" y="331"/>
                  </a:lnTo>
                  <a:lnTo>
                    <a:pt x="74" y="331"/>
                  </a:lnTo>
                  <a:lnTo>
                    <a:pt x="78" y="332"/>
                  </a:lnTo>
                  <a:lnTo>
                    <a:pt x="82" y="334"/>
                  </a:lnTo>
                  <a:lnTo>
                    <a:pt x="84" y="338"/>
                  </a:lnTo>
                  <a:lnTo>
                    <a:pt x="85" y="342"/>
                  </a:lnTo>
                  <a:lnTo>
                    <a:pt x="85" y="370"/>
                  </a:lnTo>
                  <a:lnTo>
                    <a:pt x="217" y="370"/>
                  </a:lnTo>
                  <a:lnTo>
                    <a:pt x="217" y="342"/>
                  </a:lnTo>
                  <a:lnTo>
                    <a:pt x="217" y="342"/>
                  </a:lnTo>
                  <a:lnTo>
                    <a:pt x="217" y="338"/>
                  </a:lnTo>
                  <a:lnTo>
                    <a:pt x="220" y="334"/>
                  </a:lnTo>
                  <a:lnTo>
                    <a:pt x="220" y="334"/>
                  </a:lnTo>
                  <a:lnTo>
                    <a:pt x="225" y="328"/>
                  </a:lnTo>
                  <a:lnTo>
                    <a:pt x="230" y="322"/>
                  </a:lnTo>
                  <a:lnTo>
                    <a:pt x="233" y="316"/>
                  </a:lnTo>
                  <a:lnTo>
                    <a:pt x="237" y="309"/>
                  </a:lnTo>
                  <a:lnTo>
                    <a:pt x="239" y="302"/>
                  </a:lnTo>
                  <a:lnTo>
                    <a:pt x="240" y="295"/>
                  </a:lnTo>
                  <a:lnTo>
                    <a:pt x="242" y="288"/>
                  </a:lnTo>
                  <a:lnTo>
                    <a:pt x="242" y="280"/>
                  </a:lnTo>
                  <a:lnTo>
                    <a:pt x="242" y="184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87"/>
                  </a:lnTo>
                  <a:lnTo>
                    <a:pt x="237" y="84"/>
                  </a:lnTo>
                  <a:lnTo>
                    <a:pt x="234" y="81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27" y="81"/>
                  </a:lnTo>
                  <a:lnTo>
                    <a:pt x="224" y="84"/>
                  </a:lnTo>
                  <a:lnTo>
                    <a:pt x="223" y="87"/>
                  </a:lnTo>
                  <a:lnTo>
                    <a:pt x="221" y="91"/>
                  </a:lnTo>
                  <a:lnTo>
                    <a:pt x="220" y="201"/>
                  </a:lnTo>
                  <a:lnTo>
                    <a:pt x="220" y="201"/>
                  </a:lnTo>
                  <a:lnTo>
                    <a:pt x="219" y="204"/>
                  </a:lnTo>
                  <a:lnTo>
                    <a:pt x="217" y="209"/>
                  </a:lnTo>
                  <a:lnTo>
                    <a:pt x="213" y="211"/>
                  </a:lnTo>
                  <a:lnTo>
                    <a:pt x="208" y="211"/>
                  </a:lnTo>
                  <a:lnTo>
                    <a:pt x="208" y="211"/>
                  </a:lnTo>
                  <a:lnTo>
                    <a:pt x="203" y="211"/>
                  </a:lnTo>
                  <a:lnTo>
                    <a:pt x="200" y="209"/>
                  </a:lnTo>
                  <a:lnTo>
                    <a:pt x="197" y="204"/>
                  </a:lnTo>
                  <a:lnTo>
                    <a:pt x="196" y="201"/>
                  </a:lnTo>
                  <a:lnTo>
                    <a:pt x="196" y="55"/>
                  </a:lnTo>
                  <a:lnTo>
                    <a:pt x="196" y="55"/>
                  </a:lnTo>
                  <a:lnTo>
                    <a:pt x="195" y="50"/>
                  </a:lnTo>
                  <a:lnTo>
                    <a:pt x="193" y="47"/>
                  </a:lnTo>
                  <a:lnTo>
                    <a:pt x="190" y="43"/>
                  </a:lnTo>
                  <a:lnTo>
                    <a:pt x="186" y="43"/>
                  </a:lnTo>
                  <a:lnTo>
                    <a:pt x="186" y="43"/>
                  </a:lnTo>
                  <a:lnTo>
                    <a:pt x="181" y="43"/>
                  </a:lnTo>
                  <a:lnTo>
                    <a:pt x="177" y="46"/>
                  </a:lnTo>
                  <a:lnTo>
                    <a:pt x="176" y="50"/>
                  </a:lnTo>
                  <a:lnTo>
                    <a:pt x="175" y="55"/>
                  </a:lnTo>
                  <a:lnTo>
                    <a:pt x="175" y="196"/>
                  </a:lnTo>
                  <a:lnTo>
                    <a:pt x="175" y="196"/>
                  </a:lnTo>
                  <a:close/>
                  <a:moveTo>
                    <a:pt x="254" y="621"/>
                  </a:moveTo>
                  <a:lnTo>
                    <a:pt x="254" y="712"/>
                  </a:lnTo>
                  <a:lnTo>
                    <a:pt x="254" y="712"/>
                  </a:lnTo>
                  <a:lnTo>
                    <a:pt x="252" y="714"/>
                  </a:lnTo>
                  <a:lnTo>
                    <a:pt x="251" y="717"/>
                  </a:lnTo>
                  <a:lnTo>
                    <a:pt x="244" y="720"/>
                  </a:lnTo>
                  <a:lnTo>
                    <a:pt x="234" y="724"/>
                  </a:lnTo>
                  <a:lnTo>
                    <a:pt x="221" y="727"/>
                  </a:lnTo>
                  <a:lnTo>
                    <a:pt x="206" y="730"/>
                  </a:lnTo>
                  <a:lnTo>
                    <a:pt x="189" y="732"/>
                  </a:lnTo>
                  <a:lnTo>
                    <a:pt x="171" y="733"/>
                  </a:lnTo>
                  <a:lnTo>
                    <a:pt x="152" y="735"/>
                  </a:lnTo>
                  <a:lnTo>
                    <a:pt x="152" y="735"/>
                  </a:lnTo>
                  <a:lnTo>
                    <a:pt x="132" y="733"/>
                  </a:lnTo>
                  <a:lnTo>
                    <a:pt x="110" y="732"/>
                  </a:lnTo>
                  <a:lnTo>
                    <a:pt x="89" y="730"/>
                  </a:lnTo>
                  <a:lnTo>
                    <a:pt x="67" y="727"/>
                  </a:lnTo>
                  <a:lnTo>
                    <a:pt x="49" y="724"/>
                  </a:lnTo>
                  <a:lnTo>
                    <a:pt x="35" y="720"/>
                  </a:lnTo>
                  <a:lnTo>
                    <a:pt x="26" y="717"/>
                  </a:lnTo>
                  <a:lnTo>
                    <a:pt x="22" y="714"/>
                  </a:lnTo>
                  <a:lnTo>
                    <a:pt x="22" y="712"/>
                  </a:lnTo>
                  <a:lnTo>
                    <a:pt x="28" y="642"/>
                  </a:lnTo>
                  <a:lnTo>
                    <a:pt x="28" y="642"/>
                  </a:lnTo>
                  <a:lnTo>
                    <a:pt x="40" y="643"/>
                  </a:lnTo>
                  <a:lnTo>
                    <a:pt x="137" y="643"/>
                  </a:lnTo>
                  <a:lnTo>
                    <a:pt x="228" y="640"/>
                  </a:lnTo>
                  <a:lnTo>
                    <a:pt x="228" y="640"/>
                  </a:lnTo>
                  <a:lnTo>
                    <a:pt x="234" y="640"/>
                  </a:lnTo>
                  <a:lnTo>
                    <a:pt x="238" y="639"/>
                  </a:lnTo>
                  <a:lnTo>
                    <a:pt x="242" y="637"/>
                  </a:lnTo>
                  <a:lnTo>
                    <a:pt x="245" y="634"/>
                  </a:lnTo>
                  <a:lnTo>
                    <a:pt x="248" y="631"/>
                  </a:lnTo>
                  <a:lnTo>
                    <a:pt x="249" y="629"/>
                  </a:lnTo>
                  <a:lnTo>
                    <a:pt x="251" y="621"/>
                  </a:lnTo>
                  <a:lnTo>
                    <a:pt x="254" y="621"/>
                  </a:lnTo>
                  <a:lnTo>
                    <a:pt x="254" y="62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0" y="2451100"/>
              <a:ext cx="388938" cy="139700"/>
            </a:xfrm>
            <a:custGeom>
              <a:rect b="b" l="l" r="r" t="t"/>
              <a:pathLst>
                <a:path extrusionOk="0" h="265" w="734">
                  <a:moveTo>
                    <a:pt x="282" y="167"/>
                  </a:moveTo>
                  <a:lnTo>
                    <a:pt x="282" y="167"/>
                  </a:lnTo>
                  <a:lnTo>
                    <a:pt x="283" y="172"/>
                  </a:lnTo>
                  <a:lnTo>
                    <a:pt x="284" y="177"/>
                  </a:lnTo>
                  <a:lnTo>
                    <a:pt x="287" y="181"/>
                  </a:lnTo>
                  <a:lnTo>
                    <a:pt x="290" y="185"/>
                  </a:lnTo>
                  <a:lnTo>
                    <a:pt x="294" y="187"/>
                  </a:lnTo>
                  <a:lnTo>
                    <a:pt x="298" y="190"/>
                  </a:lnTo>
                  <a:lnTo>
                    <a:pt x="302" y="192"/>
                  </a:lnTo>
                  <a:lnTo>
                    <a:pt x="307" y="192"/>
                  </a:lnTo>
                  <a:lnTo>
                    <a:pt x="312" y="192"/>
                  </a:lnTo>
                  <a:lnTo>
                    <a:pt x="315" y="191"/>
                  </a:lnTo>
                  <a:lnTo>
                    <a:pt x="320" y="190"/>
                  </a:lnTo>
                  <a:lnTo>
                    <a:pt x="324" y="187"/>
                  </a:lnTo>
                  <a:lnTo>
                    <a:pt x="326" y="184"/>
                  </a:lnTo>
                  <a:lnTo>
                    <a:pt x="328" y="180"/>
                  </a:lnTo>
                  <a:lnTo>
                    <a:pt x="331" y="175"/>
                  </a:lnTo>
                  <a:lnTo>
                    <a:pt x="331" y="169"/>
                  </a:lnTo>
                  <a:lnTo>
                    <a:pt x="331" y="98"/>
                  </a:lnTo>
                  <a:lnTo>
                    <a:pt x="333" y="63"/>
                  </a:lnTo>
                  <a:lnTo>
                    <a:pt x="333" y="63"/>
                  </a:lnTo>
                  <a:lnTo>
                    <a:pt x="333" y="49"/>
                  </a:lnTo>
                  <a:lnTo>
                    <a:pt x="353" y="50"/>
                  </a:lnTo>
                  <a:lnTo>
                    <a:pt x="353" y="50"/>
                  </a:lnTo>
                  <a:lnTo>
                    <a:pt x="358" y="51"/>
                  </a:lnTo>
                  <a:lnTo>
                    <a:pt x="361" y="54"/>
                  </a:lnTo>
                  <a:lnTo>
                    <a:pt x="364" y="57"/>
                  </a:lnTo>
                  <a:lnTo>
                    <a:pt x="365" y="61"/>
                  </a:lnTo>
                  <a:lnTo>
                    <a:pt x="383" y="61"/>
                  </a:lnTo>
                  <a:lnTo>
                    <a:pt x="383" y="61"/>
                  </a:lnTo>
                  <a:lnTo>
                    <a:pt x="386" y="53"/>
                  </a:lnTo>
                  <a:lnTo>
                    <a:pt x="389" y="44"/>
                  </a:lnTo>
                  <a:lnTo>
                    <a:pt x="393" y="38"/>
                  </a:lnTo>
                  <a:lnTo>
                    <a:pt x="396" y="31"/>
                  </a:lnTo>
                  <a:lnTo>
                    <a:pt x="401" y="26"/>
                  </a:lnTo>
                  <a:lnTo>
                    <a:pt x="407" y="20"/>
                  </a:lnTo>
                  <a:lnTo>
                    <a:pt x="413" y="17"/>
                  </a:lnTo>
                  <a:lnTo>
                    <a:pt x="419" y="12"/>
                  </a:lnTo>
                  <a:lnTo>
                    <a:pt x="432" y="6"/>
                  </a:lnTo>
                  <a:lnTo>
                    <a:pt x="447" y="3"/>
                  </a:lnTo>
                  <a:lnTo>
                    <a:pt x="463" y="0"/>
                  </a:lnTo>
                  <a:lnTo>
                    <a:pt x="479" y="0"/>
                  </a:lnTo>
                  <a:lnTo>
                    <a:pt x="513" y="3"/>
                  </a:lnTo>
                  <a:lnTo>
                    <a:pt x="585" y="3"/>
                  </a:lnTo>
                  <a:lnTo>
                    <a:pt x="585" y="3"/>
                  </a:lnTo>
                  <a:lnTo>
                    <a:pt x="591" y="3"/>
                  </a:lnTo>
                  <a:lnTo>
                    <a:pt x="596" y="4"/>
                  </a:lnTo>
                  <a:lnTo>
                    <a:pt x="601" y="5"/>
                  </a:lnTo>
                  <a:lnTo>
                    <a:pt x="605" y="7"/>
                  </a:lnTo>
                  <a:lnTo>
                    <a:pt x="611" y="13"/>
                  </a:lnTo>
                  <a:lnTo>
                    <a:pt x="616" y="20"/>
                  </a:lnTo>
                  <a:lnTo>
                    <a:pt x="616" y="20"/>
                  </a:lnTo>
                  <a:lnTo>
                    <a:pt x="620" y="29"/>
                  </a:lnTo>
                  <a:lnTo>
                    <a:pt x="620" y="36"/>
                  </a:lnTo>
                  <a:lnTo>
                    <a:pt x="620" y="36"/>
                  </a:lnTo>
                  <a:lnTo>
                    <a:pt x="620" y="44"/>
                  </a:lnTo>
                  <a:lnTo>
                    <a:pt x="617" y="51"/>
                  </a:lnTo>
                  <a:lnTo>
                    <a:pt x="617" y="51"/>
                  </a:lnTo>
                  <a:lnTo>
                    <a:pt x="615" y="56"/>
                  </a:lnTo>
                  <a:lnTo>
                    <a:pt x="670" y="57"/>
                  </a:lnTo>
                  <a:lnTo>
                    <a:pt x="670" y="57"/>
                  </a:lnTo>
                  <a:lnTo>
                    <a:pt x="676" y="57"/>
                  </a:lnTo>
                  <a:lnTo>
                    <a:pt x="682" y="59"/>
                  </a:lnTo>
                  <a:lnTo>
                    <a:pt x="686" y="60"/>
                  </a:lnTo>
                  <a:lnTo>
                    <a:pt x="690" y="62"/>
                  </a:lnTo>
                  <a:lnTo>
                    <a:pt x="697" y="69"/>
                  </a:lnTo>
                  <a:lnTo>
                    <a:pt x="702" y="76"/>
                  </a:lnTo>
                  <a:lnTo>
                    <a:pt x="702" y="76"/>
                  </a:lnTo>
                  <a:lnTo>
                    <a:pt x="704" y="84"/>
                  </a:lnTo>
                  <a:lnTo>
                    <a:pt x="706" y="92"/>
                  </a:lnTo>
                  <a:lnTo>
                    <a:pt x="704" y="99"/>
                  </a:lnTo>
                  <a:lnTo>
                    <a:pt x="702" y="106"/>
                  </a:lnTo>
                  <a:lnTo>
                    <a:pt x="702" y="106"/>
                  </a:lnTo>
                  <a:lnTo>
                    <a:pt x="708" y="107"/>
                  </a:lnTo>
                  <a:lnTo>
                    <a:pt x="715" y="110"/>
                  </a:lnTo>
                  <a:lnTo>
                    <a:pt x="720" y="113"/>
                  </a:lnTo>
                  <a:lnTo>
                    <a:pt x="725" y="117"/>
                  </a:lnTo>
                  <a:lnTo>
                    <a:pt x="729" y="122"/>
                  </a:lnTo>
                  <a:lnTo>
                    <a:pt x="732" y="128"/>
                  </a:lnTo>
                  <a:lnTo>
                    <a:pt x="734" y="134"/>
                  </a:lnTo>
                  <a:lnTo>
                    <a:pt x="734" y="141"/>
                  </a:lnTo>
                  <a:lnTo>
                    <a:pt x="734" y="141"/>
                  </a:lnTo>
                  <a:lnTo>
                    <a:pt x="734" y="146"/>
                  </a:lnTo>
                  <a:lnTo>
                    <a:pt x="733" y="150"/>
                  </a:lnTo>
                  <a:lnTo>
                    <a:pt x="732" y="155"/>
                  </a:lnTo>
                  <a:lnTo>
                    <a:pt x="729" y="160"/>
                  </a:lnTo>
                  <a:lnTo>
                    <a:pt x="726" y="163"/>
                  </a:lnTo>
                  <a:lnTo>
                    <a:pt x="722" y="167"/>
                  </a:lnTo>
                  <a:lnTo>
                    <a:pt x="719" y="169"/>
                  </a:lnTo>
                  <a:lnTo>
                    <a:pt x="714" y="172"/>
                  </a:lnTo>
                  <a:lnTo>
                    <a:pt x="714" y="172"/>
                  </a:lnTo>
                  <a:lnTo>
                    <a:pt x="715" y="178"/>
                  </a:lnTo>
                  <a:lnTo>
                    <a:pt x="716" y="185"/>
                  </a:lnTo>
                  <a:lnTo>
                    <a:pt x="716" y="185"/>
                  </a:lnTo>
                  <a:lnTo>
                    <a:pt x="715" y="192"/>
                  </a:lnTo>
                  <a:lnTo>
                    <a:pt x="713" y="199"/>
                  </a:lnTo>
                  <a:lnTo>
                    <a:pt x="713" y="199"/>
                  </a:lnTo>
                  <a:lnTo>
                    <a:pt x="708" y="206"/>
                  </a:lnTo>
                  <a:lnTo>
                    <a:pt x="706" y="210"/>
                  </a:lnTo>
                  <a:lnTo>
                    <a:pt x="701" y="214"/>
                  </a:lnTo>
                  <a:lnTo>
                    <a:pt x="697" y="216"/>
                  </a:lnTo>
                  <a:lnTo>
                    <a:pt x="692" y="217"/>
                  </a:lnTo>
                  <a:lnTo>
                    <a:pt x="686" y="218"/>
                  </a:lnTo>
                  <a:lnTo>
                    <a:pt x="681" y="218"/>
                  </a:lnTo>
                  <a:lnTo>
                    <a:pt x="676" y="218"/>
                  </a:lnTo>
                  <a:lnTo>
                    <a:pt x="676" y="218"/>
                  </a:lnTo>
                  <a:lnTo>
                    <a:pt x="677" y="225"/>
                  </a:lnTo>
                  <a:lnTo>
                    <a:pt x="678" y="231"/>
                  </a:lnTo>
                  <a:lnTo>
                    <a:pt x="677" y="237"/>
                  </a:lnTo>
                  <a:lnTo>
                    <a:pt x="675" y="243"/>
                  </a:lnTo>
                  <a:lnTo>
                    <a:pt x="675" y="243"/>
                  </a:lnTo>
                  <a:lnTo>
                    <a:pt x="671" y="250"/>
                  </a:lnTo>
                  <a:lnTo>
                    <a:pt x="664" y="256"/>
                  </a:lnTo>
                  <a:lnTo>
                    <a:pt x="660" y="259"/>
                  </a:lnTo>
                  <a:lnTo>
                    <a:pt x="655" y="261"/>
                  </a:lnTo>
                  <a:lnTo>
                    <a:pt x="649" y="262"/>
                  </a:lnTo>
                  <a:lnTo>
                    <a:pt x="645" y="262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552" y="265"/>
                  </a:lnTo>
                  <a:lnTo>
                    <a:pt x="455" y="265"/>
                  </a:lnTo>
                  <a:lnTo>
                    <a:pt x="455" y="265"/>
                  </a:lnTo>
                  <a:lnTo>
                    <a:pt x="445" y="265"/>
                  </a:lnTo>
                  <a:lnTo>
                    <a:pt x="436" y="264"/>
                  </a:lnTo>
                  <a:lnTo>
                    <a:pt x="427" y="261"/>
                  </a:lnTo>
                  <a:lnTo>
                    <a:pt x="419" y="259"/>
                  </a:lnTo>
                  <a:lnTo>
                    <a:pt x="411" y="255"/>
                  </a:lnTo>
                  <a:lnTo>
                    <a:pt x="402" y="250"/>
                  </a:lnTo>
                  <a:lnTo>
                    <a:pt x="395" y="246"/>
                  </a:lnTo>
                  <a:lnTo>
                    <a:pt x="388" y="240"/>
                  </a:lnTo>
                  <a:lnTo>
                    <a:pt x="365" y="240"/>
                  </a:lnTo>
                  <a:lnTo>
                    <a:pt x="365" y="241"/>
                  </a:lnTo>
                  <a:lnTo>
                    <a:pt x="365" y="241"/>
                  </a:lnTo>
                  <a:lnTo>
                    <a:pt x="364" y="244"/>
                  </a:lnTo>
                  <a:lnTo>
                    <a:pt x="362" y="249"/>
                  </a:lnTo>
                  <a:lnTo>
                    <a:pt x="358" y="252"/>
                  </a:lnTo>
                  <a:lnTo>
                    <a:pt x="353" y="253"/>
                  </a:lnTo>
                  <a:lnTo>
                    <a:pt x="276" y="253"/>
                  </a:lnTo>
                  <a:lnTo>
                    <a:pt x="277" y="167"/>
                  </a:lnTo>
                  <a:lnTo>
                    <a:pt x="282" y="167"/>
                  </a:lnTo>
                  <a:lnTo>
                    <a:pt x="282" y="167"/>
                  </a:lnTo>
                  <a:close/>
                  <a:moveTo>
                    <a:pt x="540" y="174"/>
                  </a:moveTo>
                  <a:lnTo>
                    <a:pt x="540" y="174"/>
                  </a:lnTo>
                  <a:lnTo>
                    <a:pt x="535" y="173"/>
                  </a:lnTo>
                  <a:lnTo>
                    <a:pt x="531" y="171"/>
                  </a:lnTo>
                  <a:lnTo>
                    <a:pt x="529" y="167"/>
                  </a:lnTo>
                  <a:lnTo>
                    <a:pt x="528" y="162"/>
                  </a:lnTo>
                  <a:lnTo>
                    <a:pt x="528" y="162"/>
                  </a:lnTo>
                  <a:lnTo>
                    <a:pt x="529" y="157"/>
                  </a:lnTo>
                  <a:lnTo>
                    <a:pt x="531" y="154"/>
                  </a:lnTo>
                  <a:lnTo>
                    <a:pt x="535" y="152"/>
                  </a:lnTo>
                  <a:lnTo>
                    <a:pt x="540" y="150"/>
                  </a:lnTo>
                  <a:lnTo>
                    <a:pt x="698" y="150"/>
                  </a:lnTo>
                  <a:lnTo>
                    <a:pt x="698" y="150"/>
                  </a:lnTo>
                  <a:lnTo>
                    <a:pt x="703" y="150"/>
                  </a:lnTo>
                  <a:lnTo>
                    <a:pt x="707" y="148"/>
                  </a:lnTo>
                  <a:lnTo>
                    <a:pt x="710" y="144"/>
                  </a:lnTo>
                  <a:lnTo>
                    <a:pt x="710" y="141"/>
                  </a:lnTo>
                  <a:lnTo>
                    <a:pt x="710" y="141"/>
                  </a:lnTo>
                  <a:lnTo>
                    <a:pt x="710" y="136"/>
                  </a:lnTo>
                  <a:lnTo>
                    <a:pt x="707" y="132"/>
                  </a:lnTo>
                  <a:lnTo>
                    <a:pt x="703" y="130"/>
                  </a:lnTo>
                  <a:lnTo>
                    <a:pt x="698" y="130"/>
                  </a:lnTo>
                  <a:lnTo>
                    <a:pt x="535" y="128"/>
                  </a:lnTo>
                  <a:lnTo>
                    <a:pt x="535" y="128"/>
                  </a:lnTo>
                  <a:lnTo>
                    <a:pt x="530" y="126"/>
                  </a:lnTo>
                  <a:lnTo>
                    <a:pt x="526" y="124"/>
                  </a:lnTo>
                  <a:lnTo>
                    <a:pt x="524" y="121"/>
                  </a:lnTo>
                  <a:lnTo>
                    <a:pt x="523" y="116"/>
                  </a:lnTo>
                  <a:lnTo>
                    <a:pt x="523" y="116"/>
                  </a:lnTo>
                  <a:lnTo>
                    <a:pt x="524" y="111"/>
                  </a:lnTo>
                  <a:lnTo>
                    <a:pt x="526" y="107"/>
                  </a:lnTo>
                  <a:lnTo>
                    <a:pt x="530" y="105"/>
                  </a:lnTo>
                  <a:lnTo>
                    <a:pt x="535" y="104"/>
                  </a:lnTo>
                  <a:lnTo>
                    <a:pt x="670" y="101"/>
                  </a:lnTo>
                  <a:lnTo>
                    <a:pt x="670" y="101"/>
                  </a:lnTo>
                  <a:lnTo>
                    <a:pt x="675" y="100"/>
                  </a:lnTo>
                  <a:lnTo>
                    <a:pt x="678" y="99"/>
                  </a:lnTo>
                  <a:lnTo>
                    <a:pt x="681" y="96"/>
                  </a:lnTo>
                  <a:lnTo>
                    <a:pt x="682" y="91"/>
                  </a:lnTo>
                  <a:lnTo>
                    <a:pt x="682" y="91"/>
                  </a:lnTo>
                  <a:lnTo>
                    <a:pt x="681" y="86"/>
                  </a:lnTo>
                  <a:lnTo>
                    <a:pt x="678" y="84"/>
                  </a:lnTo>
                  <a:lnTo>
                    <a:pt x="675" y="81"/>
                  </a:lnTo>
                  <a:lnTo>
                    <a:pt x="670" y="80"/>
                  </a:lnTo>
                  <a:lnTo>
                    <a:pt x="519" y="78"/>
                  </a:lnTo>
                  <a:lnTo>
                    <a:pt x="513" y="79"/>
                  </a:lnTo>
                  <a:lnTo>
                    <a:pt x="513" y="79"/>
                  </a:lnTo>
                  <a:lnTo>
                    <a:pt x="512" y="79"/>
                  </a:lnTo>
                  <a:lnTo>
                    <a:pt x="478" y="78"/>
                  </a:lnTo>
                  <a:lnTo>
                    <a:pt x="478" y="78"/>
                  </a:lnTo>
                  <a:lnTo>
                    <a:pt x="473" y="76"/>
                  </a:lnTo>
                  <a:lnTo>
                    <a:pt x="469" y="74"/>
                  </a:lnTo>
                  <a:lnTo>
                    <a:pt x="467" y="70"/>
                  </a:lnTo>
                  <a:lnTo>
                    <a:pt x="466" y="66"/>
                  </a:lnTo>
                  <a:lnTo>
                    <a:pt x="466" y="66"/>
                  </a:lnTo>
                  <a:lnTo>
                    <a:pt x="467" y="61"/>
                  </a:lnTo>
                  <a:lnTo>
                    <a:pt x="470" y="57"/>
                  </a:lnTo>
                  <a:lnTo>
                    <a:pt x="474" y="55"/>
                  </a:lnTo>
                  <a:lnTo>
                    <a:pt x="479" y="54"/>
                  </a:lnTo>
                  <a:lnTo>
                    <a:pt x="519" y="55"/>
                  </a:lnTo>
                  <a:lnTo>
                    <a:pt x="581" y="51"/>
                  </a:lnTo>
                  <a:lnTo>
                    <a:pt x="581" y="51"/>
                  </a:lnTo>
                  <a:lnTo>
                    <a:pt x="586" y="50"/>
                  </a:lnTo>
                  <a:lnTo>
                    <a:pt x="590" y="48"/>
                  </a:lnTo>
                  <a:lnTo>
                    <a:pt x="593" y="45"/>
                  </a:lnTo>
                  <a:lnTo>
                    <a:pt x="595" y="42"/>
                  </a:lnTo>
                  <a:lnTo>
                    <a:pt x="595" y="42"/>
                  </a:lnTo>
                  <a:lnTo>
                    <a:pt x="596" y="36"/>
                  </a:lnTo>
                  <a:lnTo>
                    <a:pt x="596" y="36"/>
                  </a:lnTo>
                  <a:lnTo>
                    <a:pt x="596" y="31"/>
                  </a:lnTo>
                  <a:lnTo>
                    <a:pt x="596" y="31"/>
                  </a:lnTo>
                  <a:lnTo>
                    <a:pt x="593" y="29"/>
                  </a:lnTo>
                  <a:lnTo>
                    <a:pt x="592" y="28"/>
                  </a:lnTo>
                  <a:lnTo>
                    <a:pt x="589" y="26"/>
                  </a:lnTo>
                  <a:lnTo>
                    <a:pt x="585" y="26"/>
                  </a:lnTo>
                  <a:lnTo>
                    <a:pt x="513" y="25"/>
                  </a:lnTo>
                  <a:lnTo>
                    <a:pt x="513" y="25"/>
                  </a:lnTo>
                  <a:lnTo>
                    <a:pt x="512" y="25"/>
                  </a:lnTo>
                  <a:lnTo>
                    <a:pt x="479" y="24"/>
                  </a:lnTo>
                  <a:lnTo>
                    <a:pt x="479" y="24"/>
                  </a:lnTo>
                  <a:lnTo>
                    <a:pt x="464" y="24"/>
                  </a:lnTo>
                  <a:lnTo>
                    <a:pt x="452" y="25"/>
                  </a:lnTo>
                  <a:lnTo>
                    <a:pt x="441" y="29"/>
                  </a:lnTo>
                  <a:lnTo>
                    <a:pt x="430" y="34"/>
                  </a:lnTo>
                  <a:lnTo>
                    <a:pt x="421" y="41"/>
                  </a:lnTo>
                  <a:lnTo>
                    <a:pt x="413" y="49"/>
                  </a:lnTo>
                  <a:lnTo>
                    <a:pt x="408" y="60"/>
                  </a:lnTo>
                  <a:lnTo>
                    <a:pt x="405" y="74"/>
                  </a:lnTo>
                  <a:lnTo>
                    <a:pt x="405" y="74"/>
                  </a:lnTo>
                  <a:lnTo>
                    <a:pt x="404" y="78"/>
                  </a:lnTo>
                  <a:lnTo>
                    <a:pt x="401" y="81"/>
                  </a:lnTo>
                  <a:lnTo>
                    <a:pt x="398" y="84"/>
                  </a:lnTo>
                  <a:lnTo>
                    <a:pt x="393" y="85"/>
                  </a:lnTo>
                  <a:lnTo>
                    <a:pt x="365" y="85"/>
                  </a:lnTo>
                  <a:lnTo>
                    <a:pt x="365" y="216"/>
                  </a:lnTo>
                  <a:lnTo>
                    <a:pt x="392" y="216"/>
                  </a:lnTo>
                  <a:lnTo>
                    <a:pt x="392" y="216"/>
                  </a:lnTo>
                  <a:lnTo>
                    <a:pt x="396" y="216"/>
                  </a:lnTo>
                  <a:lnTo>
                    <a:pt x="401" y="219"/>
                  </a:lnTo>
                  <a:lnTo>
                    <a:pt x="401" y="219"/>
                  </a:lnTo>
                  <a:lnTo>
                    <a:pt x="407" y="224"/>
                  </a:lnTo>
                  <a:lnTo>
                    <a:pt x="413" y="229"/>
                  </a:lnTo>
                  <a:lnTo>
                    <a:pt x="419" y="233"/>
                  </a:lnTo>
                  <a:lnTo>
                    <a:pt x="426" y="235"/>
                  </a:lnTo>
                  <a:lnTo>
                    <a:pt x="432" y="239"/>
                  </a:lnTo>
                  <a:lnTo>
                    <a:pt x="439" y="240"/>
                  </a:lnTo>
                  <a:lnTo>
                    <a:pt x="447" y="241"/>
                  </a:lnTo>
                  <a:lnTo>
                    <a:pt x="455" y="241"/>
                  </a:lnTo>
                  <a:lnTo>
                    <a:pt x="552" y="241"/>
                  </a:lnTo>
                  <a:lnTo>
                    <a:pt x="643" y="239"/>
                  </a:lnTo>
                  <a:lnTo>
                    <a:pt x="643" y="239"/>
                  </a:lnTo>
                  <a:lnTo>
                    <a:pt x="648" y="239"/>
                  </a:lnTo>
                  <a:lnTo>
                    <a:pt x="651" y="236"/>
                  </a:lnTo>
                  <a:lnTo>
                    <a:pt x="653" y="234"/>
                  </a:lnTo>
                  <a:lnTo>
                    <a:pt x="654" y="230"/>
                  </a:lnTo>
                  <a:lnTo>
                    <a:pt x="654" y="230"/>
                  </a:lnTo>
                  <a:lnTo>
                    <a:pt x="653" y="225"/>
                  </a:lnTo>
                  <a:lnTo>
                    <a:pt x="651" y="223"/>
                  </a:lnTo>
                  <a:lnTo>
                    <a:pt x="648" y="222"/>
                  </a:lnTo>
                  <a:lnTo>
                    <a:pt x="643" y="221"/>
                  </a:lnTo>
                  <a:lnTo>
                    <a:pt x="535" y="219"/>
                  </a:lnTo>
                  <a:lnTo>
                    <a:pt x="535" y="219"/>
                  </a:lnTo>
                  <a:lnTo>
                    <a:pt x="530" y="218"/>
                  </a:lnTo>
                  <a:lnTo>
                    <a:pt x="526" y="216"/>
                  </a:lnTo>
                  <a:lnTo>
                    <a:pt x="524" y="212"/>
                  </a:lnTo>
                  <a:lnTo>
                    <a:pt x="523" y="208"/>
                  </a:lnTo>
                  <a:lnTo>
                    <a:pt x="523" y="208"/>
                  </a:lnTo>
                  <a:lnTo>
                    <a:pt x="524" y="203"/>
                  </a:lnTo>
                  <a:lnTo>
                    <a:pt x="526" y="199"/>
                  </a:lnTo>
                  <a:lnTo>
                    <a:pt x="530" y="197"/>
                  </a:lnTo>
                  <a:lnTo>
                    <a:pt x="535" y="196"/>
                  </a:lnTo>
                  <a:lnTo>
                    <a:pt x="681" y="196"/>
                  </a:lnTo>
                  <a:lnTo>
                    <a:pt x="681" y="196"/>
                  </a:lnTo>
                  <a:lnTo>
                    <a:pt x="685" y="194"/>
                  </a:lnTo>
                  <a:lnTo>
                    <a:pt x="689" y="192"/>
                  </a:lnTo>
                  <a:lnTo>
                    <a:pt x="691" y="190"/>
                  </a:lnTo>
                  <a:lnTo>
                    <a:pt x="692" y="185"/>
                  </a:lnTo>
                  <a:lnTo>
                    <a:pt x="692" y="185"/>
                  </a:lnTo>
                  <a:lnTo>
                    <a:pt x="691" y="180"/>
                  </a:lnTo>
                  <a:lnTo>
                    <a:pt x="689" y="177"/>
                  </a:lnTo>
                  <a:lnTo>
                    <a:pt x="685" y="175"/>
                  </a:lnTo>
                  <a:lnTo>
                    <a:pt x="681" y="174"/>
                  </a:lnTo>
                  <a:lnTo>
                    <a:pt x="540" y="174"/>
                  </a:lnTo>
                  <a:lnTo>
                    <a:pt x="540" y="174"/>
                  </a:lnTo>
                  <a:close/>
                  <a:moveTo>
                    <a:pt x="113" y="253"/>
                  </a:moveTo>
                  <a:lnTo>
                    <a:pt x="21" y="253"/>
                  </a:lnTo>
                  <a:lnTo>
                    <a:pt x="21" y="253"/>
                  </a:lnTo>
                  <a:lnTo>
                    <a:pt x="20" y="252"/>
                  </a:lnTo>
                  <a:lnTo>
                    <a:pt x="18" y="250"/>
                  </a:lnTo>
                  <a:lnTo>
                    <a:pt x="14" y="243"/>
                  </a:lnTo>
                  <a:lnTo>
                    <a:pt x="11" y="234"/>
                  </a:lnTo>
                  <a:lnTo>
                    <a:pt x="7" y="221"/>
                  </a:lnTo>
                  <a:lnTo>
                    <a:pt x="5" y="205"/>
                  </a:lnTo>
                  <a:lnTo>
                    <a:pt x="2" y="188"/>
                  </a:lnTo>
                  <a:lnTo>
                    <a:pt x="1" y="171"/>
                  </a:lnTo>
                  <a:lnTo>
                    <a:pt x="0" y="152"/>
                  </a:lnTo>
                  <a:lnTo>
                    <a:pt x="0" y="152"/>
                  </a:lnTo>
                  <a:lnTo>
                    <a:pt x="1" y="131"/>
                  </a:lnTo>
                  <a:lnTo>
                    <a:pt x="2" y="110"/>
                  </a:lnTo>
                  <a:lnTo>
                    <a:pt x="5" y="88"/>
                  </a:lnTo>
                  <a:lnTo>
                    <a:pt x="7" y="67"/>
                  </a:lnTo>
                  <a:lnTo>
                    <a:pt x="11" y="49"/>
                  </a:lnTo>
                  <a:lnTo>
                    <a:pt x="14" y="35"/>
                  </a:lnTo>
                  <a:lnTo>
                    <a:pt x="18" y="25"/>
                  </a:lnTo>
                  <a:lnTo>
                    <a:pt x="20" y="22"/>
                  </a:lnTo>
                  <a:lnTo>
                    <a:pt x="21" y="22"/>
                  </a:lnTo>
                  <a:lnTo>
                    <a:pt x="92" y="28"/>
                  </a:lnTo>
                  <a:lnTo>
                    <a:pt x="92" y="28"/>
                  </a:lnTo>
                  <a:lnTo>
                    <a:pt x="92" y="39"/>
                  </a:lnTo>
                  <a:lnTo>
                    <a:pt x="92" y="136"/>
                  </a:lnTo>
                  <a:lnTo>
                    <a:pt x="93" y="228"/>
                  </a:lnTo>
                  <a:lnTo>
                    <a:pt x="93" y="228"/>
                  </a:lnTo>
                  <a:lnTo>
                    <a:pt x="94" y="234"/>
                  </a:lnTo>
                  <a:lnTo>
                    <a:pt x="96" y="237"/>
                  </a:lnTo>
                  <a:lnTo>
                    <a:pt x="98" y="241"/>
                  </a:lnTo>
                  <a:lnTo>
                    <a:pt x="100" y="244"/>
                  </a:lnTo>
                  <a:lnTo>
                    <a:pt x="103" y="247"/>
                  </a:lnTo>
                  <a:lnTo>
                    <a:pt x="106" y="248"/>
                  </a:lnTo>
                  <a:lnTo>
                    <a:pt x="113" y="250"/>
                  </a:lnTo>
                  <a:lnTo>
                    <a:pt x="113" y="253"/>
                  </a:lnTo>
                  <a:lnTo>
                    <a:pt x="113" y="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/>
          <p:nvPr>
            <p:ph idx="1" type="body"/>
          </p:nvPr>
        </p:nvSpPr>
        <p:spPr>
          <a:xfrm>
            <a:off x="1033918" y="1771564"/>
            <a:ext cx="22309822" cy="462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7C4E0"/>
              </a:buClr>
              <a:buSzPts val="4800"/>
              <a:buNone/>
            </a:pPr>
            <a:r>
              <a:rPr b="1" lang="en-US" sz="4800">
                <a:solidFill>
                  <a:srgbClr val="47C4E0"/>
                </a:solidFill>
              </a:rPr>
              <a:t>ANTES DE LAS ACTIVIDADES DE APRENDIZAJE EN EL TRABAJO</a:t>
            </a:r>
            <a:endParaRPr/>
          </a:p>
        </p:txBody>
      </p:sp>
      <p:sp>
        <p:nvSpPr>
          <p:cNvPr id="286" name="Google Shape;286;p8"/>
          <p:cNvSpPr txBox="1"/>
          <p:nvPr>
            <p:ph type="title"/>
          </p:nvPr>
        </p:nvSpPr>
        <p:spPr>
          <a:xfrm>
            <a:off x="1033918" y="417714"/>
            <a:ext cx="22309822" cy="132102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5400">
                <a:solidFill>
                  <a:schemeClr val="dk1"/>
                </a:solidFill>
              </a:rPr>
              <a:t>RESPONSABILIDADES DEL TUTOR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287" name="Google Shape;287;p8"/>
          <p:cNvSpPr/>
          <p:nvPr/>
        </p:nvSpPr>
        <p:spPr>
          <a:xfrm>
            <a:off x="4618490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8"/>
          <p:cNvSpPr/>
          <p:nvPr/>
        </p:nvSpPr>
        <p:spPr>
          <a:xfrm>
            <a:off x="4790652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8"/>
          <p:cNvSpPr/>
          <p:nvPr/>
        </p:nvSpPr>
        <p:spPr>
          <a:xfrm>
            <a:off x="9053905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"/>
          <p:cNvSpPr/>
          <p:nvPr/>
        </p:nvSpPr>
        <p:spPr>
          <a:xfrm>
            <a:off x="9226067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8"/>
          <p:cNvSpPr/>
          <p:nvPr/>
        </p:nvSpPr>
        <p:spPr>
          <a:xfrm>
            <a:off x="13059011" y="697064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8"/>
          <p:cNvSpPr/>
          <p:nvPr/>
        </p:nvSpPr>
        <p:spPr>
          <a:xfrm>
            <a:off x="13231170" y="718142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8"/>
          <p:cNvSpPr/>
          <p:nvPr/>
        </p:nvSpPr>
        <p:spPr>
          <a:xfrm>
            <a:off x="17440638" y="5179005"/>
            <a:ext cx="1549466" cy="3794057"/>
          </a:xfrm>
          <a:prstGeom prst="roundRect">
            <a:avLst>
              <a:gd fmla="val 16667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8"/>
          <p:cNvSpPr/>
          <p:nvPr/>
        </p:nvSpPr>
        <p:spPr>
          <a:xfrm>
            <a:off x="17612800" y="5389786"/>
            <a:ext cx="1205142" cy="3372495"/>
          </a:xfrm>
          <a:prstGeom prst="roundRect">
            <a:avLst>
              <a:gd fmla="val 16667" name="adj"/>
            </a:avLst>
          </a:prstGeom>
          <a:solidFill>
            <a:schemeClr val="dk1">
              <a:alpha val="24313"/>
            </a:schemeClr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8"/>
          <p:cNvSpPr/>
          <p:nvPr/>
        </p:nvSpPr>
        <p:spPr>
          <a:xfrm rot="5400000">
            <a:off x="5832813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8"/>
          <p:cNvSpPr/>
          <p:nvPr/>
        </p:nvSpPr>
        <p:spPr>
          <a:xfrm rot="5400000">
            <a:off x="10269849" y="692261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 rot="5400000">
            <a:off x="14257006" y="8714247"/>
            <a:ext cx="917708" cy="306853"/>
          </a:xfrm>
          <a:prstGeom prst="triangle">
            <a:avLst>
              <a:gd fmla="val 50000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8"/>
          <p:cNvSpPr/>
          <p:nvPr/>
        </p:nvSpPr>
        <p:spPr>
          <a:xfrm rot="5400000">
            <a:off x="18640257" y="6922623"/>
            <a:ext cx="917708" cy="306853"/>
          </a:xfrm>
          <a:prstGeom prst="triangle">
            <a:avLst>
              <a:gd fmla="val 50000" name="adj"/>
            </a:avLst>
          </a:prstGeom>
          <a:solidFill>
            <a:srgbClr val="47C4E0"/>
          </a:solidFill>
          <a:ln>
            <a:noFill/>
          </a:ln>
        </p:spPr>
        <p:txBody>
          <a:bodyPr anchorCtr="0" anchor="ctr" bIns="121875" lIns="243775" spcFirstLastPara="1" rIns="243775" wrap="square" tIns="1218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98"/>
              <a:buFont typeface="Calibri"/>
              <a:buNone/>
            </a:pPr>
            <a:r>
              <a:t/>
            </a:r>
            <a:endParaRPr sz="959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8"/>
          <p:cNvGrpSpPr/>
          <p:nvPr/>
        </p:nvGrpSpPr>
        <p:grpSpPr>
          <a:xfrm>
            <a:off x="3144773" y="3302463"/>
            <a:ext cx="4827789" cy="2059937"/>
            <a:chOff x="761998" y="993527"/>
            <a:chExt cx="1532729" cy="772669"/>
          </a:xfrm>
        </p:grpSpPr>
        <p:sp>
          <p:nvSpPr>
            <p:cNvPr id="300" name="Google Shape;300;p8"/>
            <p:cNvSpPr/>
            <p:nvPr/>
          </p:nvSpPr>
          <p:spPr>
            <a:xfrm>
              <a:off x="761998" y="1350594"/>
              <a:ext cx="1532700" cy="41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Evaluar la necesidad de modificar, corregir, remodelar la ruta y, en caso necesario realizar los cambios oportunos</a:t>
              </a:r>
              <a:endParaRPr sz="18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786627" y="993527"/>
              <a:ext cx="1508100" cy="415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1. EVALUACIÓN DEL ITINERARIO DE LA FORMACIÓN BASADA EN EL TRABAJO</a:t>
              </a:r>
              <a:endParaRPr b="1" sz="2400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8"/>
          <p:cNvGrpSpPr/>
          <p:nvPr/>
        </p:nvGrpSpPr>
        <p:grpSpPr>
          <a:xfrm>
            <a:off x="7285754" y="10304098"/>
            <a:ext cx="4827679" cy="2122286"/>
            <a:chOff x="373451" y="1022085"/>
            <a:chExt cx="1810851" cy="796064"/>
          </a:xfrm>
        </p:grpSpPr>
        <p:sp>
          <p:nvSpPr>
            <p:cNvPr id="303" name="Google Shape;303;p8"/>
            <p:cNvSpPr/>
            <p:nvPr/>
          </p:nvSpPr>
          <p:spPr>
            <a:xfrm>
              <a:off x="373502" y="1350592"/>
              <a:ext cx="1810800" cy="4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 informado del progreso del itinerario de aprendizaje basado en el trabajo al alumno/profesional sanitario.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373451" y="1022085"/>
              <a:ext cx="1810800" cy="27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2. COMUNICAZIONE DEI PROGRESSI DELL'OPERATORE SANITARIO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" name="Google Shape;305;p8"/>
          <p:cNvGrpSpPr/>
          <p:nvPr/>
        </p:nvGrpSpPr>
        <p:grpSpPr>
          <a:xfrm>
            <a:off x="11920609" y="3289556"/>
            <a:ext cx="4020553" cy="1795777"/>
            <a:chOff x="609668" y="988701"/>
            <a:chExt cx="1508100" cy="673592"/>
          </a:xfrm>
        </p:grpSpPr>
        <p:sp>
          <p:nvSpPr>
            <p:cNvPr id="306" name="Google Shape;306;p8"/>
            <p:cNvSpPr/>
            <p:nvPr/>
          </p:nvSpPr>
          <p:spPr>
            <a:xfrm>
              <a:off x="609668" y="1350588"/>
              <a:ext cx="1508100" cy="3117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Elaborar un informe final de seguimiento (comenta los resultados).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609698" y="988701"/>
              <a:ext cx="1508035" cy="1385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3. INFORMES DE SEGUIMIENTO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8" name="Google Shape;308;p8"/>
          <p:cNvGrpSpPr/>
          <p:nvPr/>
        </p:nvGrpSpPr>
        <p:grpSpPr>
          <a:xfrm>
            <a:off x="16708351" y="10304094"/>
            <a:ext cx="3014050" cy="2122279"/>
            <a:chOff x="762000" y="1022084"/>
            <a:chExt cx="1130563" cy="796062"/>
          </a:xfrm>
        </p:grpSpPr>
        <p:sp>
          <p:nvSpPr>
            <p:cNvPr id="309" name="Google Shape;309;p8"/>
            <p:cNvSpPr/>
            <p:nvPr/>
          </p:nvSpPr>
          <p:spPr>
            <a:xfrm>
              <a:off x="762000" y="1350589"/>
              <a:ext cx="1130563" cy="4675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Asegurar de que los operadores han recibido el certificado de aptitud.</a:t>
              </a:r>
              <a:endParaRPr sz="2133">
                <a:solidFill>
                  <a:srgbClr val="969AA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762000" y="1022084"/>
              <a:ext cx="1130563" cy="2770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b="1" lang="en-US" sz="2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4. CERTIFICADO DE COMPETENCIA</a:t>
              </a:r>
              <a:endParaRPr b="1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1" name="Google Shape;311;p8"/>
          <p:cNvGrpSpPr/>
          <p:nvPr/>
        </p:nvGrpSpPr>
        <p:grpSpPr>
          <a:xfrm>
            <a:off x="9434843" y="6687390"/>
            <a:ext cx="689828" cy="695280"/>
            <a:chOff x="0" y="3041650"/>
            <a:chExt cx="401638" cy="404813"/>
          </a:xfrm>
        </p:grpSpPr>
        <p:sp>
          <p:nvSpPr>
            <p:cNvPr id="312" name="Google Shape;312;p8"/>
            <p:cNvSpPr/>
            <p:nvPr/>
          </p:nvSpPr>
          <p:spPr>
            <a:xfrm>
              <a:off x="0" y="3041650"/>
              <a:ext cx="401638" cy="404813"/>
            </a:xfrm>
            <a:custGeom>
              <a:rect b="b" l="l" r="r" t="t"/>
              <a:pathLst>
                <a:path extrusionOk="0" h="765" w="760">
                  <a:moveTo>
                    <a:pt x="137" y="337"/>
                  </a:moveTo>
                  <a:lnTo>
                    <a:pt x="137" y="337"/>
                  </a:lnTo>
                  <a:lnTo>
                    <a:pt x="135" y="342"/>
                  </a:lnTo>
                  <a:lnTo>
                    <a:pt x="135" y="347"/>
                  </a:lnTo>
                  <a:lnTo>
                    <a:pt x="135" y="352"/>
                  </a:lnTo>
                  <a:lnTo>
                    <a:pt x="136" y="358"/>
                  </a:lnTo>
                  <a:lnTo>
                    <a:pt x="136" y="358"/>
                  </a:lnTo>
                  <a:lnTo>
                    <a:pt x="138" y="361"/>
                  </a:lnTo>
                  <a:lnTo>
                    <a:pt x="142" y="365"/>
                  </a:lnTo>
                  <a:lnTo>
                    <a:pt x="150" y="372"/>
                  </a:lnTo>
                  <a:lnTo>
                    <a:pt x="160" y="378"/>
                  </a:lnTo>
                  <a:lnTo>
                    <a:pt x="172" y="383"/>
                  </a:lnTo>
                  <a:lnTo>
                    <a:pt x="184" y="386"/>
                  </a:lnTo>
                  <a:lnTo>
                    <a:pt x="195" y="387"/>
                  </a:lnTo>
                  <a:lnTo>
                    <a:pt x="205" y="386"/>
                  </a:lnTo>
                  <a:lnTo>
                    <a:pt x="209" y="385"/>
                  </a:lnTo>
                  <a:lnTo>
                    <a:pt x="213" y="383"/>
                  </a:lnTo>
                  <a:lnTo>
                    <a:pt x="213" y="383"/>
                  </a:lnTo>
                  <a:lnTo>
                    <a:pt x="215" y="380"/>
                  </a:lnTo>
                  <a:lnTo>
                    <a:pt x="217" y="378"/>
                  </a:lnTo>
                  <a:lnTo>
                    <a:pt x="218" y="374"/>
                  </a:lnTo>
                  <a:lnTo>
                    <a:pt x="220" y="371"/>
                  </a:lnTo>
                  <a:lnTo>
                    <a:pt x="220" y="371"/>
                  </a:lnTo>
                  <a:lnTo>
                    <a:pt x="205" y="368"/>
                  </a:lnTo>
                  <a:lnTo>
                    <a:pt x="193" y="365"/>
                  </a:lnTo>
                  <a:lnTo>
                    <a:pt x="170" y="354"/>
                  </a:lnTo>
                  <a:lnTo>
                    <a:pt x="170" y="354"/>
                  </a:lnTo>
                  <a:lnTo>
                    <a:pt x="153" y="347"/>
                  </a:lnTo>
                  <a:lnTo>
                    <a:pt x="137" y="337"/>
                  </a:lnTo>
                  <a:lnTo>
                    <a:pt x="137" y="337"/>
                  </a:lnTo>
                  <a:close/>
                  <a:moveTo>
                    <a:pt x="413" y="32"/>
                  </a:moveTo>
                  <a:lnTo>
                    <a:pt x="413" y="32"/>
                  </a:lnTo>
                  <a:lnTo>
                    <a:pt x="430" y="29"/>
                  </a:lnTo>
                  <a:lnTo>
                    <a:pt x="444" y="24"/>
                  </a:lnTo>
                  <a:lnTo>
                    <a:pt x="456" y="18"/>
                  </a:lnTo>
                  <a:lnTo>
                    <a:pt x="467" y="12"/>
                  </a:lnTo>
                  <a:lnTo>
                    <a:pt x="467" y="12"/>
                  </a:lnTo>
                  <a:lnTo>
                    <a:pt x="481" y="5"/>
                  </a:lnTo>
                  <a:lnTo>
                    <a:pt x="488" y="2"/>
                  </a:lnTo>
                  <a:lnTo>
                    <a:pt x="494" y="0"/>
                  </a:lnTo>
                  <a:lnTo>
                    <a:pt x="500" y="0"/>
                  </a:lnTo>
                  <a:lnTo>
                    <a:pt x="506" y="2"/>
                  </a:lnTo>
                  <a:lnTo>
                    <a:pt x="512" y="5"/>
                  </a:lnTo>
                  <a:lnTo>
                    <a:pt x="519" y="11"/>
                  </a:lnTo>
                  <a:lnTo>
                    <a:pt x="519" y="11"/>
                  </a:lnTo>
                  <a:lnTo>
                    <a:pt x="523" y="15"/>
                  </a:lnTo>
                  <a:lnTo>
                    <a:pt x="526" y="20"/>
                  </a:lnTo>
                  <a:lnTo>
                    <a:pt x="529" y="27"/>
                  </a:lnTo>
                  <a:lnTo>
                    <a:pt x="532" y="35"/>
                  </a:lnTo>
                  <a:lnTo>
                    <a:pt x="532" y="35"/>
                  </a:lnTo>
                  <a:lnTo>
                    <a:pt x="535" y="45"/>
                  </a:lnTo>
                  <a:lnTo>
                    <a:pt x="535" y="45"/>
                  </a:lnTo>
                  <a:lnTo>
                    <a:pt x="544" y="46"/>
                  </a:lnTo>
                  <a:lnTo>
                    <a:pt x="553" y="48"/>
                  </a:lnTo>
                  <a:lnTo>
                    <a:pt x="562" y="51"/>
                  </a:lnTo>
                  <a:lnTo>
                    <a:pt x="571" y="56"/>
                  </a:lnTo>
                  <a:lnTo>
                    <a:pt x="578" y="61"/>
                  </a:lnTo>
                  <a:lnTo>
                    <a:pt x="584" y="68"/>
                  </a:lnTo>
                  <a:lnTo>
                    <a:pt x="590" y="75"/>
                  </a:lnTo>
                  <a:lnTo>
                    <a:pt x="595" y="83"/>
                  </a:lnTo>
                  <a:lnTo>
                    <a:pt x="595" y="83"/>
                  </a:lnTo>
                  <a:lnTo>
                    <a:pt x="597" y="92"/>
                  </a:lnTo>
                  <a:lnTo>
                    <a:pt x="599" y="101"/>
                  </a:lnTo>
                  <a:lnTo>
                    <a:pt x="599" y="111"/>
                  </a:lnTo>
                  <a:lnTo>
                    <a:pt x="599" y="122"/>
                  </a:lnTo>
                  <a:lnTo>
                    <a:pt x="599" y="122"/>
                  </a:lnTo>
                  <a:lnTo>
                    <a:pt x="608" y="125"/>
                  </a:lnTo>
                  <a:lnTo>
                    <a:pt x="615" y="129"/>
                  </a:lnTo>
                  <a:lnTo>
                    <a:pt x="615" y="129"/>
                  </a:lnTo>
                  <a:lnTo>
                    <a:pt x="622" y="135"/>
                  </a:lnTo>
                  <a:lnTo>
                    <a:pt x="628" y="141"/>
                  </a:lnTo>
                  <a:lnTo>
                    <a:pt x="633" y="147"/>
                  </a:lnTo>
                  <a:lnTo>
                    <a:pt x="636" y="154"/>
                  </a:lnTo>
                  <a:lnTo>
                    <a:pt x="639" y="161"/>
                  </a:lnTo>
                  <a:lnTo>
                    <a:pt x="641" y="169"/>
                  </a:lnTo>
                  <a:lnTo>
                    <a:pt x="641" y="178"/>
                  </a:lnTo>
                  <a:lnTo>
                    <a:pt x="640" y="186"/>
                  </a:lnTo>
                  <a:lnTo>
                    <a:pt x="640" y="186"/>
                  </a:lnTo>
                  <a:lnTo>
                    <a:pt x="638" y="197"/>
                  </a:lnTo>
                  <a:lnTo>
                    <a:pt x="638" y="197"/>
                  </a:lnTo>
                  <a:lnTo>
                    <a:pt x="646" y="204"/>
                  </a:lnTo>
                  <a:lnTo>
                    <a:pt x="653" y="212"/>
                  </a:lnTo>
                  <a:lnTo>
                    <a:pt x="659" y="223"/>
                  </a:lnTo>
                  <a:lnTo>
                    <a:pt x="663" y="234"/>
                  </a:lnTo>
                  <a:lnTo>
                    <a:pt x="664" y="244"/>
                  </a:lnTo>
                  <a:lnTo>
                    <a:pt x="665" y="256"/>
                  </a:lnTo>
                  <a:lnTo>
                    <a:pt x="663" y="267"/>
                  </a:lnTo>
                  <a:lnTo>
                    <a:pt x="660" y="278"/>
                  </a:lnTo>
                  <a:lnTo>
                    <a:pt x="660" y="278"/>
                  </a:lnTo>
                  <a:lnTo>
                    <a:pt x="667" y="284"/>
                  </a:lnTo>
                  <a:lnTo>
                    <a:pt x="673" y="290"/>
                  </a:lnTo>
                  <a:lnTo>
                    <a:pt x="678" y="297"/>
                  </a:lnTo>
                  <a:lnTo>
                    <a:pt x="683" y="305"/>
                  </a:lnTo>
                  <a:lnTo>
                    <a:pt x="685" y="313"/>
                  </a:lnTo>
                  <a:lnTo>
                    <a:pt x="686" y="322"/>
                  </a:lnTo>
                  <a:lnTo>
                    <a:pt x="686" y="331"/>
                  </a:lnTo>
                  <a:lnTo>
                    <a:pt x="685" y="340"/>
                  </a:lnTo>
                  <a:lnTo>
                    <a:pt x="685" y="340"/>
                  </a:lnTo>
                  <a:lnTo>
                    <a:pt x="684" y="348"/>
                  </a:lnTo>
                  <a:lnTo>
                    <a:pt x="681" y="356"/>
                  </a:lnTo>
                  <a:lnTo>
                    <a:pt x="678" y="366"/>
                  </a:lnTo>
                  <a:lnTo>
                    <a:pt x="673" y="374"/>
                  </a:lnTo>
                  <a:lnTo>
                    <a:pt x="669" y="381"/>
                  </a:lnTo>
                  <a:lnTo>
                    <a:pt x="663" y="390"/>
                  </a:lnTo>
                  <a:lnTo>
                    <a:pt x="655" y="398"/>
                  </a:lnTo>
                  <a:lnTo>
                    <a:pt x="648" y="405"/>
                  </a:lnTo>
                  <a:lnTo>
                    <a:pt x="648" y="405"/>
                  </a:lnTo>
                  <a:lnTo>
                    <a:pt x="641" y="410"/>
                  </a:lnTo>
                  <a:lnTo>
                    <a:pt x="641" y="410"/>
                  </a:lnTo>
                  <a:lnTo>
                    <a:pt x="649" y="424"/>
                  </a:lnTo>
                  <a:lnTo>
                    <a:pt x="657" y="436"/>
                  </a:lnTo>
                  <a:lnTo>
                    <a:pt x="675" y="460"/>
                  </a:lnTo>
                  <a:lnTo>
                    <a:pt x="675" y="460"/>
                  </a:lnTo>
                  <a:lnTo>
                    <a:pt x="679" y="460"/>
                  </a:lnTo>
                  <a:lnTo>
                    <a:pt x="685" y="461"/>
                  </a:lnTo>
                  <a:lnTo>
                    <a:pt x="690" y="464"/>
                  </a:lnTo>
                  <a:lnTo>
                    <a:pt x="694" y="467"/>
                  </a:lnTo>
                  <a:lnTo>
                    <a:pt x="716" y="498"/>
                  </a:lnTo>
                  <a:lnTo>
                    <a:pt x="716" y="498"/>
                  </a:lnTo>
                  <a:lnTo>
                    <a:pt x="720" y="497"/>
                  </a:lnTo>
                  <a:lnTo>
                    <a:pt x="723" y="497"/>
                  </a:lnTo>
                  <a:lnTo>
                    <a:pt x="727" y="498"/>
                  </a:lnTo>
                  <a:lnTo>
                    <a:pt x="729" y="502"/>
                  </a:lnTo>
                  <a:lnTo>
                    <a:pt x="757" y="536"/>
                  </a:lnTo>
                  <a:lnTo>
                    <a:pt x="757" y="536"/>
                  </a:lnTo>
                  <a:lnTo>
                    <a:pt x="759" y="540"/>
                  </a:lnTo>
                  <a:lnTo>
                    <a:pt x="760" y="543"/>
                  </a:lnTo>
                  <a:lnTo>
                    <a:pt x="760" y="753"/>
                  </a:lnTo>
                  <a:lnTo>
                    <a:pt x="760" y="753"/>
                  </a:lnTo>
                  <a:lnTo>
                    <a:pt x="759" y="758"/>
                  </a:lnTo>
                  <a:lnTo>
                    <a:pt x="757" y="762"/>
                  </a:lnTo>
                  <a:lnTo>
                    <a:pt x="753" y="765"/>
                  </a:lnTo>
                  <a:lnTo>
                    <a:pt x="749" y="765"/>
                  </a:lnTo>
                  <a:lnTo>
                    <a:pt x="530" y="765"/>
                  </a:lnTo>
                  <a:lnTo>
                    <a:pt x="530" y="765"/>
                  </a:lnTo>
                  <a:lnTo>
                    <a:pt x="525" y="764"/>
                  </a:lnTo>
                  <a:lnTo>
                    <a:pt x="523" y="763"/>
                  </a:lnTo>
                  <a:lnTo>
                    <a:pt x="521" y="760"/>
                  </a:lnTo>
                  <a:lnTo>
                    <a:pt x="476" y="691"/>
                  </a:lnTo>
                  <a:lnTo>
                    <a:pt x="476" y="691"/>
                  </a:lnTo>
                  <a:lnTo>
                    <a:pt x="475" y="688"/>
                  </a:lnTo>
                  <a:lnTo>
                    <a:pt x="474" y="684"/>
                  </a:lnTo>
                  <a:lnTo>
                    <a:pt x="475" y="681"/>
                  </a:lnTo>
                  <a:lnTo>
                    <a:pt x="478" y="677"/>
                  </a:lnTo>
                  <a:lnTo>
                    <a:pt x="455" y="646"/>
                  </a:lnTo>
                  <a:lnTo>
                    <a:pt x="455" y="646"/>
                  </a:lnTo>
                  <a:lnTo>
                    <a:pt x="452" y="641"/>
                  </a:lnTo>
                  <a:lnTo>
                    <a:pt x="451" y="635"/>
                  </a:lnTo>
                  <a:lnTo>
                    <a:pt x="452" y="631"/>
                  </a:lnTo>
                  <a:lnTo>
                    <a:pt x="455" y="626"/>
                  </a:lnTo>
                  <a:lnTo>
                    <a:pt x="455" y="626"/>
                  </a:lnTo>
                  <a:lnTo>
                    <a:pt x="441" y="605"/>
                  </a:lnTo>
                  <a:lnTo>
                    <a:pt x="427" y="586"/>
                  </a:lnTo>
                  <a:lnTo>
                    <a:pt x="420" y="578"/>
                  </a:lnTo>
                  <a:lnTo>
                    <a:pt x="412" y="571"/>
                  </a:lnTo>
                  <a:lnTo>
                    <a:pt x="402" y="564"/>
                  </a:lnTo>
                  <a:lnTo>
                    <a:pt x="390" y="558"/>
                  </a:lnTo>
                  <a:lnTo>
                    <a:pt x="390" y="558"/>
                  </a:lnTo>
                  <a:lnTo>
                    <a:pt x="375" y="561"/>
                  </a:lnTo>
                  <a:lnTo>
                    <a:pt x="367" y="565"/>
                  </a:lnTo>
                  <a:lnTo>
                    <a:pt x="359" y="569"/>
                  </a:lnTo>
                  <a:lnTo>
                    <a:pt x="352" y="572"/>
                  </a:lnTo>
                  <a:lnTo>
                    <a:pt x="345" y="578"/>
                  </a:lnTo>
                  <a:lnTo>
                    <a:pt x="338" y="584"/>
                  </a:lnTo>
                  <a:lnTo>
                    <a:pt x="331" y="592"/>
                  </a:lnTo>
                  <a:lnTo>
                    <a:pt x="304" y="625"/>
                  </a:lnTo>
                  <a:lnTo>
                    <a:pt x="304" y="625"/>
                  </a:lnTo>
                  <a:lnTo>
                    <a:pt x="308" y="629"/>
                  </a:lnTo>
                  <a:lnTo>
                    <a:pt x="308" y="635"/>
                  </a:lnTo>
                  <a:lnTo>
                    <a:pt x="308" y="641"/>
                  </a:lnTo>
                  <a:lnTo>
                    <a:pt x="304" y="646"/>
                  </a:lnTo>
                  <a:lnTo>
                    <a:pt x="283" y="677"/>
                  </a:lnTo>
                  <a:lnTo>
                    <a:pt x="283" y="677"/>
                  </a:lnTo>
                  <a:lnTo>
                    <a:pt x="285" y="681"/>
                  </a:lnTo>
                  <a:lnTo>
                    <a:pt x="285" y="684"/>
                  </a:lnTo>
                  <a:lnTo>
                    <a:pt x="285" y="688"/>
                  </a:lnTo>
                  <a:lnTo>
                    <a:pt x="284" y="691"/>
                  </a:lnTo>
                  <a:lnTo>
                    <a:pt x="240" y="760"/>
                  </a:lnTo>
                  <a:lnTo>
                    <a:pt x="240" y="760"/>
                  </a:lnTo>
                  <a:lnTo>
                    <a:pt x="238" y="763"/>
                  </a:lnTo>
                  <a:lnTo>
                    <a:pt x="235" y="764"/>
                  </a:lnTo>
                  <a:lnTo>
                    <a:pt x="229" y="765"/>
                  </a:lnTo>
                  <a:lnTo>
                    <a:pt x="12" y="765"/>
                  </a:lnTo>
                  <a:lnTo>
                    <a:pt x="12" y="765"/>
                  </a:lnTo>
                  <a:lnTo>
                    <a:pt x="7" y="765"/>
                  </a:lnTo>
                  <a:lnTo>
                    <a:pt x="4" y="762"/>
                  </a:lnTo>
                  <a:lnTo>
                    <a:pt x="1" y="758"/>
                  </a:lnTo>
                  <a:lnTo>
                    <a:pt x="0" y="753"/>
                  </a:lnTo>
                  <a:lnTo>
                    <a:pt x="0" y="543"/>
                  </a:lnTo>
                  <a:lnTo>
                    <a:pt x="0" y="543"/>
                  </a:lnTo>
                  <a:lnTo>
                    <a:pt x="1" y="540"/>
                  </a:lnTo>
                  <a:lnTo>
                    <a:pt x="4" y="536"/>
                  </a:lnTo>
                  <a:lnTo>
                    <a:pt x="31" y="502"/>
                  </a:lnTo>
                  <a:lnTo>
                    <a:pt x="31" y="502"/>
                  </a:lnTo>
                  <a:lnTo>
                    <a:pt x="33" y="498"/>
                  </a:lnTo>
                  <a:lnTo>
                    <a:pt x="37" y="497"/>
                  </a:lnTo>
                  <a:lnTo>
                    <a:pt x="41" y="497"/>
                  </a:lnTo>
                  <a:lnTo>
                    <a:pt x="44" y="498"/>
                  </a:lnTo>
                  <a:lnTo>
                    <a:pt x="67" y="467"/>
                  </a:lnTo>
                  <a:lnTo>
                    <a:pt x="67" y="467"/>
                  </a:lnTo>
                  <a:lnTo>
                    <a:pt x="70" y="464"/>
                  </a:lnTo>
                  <a:lnTo>
                    <a:pt x="75" y="461"/>
                  </a:lnTo>
                  <a:lnTo>
                    <a:pt x="80" y="460"/>
                  </a:lnTo>
                  <a:lnTo>
                    <a:pt x="85" y="460"/>
                  </a:lnTo>
                  <a:lnTo>
                    <a:pt x="85" y="460"/>
                  </a:lnTo>
                  <a:lnTo>
                    <a:pt x="109" y="431"/>
                  </a:lnTo>
                  <a:lnTo>
                    <a:pt x="119" y="417"/>
                  </a:lnTo>
                  <a:lnTo>
                    <a:pt x="130" y="402"/>
                  </a:lnTo>
                  <a:lnTo>
                    <a:pt x="130" y="402"/>
                  </a:lnTo>
                  <a:lnTo>
                    <a:pt x="123" y="396"/>
                  </a:lnTo>
                  <a:lnTo>
                    <a:pt x="117" y="390"/>
                  </a:lnTo>
                  <a:lnTo>
                    <a:pt x="111" y="384"/>
                  </a:lnTo>
                  <a:lnTo>
                    <a:pt x="106" y="377"/>
                  </a:lnTo>
                  <a:lnTo>
                    <a:pt x="103" y="369"/>
                  </a:lnTo>
                  <a:lnTo>
                    <a:pt x="100" y="362"/>
                  </a:lnTo>
                  <a:lnTo>
                    <a:pt x="99" y="354"/>
                  </a:lnTo>
                  <a:lnTo>
                    <a:pt x="99" y="346"/>
                  </a:lnTo>
                  <a:lnTo>
                    <a:pt x="99" y="346"/>
                  </a:lnTo>
                  <a:lnTo>
                    <a:pt x="100" y="337"/>
                  </a:lnTo>
                  <a:lnTo>
                    <a:pt x="101" y="329"/>
                  </a:lnTo>
                  <a:lnTo>
                    <a:pt x="105" y="321"/>
                  </a:lnTo>
                  <a:lnTo>
                    <a:pt x="111" y="313"/>
                  </a:lnTo>
                  <a:lnTo>
                    <a:pt x="111" y="313"/>
                  </a:lnTo>
                  <a:lnTo>
                    <a:pt x="104" y="305"/>
                  </a:lnTo>
                  <a:lnTo>
                    <a:pt x="99" y="296"/>
                  </a:lnTo>
                  <a:lnTo>
                    <a:pt x="96" y="286"/>
                  </a:lnTo>
                  <a:lnTo>
                    <a:pt x="93" y="275"/>
                  </a:lnTo>
                  <a:lnTo>
                    <a:pt x="91" y="266"/>
                  </a:lnTo>
                  <a:lnTo>
                    <a:pt x="92" y="255"/>
                  </a:lnTo>
                  <a:lnTo>
                    <a:pt x="93" y="244"/>
                  </a:lnTo>
                  <a:lnTo>
                    <a:pt x="97" y="235"/>
                  </a:lnTo>
                  <a:lnTo>
                    <a:pt x="97" y="235"/>
                  </a:lnTo>
                  <a:lnTo>
                    <a:pt x="100" y="229"/>
                  </a:lnTo>
                  <a:lnTo>
                    <a:pt x="104" y="223"/>
                  </a:lnTo>
                  <a:lnTo>
                    <a:pt x="109" y="217"/>
                  </a:lnTo>
                  <a:lnTo>
                    <a:pt x="115" y="211"/>
                  </a:lnTo>
                  <a:lnTo>
                    <a:pt x="115" y="211"/>
                  </a:lnTo>
                  <a:lnTo>
                    <a:pt x="112" y="199"/>
                  </a:lnTo>
                  <a:lnTo>
                    <a:pt x="113" y="187"/>
                  </a:lnTo>
                  <a:lnTo>
                    <a:pt x="116" y="175"/>
                  </a:lnTo>
                  <a:lnTo>
                    <a:pt x="119" y="166"/>
                  </a:lnTo>
                  <a:lnTo>
                    <a:pt x="127" y="156"/>
                  </a:lnTo>
                  <a:lnTo>
                    <a:pt x="135" y="149"/>
                  </a:lnTo>
                  <a:lnTo>
                    <a:pt x="146" y="142"/>
                  </a:lnTo>
                  <a:lnTo>
                    <a:pt x="158" y="137"/>
                  </a:lnTo>
                  <a:lnTo>
                    <a:pt x="158" y="137"/>
                  </a:lnTo>
                  <a:lnTo>
                    <a:pt x="160" y="126"/>
                  </a:lnTo>
                  <a:lnTo>
                    <a:pt x="164" y="117"/>
                  </a:lnTo>
                  <a:lnTo>
                    <a:pt x="170" y="107"/>
                  </a:lnTo>
                  <a:lnTo>
                    <a:pt x="175" y="99"/>
                  </a:lnTo>
                  <a:lnTo>
                    <a:pt x="184" y="92"/>
                  </a:lnTo>
                  <a:lnTo>
                    <a:pt x="192" y="86"/>
                  </a:lnTo>
                  <a:lnTo>
                    <a:pt x="202" y="81"/>
                  </a:lnTo>
                  <a:lnTo>
                    <a:pt x="211" y="77"/>
                  </a:lnTo>
                  <a:lnTo>
                    <a:pt x="211" y="77"/>
                  </a:lnTo>
                  <a:lnTo>
                    <a:pt x="221" y="74"/>
                  </a:lnTo>
                  <a:lnTo>
                    <a:pt x="233" y="71"/>
                  </a:lnTo>
                  <a:lnTo>
                    <a:pt x="244" y="70"/>
                  </a:lnTo>
                  <a:lnTo>
                    <a:pt x="255" y="69"/>
                  </a:lnTo>
                  <a:lnTo>
                    <a:pt x="255" y="69"/>
                  </a:lnTo>
                  <a:lnTo>
                    <a:pt x="261" y="64"/>
                  </a:lnTo>
                  <a:lnTo>
                    <a:pt x="269" y="58"/>
                  </a:lnTo>
                  <a:lnTo>
                    <a:pt x="277" y="55"/>
                  </a:lnTo>
                  <a:lnTo>
                    <a:pt x="285" y="51"/>
                  </a:lnTo>
                  <a:lnTo>
                    <a:pt x="285" y="51"/>
                  </a:lnTo>
                  <a:lnTo>
                    <a:pt x="319" y="41"/>
                  </a:lnTo>
                  <a:lnTo>
                    <a:pt x="339" y="36"/>
                  </a:lnTo>
                  <a:lnTo>
                    <a:pt x="339" y="36"/>
                  </a:lnTo>
                  <a:lnTo>
                    <a:pt x="355" y="31"/>
                  </a:lnTo>
                  <a:lnTo>
                    <a:pt x="355" y="31"/>
                  </a:lnTo>
                  <a:lnTo>
                    <a:pt x="371" y="29"/>
                  </a:lnTo>
                  <a:lnTo>
                    <a:pt x="386" y="27"/>
                  </a:lnTo>
                  <a:lnTo>
                    <a:pt x="400" y="30"/>
                  </a:lnTo>
                  <a:lnTo>
                    <a:pt x="413" y="32"/>
                  </a:lnTo>
                  <a:lnTo>
                    <a:pt x="413" y="32"/>
                  </a:lnTo>
                  <a:close/>
                  <a:moveTo>
                    <a:pt x="499" y="48"/>
                  </a:moveTo>
                  <a:lnTo>
                    <a:pt x="499" y="48"/>
                  </a:lnTo>
                  <a:lnTo>
                    <a:pt x="498" y="45"/>
                  </a:lnTo>
                  <a:lnTo>
                    <a:pt x="498" y="45"/>
                  </a:lnTo>
                  <a:lnTo>
                    <a:pt x="495" y="39"/>
                  </a:lnTo>
                  <a:lnTo>
                    <a:pt x="493" y="36"/>
                  </a:lnTo>
                  <a:lnTo>
                    <a:pt x="493" y="36"/>
                  </a:lnTo>
                  <a:lnTo>
                    <a:pt x="492" y="36"/>
                  </a:lnTo>
                  <a:lnTo>
                    <a:pt x="491" y="37"/>
                  </a:lnTo>
                  <a:lnTo>
                    <a:pt x="488" y="41"/>
                  </a:lnTo>
                  <a:lnTo>
                    <a:pt x="484" y="43"/>
                  </a:lnTo>
                  <a:lnTo>
                    <a:pt x="484" y="43"/>
                  </a:lnTo>
                  <a:lnTo>
                    <a:pt x="469" y="51"/>
                  </a:lnTo>
                  <a:lnTo>
                    <a:pt x="452" y="58"/>
                  </a:lnTo>
                  <a:lnTo>
                    <a:pt x="452" y="58"/>
                  </a:lnTo>
                  <a:lnTo>
                    <a:pt x="457" y="63"/>
                  </a:lnTo>
                  <a:lnTo>
                    <a:pt x="457" y="63"/>
                  </a:lnTo>
                  <a:lnTo>
                    <a:pt x="479" y="55"/>
                  </a:lnTo>
                  <a:lnTo>
                    <a:pt x="479" y="55"/>
                  </a:lnTo>
                  <a:lnTo>
                    <a:pt x="499" y="48"/>
                  </a:lnTo>
                  <a:lnTo>
                    <a:pt x="499" y="48"/>
                  </a:lnTo>
                  <a:close/>
                  <a:moveTo>
                    <a:pt x="423" y="79"/>
                  </a:moveTo>
                  <a:lnTo>
                    <a:pt x="423" y="79"/>
                  </a:lnTo>
                  <a:lnTo>
                    <a:pt x="414" y="73"/>
                  </a:lnTo>
                  <a:lnTo>
                    <a:pt x="406" y="68"/>
                  </a:lnTo>
                  <a:lnTo>
                    <a:pt x="406" y="68"/>
                  </a:lnTo>
                  <a:lnTo>
                    <a:pt x="398" y="66"/>
                  </a:lnTo>
                  <a:lnTo>
                    <a:pt x="387" y="63"/>
                  </a:lnTo>
                  <a:lnTo>
                    <a:pt x="376" y="63"/>
                  </a:lnTo>
                  <a:lnTo>
                    <a:pt x="364" y="66"/>
                  </a:lnTo>
                  <a:lnTo>
                    <a:pt x="364" y="66"/>
                  </a:lnTo>
                  <a:lnTo>
                    <a:pt x="346" y="70"/>
                  </a:lnTo>
                  <a:lnTo>
                    <a:pt x="346" y="70"/>
                  </a:lnTo>
                  <a:lnTo>
                    <a:pt x="328" y="75"/>
                  </a:lnTo>
                  <a:lnTo>
                    <a:pt x="296" y="85"/>
                  </a:lnTo>
                  <a:lnTo>
                    <a:pt x="296" y="85"/>
                  </a:lnTo>
                  <a:lnTo>
                    <a:pt x="290" y="87"/>
                  </a:lnTo>
                  <a:lnTo>
                    <a:pt x="284" y="91"/>
                  </a:lnTo>
                  <a:lnTo>
                    <a:pt x="281" y="97"/>
                  </a:lnTo>
                  <a:lnTo>
                    <a:pt x="281" y="100"/>
                  </a:lnTo>
                  <a:lnTo>
                    <a:pt x="279" y="104"/>
                  </a:lnTo>
                  <a:lnTo>
                    <a:pt x="279" y="104"/>
                  </a:lnTo>
                  <a:lnTo>
                    <a:pt x="281" y="107"/>
                  </a:lnTo>
                  <a:lnTo>
                    <a:pt x="282" y="112"/>
                  </a:lnTo>
                  <a:lnTo>
                    <a:pt x="287" y="120"/>
                  </a:lnTo>
                  <a:lnTo>
                    <a:pt x="294" y="128"/>
                  </a:lnTo>
                  <a:lnTo>
                    <a:pt x="301" y="132"/>
                  </a:lnTo>
                  <a:lnTo>
                    <a:pt x="301" y="132"/>
                  </a:lnTo>
                  <a:lnTo>
                    <a:pt x="304" y="132"/>
                  </a:lnTo>
                  <a:lnTo>
                    <a:pt x="309" y="133"/>
                  </a:lnTo>
                  <a:lnTo>
                    <a:pt x="321" y="131"/>
                  </a:lnTo>
                  <a:lnTo>
                    <a:pt x="321" y="131"/>
                  </a:lnTo>
                  <a:lnTo>
                    <a:pt x="331" y="129"/>
                  </a:lnTo>
                  <a:lnTo>
                    <a:pt x="340" y="125"/>
                  </a:lnTo>
                  <a:lnTo>
                    <a:pt x="359" y="117"/>
                  </a:lnTo>
                  <a:lnTo>
                    <a:pt x="359" y="117"/>
                  </a:lnTo>
                  <a:lnTo>
                    <a:pt x="374" y="106"/>
                  </a:lnTo>
                  <a:lnTo>
                    <a:pt x="389" y="97"/>
                  </a:lnTo>
                  <a:lnTo>
                    <a:pt x="423" y="79"/>
                  </a:lnTo>
                  <a:lnTo>
                    <a:pt x="423" y="79"/>
                  </a:lnTo>
                  <a:close/>
                  <a:moveTo>
                    <a:pt x="325" y="167"/>
                  </a:moveTo>
                  <a:lnTo>
                    <a:pt x="325" y="167"/>
                  </a:lnTo>
                  <a:lnTo>
                    <a:pt x="315" y="168"/>
                  </a:lnTo>
                  <a:lnTo>
                    <a:pt x="306" y="168"/>
                  </a:lnTo>
                  <a:lnTo>
                    <a:pt x="296" y="167"/>
                  </a:lnTo>
                  <a:lnTo>
                    <a:pt x="288" y="164"/>
                  </a:lnTo>
                  <a:lnTo>
                    <a:pt x="288" y="164"/>
                  </a:lnTo>
                  <a:lnTo>
                    <a:pt x="278" y="160"/>
                  </a:lnTo>
                  <a:lnTo>
                    <a:pt x="269" y="154"/>
                  </a:lnTo>
                  <a:lnTo>
                    <a:pt x="261" y="145"/>
                  </a:lnTo>
                  <a:lnTo>
                    <a:pt x="254" y="136"/>
                  </a:lnTo>
                  <a:lnTo>
                    <a:pt x="254" y="136"/>
                  </a:lnTo>
                  <a:lnTo>
                    <a:pt x="251" y="129"/>
                  </a:lnTo>
                  <a:lnTo>
                    <a:pt x="247" y="122"/>
                  </a:lnTo>
                  <a:lnTo>
                    <a:pt x="246" y="113"/>
                  </a:lnTo>
                  <a:lnTo>
                    <a:pt x="245" y="106"/>
                  </a:lnTo>
                  <a:lnTo>
                    <a:pt x="245" y="106"/>
                  </a:lnTo>
                  <a:lnTo>
                    <a:pt x="235" y="107"/>
                  </a:lnTo>
                  <a:lnTo>
                    <a:pt x="227" y="110"/>
                  </a:lnTo>
                  <a:lnTo>
                    <a:pt x="218" y="112"/>
                  </a:lnTo>
                  <a:lnTo>
                    <a:pt x="211" y="116"/>
                  </a:lnTo>
                  <a:lnTo>
                    <a:pt x="211" y="116"/>
                  </a:lnTo>
                  <a:lnTo>
                    <a:pt x="207" y="119"/>
                  </a:lnTo>
                  <a:lnTo>
                    <a:pt x="202" y="123"/>
                  </a:lnTo>
                  <a:lnTo>
                    <a:pt x="198" y="128"/>
                  </a:lnTo>
                  <a:lnTo>
                    <a:pt x="196" y="132"/>
                  </a:lnTo>
                  <a:lnTo>
                    <a:pt x="195" y="137"/>
                  </a:lnTo>
                  <a:lnTo>
                    <a:pt x="193" y="143"/>
                  </a:lnTo>
                  <a:lnTo>
                    <a:pt x="193" y="149"/>
                  </a:lnTo>
                  <a:lnTo>
                    <a:pt x="196" y="155"/>
                  </a:lnTo>
                  <a:lnTo>
                    <a:pt x="196" y="155"/>
                  </a:lnTo>
                  <a:lnTo>
                    <a:pt x="201" y="164"/>
                  </a:lnTo>
                  <a:lnTo>
                    <a:pt x="208" y="173"/>
                  </a:lnTo>
                  <a:lnTo>
                    <a:pt x="216" y="182"/>
                  </a:lnTo>
                  <a:lnTo>
                    <a:pt x="226" y="189"/>
                  </a:lnTo>
                  <a:lnTo>
                    <a:pt x="236" y="198"/>
                  </a:lnTo>
                  <a:lnTo>
                    <a:pt x="248" y="204"/>
                  </a:lnTo>
                  <a:lnTo>
                    <a:pt x="260" y="211"/>
                  </a:lnTo>
                  <a:lnTo>
                    <a:pt x="272" y="216"/>
                  </a:lnTo>
                  <a:lnTo>
                    <a:pt x="272" y="216"/>
                  </a:lnTo>
                  <a:lnTo>
                    <a:pt x="292" y="223"/>
                  </a:lnTo>
                  <a:lnTo>
                    <a:pt x="303" y="226"/>
                  </a:lnTo>
                  <a:lnTo>
                    <a:pt x="312" y="229"/>
                  </a:lnTo>
                  <a:lnTo>
                    <a:pt x="312" y="229"/>
                  </a:lnTo>
                  <a:lnTo>
                    <a:pt x="316" y="229"/>
                  </a:lnTo>
                  <a:lnTo>
                    <a:pt x="320" y="228"/>
                  </a:lnTo>
                  <a:lnTo>
                    <a:pt x="325" y="225"/>
                  </a:lnTo>
                  <a:lnTo>
                    <a:pt x="328" y="223"/>
                  </a:lnTo>
                  <a:lnTo>
                    <a:pt x="331" y="220"/>
                  </a:lnTo>
                  <a:lnTo>
                    <a:pt x="333" y="217"/>
                  </a:lnTo>
                  <a:lnTo>
                    <a:pt x="337" y="209"/>
                  </a:lnTo>
                  <a:lnTo>
                    <a:pt x="338" y="199"/>
                  </a:lnTo>
                  <a:lnTo>
                    <a:pt x="335" y="188"/>
                  </a:lnTo>
                  <a:lnTo>
                    <a:pt x="332" y="178"/>
                  </a:lnTo>
                  <a:lnTo>
                    <a:pt x="325" y="167"/>
                  </a:lnTo>
                  <a:lnTo>
                    <a:pt x="325" y="167"/>
                  </a:lnTo>
                  <a:close/>
                  <a:moveTo>
                    <a:pt x="441" y="547"/>
                  </a:moveTo>
                  <a:lnTo>
                    <a:pt x="441" y="547"/>
                  </a:lnTo>
                  <a:lnTo>
                    <a:pt x="451" y="559"/>
                  </a:lnTo>
                  <a:lnTo>
                    <a:pt x="462" y="574"/>
                  </a:lnTo>
                  <a:lnTo>
                    <a:pt x="482" y="603"/>
                  </a:lnTo>
                  <a:lnTo>
                    <a:pt x="645" y="480"/>
                  </a:lnTo>
                  <a:lnTo>
                    <a:pt x="645" y="480"/>
                  </a:lnTo>
                  <a:lnTo>
                    <a:pt x="629" y="458"/>
                  </a:lnTo>
                  <a:lnTo>
                    <a:pt x="621" y="447"/>
                  </a:lnTo>
                  <a:lnTo>
                    <a:pt x="614" y="434"/>
                  </a:lnTo>
                  <a:lnTo>
                    <a:pt x="614" y="434"/>
                  </a:lnTo>
                  <a:lnTo>
                    <a:pt x="598" y="447"/>
                  </a:lnTo>
                  <a:lnTo>
                    <a:pt x="488" y="524"/>
                  </a:lnTo>
                  <a:lnTo>
                    <a:pt x="488" y="524"/>
                  </a:lnTo>
                  <a:lnTo>
                    <a:pt x="476" y="532"/>
                  </a:lnTo>
                  <a:lnTo>
                    <a:pt x="463" y="539"/>
                  </a:lnTo>
                  <a:lnTo>
                    <a:pt x="451" y="543"/>
                  </a:lnTo>
                  <a:lnTo>
                    <a:pt x="441" y="547"/>
                  </a:lnTo>
                  <a:lnTo>
                    <a:pt x="441" y="547"/>
                  </a:lnTo>
                  <a:close/>
                  <a:moveTo>
                    <a:pt x="676" y="503"/>
                  </a:moveTo>
                  <a:lnTo>
                    <a:pt x="494" y="639"/>
                  </a:lnTo>
                  <a:lnTo>
                    <a:pt x="506" y="656"/>
                  </a:lnTo>
                  <a:lnTo>
                    <a:pt x="688" y="518"/>
                  </a:lnTo>
                  <a:lnTo>
                    <a:pt x="676" y="503"/>
                  </a:lnTo>
                  <a:lnTo>
                    <a:pt x="676" y="503"/>
                  </a:lnTo>
                  <a:close/>
                  <a:moveTo>
                    <a:pt x="162" y="417"/>
                  </a:moveTo>
                  <a:lnTo>
                    <a:pt x="162" y="417"/>
                  </a:lnTo>
                  <a:lnTo>
                    <a:pt x="152" y="434"/>
                  </a:lnTo>
                  <a:lnTo>
                    <a:pt x="140" y="449"/>
                  </a:lnTo>
                  <a:lnTo>
                    <a:pt x="115" y="480"/>
                  </a:lnTo>
                  <a:lnTo>
                    <a:pt x="277" y="603"/>
                  </a:lnTo>
                  <a:lnTo>
                    <a:pt x="303" y="570"/>
                  </a:lnTo>
                  <a:lnTo>
                    <a:pt x="303" y="570"/>
                  </a:lnTo>
                  <a:lnTo>
                    <a:pt x="314" y="557"/>
                  </a:lnTo>
                  <a:lnTo>
                    <a:pt x="326" y="547"/>
                  </a:lnTo>
                  <a:lnTo>
                    <a:pt x="337" y="539"/>
                  </a:lnTo>
                  <a:lnTo>
                    <a:pt x="349" y="533"/>
                  </a:lnTo>
                  <a:lnTo>
                    <a:pt x="361" y="529"/>
                  </a:lnTo>
                  <a:lnTo>
                    <a:pt x="372" y="526"/>
                  </a:lnTo>
                  <a:lnTo>
                    <a:pt x="398" y="521"/>
                  </a:lnTo>
                  <a:lnTo>
                    <a:pt x="398" y="521"/>
                  </a:lnTo>
                  <a:lnTo>
                    <a:pt x="414" y="517"/>
                  </a:lnTo>
                  <a:lnTo>
                    <a:pt x="432" y="513"/>
                  </a:lnTo>
                  <a:lnTo>
                    <a:pt x="450" y="505"/>
                  </a:lnTo>
                  <a:lnTo>
                    <a:pt x="458" y="501"/>
                  </a:lnTo>
                  <a:lnTo>
                    <a:pt x="468" y="495"/>
                  </a:lnTo>
                  <a:lnTo>
                    <a:pt x="578" y="417"/>
                  </a:lnTo>
                  <a:lnTo>
                    <a:pt x="578" y="417"/>
                  </a:lnTo>
                  <a:lnTo>
                    <a:pt x="590" y="409"/>
                  </a:lnTo>
                  <a:lnTo>
                    <a:pt x="602" y="398"/>
                  </a:lnTo>
                  <a:lnTo>
                    <a:pt x="624" y="378"/>
                  </a:lnTo>
                  <a:lnTo>
                    <a:pt x="624" y="378"/>
                  </a:lnTo>
                  <a:lnTo>
                    <a:pt x="634" y="368"/>
                  </a:lnTo>
                  <a:lnTo>
                    <a:pt x="642" y="356"/>
                  </a:lnTo>
                  <a:lnTo>
                    <a:pt x="647" y="346"/>
                  </a:lnTo>
                  <a:lnTo>
                    <a:pt x="651" y="335"/>
                  </a:lnTo>
                  <a:lnTo>
                    <a:pt x="651" y="335"/>
                  </a:lnTo>
                  <a:lnTo>
                    <a:pt x="651" y="329"/>
                  </a:lnTo>
                  <a:lnTo>
                    <a:pt x="651" y="324"/>
                  </a:lnTo>
                  <a:lnTo>
                    <a:pt x="649" y="319"/>
                  </a:lnTo>
                  <a:lnTo>
                    <a:pt x="648" y="315"/>
                  </a:lnTo>
                  <a:lnTo>
                    <a:pt x="645" y="311"/>
                  </a:lnTo>
                  <a:lnTo>
                    <a:pt x="641" y="309"/>
                  </a:lnTo>
                  <a:lnTo>
                    <a:pt x="636" y="306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26" y="303"/>
                  </a:lnTo>
                  <a:lnTo>
                    <a:pt x="622" y="300"/>
                  </a:lnTo>
                  <a:lnTo>
                    <a:pt x="618" y="297"/>
                  </a:lnTo>
                  <a:lnTo>
                    <a:pt x="616" y="292"/>
                  </a:lnTo>
                  <a:lnTo>
                    <a:pt x="615" y="287"/>
                  </a:lnTo>
                  <a:lnTo>
                    <a:pt x="616" y="282"/>
                  </a:lnTo>
                  <a:lnTo>
                    <a:pt x="617" y="278"/>
                  </a:lnTo>
                  <a:lnTo>
                    <a:pt x="621" y="274"/>
                  </a:lnTo>
                  <a:lnTo>
                    <a:pt x="621" y="274"/>
                  </a:lnTo>
                  <a:lnTo>
                    <a:pt x="626" y="268"/>
                  </a:lnTo>
                  <a:lnTo>
                    <a:pt x="628" y="261"/>
                  </a:lnTo>
                  <a:lnTo>
                    <a:pt x="629" y="253"/>
                  </a:lnTo>
                  <a:lnTo>
                    <a:pt x="628" y="244"/>
                  </a:lnTo>
                  <a:lnTo>
                    <a:pt x="627" y="237"/>
                  </a:lnTo>
                  <a:lnTo>
                    <a:pt x="623" y="231"/>
                  </a:lnTo>
                  <a:lnTo>
                    <a:pt x="618" y="226"/>
                  </a:lnTo>
                  <a:lnTo>
                    <a:pt x="616" y="225"/>
                  </a:lnTo>
                  <a:lnTo>
                    <a:pt x="614" y="224"/>
                  </a:lnTo>
                  <a:lnTo>
                    <a:pt x="614" y="224"/>
                  </a:lnTo>
                  <a:lnTo>
                    <a:pt x="609" y="224"/>
                  </a:lnTo>
                  <a:lnTo>
                    <a:pt x="603" y="222"/>
                  </a:lnTo>
                  <a:lnTo>
                    <a:pt x="603" y="222"/>
                  </a:lnTo>
                  <a:lnTo>
                    <a:pt x="601" y="219"/>
                  </a:lnTo>
                  <a:lnTo>
                    <a:pt x="598" y="216"/>
                  </a:lnTo>
                  <a:lnTo>
                    <a:pt x="596" y="210"/>
                  </a:lnTo>
                  <a:lnTo>
                    <a:pt x="596" y="203"/>
                  </a:lnTo>
                  <a:lnTo>
                    <a:pt x="597" y="200"/>
                  </a:lnTo>
                  <a:lnTo>
                    <a:pt x="598" y="197"/>
                  </a:lnTo>
                  <a:lnTo>
                    <a:pt x="598" y="197"/>
                  </a:lnTo>
                  <a:lnTo>
                    <a:pt x="603" y="188"/>
                  </a:lnTo>
                  <a:lnTo>
                    <a:pt x="605" y="181"/>
                  </a:lnTo>
                  <a:lnTo>
                    <a:pt x="605" y="181"/>
                  </a:lnTo>
                  <a:lnTo>
                    <a:pt x="605" y="174"/>
                  </a:lnTo>
                  <a:lnTo>
                    <a:pt x="604" y="168"/>
                  </a:lnTo>
                  <a:lnTo>
                    <a:pt x="601" y="163"/>
                  </a:lnTo>
                  <a:lnTo>
                    <a:pt x="595" y="159"/>
                  </a:lnTo>
                  <a:lnTo>
                    <a:pt x="595" y="159"/>
                  </a:lnTo>
                  <a:lnTo>
                    <a:pt x="586" y="154"/>
                  </a:lnTo>
                  <a:lnTo>
                    <a:pt x="575" y="151"/>
                  </a:lnTo>
                  <a:lnTo>
                    <a:pt x="575" y="151"/>
                  </a:lnTo>
                  <a:lnTo>
                    <a:pt x="572" y="150"/>
                  </a:lnTo>
                  <a:lnTo>
                    <a:pt x="568" y="149"/>
                  </a:lnTo>
                  <a:lnTo>
                    <a:pt x="565" y="147"/>
                  </a:lnTo>
                  <a:lnTo>
                    <a:pt x="562" y="143"/>
                  </a:lnTo>
                  <a:lnTo>
                    <a:pt x="561" y="139"/>
                  </a:lnTo>
                  <a:lnTo>
                    <a:pt x="560" y="136"/>
                  </a:lnTo>
                  <a:lnTo>
                    <a:pt x="560" y="132"/>
                  </a:lnTo>
                  <a:lnTo>
                    <a:pt x="561" y="128"/>
                  </a:lnTo>
                  <a:lnTo>
                    <a:pt x="561" y="128"/>
                  </a:lnTo>
                  <a:lnTo>
                    <a:pt x="564" y="119"/>
                  </a:lnTo>
                  <a:lnTo>
                    <a:pt x="564" y="111"/>
                  </a:lnTo>
                  <a:lnTo>
                    <a:pt x="564" y="104"/>
                  </a:lnTo>
                  <a:lnTo>
                    <a:pt x="561" y="98"/>
                  </a:lnTo>
                  <a:lnTo>
                    <a:pt x="561" y="98"/>
                  </a:lnTo>
                  <a:lnTo>
                    <a:pt x="559" y="93"/>
                  </a:lnTo>
                  <a:lnTo>
                    <a:pt x="554" y="88"/>
                  </a:lnTo>
                  <a:lnTo>
                    <a:pt x="549" y="85"/>
                  </a:lnTo>
                  <a:lnTo>
                    <a:pt x="544" y="82"/>
                  </a:lnTo>
                  <a:lnTo>
                    <a:pt x="544" y="82"/>
                  </a:lnTo>
                  <a:lnTo>
                    <a:pt x="537" y="81"/>
                  </a:lnTo>
                  <a:lnTo>
                    <a:pt x="530" y="80"/>
                  </a:lnTo>
                  <a:lnTo>
                    <a:pt x="524" y="80"/>
                  </a:lnTo>
                  <a:lnTo>
                    <a:pt x="517" y="80"/>
                  </a:lnTo>
                  <a:lnTo>
                    <a:pt x="504" y="83"/>
                  </a:lnTo>
                  <a:lnTo>
                    <a:pt x="491" y="88"/>
                  </a:lnTo>
                  <a:lnTo>
                    <a:pt x="491" y="88"/>
                  </a:lnTo>
                  <a:lnTo>
                    <a:pt x="473" y="94"/>
                  </a:lnTo>
                  <a:lnTo>
                    <a:pt x="455" y="102"/>
                  </a:lnTo>
                  <a:lnTo>
                    <a:pt x="438" y="110"/>
                  </a:lnTo>
                  <a:lnTo>
                    <a:pt x="423" y="118"/>
                  </a:lnTo>
                  <a:lnTo>
                    <a:pt x="407" y="128"/>
                  </a:lnTo>
                  <a:lnTo>
                    <a:pt x="392" y="137"/>
                  </a:lnTo>
                  <a:lnTo>
                    <a:pt x="363" y="157"/>
                  </a:lnTo>
                  <a:lnTo>
                    <a:pt x="362" y="159"/>
                  </a:lnTo>
                  <a:lnTo>
                    <a:pt x="362" y="159"/>
                  </a:lnTo>
                  <a:lnTo>
                    <a:pt x="368" y="172"/>
                  </a:lnTo>
                  <a:lnTo>
                    <a:pt x="371" y="185"/>
                  </a:lnTo>
                  <a:lnTo>
                    <a:pt x="374" y="198"/>
                  </a:lnTo>
                  <a:lnTo>
                    <a:pt x="372" y="212"/>
                  </a:lnTo>
                  <a:lnTo>
                    <a:pt x="372" y="212"/>
                  </a:lnTo>
                  <a:lnTo>
                    <a:pt x="369" y="224"/>
                  </a:lnTo>
                  <a:lnTo>
                    <a:pt x="364" y="234"/>
                  </a:lnTo>
                  <a:lnTo>
                    <a:pt x="358" y="243"/>
                  </a:lnTo>
                  <a:lnTo>
                    <a:pt x="350" y="251"/>
                  </a:lnTo>
                  <a:lnTo>
                    <a:pt x="350" y="251"/>
                  </a:lnTo>
                  <a:lnTo>
                    <a:pt x="351" y="263"/>
                  </a:lnTo>
                  <a:lnTo>
                    <a:pt x="351" y="274"/>
                  </a:lnTo>
                  <a:lnTo>
                    <a:pt x="349" y="284"/>
                  </a:lnTo>
                  <a:lnTo>
                    <a:pt x="344" y="293"/>
                  </a:lnTo>
                  <a:lnTo>
                    <a:pt x="338" y="302"/>
                  </a:lnTo>
                  <a:lnTo>
                    <a:pt x="330" y="310"/>
                  </a:lnTo>
                  <a:lnTo>
                    <a:pt x="321" y="316"/>
                  </a:lnTo>
                  <a:lnTo>
                    <a:pt x="310" y="319"/>
                  </a:lnTo>
                  <a:lnTo>
                    <a:pt x="310" y="319"/>
                  </a:lnTo>
                  <a:lnTo>
                    <a:pt x="308" y="329"/>
                  </a:lnTo>
                  <a:lnTo>
                    <a:pt x="304" y="338"/>
                  </a:lnTo>
                  <a:lnTo>
                    <a:pt x="298" y="346"/>
                  </a:lnTo>
                  <a:lnTo>
                    <a:pt x="291" y="353"/>
                  </a:lnTo>
                  <a:lnTo>
                    <a:pt x="284" y="359"/>
                  </a:lnTo>
                  <a:lnTo>
                    <a:pt x="275" y="364"/>
                  </a:lnTo>
                  <a:lnTo>
                    <a:pt x="265" y="367"/>
                  </a:lnTo>
                  <a:lnTo>
                    <a:pt x="255" y="369"/>
                  </a:lnTo>
                  <a:lnTo>
                    <a:pt x="255" y="369"/>
                  </a:lnTo>
                  <a:lnTo>
                    <a:pt x="254" y="380"/>
                  </a:lnTo>
                  <a:lnTo>
                    <a:pt x="251" y="390"/>
                  </a:lnTo>
                  <a:lnTo>
                    <a:pt x="247" y="398"/>
                  </a:lnTo>
                  <a:lnTo>
                    <a:pt x="241" y="405"/>
                  </a:lnTo>
                  <a:lnTo>
                    <a:pt x="235" y="411"/>
                  </a:lnTo>
                  <a:lnTo>
                    <a:pt x="227" y="416"/>
                  </a:lnTo>
                  <a:lnTo>
                    <a:pt x="217" y="420"/>
                  </a:lnTo>
                  <a:lnTo>
                    <a:pt x="208" y="422"/>
                  </a:lnTo>
                  <a:lnTo>
                    <a:pt x="208" y="422"/>
                  </a:lnTo>
                  <a:lnTo>
                    <a:pt x="197" y="422"/>
                  </a:lnTo>
                  <a:lnTo>
                    <a:pt x="186" y="422"/>
                  </a:lnTo>
                  <a:lnTo>
                    <a:pt x="174" y="420"/>
                  </a:lnTo>
                  <a:lnTo>
                    <a:pt x="162" y="417"/>
                  </a:lnTo>
                  <a:lnTo>
                    <a:pt x="162" y="417"/>
                  </a:lnTo>
                  <a:close/>
                  <a:moveTo>
                    <a:pt x="314" y="275"/>
                  </a:moveTo>
                  <a:lnTo>
                    <a:pt x="314" y="275"/>
                  </a:lnTo>
                  <a:lnTo>
                    <a:pt x="315" y="271"/>
                  </a:lnTo>
                  <a:lnTo>
                    <a:pt x="315" y="263"/>
                  </a:lnTo>
                  <a:lnTo>
                    <a:pt x="315" y="263"/>
                  </a:lnTo>
                  <a:lnTo>
                    <a:pt x="309" y="263"/>
                  </a:lnTo>
                  <a:lnTo>
                    <a:pt x="302" y="262"/>
                  </a:lnTo>
                  <a:lnTo>
                    <a:pt x="288" y="260"/>
                  </a:lnTo>
                  <a:lnTo>
                    <a:pt x="272" y="254"/>
                  </a:lnTo>
                  <a:lnTo>
                    <a:pt x="259" y="249"/>
                  </a:lnTo>
                  <a:lnTo>
                    <a:pt x="259" y="249"/>
                  </a:lnTo>
                  <a:lnTo>
                    <a:pt x="244" y="242"/>
                  </a:lnTo>
                  <a:lnTo>
                    <a:pt x="229" y="235"/>
                  </a:lnTo>
                  <a:lnTo>
                    <a:pt x="215" y="226"/>
                  </a:lnTo>
                  <a:lnTo>
                    <a:pt x="202" y="217"/>
                  </a:lnTo>
                  <a:lnTo>
                    <a:pt x="190" y="206"/>
                  </a:lnTo>
                  <a:lnTo>
                    <a:pt x="180" y="195"/>
                  </a:lnTo>
                  <a:lnTo>
                    <a:pt x="172" y="185"/>
                  </a:lnTo>
                  <a:lnTo>
                    <a:pt x="165" y="173"/>
                  </a:lnTo>
                  <a:lnTo>
                    <a:pt x="165" y="173"/>
                  </a:lnTo>
                  <a:lnTo>
                    <a:pt x="159" y="175"/>
                  </a:lnTo>
                  <a:lnTo>
                    <a:pt x="154" y="179"/>
                  </a:lnTo>
                  <a:lnTo>
                    <a:pt x="150" y="184"/>
                  </a:lnTo>
                  <a:lnTo>
                    <a:pt x="148" y="188"/>
                  </a:lnTo>
                  <a:lnTo>
                    <a:pt x="148" y="194"/>
                  </a:lnTo>
                  <a:lnTo>
                    <a:pt x="148" y="199"/>
                  </a:lnTo>
                  <a:lnTo>
                    <a:pt x="150" y="205"/>
                  </a:lnTo>
                  <a:lnTo>
                    <a:pt x="153" y="211"/>
                  </a:lnTo>
                  <a:lnTo>
                    <a:pt x="153" y="211"/>
                  </a:lnTo>
                  <a:lnTo>
                    <a:pt x="159" y="220"/>
                  </a:lnTo>
                  <a:lnTo>
                    <a:pt x="167" y="230"/>
                  </a:lnTo>
                  <a:lnTo>
                    <a:pt x="177" y="240"/>
                  </a:lnTo>
                  <a:lnTo>
                    <a:pt x="187" y="248"/>
                  </a:lnTo>
                  <a:lnTo>
                    <a:pt x="198" y="256"/>
                  </a:lnTo>
                  <a:lnTo>
                    <a:pt x="211" y="265"/>
                  </a:lnTo>
                  <a:lnTo>
                    <a:pt x="223" y="271"/>
                  </a:lnTo>
                  <a:lnTo>
                    <a:pt x="236" y="277"/>
                  </a:lnTo>
                  <a:lnTo>
                    <a:pt x="248" y="281"/>
                  </a:lnTo>
                  <a:lnTo>
                    <a:pt x="261" y="285"/>
                  </a:lnTo>
                  <a:lnTo>
                    <a:pt x="272" y="287"/>
                  </a:lnTo>
                  <a:lnTo>
                    <a:pt x="283" y="288"/>
                  </a:lnTo>
                  <a:lnTo>
                    <a:pt x="294" y="287"/>
                  </a:lnTo>
                  <a:lnTo>
                    <a:pt x="302" y="285"/>
                  </a:lnTo>
                  <a:lnTo>
                    <a:pt x="308" y="281"/>
                  </a:lnTo>
                  <a:lnTo>
                    <a:pt x="314" y="275"/>
                  </a:lnTo>
                  <a:lnTo>
                    <a:pt x="314" y="275"/>
                  </a:lnTo>
                  <a:close/>
                  <a:moveTo>
                    <a:pt x="271" y="323"/>
                  </a:moveTo>
                  <a:lnTo>
                    <a:pt x="271" y="323"/>
                  </a:lnTo>
                  <a:lnTo>
                    <a:pt x="253" y="319"/>
                  </a:lnTo>
                  <a:lnTo>
                    <a:pt x="234" y="313"/>
                  </a:lnTo>
                  <a:lnTo>
                    <a:pt x="214" y="306"/>
                  </a:lnTo>
                  <a:lnTo>
                    <a:pt x="195" y="296"/>
                  </a:lnTo>
                  <a:lnTo>
                    <a:pt x="177" y="285"/>
                  </a:lnTo>
                  <a:lnTo>
                    <a:pt x="160" y="272"/>
                  </a:lnTo>
                  <a:lnTo>
                    <a:pt x="146" y="259"/>
                  </a:lnTo>
                  <a:lnTo>
                    <a:pt x="133" y="244"/>
                  </a:lnTo>
                  <a:lnTo>
                    <a:pt x="133" y="244"/>
                  </a:lnTo>
                  <a:lnTo>
                    <a:pt x="129" y="250"/>
                  </a:lnTo>
                  <a:lnTo>
                    <a:pt x="127" y="259"/>
                  </a:lnTo>
                  <a:lnTo>
                    <a:pt x="127" y="266"/>
                  </a:lnTo>
                  <a:lnTo>
                    <a:pt x="129" y="274"/>
                  </a:lnTo>
                  <a:lnTo>
                    <a:pt x="129" y="274"/>
                  </a:lnTo>
                  <a:lnTo>
                    <a:pt x="131" y="281"/>
                  </a:lnTo>
                  <a:lnTo>
                    <a:pt x="136" y="288"/>
                  </a:lnTo>
                  <a:lnTo>
                    <a:pt x="142" y="296"/>
                  </a:lnTo>
                  <a:lnTo>
                    <a:pt x="149" y="303"/>
                  </a:lnTo>
                  <a:lnTo>
                    <a:pt x="158" y="309"/>
                  </a:lnTo>
                  <a:lnTo>
                    <a:pt x="166" y="313"/>
                  </a:lnTo>
                  <a:lnTo>
                    <a:pt x="183" y="322"/>
                  </a:lnTo>
                  <a:lnTo>
                    <a:pt x="183" y="322"/>
                  </a:lnTo>
                  <a:lnTo>
                    <a:pt x="195" y="327"/>
                  </a:lnTo>
                  <a:lnTo>
                    <a:pt x="207" y="331"/>
                  </a:lnTo>
                  <a:lnTo>
                    <a:pt x="218" y="334"/>
                  </a:lnTo>
                  <a:lnTo>
                    <a:pt x="235" y="336"/>
                  </a:lnTo>
                  <a:lnTo>
                    <a:pt x="235" y="336"/>
                  </a:lnTo>
                  <a:lnTo>
                    <a:pt x="245" y="335"/>
                  </a:lnTo>
                  <a:lnTo>
                    <a:pt x="255" y="334"/>
                  </a:lnTo>
                  <a:lnTo>
                    <a:pt x="264" y="329"/>
                  </a:lnTo>
                  <a:lnTo>
                    <a:pt x="269" y="327"/>
                  </a:lnTo>
                  <a:lnTo>
                    <a:pt x="271" y="323"/>
                  </a:lnTo>
                  <a:lnTo>
                    <a:pt x="271" y="323"/>
                  </a:lnTo>
                  <a:close/>
                  <a:moveTo>
                    <a:pt x="266" y="639"/>
                  </a:moveTo>
                  <a:lnTo>
                    <a:pt x="92" y="508"/>
                  </a:lnTo>
                  <a:lnTo>
                    <a:pt x="80" y="524"/>
                  </a:lnTo>
                  <a:lnTo>
                    <a:pt x="254" y="656"/>
                  </a:lnTo>
                  <a:lnTo>
                    <a:pt x="266" y="639"/>
                  </a:lnTo>
                  <a:lnTo>
                    <a:pt x="266" y="63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238125" y="3076575"/>
              <a:ext cx="0" cy="0"/>
            </a:xfrm>
            <a:custGeom>
              <a:rect b="b" l="l" r="r" t="t"/>
              <a:pathLst>
                <a:path extrusionOk="0" h="120000" w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8"/>
          <p:cNvGrpSpPr/>
          <p:nvPr/>
        </p:nvGrpSpPr>
        <p:grpSpPr>
          <a:xfrm>
            <a:off x="5106934" y="8522761"/>
            <a:ext cx="572584" cy="689826"/>
            <a:chOff x="34925" y="1419225"/>
            <a:chExt cx="333375" cy="401638"/>
          </a:xfrm>
        </p:grpSpPr>
        <p:sp>
          <p:nvSpPr>
            <p:cNvPr id="315" name="Google Shape;315;p8"/>
            <p:cNvSpPr/>
            <p:nvPr/>
          </p:nvSpPr>
          <p:spPr>
            <a:xfrm>
              <a:off x="71438" y="1462088"/>
              <a:ext cx="263525" cy="315913"/>
            </a:xfrm>
            <a:custGeom>
              <a:rect b="b" l="l" r="r" t="t"/>
              <a:pathLst>
                <a:path extrusionOk="0" h="599" w="499">
                  <a:moveTo>
                    <a:pt x="111" y="255"/>
                  </a:moveTo>
                  <a:lnTo>
                    <a:pt x="111" y="255"/>
                  </a:lnTo>
                  <a:lnTo>
                    <a:pt x="90" y="229"/>
                  </a:lnTo>
                  <a:lnTo>
                    <a:pt x="90" y="229"/>
                  </a:lnTo>
                  <a:lnTo>
                    <a:pt x="79" y="240"/>
                  </a:lnTo>
                  <a:lnTo>
                    <a:pt x="70" y="246"/>
                  </a:lnTo>
                  <a:lnTo>
                    <a:pt x="68" y="247"/>
                  </a:lnTo>
                  <a:lnTo>
                    <a:pt x="65" y="248"/>
                  </a:lnTo>
                  <a:lnTo>
                    <a:pt x="64" y="247"/>
                  </a:lnTo>
                  <a:lnTo>
                    <a:pt x="63" y="245"/>
                  </a:lnTo>
                  <a:lnTo>
                    <a:pt x="61" y="235"/>
                  </a:lnTo>
                  <a:lnTo>
                    <a:pt x="59" y="222"/>
                  </a:lnTo>
                  <a:lnTo>
                    <a:pt x="56" y="202"/>
                  </a:lnTo>
                  <a:lnTo>
                    <a:pt x="50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1" y="172"/>
                  </a:lnTo>
                  <a:lnTo>
                    <a:pt x="53" y="169"/>
                  </a:lnTo>
                  <a:lnTo>
                    <a:pt x="57" y="168"/>
                  </a:lnTo>
                  <a:lnTo>
                    <a:pt x="62" y="169"/>
                  </a:lnTo>
                  <a:lnTo>
                    <a:pt x="62" y="169"/>
                  </a:lnTo>
                  <a:lnTo>
                    <a:pt x="87" y="180"/>
                  </a:lnTo>
                  <a:lnTo>
                    <a:pt x="105" y="187"/>
                  </a:lnTo>
                  <a:lnTo>
                    <a:pt x="117" y="193"/>
                  </a:lnTo>
                  <a:lnTo>
                    <a:pt x="124" y="197"/>
                  </a:lnTo>
                  <a:lnTo>
                    <a:pt x="125" y="198"/>
                  </a:lnTo>
                  <a:lnTo>
                    <a:pt x="125" y="200"/>
                  </a:lnTo>
                  <a:lnTo>
                    <a:pt x="124" y="202"/>
                  </a:lnTo>
                  <a:lnTo>
                    <a:pt x="121" y="204"/>
                  </a:lnTo>
                  <a:lnTo>
                    <a:pt x="101" y="221"/>
                  </a:lnTo>
                  <a:lnTo>
                    <a:pt x="123" y="247"/>
                  </a:lnTo>
                  <a:lnTo>
                    <a:pt x="123" y="247"/>
                  </a:lnTo>
                  <a:lnTo>
                    <a:pt x="127" y="242"/>
                  </a:lnTo>
                  <a:lnTo>
                    <a:pt x="132" y="237"/>
                  </a:lnTo>
                  <a:lnTo>
                    <a:pt x="136" y="231"/>
                  </a:lnTo>
                  <a:lnTo>
                    <a:pt x="139" y="224"/>
                  </a:lnTo>
                  <a:lnTo>
                    <a:pt x="144" y="211"/>
                  </a:lnTo>
                  <a:lnTo>
                    <a:pt x="147" y="196"/>
                  </a:lnTo>
                  <a:lnTo>
                    <a:pt x="147" y="196"/>
                  </a:lnTo>
                  <a:lnTo>
                    <a:pt x="144" y="185"/>
                  </a:lnTo>
                  <a:lnTo>
                    <a:pt x="142" y="175"/>
                  </a:lnTo>
                  <a:lnTo>
                    <a:pt x="137" y="168"/>
                  </a:lnTo>
                  <a:lnTo>
                    <a:pt x="131" y="161"/>
                  </a:lnTo>
                  <a:lnTo>
                    <a:pt x="125" y="155"/>
                  </a:lnTo>
                  <a:lnTo>
                    <a:pt x="118" y="152"/>
                  </a:lnTo>
                  <a:lnTo>
                    <a:pt x="111" y="148"/>
                  </a:lnTo>
                  <a:lnTo>
                    <a:pt x="102" y="146"/>
                  </a:lnTo>
                  <a:lnTo>
                    <a:pt x="94" y="146"/>
                  </a:lnTo>
                  <a:lnTo>
                    <a:pt x="86" y="146"/>
                  </a:lnTo>
                  <a:lnTo>
                    <a:pt x="77" y="146"/>
                  </a:lnTo>
                  <a:lnTo>
                    <a:pt x="69" y="148"/>
                  </a:lnTo>
                  <a:lnTo>
                    <a:pt x="61" y="150"/>
                  </a:lnTo>
                  <a:lnTo>
                    <a:pt x="52" y="154"/>
                  </a:lnTo>
                  <a:lnTo>
                    <a:pt x="45" y="159"/>
                  </a:lnTo>
                  <a:lnTo>
                    <a:pt x="38" y="164"/>
                  </a:lnTo>
                  <a:lnTo>
                    <a:pt x="38" y="164"/>
                  </a:lnTo>
                  <a:lnTo>
                    <a:pt x="33" y="168"/>
                  </a:lnTo>
                  <a:lnTo>
                    <a:pt x="28" y="174"/>
                  </a:lnTo>
                  <a:lnTo>
                    <a:pt x="25" y="180"/>
                  </a:lnTo>
                  <a:lnTo>
                    <a:pt x="21" y="186"/>
                  </a:lnTo>
                  <a:lnTo>
                    <a:pt x="19" y="193"/>
                  </a:lnTo>
                  <a:lnTo>
                    <a:pt x="18" y="199"/>
                  </a:lnTo>
                  <a:lnTo>
                    <a:pt x="18" y="206"/>
                  </a:lnTo>
                  <a:lnTo>
                    <a:pt x="18" y="214"/>
                  </a:lnTo>
                  <a:lnTo>
                    <a:pt x="19" y="221"/>
                  </a:lnTo>
                  <a:lnTo>
                    <a:pt x="20" y="228"/>
                  </a:lnTo>
                  <a:lnTo>
                    <a:pt x="24" y="234"/>
                  </a:lnTo>
                  <a:lnTo>
                    <a:pt x="27" y="240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45" y="255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61" y="261"/>
                  </a:lnTo>
                  <a:lnTo>
                    <a:pt x="69" y="262"/>
                  </a:lnTo>
                  <a:lnTo>
                    <a:pt x="76" y="264"/>
                  </a:lnTo>
                  <a:lnTo>
                    <a:pt x="83" y="264"/>
                  </a:lnTo>
                  <a:lnTo>
                    <a:pt x="90" y="262"/>
                  </a:lnTo>
                  <a:lnTo>
                    <a:pt x="98" y="261"/>
                  </a:lnTo>
                  <a:lnTo>
                    <a:pt x="105" y="258"/>
                  </a:lnTo>
                  <a:lnTo>
                    <a:pt x="111" y="255"/>
                  </a:lnTo>
                  <a:lnTo>
                    <a:pt x="111" y="255"/>
                  </a:lnTo>
                  <a:close/>
                  <a:moveTo>
                    <a:pt x="379" y="215"/>
                  </a:moveTo>
                  <a:lnTo>
                    <a:pt x="379" y="215"/>
                  </a:lnTo>
                  <a:lnTo>
                    <a:pt x="396" y="192"/>
                  </a:lnTo>
                  <a:lnTo>
                    <a:pt x="378" y="178"/>
                  </a:lnTo>
                  <a:lnTo>
                    <a:pt x="378" y="178"/>
                  </a:lnTo>
                  <a:lnTo>
                    <a:pt x="375" y="178"/>
                  </a:lnTo>
                  <a:lnTo>
                    <a:pt x="372" y="177"/>
                  </a:lnTo>
                  <a:lnTo>
                    <a:pt x="370" y="174"/>
                  </a:lnTo>
                  <a:lnTo>
                    <a:pt x="370" y="172"/>
                  </a:lnTo>
                  <a:lnTo>
                    <a:pt x="369" y="169"/>
                  </a:lnTo>
                  <a:lnTo>
                    <a:pt x="370" y="167"/>
                  </a:lnTo>
                  <a:lnTo>
                    <a:pt x="372" y="165"/>
                  </a:lnTo>
                  <a:lnTo>
                    <a:pt x="375" y="162"/>
                  </a:lnTo>
                  <a:lnTo>
                    <a:pt x="375" y="162"/>
                  </a:lnTo>
                  <a:lnTo>
                    <a:pt x="394" y="155"/>
                  </a:lnTo>
                  <a:lnTo>
                    <a:pt x="418" y="147"/>
                  </a:lnTo>
                  <a:lnTo>
                    <a:pt x="430" y="143"/>
                  </a:lnTo>
                  <a:lnTo>
                    <a:pt x="438" y="142"/>
                  </a:lnTo>
                  <a:lnTo>
                    <a:pt x="441" y="142"/>
                  </a:lnTo>
                  <a:lnTo>
                    <a:pt x="444" y="143"/>
                  </a:lnTo>
                  <a:lnTo>
                    <a:pt x="445" y="146"/>
                  </a:lnTo>
                  <a:lnTo>
                    <a:pt x="445" y="148"/>
                  </a:lnTo>
                  <a:lnTo>
                    <a:pt x="445" y="148"/>
                  </a:lnTo>
                  <a:lnTo>
                    <a:pt x="441" y="172"/>
                  </a:lnTo>
                  <a:lnTo>
                    <a:pt x="439" y="191"/>
                  </a:lnTo>
                  <a:lnTo>
                    <a:pt x="437" y="204"/>
                  </a:lnTo>
                  <a:lnTo>
                    <a:pt x="435" y="212"/>
                  </a:lnTo>
                  <a:lnTo>
                    <a:pt x="434" y="215"/>
                  </a:lnTo>
                  <a:lnTo>
                    <a:pt x="432" y="216"/>
                  </a:lnTo>
                  <a:lnTo>
                    <a:pt x="430" y="216"/>
                  </a:lnTo>
                  <a:lnTo>
                    <a:pt x="427" y="215"/>
                  </a:lnTo>
                  <a:lnTo>
                    <a:pt x="418" y="209"/>
                  </a:lnTo>
                  <a:lnTo>
                    <a:pt x="404" y="198"/>
                  </a:lnTo>
                  <a:lnTo>
                    <a:pt x="404" y="198"/>
                  </a:lnTo>
                  <a:lnTo>
                    <a:pt x="389" y="221"/>
                  </a:lnTo>
                  <a:lnTo>
                    <a:pt x="389" y="221"/>
                  </a:lnTo>
                  <a:lnTo>
                    <a:pt x="401" y="224"/>
                  </a:lnTo>
                  <a:lnTo>
                    <a:pt x="414" y="225"/>
                  </a:lnTo>
                  <a:lnTo>
                    <a:pt x="430" y="224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53" y="216"/>
                  </a:lnTo>
                  <a:lnTo>
                    <a:pt x="459" y="212"/>
                  </a:lnTo>
                  <a:lnTo>
                    <a:pt x="465" y="208"/>
                  </a:lnTo>
                  <a:lnTo>
                    <a:pt x="469" y="202"/>
                  </a:lnTo>
                  <a:lnTo>
                    <a:pt x="472" y="196"/>
                  </a:lnTo>
                  <a:lnTo>
                    <a:pt x="475" y="190"/>
                  </a:lnTo>
                  <a:lnTo>
                    <a:pt x="476" y="184"/>
                  </a:lnTo>
                  <a:lnTo>
                    <a:pt x="477" y="177"/>
                  </a:lnTo>
                  <a:lnTo>
                    <a:pt x="477" y="169"/>
                  </a:lnTo>
                  <a:lnTo>
                    <a:pt x="476" y="162"/>
                  </a:lnTo>
                  <a:lnTo>
                    <a:pt x="475" y="156"/>
                  </a:lnTo>
                  <a:lnTo>
                    <a:pt x="472" y="149"/>
                  </a:lnTo>
                  <a:lnTo>
                    <a:pt x="470" y="143"/>
                  </a:lnTo>
                  <a:lnTo>
                    <a:pt x="467" y="138"/>
                  </a:lnTo>
                  <a:lnTo>
                    <a:pt x="462" y="133"/>
                  </a:lnTo>
                  <a:lnTo>
                    <a:pt x="458" y="129"/>
                  </a:lnTo>
                  <a:lnTo>
                    <a:pt x="458" y="129"/>
                  </a:lnTo>
                  <a:lnTo>
                    <a:pt x="447" y="122"/>
                  </a:lnTo>
                  <a:lnTo>
                    <a:pt x="438" y="116"/>
                  </a:lnTo>
                  <a:lnTo>
                    <a:pt x="428" y="112"/>
                  </a:lnTo>
                  <a:lnTo>
                    <a:pt x="420" y="110"/>
                  </a:lnTo>
                  <a:lnTo>
                    <a:pt x="412" y="109"/>
                  </a:lnTo>
                  <a:lnTo>
                    <a:pt x="403" y="110"/>
                  </a:lnTo>
                  <a:lnTo>
                    <a:pt x="396" y="111"/>
                  </a:lnTo>
                  <a:lnTo>
                    <a:pt x="389" y="113"/>
                  </a:lnTo>
                  <a:lnTo>
                    <a:pt x="383" y="118"/>
                  </a:lnTo>
                  <a:lnTo>
                    <a:pt x="377" y="123"/>
                  </a:lnTo>
                  <a:lnTo>
                    <a:pt x="372" y="129"/>
                  </a:lnTo>
                  <a:lnTo>
                    <a:pt x="369" y="135"/>
                  </a:lnTo>
                  <a:lnTo>
                    <a:pt x="365" y="142"/>
                  </a:lnTo>
                  <a:lnTo>
                    <a:pt x="363" y="149"/>
                  </a:lnTo>
                  <a:lnTo>
                    <a:pt x="360" y="158"/>
                  </a:lnTo>
                  <a:lnTo>
                    <a:pt x="360" y="166"/>
                  </a:lnTo>
                  <a:lnTo>
                    <a:pt x="360" y="166"/>
                  </a:lnTo>
                  <a:lnTo>
                    <a:pt x="360" y="180"/>
                  </a:lnTo>
                  <a:lnTo>
                    <a:pt x="361" y="186"/>
                  </a:lnTo>
                  <a:lnTo>
                    <a:pt x="364" y="193"/>
                  </a:lnTo>
                  <a:lnTo>
                    <a:pt x="367" y="199"/>
                  </a:lnTo>
                  <a:lnTo>
                    <a:pt x="371" y="205"/>
                  </a:lnTo>
                  <a:lnTo>
                    <a:pt x="375" y="210"/>
                  </a:lnTo>
                  <a:lnTo>
                    <a:pt x="379" y="215"/>
                  </a:lnTo>
                  <a:lnTo>
                    <a:pt x="379" y="215"/>
                  </a:lnTo>
                  <a:close/>
                  <a:moveTo>
                    <a:pt x="329" y="284"/>
                  </a:moveTo>
                  <a:lnTo>
                    <a:pt x="329" y="284"/>
                  </a:lnTo>
                  <a:lnTo>
                    <a:pt x="307" y="277"/>
                  </a:lnTo>
                  <a:lnTo>
                    <a:pt x="285" y="273"/>
                  </a:lnTo>
                  <a:lnTo>
                    <a:pt x="264" y="271"/>
                  </a:lnTo>
                  <a:lnTo>
                    <a:pt x="242" y="271"/>
                  </a:lnTo>
                  <a:lnTo>
                    <a:pt x="221" y="272"/>
                  </a:lnTo>
                  <a:lnTo>
                    <a:pt x="200" y="277"/>
                  </a:lnTo>
                  <a:lnTo>
                    <a:pt x="179" y="283"/>
                  </a:lnTo>
                  <a:lnTo>
                    <a:pt x="158" y="291"/>
                  </a:lnTo>
                  <a:lnTo>
                    <a:pt x="158" y="291"/>
                  </a:lnTo>
                  <a:lnTo>
                    <a:pt x="176" y="315"/>
                  </a:lnTo>
                  <a:lnTo>
                    <a:pt x="176" y="315"/>
                  </a:lnTo>
                  <a:lnTo>
                    <a:pt x="179" y="318"/>
                  </a:lnTo>
                  <a:lnTo>
                    <a:pt x="180" y="321"/>
                  </a:lnTo>
                  <a:lnTo>
                    <a:pt x="179" y="323"/>
                  </a:lnTo>
                  <a:lnTo>
                    <a:pt x="176" y="326"/>
                  </a:lnTo>
                  <a:lnTo>
                    <a:pt x="174" y="327"/>
                  </a:lnTo>
                  <a:lnTo>
                    <a:pt x="172" y="326"/>
                  </a:lnTo>
                  <a:lnTo>
                    <a:pt x="168" y="326"/>
                  </a:lnTo>
                  <a:lnTo>
                    <a:pt x="166" y="323"/>
                  </a:lnTo>
                  <a:lnTo>
                    <a:pt x="166" y="323"/>
                  </a:lnTo>
                  <a:lnTo>
                    <a:pt x="145" y="298"/>
                  </a:lnTo>
                  <a:lnTo>
                    <a:pt x="145" y="298"/>
                  </a:lnTo>
                  <a:lnTo>
                    <a:pt x="133" y="305"/>
                  </a:lnTo>
                  <a:lnTo>
                    <a:pt x="123" y="313"/>
                  </a:lnTo>
                  <a:lnTo>
                    <a:pt x="114" y="320"/>
                  </a:lnTo>
                  <a:lnTo>
                    <a:pt x="106" y="328"/>
                  </a:lnTo>
                  <a:lnTo>
                    <a:pt x="100" y="336"/>
                  </a:lnTo>
                  <a:lnTo>
                    <a:pt x="95" y="343"/>
                  </a:lnTo>
                  <a:lnTo>
                    <a:pt x="92" y="352"/>
                  </a:lnTo>
                  <a:lnTo>
                    <a:pt x="90" y="359"/>
                  </a:lnTo>
                  <a:lnTo>
                    <a:pt x="90" y="359"/>
                  </a:lnTo>
                  <a:lnTo>
                    <a:pt x="92" y="365"/>
                  </a:lnTo>
                  <a:lnTo>
                    <a:pt x="93" y="370"/>
                  </a:lnTo>
                  <a:lnTo>
                    <a:pt x="95" y="373"/>
                  </a:lnTo>
                  <a:lnTo>
                    <a:pt x="98" y="378"/>
                  </a:lnTo>
                  <a:lnTo>
                    <a:pt x="107" y="385"/>
                  </a:lnTo>
                  <a:lnTo>
                    <a:pt x="118" y="391"/>
                  </a:lnTo>
                  <a:lnTo>
                    <a:pt x="131" y="397"/>
                  </a:lnTo>
                  <a:lnTo>
                    <a:pt x="145" y="402"/>
                  </a:lnTo>
                  <a:lnTo>
                    <a:pt x="162" y="405"/>
                  </a:lnTo>
                  <a:lnTo>
                    <a:pt x="178" y="409"/>
                  </a:lnTo>
                  <a:lnTo>
                    <a:pt x="178" y="409"/>
                  </a:lnTo>
                  <a:lnTo>
                    <a:pt x="180" y="405"/>
                  </a:lnTo>
                  <a:lnTo>
                    <a:pt x="184" y="402"/>
                  </a:lnTo>
                  <a:lnTo>
                    <a:pt x="185" y="401"/>
                  </a:lnTo>
                  <a:lnTo>
                    <a:pt x="187" y="400"/>
                  </a:lnTo>
                  <a:lnTo>
                    <a:pt x="188" y="400"/>
                  </a:lnTo>
                  <a:lnTo>
                    <a:pt x="191" y="401"/>
                  </a:lnTo>
                  <a:lnTo>
                    <a:pt x="191" y="401"/>
                  </a:lnTo>
                  <a:lnTo>
                    <a:pt x="193" y="403"/>
                  </a:lnTo>
                  <a:lnTo>
                    <a:pt x="194" y="405"/>
                  </a:lnTo>
                  <a:lnTo>
                    <a:pt x="193" y="408"/>
                  </a:lnTo>
                  <a:lnTo>
                    <a:pt x="192" y="411"/>
                  </a:lnTo>
                  <a:lnTo>
                    <a:pt x="192" y="411"/>
                  </a:lnTo>
                  <a:lnTo>
                    <a:pt x="211" y="413"/>
                  </a:lnTo>
                  <a:lnTo>
                    <a:pt x="229" y="415"/>
                  </a:lnTo>
                  <a:lnTo>
                    <a:pt x="247" y="415"/>
                  </a:lnTo>
                  <a:lnTo>
                    <a:pt x="264" y="415"/>
                  </a:lnTo>
                  <a:lnTo>
                    <a:pt x="279" y="414"/>
                  </a:lnTo>
                  <a:lnTo>
                    <a:pt x="296" y="411"/>
                  </a:lnTo>
                  <a:lnTo>
                    <a:pt x="311" y="409"/>
                  </a:lnTo>
                  <a:lnTo>
                    <a:pt x="327" y="404"/>
                  </a:lnTo>
                  <a:lnTo>
                    <a:pt x="327" y="404"/>
                  </a:lnTo>
                  <a:lnTo>
                    <a:pt x="321" y="396"/>
                  </a:lnTo>
                  <a:lnTo>
                    <a:pt x="320" y="392"/>
                  </a:lnTo>
                  <a:lnTo>
                    <a:pt x="320" y="390"/>
                  </a:lnTo>
                  <a:lnTo>
                    <a:pt x="322" y="388"/>
                  </a:lnTo>
                  <a:lnTo>
                    <a:pt x="322" y="388"/>
                  </a:lnTo>
                  <a:lnTo>
                    <a:pt x="324" y="388"/>
                  </a:lnTo>
                  <a:lnTo>
                    <a:pt x="327" y="388"/>
                  </a:lnTo>
                  <a:lnTo>
                    <a:pt x="329" y="389"/>
                  </a:lnTo>
                  <a:lnTo>
                    <a:pt x="332" y="391"/>
                  </a:lnTo>
                  <a:lnTo>
                    <a:pt x="335" y="397"/>
                  </a:lnTo>
                  <a:lnTo>
                    <a:pt x="339" y="401"/>
                  </a:lnTo>
                  <a:lnTo>
                    <a:pt x="339" y="401"/>
                  </a:lnTo>
                  <a:lnTo>
                    <a:pt x="351" y="396"/>
                  </a:lnTo>
                  <a:lnTo>
                    <a:pt x="363" y="390"/>
                  </a:lnTo>
                  <a:lnTo>
                    <a:pt x="371" y="384"/>
                  </a:lnTo>
                  <a:lnTo>
                    <a:pt x="379" y="378"/>
                  </a:lnTo>
                  <a:lnTo>
                    <a:pt x="384" y="372"/>
                  </a:lnTo>
                  <a:lnTo>
                    <a:pt x="389" y="365"/>
                  </a:lnTo>
                  <a:lnTo>
                    <a:pt x="391" y="358"/>
                  </a:lnTo>
                  <a:lnTo>
                    <a:pt x="391" y="351"/>
                  </a:lnTo>
                  <a:lnTo>
                    <a:pt x="390" y="345"/>
                  </a:lnTo>
                  <a:lnTo>
                    <a:pt x="388" y="338"/>
                  </a:lnTo>
                  <a:lnTo>
                    <a:pt x="383" y="332"/>
                  </a:lnTo>
                  <a:lnTo>
                    <a:pt x="377" y="326"/>
                  </a:lnTo>
                  <a:lnTo>
                    <a:pt x="369" y="320"/>
                  </a:lnTo>
                  <a:lnTo>
                    <a:pt x="359" y="314"/>
                  </a:lnTo>
                  <a:lnTo>
                    <a:pt x="347" y="310"/>
                  </a:lnTo>
                  <a:lnTo>
                    <a:pt x="334" y="305"/>
                  </a:lnTo>
                  <a:lnTo>
                    <a:pt x="326" y="303"/>
                  </a:lnTo>
                  <a:lnTo>
                    <a:pt x="326" y="303"/>
                  </a:lnTo>
                  <a:lnTo>
                    <a:pt x="299" y="299"/>
                  </a:lnTo>
                  <a:lnTo>
                    <a:pt x="271" y="297"/>
                  </a:lnTo>
                  <a:lnTo>
                    <a:pt x="237" y="297"/>
                  </a:lnTo>
                  <a:lnTo>
                    <a:pt x="200" y="299"/>
                  </a:lnTo>
                  <a:lnTo>
                    <a:pt x="200" y="299"/>
                  </a:lnTo>
                  <a:lnTo>
                    <a:pt x="197" y="298"/>
                  </a:lnTo>
                  <a:lnTo>
                    <a:pt x="193" y="297"/>
                  </a:lnTo>
                  <a:lnTo>
                    <a:pt x="191" y="293"/>
                  </a:lnTo>
                  <a:lnTo>
                    <a:pt x="190" y="291"/>
                  </a:lnTo>
                  <a:lnTo>
                    <a:pt x="190" y="287"/>
                  </a:lnTo>
                  <a:lnTo>
                    <a:pt x="191" y="284"/>
                  </a:lnTo>
                  <a:lnTo>
                    <a:pt x="194" y="282"/>
                  </a:lnTo>
                  <a:lnTo>
                    <a:pt x="198" y="280"/>
                  </a:lnTo>
                  <a:lnTo>
                    <a:pt x="198" y="280"/>
                  </a:lnTo>
                  <a:lnTo>
                    <a:pt x="230" y="278"/>
                  </a:lnTo>
                  <a:lnTo>
                    <a:pt x="264" y="277"/>
                  </a:lnTo>
                  <a:lnTo>
                    <a:pt x="297" y="279"/>
                  </a:lnTo>
                  <a:lnTo>
                    <a:pt x="314" y="280"/>
                  </a:lnTo>
                  <a:lnTo>
                    <a:pt x="329" y="284"/>
                  </a:lnTo>
                  <a:lnTo>
                    <a:pt x="329" y="284"/>
                  </a:lnTo>
                  <a:close/>
                  <a:moveTo>
                    <a:pt x="167" y="41"/>
                  </a:moveTo>
                  <a:lnTo>
                    <a:pt x="167" y="41"/>
                  </a:lnTo>
                  <a:lnTo>
                    <a:pt x="173" y="32"/>
                  </a:lnTo>
                  <a:lnTo>
                    <a:pt x="180" y="25"/>
                  </a:lnTo>
                  <a:lnTo>
                    <a:pt x="187" y="19"/>
                  </a:lnTo>
                  <a:lnTo>
                    <a:pt x="196" y="13"/>
                  </a:lnTo>
                  <a:lnTo>
                    <a:pt x="205" y="9"/>
                  </a:lnTo>
                  <a:lnTo>
                    <a:pt x="215" y="5"/>
                  </a:lnTo>
                  <a:lnTo>
                    <a:pt x="224" y="1"/>
                  </a:lnTo>
                  <a:lnTo>
                    <a:pt x="235" y="0"/>
                  </a:lnTo>
                  <a:lnTo>
                    <a:pt x="244" y="0"/>
                  </a:lnTo>
                  <a:lnTo>
                    <a:pt x="255" y="1"/>
                  </a:lnTo>
                  <a:lnTo>
                    <a:pt x="265" y="5"/>
                  </a:lnTo>
                  <a:lnTo>
                    <a:pt x="274" y="10"/>
                  </a:lnTo>
                  <a:lnTo>
                    <a:pt x="284" y="16"/>
                  </a:lnTo>
                  <a:lnTo>
                    <a:pt x="292" y="24"/>
                  </a:lnTo>
                  <a:lnTo>
                    <a:pt x="301" y="35"/>
                  </a:lnTo>
                  <a:lnTo>
                    <a:pt x="307" y="48"/>
                  </a:lnTo>
                  <a:lnTo>
                    <a:pt x="307" y="48"/>
                  </a:lnTo>
                  <a:lnTo>
                    <a:pt x="311" y="59"/>
                  </a:lnTo>
                  <a:lnTo>
                    <a:pt x="315" y="69"/>
                  </a:lnTo>
                  <a:lnTo>
                    <a:pt x="316" y="80"/>
                  </a:lnTo>
                  <a:lnTo>
                    <a:pt x="316" y="88"/>
                  </a:lnTo>
                  <a:lnTo>
                    <a:pt x="315" y="98"/>
                  </a:lnTo>
                  <a:lnTo>
                    <a:pt x="311" y="105"/>
                  </a:lnTo>
                  <a:lnTo>
                    <a:pt x="308" y="112"/>
                  </a:lnTo>
                  <a:lnTo>
                    <a:pt x="303" y="119"/>
                  </a:lnTo>
                  <a:lnTo>
                    <a:pt x="297" y="125"/>
                  </a:lnTo>
                  <a:lnTo>
                    <a:pt x="291" y="130"/>
                  </a:lnTo>
                  <a:lnTo>
                    <a:pt x="284" y="134"/>
                  </a:lnTo>
                  <a:lnTo>
                    <a:pt x="275" y="137"/>
                  </a:lnTo>
                  <a:lnTo>
                    <a:pt x="267" y="141"/>
                  </a:lnTo>
                  <a:lnTo>
                    <a:pt x="259" y="143"/>
                  </a:lnTo>
                  <a:lnTo>
                    <a:pt x="250" y="144"/>
                  </a:lnTo>
                  <a:lnTo>
                    <a:pt x="241" y="144"/>
                  </a:lnTo>
                  <a:lnTo>
                    <a:pt x="241" y="144"/>
                  </a:lnTo>
                  <a:lnTo>
                    <a:pt x="242" y="178"/>
                  </a:lnTo>
                  <a:lnTo>
                    <a:pt x="244" y="205"/>
                  </a:lnTo>
                  <a:lnTo>
                    <a:pt x="244" y="205"/>
                  </a:lnTo>
                  <a:lnTo>
                    <a:pt x="259" y="204"/>
                  </a:lnTo>
                  <a:lnTo>
                    <a:pt x="271" y="203"/>
                  </a:lnTo>
                  <a:lnTo>
                    <a:pt x="271" y="203"/>
                  </a:lnTo>
                  <a:lnTo>
                    <a:pt x="273" y="204"/>
                  </a:lnTo>
                  <a:lnTo>
                    <a:pt x="274" y="205"/>
                  </a:lnTo>
                  <a:lnTo>
                    <a:pt x="275" y="208"/>
                  </a:lnTo>
                  <a:lnTo>
                    <a:pt x="274" y="211"/>
                  </a:lnTo>
                  <a:lnTo>
                    <a:pt x="274" y="211"/>
                  </a:lnTo>
                  <a:lnTo>
                    <a:pt x="252" y="251"/>
                  </a:lnTo>
                  <a:lnTo>
                    <a:pt x="252" y="251"/>
                  </a:lnTo>
                  <a:lnTo>
                    <a:pt x="274" y="252"/>
                  </a:lnTo>
                  <a:lnTo>
                    <a:pt x="297" y="254"/>
                  </a:lnTo>
                  <a:lnTo>
                    <a:pt x="321" y="260"/>
                  </a:lnTo>
                  <a:lnTo>
                    <a:pt x="344" y="268"/>
                  </a:lnTo>
                  <a:lnTo>
                    <a:pt x="344" y="268"/>
                  </a:lnTo>
                  <a:lnTo>
                    <a:pt x="370" y="229"/>
                  </a:lnTo>
                  <a:lnTo>
                    <a:pt x="370" y="229"/>
                  </a:lnTo>
                  <a:lnTo>
                    <a:pt x="364" y="224"/>
                  </a:lnTo>
                  <a:lnTo>
                    <a:pt x="358" y="217"/>
                  </a:lnTo>
                  <a:lnTo>
                    <a:pt x="353" y="211"/>
                  </a:lnTo>
                  <a:lnTo>
                    <a:pt x="350" y="203"/>
                  </a:lnTo>
                  <a:lnTo>
                    <a:pt x="346" y="196"/>
                  </a:lnTo>
                  <a:lnTo>
                    <a:pt x="344" y="187"/>
                  </a:lnTo>
                  <a:lnTo>
                    <a:pt x="342" y="179"/>
                  </a:lnTo>
                  <a:lnTo>
                    <a:pt x="342" y="171"/>
                  </a:lnTo>
                  <a:lnTo>
                    <a:pt x="342" y="161"/>
                  </a:lnTo>
                  <a:lnTo>
                    <a:pt x="345" y="153"/>
                  </a:lnTo>
                  <a:lnTo>
                    <a:pt x="346" y="144"/>
                  </a:lnTo>
                  <a:lnTo>
                    <a:pt x="348" y="137"/>
                  </a:lnTo>
                  <a:lnTo>
                    <a:pt x="352" y="130"/>
                  </a:lnTo>
                  <a:lnTo>
                    <a:pt x="357" y="123"/>
                  </a:lnTo>
                  <a:lnTo>
                    <a:pt x="361" y="117"/>
                  </a:lnTo>
                  <a:lnTo>
                    <a:pt x="366" y="111"/>
                  </a:lnTo>
                  <a:lnTo>
                    <a:pt x="366" y="111"/>
                  </a:lnTo>
                  <a:lnTo>
                    <a:pt x="372" y="107"/>
                  </a:lnTo>
                  <a:lnTo>
                    <a:pt x="378" y="104"/>
                  </a:lnTo>
                  <a:lnTo>
                    <a:pt x="385" y="100"/>
                  </a:lnTo>
                  <a:lnTo>
                    <a:pt x="391" y="99"/>
                  </a:lnTo>
                  <a:lnTo>
                    <a:pt x="406" y="97"/>
                  </a:lnTo>
                  <a:lnTo>
                    <a:pt x="419" y="98"/>
                  </a:lnTo>
                  <a:lnTo>
                    <a:pt x="432" y="100"/>
                  </a:lnTo>
                  <a:lnTo>
                    <a:pt x="445" y="105"/>
                  </a:lnTo>
                  <a:lnTo>
                    <a:pt x="456" y="110"/>
                  </a:lnTo>
                  <a:lnTo>
                    <a:pt x="464" y="117"/>
                  </a:lnTo>
                  <a:lnTo>
                    <a:pt x="464" y="117"/>
                  </a:lnTo>
                  <a:lnTo>
                    <a:pt x="471" y="123"/>
                  </a:lnTo>
                  <a:lnTo>
                    <a:pt x="477" y="130"/>
                  </a:lnTo>
                  <a:lnTo>
                    <a:pt x="482" y="138"/>
                  </a:lnTo>
                  <a:lnTo>
                    <a:pt x="487" y="147"/>
                  </a:lnTo>
                  <a:lnTo>
                    <a:pt x="490" y="155"/>
                  </a:lnTo>
                  <a:lnTo>
                    <a:pt x="493" y="164"/>
                  </a:lnTo>
                  <a:lnTo>
                    <a:pt x="494" y="173"/>
                  </a:lnTo>
                  <a:lnTo>
                    <a:pt x="494" y="181"/>
                  </a:lnTo>
                  <a:lnTo>
                    <a:pt x="493" y="191"/>
                  </a:lnTo>
                  <a:lnTo>
                    <a:pt x="490" y="199"/>
                  </a:lnTo>
                  <a:lnTo>
                    <a:pt x="487" y="208"/>
                  </a:lnTo>
                  <a:lnTo>
                    <a:pt x="482" y="215"/>
                  </a:lnTo>
                  <a:lnTo>
                    <a:pt x="475" y="222"/>
                  </a:lnTo>
                  <a:lnTo>
                    <a:pt x="467" y="228"/>
                  </a:lnTo>
                  <a:lnTo>
                    <a:pt x="456" y="233"/>
                  </a:lnTo>
                  <a:lnTo>
                    <a:pt x="443" y="236"/>
                  </a:lnTo>
                  <a:lnTo>
                    <a:pt x="443" y="236"/>
                  </a:lnTo>
                  <a:lnTo>
                    <a:pt x="424" y="240"/>
                  </a:lnTo>
                  <a:lnTo>
                    <a:pt x="407" y="241"/>
                  </a:lnTo>
                  <a:lnTo>
                    <a:pt x="392" y="239"/>
                  </a:lnTo>
                  <a:lnTo>
                    <a:pt x="381" y="235"/>
                  </a:lnTo>
                  <a:lnTo>
                    <a:pt x="381" y="235"/>
                  </a:lnTo>
                  <a:lnTo>
                    <a:pt x="354" y="273"/>
                  </a:lnTo>
                  <a:lnTo>
                    <a:pt x="354" y="273"/>
                  </a:lnTo>
                  <a:lnTo>
                    <a:pt x="360" y="277"/>
                  </a:lnTo>
                  <a:lnTo>
                    <a:pt x="364" y="282"/>
                  </a:lnTo>
                  <a:lnTo>
                    <a:pt x="365" y="284"/>
                  </a:lnTo>
                  <a:lnTo>
                    <a:pt x="365" y="286"/>
                  </a:lnTo>
                  <a:lnTo>
                    <a:pt x="364" y="290"/>
                  </a:lnTo>
                  <a:lnTo>
                    <a:pt x="360" y="292"/>
                  </a:lnTo>
                  <a:lnTo>
                    <a:pt x="360" y="292"/>
                  </a:lnTo>
                  <a:lnTo>
                    <a:pt x="376" y="298"/>
                  </a:lnTo>
                  <a:lnTo>
                    <a:pt x="388" y="305"/>
                  </a:lnTo>
                  <a:lnTo>
                    <a:pt x="397" y="314"/>
                  </a:lnTo>
                  <a:lnTo>
                    <a:pt x="406" y="321"/>
                  </a:lnTo>
                  <a:lnTo>
                    <a:pt x="410" y="329"/>
                  </a:lnTo>
                  <a:lnTo>
                    <a:pt x="414" y="338"/>
                  </a:lnTo>
                  <a:lnTo>
                    <a:pt x="415" y="347"/>
                  </a:lnTo>
                  <a:lnTo>
                    <a:pt x="414" y="355"/>
                  </a:lnTo>
                  <a:lnTo>
                    <a:pt x="412" y="364"/>
                  </a:lnTo>
                  <a:lnTo>
                    <a:pt x="407" y="372"/>
                  </a:lnTo>
                  <a:lnTo>
                    <a:pt x="401" y="380"/>
                  </a:lnTo>
                  <a:lnTo>
                    <a:pt x="394" y="389"/>
                  </a:lnTo>
                  <a:lnTo>
                    <a:pt x="384" y="396"/>
                  </a:lnTo>
                  <a:lnTo>
                    <a:pt x="373" y="403"/>
                  </a:lnTo>
                  <a:lnTo>
                    <a:pt x="361" y="410"/>
                  </a:lnTo>
                  <a:lnTo>
                    <a:pt x="348" y="416"/>
                  </a:lnTo>
                  <a:lnTo>
                    <a:pt x="348" y="416"/>
                  </a:lnTo>
                  <a:lnTo>
                    <a:pt x="365" y="440"/>
                  </a:lnTo>
                  <a:lnTo>
                    <a:pt x="365" y="440"/>
                  </a:lnTo>
                  <a:lnTo>
                    <a:pt x="381" y="433"/>
                  </a:lnTo>
                  <a:lnTo>
                    <a:pt x="389" y="431"/>
                  </a:lnTo>
                  <a:lnTo>
                    <a:pt x="397" y="429"/>
                  </a:lnTo>
                  <a:lnTo>
                    <a:pt x="406" y="428"/>
                  </a:lnTo>
                  <a:lnTo>
                    <a:pt x="414" y="428"/>
                  </a:lnTo>
                  <a:lnTo>
                    <a:pt x="422" y="429"/>
                  </a:lnTo>
                  <a:lnTo>
                    <a:pt x="431" y="432"/>
                  </a:lnTo>
                  <a:lnTo>
                    <a:pt x="439" y="434"/>
                  </a:lnTo>
                  <a:lnTo>
                    <a:pt x="447" y="438"/>
                  </a:lnTo>
                  <a:lnTo>
                    <a:pt x="455" y="442"/>
                  </a:lnTo>
                  <a:lnTo>
                    <a:pt x="463" y="448"/>
                  </a:lnTo>
                  <a:lnTo>
                    <a:pt x="469" y="456"/>
                  </a:lnTo>
                  <a:lnTo>
                    <a:pt x="476" y="464"/>
                  </a:lnTo>
                  <a:lnTo>
                    <a:pt x="482" y="472"/>
                  </a:lnTo>
                  <a:lnTo>
                    <a:pt x="488" y="483"/>
                  </a:lnTo>
                  <a:lnTo>
                    <a:pt x="488" y="483"/>
                  </a:lnTo>
                  <a:lnTo>
                    <a:pt x="492" y="494"/>
                  </a:lnTo>
                  <a:lnTo>
                    <a:pt x="495" y="504"/>
                  </a:lnTo>
                  <a:lnTo>
                    <a:pt x="498" y="514"/>
                  </a:lnTo>
                  <a:lnTo>
                    <a:pt x="499" y="522"/>
                  </a:lnTo>
                  <a:lnTo>
                    <a:pt x="499" y="531"/>
                  </a:lnTo>
                  <a:lnTo>
                    <a:pt x="498" y="539"/>
                  </a:lnTo>
                  <a:lnTo>
                    <a:pt x="495" y="546"/>
                  </a:lnTo>
                  <a:lnTo>
                    <a:pt x="493" y="553"/>
                  </a:lnTo>
                  <a:lnTo>
                    <a:pt x="489" y="559"/>
                  </a:lnTo>
                  <a:lnTo>
                    <a:pt x="484" y="565"/>
                  </a:lnTo>
                  <a:lnTo>
                    <a:pt x="480" y="571"/>
                  </a:lnTo>
                  <a:lnTo>
                    <a:pt x="474" y="576"/>
                  </a:lnTo>
                  <a:lnTo>
                    <a:pt x="462" y="584"/>
                  </a:lnTo>
                  <a:lnTo>
                    <a:pt x="447" y="590"/>
                  </a:lnTo>
                  <a:lnTo>
                    <a:pt x="432" y="595"/>
                  </a:lnTo>
                  <a:lnTo>
                    <a:pt x="415" y="596"/>
                  </a:lnTo>
                  <a:lnTo>
                    <a:pt x="398" y="597"/>
                  </a:lnTo>
                  <a:lnTo>
                    <a:pt x="383" y="595"/>
                  </a:lnTo>
                  <a:lnTo>
                    <a:pt x="366" y="590"/>
                  </a:lnTo>
                  <a:lnTo>
                    <a:pt x="352" y="584"/>
                  </a:lnTo>
                  <a:lnTo>
                    <a:pt x="340" y="576"/>
                  </a:lnTo>
                  <a:lnTo>
                    <a:pt x="334" y="571"/>
                  </a:lnTo>
                  <a:lnTo>
                    <a:pt x="329" y="566"/>
                  </a:lnTo>
                  <a:lnTo>
                    <a:pt x="329" y="566"/>
                  </a:lnTo>
                  <a:lnTo>
                    <a:pt x="323" y="557"/>
                  </a:lnTo>
                  <a:lnTo>
                    <a:pt x="318" y="546"/>
                  </a:lnTo>
                  <a:lnTo>
                    <a:pt x="315" y="534"/>
                  </a:lnTo>
                  <a:lnTo>
                    <a:pt x="314" y="521"/>
                  </a:lnTo>
                  <a:lnTo>
                    <a:pt x="315" y="509"/>
                  </a:lnTo>
                  <a:lnTo>
                    <a:pt x="316" y="496"/>
                  </a:lnTo>
                  <a:lnTo>
                    <a:pt x="320" y="485"/>
                  </a:lnTo>
                  <a:lnTo>
                    <a:pt x="324" y="476"/>
                  </a:lnTo>
                  <a:lnTo>
                    <a:pt x="324" y="476"/>
                  </a:lnTo>
                  <a:lnTo>
                    <a:pt x="330" y="467"/>
                  </a:lnTo>
                  <a:lnTo>
                    <a:pt x="338" y="459"/>
                  </a:lnTo>
                  <a:lnTo>
                    <a:pt x="346" y="452"/>
                  </a:lnTo>
                  <a:lnTo>
                    <a:pt x="354" y="446"/>
                  </a:lnTo>
                  <a:lnTo>
                    <a:pt x="338" y="420"/>
                  </a:lnTo>
                  <a:lnTo>
                    <a:pt x="338" y="420"/>
                  </a:lnTo>
                  <a:lnTo>
                    <a:pt x="318" y="425"/>
                  </a:lnTo>
                  <a:lnTo>
                    <a:pt x="301" y="429"/>
                  </a:lnTo>
                  <a:lnTo>
                    <a:pt x="281" y="432"/>
                  </a:lnTo>
                  <a:lnTo>
                    <a:pt x="261" y="433"/>
                  </a:lnTo>
                  <a:lnTo>
                    <a:pt x="241" y="434"/>
                  </a:lnTo>
                  <a:lnTo>
                    <a:pt x="221" y="433"/>
                  </a:lnTo>
                  <a:lnTo>
                    <a:pt x="199" y="432"/>
                  </a:lnTo>
                  <a:lnTo>
                    <a:pt x="178" y="429"/>
                  </a:lnTo>
                  <a:lnTo>
                    <a:pt x="178" y="429"/>
                  </a:lnTo>
                  <a:lnTo>
                    <a:pt x="156" y="458"/>
                  </a:lnTo>
                  <a:lnTo>
                    <a:pt x="156" y="458"/>
                  </a:lnTo>
                  <a:lnTo>
                    <a:pt x="163" y="465"/>
                  </a:lnTo>
                  <a:lnTo>
                    <a:pt x="169" y="473"/>
                  </a:lnTo>
                  <a:lnTo>
                    <a:pt x="175" y="482"/>
                  </a:lnTo>
                  <a:lnTo>
                    <a:pt x="179" y="491"/>
                  </a:lnTo>
                  <a:lnTo>
                    <a:pt x="182" y="502"/>
                  </a:lnTo>
                  <a:lnTo>
                    <a:pt x="184" y="512"/>
                  </a:lnTo>
                  <a:lnTo>
                    <a:pt x="185" y="522"/>
                  </a:lnTo>
                  <a:lnTo>
                    <a:pt x="185" y="533"/>
                  </a:lnTo>
                  <a:lnTo>
                    <a:pt x="182" y="543"/>
                  </a:lnTo>
                  <a:lnTo>
                    <a:pt x="180" y="552"/>
                  </a:lnTo>
                  <a:lnTo>
                    <a:pt x="176" y="562"/>
                  </a:lnTo>
                  <a:lnTo>
                    <a:pt x="170" y="570"/>
                  </a:lnTo>
                  <a:lnTo>
                    <a:pt x="164" y="577"/>
                  </a:lnTo>
                  <a:lnTo>
                    <a:pt x="157" y="584"/>
                  </a:lnTo>
                  <a:lnTo>
                    <a:pt x="149" y="589"/>
                  </a:lnTo>
                  <a:lnTo>
                    <a:pt x="139" y="593"/>
                  </a:lnTo>
                  <a:lnTo>
                    <a:pt x="139" y="593"/>
                  </a:lnTo>
                  <a:lnTo>
                    <a:pt x="120" y="596"/>
                  </a:lnTo>
                  <a:lnTo>
                    <a:pt x="101" y="599"/>
                  </a:lnTo>
                  <a:lnTo>
                    <a:pt x="92" y="597"/>
                  </a:lnTo>
                  <a:lnTo>
                    <a:pt x="82" y="596"/>
                  </a:lnTo>
                  <a:lnTo>
                    <a:pt x="74" y="595"/>
                  </a:lnTo>
                  <a:lnTo>
                    <a:pt x="64" y="593"/>
                  </a:lnTo>
                  <a:lnTo>
                    <a:pt x="56" y="589"/>
                  </a:lnTo>
                  <a:lnTo>
                    <a:pt x="47" y="584"/>
                  </a:lnTo>
                  <a:lnTo>
                    <a:pt x="40" y="579"/>
                  </a:lnTo>
                  <a:lnTo>
                    <a:pt x="33" y="574"/>
                  </a:lnTo>
                  <a:lnTo>
                    <a:pt x="28" y="568"/>
                  </a:lnTo>
                  <a:lnTo>
                    <a:pt x="24" y="559"/>
                  </a:lnTo>
                  <a:lnTo>
                    <a:pt x="20" y="551"/>
                  </a:lnTo>
                  <a:lnTo>
                    <a:pt x="16" y="541"/>
                  </a:lnTo>
                  <a:lnTo>
                    <a:pt x="16" y="541"/>
                  </a:lnTo>
                  <a:lnTo>
                    <a:pt x="15" y="528"/>
                  </a:lnTo>
                  <a:lnTo>
                    <a:pt x="15" y="516"/>
                  </a:lnTo>
                  <a:lnTo>
                    <a:pt x="18" y="504"/>
                  </a:lnTo>
                  <a:lnTo>
                    <a:pt x="21" y="492"/>
                  </a:lnTo>
                  <a:lnTo>
                    <a:pt x="26" y="481"/>
                  </a:lnTo>
                  <a:lnTo>
                    <a:pt x="34" y="470"/>
                  </a:lnTo>
                  <a:lnTo>
                    <a:pt x="44" y="459"/>
                  </a:lnTo>
                  <a:lnTo>
                    <a:pt x="57" y="450"/>
                  </a:lnTo>
                  <a:lnTo>
                    <a:pt x="57" y="450"/>
                  </a:lnTo>
                  <a:lnTo>
                    <a:pt x="59" y="448"/>
                  </a:lnTo>
                  <a:lnTo>
                    <a:pt x="63" y="448"/>
                  </a:lnTo>
                  <a:lnTo>
                    <a:pt x="65" y="450"/>
                  </a:lnTo>
                  <a:lnTo>
                    <a:pt x="67" y="451"/>
                  </a:lnTo>
                  <a:lnTo>
                    <a:pt x="67" y="456"/>
                  </a:lnTo>
                  <a:lnTo>
                    <a:pt x="67" y="458"/>
                  </a:lnTo>
                  <a:lnTo>
                    <a:pt x="65" y="459"/>
                  </a:lnTo>
                  <a:lnTo>
                    <a:pt x="65" y="459"/>
                  </a:lnTo>
                  <a:lnTo>
                    <a:pt x="53" y="471"/>
                  </a:lnTo>
                  <a:lnTo>
                    <a:pt x="44" y="482"/>
                  </a:lnTo>
                  <a:lnTo>
                    <a:pt x="38" y="494"/>
                  </a:lnTo>
                  <a:lnTo>
                    <a:pt x="33" y="507"/>
                  </a:lnTo>
                  <a:lnTo>
                    <a:pt x="32" y="519"/>
                  </a:lnTo>
                  <a:lnTo>
                    <a:pt x="32" y="529"/>
                  </a:lnTo>
                  <a:lnTo>
                    <a:pt x="36" y="541"/>
                  </a:lnTo>
                  <a:lnTo>
                    <a:pt x="39" y="551"/>
                  </a:lnTo>
                  <a:lnTo>
                    <a:pt x="46" y="560"/>
                  </a:lnTo>
                  <a:lnTo>
                    <a:pt x="55" y="569"/>
                  </a:lnTo>
                  <a:lnTo>
                    <a:pt x="64" y="575"/>
                  </a:lnTo>
                  <a:lnTo>
                    <a:pt x="75" y="579"/>
                  </a:lnTo>
                  <a:lnTo>
                    <a:pt x="88" y="583"/>
                  </a:lnTo>
                  <a:lnTo>
                    <a:pt x="101" y="584"/>
                  </a:lnTo>
                  <a:lnTo>
                    <a:pt x="116" y="583"/>
                  </a:lnTo>
                  <a:lnTo>
                    <a:pt x="132" y="579"/>
                  </a:lnTo>
                  <a:lnTo>
                    <a:pt x="132" y="579"/>
                  </a:lnTo>
                  <a:lnTo>
                    <a:pt x="141" y="576"/>
                  </a:lnTo>
                  <a:lnTo>
                    <a:pt x="148" y="572"/>
                  </a:lnTo>
                  <a:lnTo>
                    <a:pt x="154" y="566"/>
                  </a:lnTo>
                  <a:lnTo>
                    <a:pt x="158" y="560"/>
                  </a:lnTo>
                  <a:lnTo>
                    <a:pt x="163" y="553"/>
                  </a:lnTo>
                  <a:lnTo>
                    <a:pt x="167" y="546"/>
                  </a:lnTo>
                  <a:lnTo>
                    <a:pt x="169" y="538"/>
                  </a:lnTo>
                  <a:lnTo>
                    <a:pt x="170" y="529"/>
                  </a:lnTo>
                  <a:lnTo>
                    <a:pt x="170" y="521"/>
                  </a:lnTo>
                  <a:lnTo>
                    <a:pt x="170" y="513"/>
                  </a:lnTo>
                  <a:lnTo>
                    <a:pt x="168" y="506"/>
                  </a:lnTo>
                  <a:lnTo>
                    <a:pt x="166" y="497"/>
                  </a:lnTo>
                  <a:lnTo>
                    <a:pt x="162" y="489"/>
                  </a:lnTo>
                  <a:lnTo>
                    <a:pt x="158" y="482"/>
                  </a:lnTo>
                  <a:lnTo>
                    <a:pt x="154" y="476"/>
                  </a:lnTo>
                  <a:lnTo>
                    <a:pt x="148" y="470"/>
                  </a:lnTo>
                  <a:lnTo>
                    <a:pt x="148" y="470"/>
                  </a:lnTo>
                  <a:lnTo>
                    <a:pt x="125" y="503"/>
                  </a:lnTo>
                  <a:lnTo>
                    <a:pt x="145" y="518"/>
                  </a:lnTo>
                  <a:lnTo>
                    <a:pt x="145" y="518"/>
                  </a:lnTo>
                  <a:lnTo>
                    <a:pt x="149" y="519"/>
                  </a:lnTo>
                  <a:lnTo>
                    <a:pt x="153" y="520"/>
                  </a:lnTo>
                  <a:lnTo>
                    <a:pt x="154" y="521"/>
                  </a:lnTo>
                  <a:lnTo>
                    <a:pt x="155" y="525"/>
                  </a:lnTo>
                  <a:lnTo>
                    <a:pt x="156" y="527"/>
                  </a:lnTo>
                  <a:lnTo>
                    <a:pt x="155" y="531"/>
                  </a:lnTo>
                  <a:lnTo>
                    <a:pt x="153" y="533"/>
                  </a:lnTo>
                  <a:lnTo>
                    <a:pt x="150" y="535"/>
                  </a:lnTo>
                  <a:lnTo>
                    <a:pt x="150" y="535"/>
                  </a:lnTo>
                  <a:lnTo>
                    <a:pt x="114" y="550"/>
                  </a:lnTo>
                  <a:lnTo>
                    <a:pt x="81" y="560"/>
                  </a:lnTo>
                  <a:lnTo>
                    <a:pt x="81" y="560"/>
                  </a:lnTo>
                  <a:lnTo>
                    <a:pt x="77" y="562"/>
                  </a:lnTo>
                  <a:lnTo>
                    <a:pt x="74" y="559"/>
                  </a:lnTo>
                  <a:lnTo>
                    <a:pt x="71" y="557"/>
                  </a:lnTo>
                  <a:lnTo>
                    <a:pt x="71" y="553"/>
                  </a:lnTo>
                  <a:lnTo>
                    <a:pt x="71" y="553"/>
                  </a:lnTo>
                  <a:lnTo>
                    <a:pt x="75" y="526"/>
                  </a:lnTo>
                  <a:lnTo>
                    <a:pt x="77" y="504"/>
                  </a:lnTo>
                  <a:lnTo>
                    <a:pt x="79" y="490"/>
                  </a:lnTo>
                  <a:lnTo>
                    <a:pt x="80" y="481"/>
                  </a:lnTo>
                  <a:lnTo>
                    <a:pt x="81" y="478"/>
                  </a:lnTo>
                  <a:lnTo>
                    <a:pt x="83" y="477"/>
                  </a:lnTo>
                  <a:lnTo>
                    <a:pt x="86" y="477"/>
                  </a:lnTo>
                  <a:lnTo>
                    <a:pt x="89" y="478"/>
                  </a:lnTo>
                  <a:lnTo>
                    <a:pt x="100" y="485"/>
                  </a:lnTo>
                  <a:lnTo>
                    <a:pt x="116" y="496"/>
                  </a:lnTo>
                  <a:lnTo>
                    <a:pt x="116" y="496"/>
                  </a:lnTo>
                  <a:lnTo>
                    <a:pt x="127" y="478"/>
                  </a:lnTo>
                  <a:lnTo>
                    <a:pt x="138" y="464"/>
                  </a:lnTo>
                  <a:lnTo>
                    <a:pt x="138" y="464"/>
                  </a:lnTo>
                  <a:lnTo>
                    <a:pt x="129" y="459"/>
                  </a:lnTo>
                  <a:lnTo>
                    <a:pt x="120" y="457"/>
                  </a:lnTo>
                  <a:lnTo>
                    <a:pt x="112" y="457"/>
                  </a:lnTo>
                  <a:lnTo>
                    <a:pt x="104" y="457"/>
                  </a:lnTo>
                  <a:lnTo>
                    <a:pt x="95" y="459"/>
                  </a:lnTo>
                  <a:lnTo>
                    <a:pt x="88" y="463"/>
                  </a:lnTo>
                  <a:lnTo>
                    <a:pt x="80" y="467"/>
                  </a:lnTo>
                  <a:lnTo>
                    <a:pt x="73" y="473"/>
                  </a:lnTo>
                  <a:lnTo>
                    <a:pt x="73" y="473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3" y="473"/>
                  </a:lnTo>
                  <a:lnTo>
                    <a:pt x="62" y="472"/>
                  </a:lnTo>
                  <a:lnTo>
                    <a:pt x="61" y="470"/>
                  </a:lnTo>
                  <a:lnTo>
                    <a:pt x="62" y="469"/>
                  </a:lnTo>
                  <a:lnTo>
                    <a:pt x="63" y="465"/>
                  </a:lnTo>
                  <a:lnTo>
                    <a:pt x="63" y="465"/>
                  </a:lnTo>
                  <a:lnTo>
                    <a:pt x="71" y="458"/>
                  </a:lnTo>
                  <a:lnTo>
                    <a:pt x="81" y="452"/>
                  </a:lnTo>
                  <a:lnTo>
                    <a:pt x="90" y="447"/>
                  </a:lnTo>
                  <a:lnTo>
                    <a:pt x="101" y="445"/>
                  </a:lnTo>
                  <a:lnTo>
                    <a:pt x="112" y="444"/>
                  </a:lnTo>
                  <a:lnTo>
                    <a:pt x="124" y="444"/>
                  </a:lnTo>
                  <a:lnTo>
                    <a:pt x="135" y="447"/>
                  </a:lnTo>
                  <a:lnTo>
                    <a:pt x="147" y="452"/>
                  </a:lnTo>
                  <a:lnTo>
                    <a:pt x="147" y="452"/>
                  </a:lnTo>
                  <a:lnTo>
                    <a:pt x="166" y="427"/>
                  </a:lnTo>
                  <a:lnTo>
                    <a:pt x="166" y="427"/>
                  </a:lnTo>
                  <a:lnTo>
                    <a:pt x="143" y="422"/>
                  </a:lnTo>
                  <a:lnTo>
                    <a:pt x="124" y="416"/>
                  </a:lnTo>
                  <a:lnTo>
                    <a:pt x="107" y="409"/>
                  </a:lnTo>
                  <a:lnTo>
                    <a:pt x="94" y="402"/>
                  </a:lnTo>
                  <a:lnTo>
                    <a:pt x="84" y="394"/>
                  </a:lnTo>
                  <a:lnTo>
                    <a:pt x="76" y="384"/>
                  </a:lnTo>
                  <a:lnTo>
                    <a:pt x="73" y="374"/>
                  </a:lnTo>
                  <a:lnTo>
                    <a:pt x="70" y="364"/>
                  </a:lnTo>
                  <a:lnTo>
                    <a:pt x="70" y="354"/>
                  </a:lnTo>
                  <a:lnTo>
                    <a:pt x="74" y="343"/>
                  </a:lnTo>
                  <a:lnTo>
                    <a:pt x="79" y="333"/>
                  </a:lnTo>
                  <a:lnTo>
                    <a:pt x="86" y="322"/>
                  </a:lnTo>
                  <a:lnTo>
                    <a:pt x="95" y="311"/>
                  </a:lnTo>
                  <a:lnTo>
                    <a:pt x="106" y="302"/>
                  </a:lnTo>
                  <a:lnTo>
                    <a:pt x="119" y="292"/>
                  </a:lnTo>
                  <a:lnTo>
                    <a:pt x="133" y="283"/>
                  </a:lnTo>
                  <a:lnTo>
                    <a:pt x="123" y="270"/>
                  </a:lnTo>
                  <a:lnTo>
                    <a:pt x="123" y="270"/>
                  </a:lnTo>
                  <a:lnTo>
                    <a:pt x="111" y="276"/>
                  </a:lnTo>
                  <a:lnTo>
                    <a:pt x="99" y="280"/>
                  </a:lnTo>
                  <a:lnTo>
                    <a:pt x="86" y="282"/>
                  </a:lnTo>
                  <a:lnTo>
                    <a:pt x="73" y="282"/>
                  </a:lnTo>
                  <a:lnTo>
                    <a:pt x="59" y="280"/>
                  </a:lnTo>
                  <a:lnTo>
                    <a:pt x="47" y="276"/>
                  </a:lnTo>
                  <a:lnTo>
                    <a:pt x="37" y="270"/>
                  </a:lnTo>
                  <a:lnTo>
                    <a:pt x="26" y="262"/>
                  </a:lnTo>
                  <a:lnTo>
                    <a:pt x="26" y="262"/>
                  </a:lnTo>
                  <a:lnTo>
                    <a:pt x="18" y="253"/>
                  </a:lnTo>
                  <a:lnTo>
                    <a:pt x="10" y="243"/>
                  </a:lnTo>
                  <a:lnTo>
                    <a:pt x="6" y="234"/>
                  </a:lnTo>
                  <a:lnTo>
                    <a:pt x="2" y="224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7"/>
                  </a:lnTo>
                  <a:lnTo>
                    <a:pt x="2" y="189"/>
                  </a:lnTo>
                  <a:lnTo>
                    <a:pt x="4" y="180"/>
                  </a:lnTo>
                  <a:lnTo>
                    <a:pt x="9" y="173"/>
                  </a:lnTo>
                  <a:lnTo>
                    <a:pt x="14" y="166"/>
                  </a:lnTo>
                  <a:lnTo>
                    <a:pt x="20" y="159"/>
                  </a:lnTo>
                  <a:lnTo>
                    <a:pt x="26" y="153"/>
                  </a:lnTo>
                  <a:lnTo>
                    <a:pt x="33" y="147"/>
                  </a:lnTo>
                  <a:lnTo>
                    <a:pt x="40" y="142"/>
                  </a:lnTo>
                  <a:lnTo>
                    <a:pt x="49" y="137"/>
                  </a:lnTo>
                  <a:lnTo>
                    <a:pt x="57" y="134"/>
                  </a:lnTo>
                  <a:lnTo>
                    <a:pt x="67" y="131"/>
                  </a:lnTo>
                  <a:lnTo>
                    <a:pt x="75" y="129"/>
                  </a:lnTo>
                  <a:lnTo>
                    <a:pt x="84" y="128"/>
                  </a:lnTo>
                  <a:lnTo>
                    <a:pt x="93" y="128"/>
                  </a:lnTo>
                  <a:lnTo>
                    <a:pt x="102" y="128"/>
                  </a:lnTo>
                  <a:lnTo>
                    <a:pt x="111" y="129"/>
                  </a:lnTo>
                  <a:lnTo>
                    <a:pt x="119" y="131"/>
                  </a:lnTo>
                  <a:lnTo>
                    <a:pt x="126" y="135"/>
                  </a:lnTo>
                  <a:lnTo>
                    <a:pt x="133" y="140"/>
                  </a:lnTo>
                  <a:lnTo>
                    <a:pt x="141" y="146"/>
                  </a:lnTo>
                  <a:lnTo>
                    <a:pt x="147" y="153"/>
                  </a:lnTo>
                  <a:lnTo>
                    <a:pt x="151" y="161"/>
                  </a:lnTo>
                  <a:lnTo>
                    <a:pt x="156" y="171"/>
                  </a:lnTo>
                  <a:lnTo>
                    <a:pt x="160" y="181"/>
                  </a:lnTo>
                  <a:lnTo>
                    <a:pt x="161" y="195"/>
                  </a:lnTo>
                  <a:lnTo>
                    <a:pt x="161" y="195"/>
                  </a:lnTo>
                  <a:lnTo>
                    <a:pt x="162" y="203"/>
                  </a:lnTo>
                  <a:lnTo>
                    <a:pt x="162" y="212"/>
                  </a:lnTo>
                  <a:lnTo>
                    <a:pt x="158" y="223"/>
                  </a:lnTo>
                  <a:lnTo>
                    <a:pt x="155" y="233"/>
                  </a:lnTo>
                  <a:lnTo>
                    <a:pt x="150" y="241"/>
                  </a:lnTo>
                  <a:lnTo>
                    <a:pt x="144" y="249"/>
                  </a:lnTo>
                  <a:lnTo>
                    <a:pt x="139" y="256"/>
                  </a:lnTo>
                  <a:lnTo>
                    <a:pt x="135" y="261"/>
                  </a:lnTo>
                  <a:lnTo>
                    <a:pt x="135" y="261"/>
                  </a:lnTo>
                  <a:lnTo>
                    <a:pt x="145" y="276"/>
                  </a:lnTo>
                  <a:lnTo>
                    <a:pt x="145" y="276"/>
                  </a:lnTo>
                  <a:lnTo>
                    <a:pt x="164" y="267"/>
                  </a:lnTo>
                  <a:lnTo>
                    <a:pt x="186" y="260"/>
                  </a:lnTo>
                  <a:lnTo>
                    <a:pt x="207" y="255"/>
                  </a:lnTo>
                  <a:lnTo>
                    <a:pt x="231" y="252"/>
                  </a:lnTo>
                  <a:lnTo>
                    <a:pt x="231" y="252"/>
                  </a:lnTo>
                  <a:lnTo>
                    <a:pt x="209" y="221"/>
                  </a:lnTo>
                  <a:lnTo>
                    <a:pt x="205" y="216"/>
                  </a:lnTo>
                  <a:lnTo>
                    <a:pt x="204" y="211"/>
                  </a:lnTo>
                  <a:lnTo>
                    <a:pt x="204" y="208"/>
                  </a:lnTo>
                  <a:lnTo>
                    <a:pt x="206" y="205"/>
                  </a:lnTo>
                  <a:lnTo>
                    <a:pt x="206" y="205"/>
                  </a:lnTo>
                  <a:lnTo>
                    <a:pt x="207" y="204"/>
                  </a:lnTo>
                  <a:lnTo>
                    <a:pt x="210" y="204"/>
                  </a:lnTo>
                  <a:lnTo>
                    <a:pt x="213" y="204"/>
                  </a:lnTo>
                  <a:lnTo>
                    <a:pt x="213" y="204"/>
                  </a:lnTo>
                  <a:lnTo>
                    <a:pt x="233" y="204"/>
                  </a:lnTo>
                  <a:lnTo>
                    <a:pt x="233" y="204"/>
                  </a:lnTo>
                  <a:lnTo>
                    <a:pt x="230" y="178"/>
                  </a:lnTo>
                  <a:lnTo>
                    <a:pt x="229" y="144"/>
                  </a:lnTo>
                  <a:lnTo>
                    <a:pt x="229" y="144"/>
                  </a:lnTo>
                  <a:lnTo>
                    <a:pt x="216" y="143"/>
                  </a:lnTo>
                  <a:lnTo>
                    <a:pt x="204" y="140"/>
                  </a:lnTo>
                  <a:lnTo>
                    <a:pt x="193" y="136"/>
                  </a:lnTo>
                  <a:lnTo>
                    <a:pt x="185" y="130"/>
                  </a:lnTo>
                  <a:lnTo>
                    <a:pt x="176" y="124"/>
                  </a:lnTo>
                  <a:lnTo>
                    <a:pt x="170" y="117"/>
                  </a:lnTo>
                  <a:lnTo>
                    <a:pt x="166" y="110"/>
                  </a:lnTo>
                  <a:lnTo>
                    <a:pt x="162" y="103"/>
                  </a:lnTo>
                  <a:lnTo>
                    <a:pt x="160" y="94"/>
                  </a:lnTo>
                  <a:lnTo>
                    <a:pt x="157" y="86"/>
                  </a:lnTo>
                  <a:lnTo>
                    <a:pt x="157" y="78"/>
                  </a:lnTo>
                  <a:lnTo>
                    <a:pt x="157" y="69"/>
                  </a:lnTo>
                  <a:lnTo>
                    <a:pt x="158" y="61"/>
                  </a:lnTo>
                  <a:lnTo>
                    <a:pt x="161" y="54"/>
                  </a:lnTo>
                  <a:lnTo>
                    <a:pt x="163" y="47"/>
                  </a:lnTo>
                  <a:lnTo>
                    <a:pt x="167" y="41"/>
                  </a:lnTo>
                  <a:lnTo>
                    <a:pt x="167" y="41"/>
                  </a:lnTo>
                  <a:close/>
                  <a:moveTo>
                    <a:pt x="217" y="127"/>
                  </a:moveTo>
                  <a:lnTo>
                    <a:pt x="217" y="127"/>
                  </a:lnTo>
                  <a:lnTo>
                    <a:pt x="229" y="128"/>
                  </a:lnTo>
                  <a:lnTo>
                    <a:pt x="229" y="128"/>
                  </a:lnTo>
                  <a:lnTo>
                    <a:pt x="229" y="81"/>
                  </a:lnTo>
                  <a:lnTo>
                    <a:pt x="229" y="81"/>
                  </a:lnTo>
                  <a:lnTo>
                    <a:pt x="230" y="79"/>
                  </a:lnTo>
                  <a:lnTo>
                    <a:pt x="231" y="77"/>
                  </a:lnTo>
                  <a:lnTo>
                    <a:pt x="234" y="75"/>
                  </a:lnTo>
                  <a:lnTo>
                    <a:pt x="236" y="75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1" y="78"/>
                  </a:lnTo>
                  <a:lnTo>
                    <a:pt x="241" y="80"/>
                  </a:lnTo>
                  <a:lnTo>
                    <a:pt x="241" y="80"/>
                  </a:lnTo>
                  <a:lnTo>
                    <a:pt x="241" y="128"/>
                  </a:lnTo>
                  <a:lnTo>
                    <a:pt x="241" y="128"/>
                  </a:lnTo>
                  <a:lnTo>
                    <a:pt x="256" y="125"/>
                  </a:lnTo>
                  <a:lnTo>
                    <a:pt x="271" y="121"/>
                  </a:lnTo>
                  <a:lnTo>
                    <a:pt x="278" y="117"/>
                  </a:lnTo>
                  <a:lnTo>
                    <a:pt x="284" y="113"/>
                  </a:lnTo>
                  <a:lnTo>
                    <a:pt x="289" y="109"/>
                  </a:lnTo>
                  <a:lnTo>
                    <a:pt x="293" y="103"/>
                  </a:lnTo>
                  <a:lnTo>
                    <a:pt x="296" y="98"/>
                  </a:lnTo>
                  <a:lnTo>
                    <a:pt x="298" y="91"/>
                  </a:lnTo>
                  <a:lnTo>
                    <a:pt x="299" y="85"/>
                  </a:lnTo>
                  <a:lnTo>
                    <a:pt x="299" y="77"/>
                  </a:lnTo>
                  <a:lnTo>
                    <a:pt x="298" y="69"/>
                  </a:lnTo>
                  <a:lnTo>
                    <a:pt x="295" y="60"/>
                  </a:lnTo>
                  <a:lnTo>
                    <a:pt x="290" y="51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77" y="34"/>
                  </a:lnTo>
                  <a:lnTo>
                    <a:pt x="270" y="28"/>
                  </a:lnTo>
                  <a:lnTo>
                    <a:pt x="261" y="23"/>
                  </a:lnTo>
                  <a:lnTo>
                    <a:pt x="253" y="19"/>
                  </a:lnTo>
                  <a:lnTo>
                    <a:pt x="244" y="18"/>
                  </a:lnTo>
                  <a:lnTo>
                    <a:pt x="236" y="18"/>
                  </a:lnTo>
                  <a:lnTo>
                    <a:pt x="227" y="19"/>
                  </a:lnTo>
                  <a:lnTo>
                    <a:pt x="218" y="22"/>
                  </a:lnTo>
                  <a:lnTo>
                    <a:pt x="210" y="25"/>
                  </a:lnTo>
                  <a:lnTo>
                    <a:pt x="203" y="29"/>
                  </a:lnTo>
                  <a:lnTo>
                    <a:pt x="196" y="35"/>
                  </a:lnTo>
                  <a:lnTo>
                    <a:pt x="190" y="41"/>
                  </a:lnTo>
                  <a:lnTo>
                    <a:pt x="184" y="48"/>
                  </a:lnTo>
                  <a:lnTo>
                    <a:pt x="180" y="55"/>
                  </a:lnTo>
                  <a:lnTo>
                    <a:pt x="176" y="63"/>
                  </a:lnTo>
                  <a:lnTo>
                    <a:pt x="174" y="72"/>
                  </a:lnTo>
                  <a:lnTo>
                    <a:pt x="174" y="72"/>
                  </a:lnTo>
                  <a:lnTo>
                    <a:pt x="174" y="82"/>
                  </a:lnTo>
                  <a:lnTo>
                    <a:pt x="175" y="92"/>
                  </a:lnTo>
                  <a:lnTo>
                    <a:pt x="179" y="100"/>
                  </a:lnTo>
                  <a:lnTo>
                    <a:pt x="184" y="109"/>
                  </a:lnTo>
                  <a:lnTo>
                    <a:pt x="190" y="115"/>
                  </a:lnTo>
                  <a:lnTo>
                    <a:pt x="197" y="121"/>
                  </a:lnTo>
                  <a:lnTo>
                    <a:pt x="206" y="124"/>
                  </a:lnTo>
                  <a:lnTo>
                    <a:pt x="217" y="127"/>
                  </a:lnTo>
                  <a:lnTo>
                    <a:pt x="217" y="127"/>
                  </a:lnTo>
                  <a:close/>
                  <a:moveTo>
                    <a:pt x="383" y="576"/>
                  </a:moveTo>
                  <a:lnTo>
                    <a:pt x="383" y="576"/>
                  </a:lnTo>
                  <a:lnTo>
                    <a:pt x="394" y="577"/>
                  </a:lnTo>
                  <a:lnTo>
                    <a:pt x="404" y="578"/>
                  </a:lnTo>
                  <a:lnTo>
                    <a:pt x="415" y="577"/>
                  </a:lnTo>
                  <a:lnTo>
                    <a:pt x="426" y="575"/>
                  </a:lnTo>
                  <a:lnTo>
                    <a:pt x="437" y="572"/>
                  </a:lnTo>
                  <a:lnTo>
                    <a:pt x="446" y="569"/>
                  </a:lnTo>
                  <a:lnTo>
                    <a:pt x="456" y="564"/>
                  </a:lnTo>
                  <a:lnTo>
                    <a:pt x="463" y="558"/>
                  </a:lnTo>
                  <a:lnTo>
                    <a:pt x="470" y="551"/>
                  </a:lnTo>
                  <a:lnTo>
                    <a:pt x="475" y="543"/>
                  </a:lnTo>
                  <a:lnTo>
                    <a:pt x="478" y="534"/>
                  </a:lnTo>
                  <a:lnTo>
                    <a:pt x="480" y="525"/>
                  </a:lnTo>
                  <a:lnTo>
                    <a:pt x="478" y="514"/>
                  </a:lnTo>
                  <a:lnTo>
                    <a:pt x="475" y="502"/>
                  </a:lnTo>
                  <a:lnTo>
                    <a:pt x="469" y="490"/>
                  </a:lnTo>
                  <a:lnTo>
                    <a:pt x="461" y="477"/>
                  </a:lnTo>
                  <a:lnTo>
                    <a:pt x="461" y="477"/>
                  </a:lnTo>
                  <a:lnTo>
                    <a:pt x="452" y="466"/>
                  </a:lnTo>
                  <a:lnTo>
                    <a:pt x="441" y="459"/>
                  </a:lnTo>
                  <a:lnTo>
                    <a:pt x="432" y="453"/>
                  </a:lnTo>
                  <a:lnTo>
                    <a:pt x="420" y="451"/>
                  </a:lnTo>
                  <a:lnTo>
                    <a:pt x="409" y="450"/>
                  </a:lnTo>
                  <a:lnTo>
                    <a:pt x="398" y="450"/>
                  </a:lnTo>
                  <a:lnTo>
                    <a:pt x="388" y="453"/>
                  </a:lnTo>
                  <a:lnTo>
                    <a:pt x="377" y="457"/>
                  </a:lnTo>
                  <a:lnTo>
                    <a:pt x="377" y="457"/>
                  </a:lnTo>
                  <a:lnTo>
                    <a:pt x="402" y="494"/>
                  </a:lnTo>
                  <a:lnTo>
                    <a:pt x="402" y="494"/>
                  </a:lnTo>
                  <a:lnTo>
                    <a:pt x="425" y="479"/>
                  </a:lnTo>
                  <a:lnTo>
                    <a:pt x="425" y="479"/>
                  </a:lnTo>
                  <a:lnTo>
                    <a:pt x="428" y="476"/>
                  </a:lnTo>
                  <a:lnTo>
                    <a:pt x="432" y="476"/>
                  </a:lnTo>
                  <a:lnTo>
                    <a:pt x="434" y="476"/>
                  </a:lnTo>
                  <a:lnTo>
                    <a:pt x="435" y="478"/>
                  </a:lnTo>
                  <a:lnTo>
                    <a:pt x="435" y="479"/>
                  </a:lnTo>
                  <a:lnTo>
                    <a:pt x="435" y="483"/>
                  </a:lnTo>
                  <a:lnTo>
                    <a:pt x="435" y="483"/>
                  </a:lnTo>
                  <a:lnTo>
                    <a:pt x="434" y="495"/>
                  </a:lnTo>
                  <a:lnTo>
                    <a:pt x="434" y="509"/>
                  </a:lnTo>
                  <a:lnTo>
                    <a:pt x="434" y="534"/>
                  </a:lnTo>
                  <a:lnTo>
                    <a:pt x="433" y="545"/>
                  </a:lnTo>
                  <a:lnTo>
                    <a:pt x="432" y="552"/>
                  </a:lnTo>
                  <a:lnTo>
                    <a:pt x="431" y="554"/>
                  </a:lnTo>
                  <a:lnTo>
                    <a:pt x="430" y="556"/>
                  </a:lnTo>
                  <a:lnTo>
                    <a:pt x="427" y="556"/>
                  </a:lnTo>
                  <a:lnTo>
                    <a:pt x="425" y="556"/>
                  </a:lnTo>
                  <a:lnTo>
                    <a:pt x="425" y="556"/>
                  </a:lnTo>
                  <a:lnTo>
                    <a:pt x="397" y="540"/>
                  </a:lnTo>
                  <a:lnTo>
                    <a:pt x="383" y="534"/>
                  </a:lnTo>
                  <a:lnTo>
                    <a:pt x="369" y="528"/>
                  </a:lnTo>
                  <a:lnTo>
                    <a:pt x="369" y="528"/>
                  </a:lnTo>
                  <a:lnTo>
                    <a:pt x="366" y="527"/>
                  </a:lnTo>
                  <a:lnTo>
                    <a:pt x="365" y="526"/>
                  </a:lnTo>
                  <a:lnTo>
                    <a:pt x="364" y="523"/>
                  </a:lnTo>
                  <a:lnTo>
                    <a:pt x="365" y="522"/>
                  </a:lnTo>
                  <a:lnTo>
                    <a:pt x="367" y="518"/>
                  </a:lnTo>
                  <a:lnTo>
                    <a:pt x="372" y="514"/>
                  </a:lnTo>
                  <a:lnTo>
                    <a:pt x="384" y="506"/>
                  </a:lnTo>
                  <a:lnTo>
                    <a:pt x="392" y="501"/>
                  </a:lnTo>
                  <a:lnTo>
                    <a:pt x="392" y="501"/>
                  </a:lnTo>
                  <a:lnTo>
                    <a:pt x="366" y="463"/>
                  </a:lnTo>
                  <a:lnTo>
                    <a:pt x="366" y="463"/>
                  </a:lnTo>
                  <a:lnTo>
                    <a:pt x="358" y="469"/>
                  </a:lnTo>
                  <a:lnTo>
                    <a:pt x="351" y="476"/>
                  </a:lnTo>
                  <a:lnTo>
                    <a:pt x="345" y="483"/>
                  </a:lnTo>
                  <a:lnTo>
                    <a:pt x="340" y="491"/>
                  </a:lnTo>
                  <a:lnTo>
                    <a:pt x="336" y="501"/>
                  </a:lnTo>
                  <a:lnTo>
                    <a:pt x="334" y="509"/>
                  </a:lnTo>
                  <a:lnTo>
                    <a:pt x="333" y="518"/>
                  </a:lnTo>
                  <a:lnTo>
                    <a:pt x="333" y="527"/>
                  </a:lnTo>
                  <a:lnTo>
                    <a:pt x="334" y="535"/>
                  </a:lnTo>
                  <a:lnTo>
                    <a:pt x="338" y="544"/>
                  </a:lnTo>
                  <a:lnTo>
                    <a:pt x="341" y="551"/>
                  </a:lnTo>
                  <a:lnTo>
                    <a:pt x="347" y="558"/>
                  </a:lnTo>
                  <a:lnTo>
                    <a:pt x="353" y="564"/>
                  </a:lnTo>
                  <a:lnTo>
                    <a:pt x="361" y="570"/>
                  </a:lnTo>
                  <a:lnTo>
                    <a:pt x="371" y="574"/>
                  </a:lnTo>
                  <a:lnTo>
                    <a:pt x="383" y="576"/>
                  </a:lnTo>
                  <a:lnTo>
                    <a:pt x="383" y="57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34925" y="1419225"/>
              <a:ext cx="333375" cy="401638"/>
            </a:xfrm>
            <a:custGeom>
              <a:rect b="b" l="l" r="r" t="t"/>
              <a:pathLst>
                <a:path extrusionOk="0" h="759" w="629">
                  <a:moveTo>
                    <a:pt x="593" y="36"/>
                  </a:moveTo>
                  <a:lnTo>
                    <a:pt x="184" y="36"/>
                  </a:lnTo>
                  <a:lnTo>
                    <a:pt x="184" y="166"/>
                  </a:lnTo>
                  <a:lnTo>
                    <a:pt x="184" y="166"/>
                  </a:lnTo>
                  <a:lnTo>
                    <a:pt x="184" y="169"/>
                  </a:lnTo>
                  <a:lnTo>
                    <a:pt x="182" y="173"/>
                  </a:lnTo>
                  <a:lnTo>
                    <a:pt x="179" y="179"/>
                  </a:lnTo>
                  <a:lnTo>
                    <a:pt x="173" y="183"/>
                  </a:lnTo>
                  <a:lnTo>
                    <a:pt x="169" y="184"/>
                  </a:lnTo>
                  <a:lnTo>
                    <a:pt x="166" y="184"/>
                  </a:lnTo>
                  <a:lnTo>
                    <a:pt x="35" y="184"/>
                  </a:lnTo>
                  <a:lnTo>
                    <a:pt x="35" y="724"/>
                  </a:lnTo>
                  <a:lnTo>
                    <a:pt x="593" y="724"/>
                  </a:lnTo>
                  <a:lnTo>
                    <a:pt x="593" y="36"/>
                  </a:lnTo>
                  <a:lnTo>
                    <a:pt x="593" y="36"/>
                  </a:lnTo>
                  <a:close/>
                  <a:moveTo>
                    <a:pt x="166" y="0"/>
                  </a:moveTo>
                  <a:lnTo>
                    <a:pt x="611" y="0"/>
                  </a:lnTo>
                  <a:lnTo>
                    <a:pt x="611" y="0"/>
                  </a:lnTo>
                  <a:lnTo>
                    <a:pt x="615" y="0"/>
                  </a:lnTo>
                  <a:lnTo>
                    <a:pt x="618" y="1"/>
                  </a:lnTo>
                  <a:lnTo>
                    <a:pt x="624" y="5"/>
                  </a:lnTo>
                  <a:lnTo>
                    <a:pt x="628" y="11"/>
                  </a:lnTo>
                  <a:lnTo>
                    <a:pt x="629" y="14"/>
                  </a:lnTo>
                  <a:lnTo>
                    <a:pt x="629" y="18"/>
                  </a:lnTo>
                  <a:lnTo>
                    <a:pt x="629" y="742"/>
                  </a:lnTo>
                  <a:lnTo>
                    <a:pt x="629" y="742"/>
                  </a:lnTo>
                  <a:lnTo>
                    <a:pt x="629" y="745"/>
                  </a:lnTo>
                  <a:lnTo>
                    <a:pt x="628" y="749"/>
                  </a:lnTo>
                  <a:lnTo>
                    <a:pt x="624" y="753"/>
                  </a:lnTo>
                  <a:lnTo>
                    <a:pt x="618" y="757"/>
                  </a:lnTo>
                  <a:lnTo>
                    <a:pt x="615" y="758"/>
                  </a:lnTo>
                  <a:lnTo>
                    <a:pt x="611" y="759"/>
                  </a:lnTo>
                  <a:lnTo>
                    <a:pt x="18" y="759"/>
                  </a:lnTo>
                  <a:lnTo>
                    <a:pt x="18" y="759"/>
                  </a:lnTo>
                  <a:lnTo>
                    <a:pt x="14" y="758"/>
                  </a:lnTo>
                  <a:lnTo>
                    <a:pt x="10" y="757"/>
                  </a:lnTo>
                  <a:lnTo>
                    <a:pt x="4" y="753"/>
                  </a:lnTo>
                  <a:lnTo>
                    <a:pt x="1" y="749"/>
                  </a:lnTo>
                  <a:lnTo>
                    <a:pt x="0" y="745"/>
                  </a:lnTo>
                  <a:lnTo>
                    <a:pt x="0" y="742"/>
                  </a:lnTo>
                  <a:lnTo>
                    <a:pt x="0" y="167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62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2" y="156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3" y="155"/>
                  </a:lnTo>
                  <a:lnTo>
                    <a:pt x="4" y="154"/>
                  </a:lnTo>
                  <a:lnTo>
                    <a:pt x="152" y="6"/>
                  </a:lnTo>
                  <a:lnTo>
                    <a:pt x="152" y="6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6" y="4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57" y="3"/>
                  </a:lnTo>
                  <a:lnTo>
                    <a:pt x="161" y="1"/>
                  </a:lnTo>
                  <a:lnTo>
                    <a:pt x="166" y="0"/>
                  </a:lnTo>
                  <a:lnTo>
                    <a:pt x="166" y="0"/>
                  </a:lnTo>
                  <a:lnTo>
                    <a:pt x="166" y="0"/>
                  </a:lnTo>
                  <a:close/>
                  <a:moveTo>
                    <a:pt x="148" y="61"/>
                  </a:moveTo>
                  <a:lnTo>
                    <a:pt x="61" y="148"/>
                  </a:lnTo>
                  <a:lnTo>
                    <a:pt x="148" y="148"/>
                  </a:lnTo>
                  <a:lnTo>
                    <a:pt x="148" y="61"/>
                  </a:lnTo>
                  <a:lnTo>
                    <a:pt x="148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121875" lIns="243775" spcFirstLastPara="1" rIns="243775" wrap="square" tIns="1218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9598"/>
                <a:buFont typeface="Calibri"/>
                <a:buNone/>
              </a:pPr>
              <a:r>
                <a:t/>
              </a:r>
              <a:endParaRPr sz="9598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" name="Google Shape;317;p8"/>
          <p:cNvGrpSpPr/>
          <p:nvPr/>
        </p:nvGrpSpPr>
        <p:grpSpPr>
          <a:xfrm>
            <a:off x="17950459" y="6819450"/>
            <a:ext cx="529824" cy="723951"/>
            <a:chOff x="837205" y="3542332"/>
            <a:chExt cx="400024" cy="400024"/>
          </a:xfrm>
        </p:grpSpPr>
        <p:sp>
          <p:nvSpPr>
            <p:cNvPr id="318" name="Google Shape;318;p8"/>
            <p:cNvSpPr/>
            <p:nvPr/>
          </p:nvSpPr>
          <p:spPr>
            <a:xfrm>
              <a:off x="837205" y="3542332"/>
              <a:ext cx="400024" cy="400024"/>
            </a:xfrm>
            <a:custGeom>
              <a:rect b="b" l="l" r="r" t="t"/>
              <a:pathLst>
                <a:path extrusionOk="0" h="128" w="128">
                  <a:moveTo>
                    <a:pt x="116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1" y="0"/>
                    <a:pt x="16" y="5"/>
                    <a:pt x="16" y="12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5" y="20"/>
                    <a:pt x="0" y="25"/>
                    <a:pt x="0" y="3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12" y="128"/>
                    <a:pt x="112" y="128"/>
                    <a:pt x="112" y="128"/>
                  </a:cubicBezTo>
                  <a:cubicBezTo>
                    <a:pt x="121" y="128"/>
                    <a:pt x="128" y="121"/>
                    <a:pt x="128" y="11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112"/>
                  </a:moveTo>
                  <a:cubicBezTo>
                    <a:pt x="120" y="116"/>
                    <a:pt x="116" y="120"/>
                    <a:pt x="112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0"/>
                    <a:pt x="10" y="28"/>
                    <a:pt x="12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10"/>
                    <a:pt x="18" y="112"/>
                    <a:pt x="20" y="112"/>
                  </a:cubicBezTo>
                  <a:cubicBezTo>
                    <a:pt x="22" y="112"/>
                    <a:pt x="24" y="110"/>
                    <a:pt x="24" y="10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6" y="8"/>
                    <a:pt x="28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11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074843" y="3692836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074843" y="3655870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074843" y="3617583"/>
              <a:ext cx="112218" cy="13202"/>
            </a:xfrm>
            <a:custGeom>
              <a:rect b="b" l="l" r="r" t="t"/>
              <a:pathLst>
                <a:path extrusionOk="0" h="4" w="36">
                  <a:moveTo>
                    <a:pt x="2" y="4"/>
                  </a:move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937541" y="3880306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937541" y="3843340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937541" y="3805053"/>
              <a:ext cx="112218" cy="1320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1074843" y="3880306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1074843" y="3843340"/>
              <a:ext cx="112218" cy="1188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1074843" y="3805053"/>
              <a:ext cx="112218" cy="13202"/>
            </a:xfrm>
            <a:custGeom>
              <a:rect b="b" l="l" r="r" t="t"/>
              <a:pathLst>
                <a:path extrusionOk="0" h="4" w="36">
                  <a:moveTo>
                    <a:pt x="3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5" y="4"/>
                    <a:pt x="36" y="3"/>
                    <a:pt x="36" y="2"/>
                  </a:cubicBezTo>
                  <a:cubicBezTo>
                    <a:pt x="36" y="1"/>
                    <a:pt x="35" y="0"/>
                    <a:pt x="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937541" y="3729802"/>
              <a:ext cx="249520" cy="13202"/>
            </a:xfrm>
            <a:custGeom>
              <a:rect b="b" l="l" r="r" t="t"/>
              <a:pathLst>
                <a:path extrusionOk="0"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937541" y="3768087"/>
              <a:ext cx="249520" cy="11882"/>
            </a:xfrm>
            <a:custGeom>
              <a:rect b="b" l="l" r="r" t="t"/>
              <a:pathLst>
                <a:path extrusionOk="0" h="4" w="80">
                  <a:moveTo>
                    <a:pt x="78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78" y="4"/>
                    <a:pt x="78" y="4"/>
                    <a:pt x="78" y="4"/>
                  </a:cubicBezTo>
                  <a:cubicBezTo>
                    <a:pt x="79" y="4"/>
                    <a:pt x="80" y="3"/>
                    <a:pt x="80" y="2"/>
                  </a:cubicBezTo>
                  <a:cubicBezTo>
                    <a:pt x="80" y="1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937541" y="3592500"/>
              <a:ext cx="112218" cy="112218"/>
            </a:xfrm>
            <a:custGeom>
              <a:rect b="b" l="l" r="r" t="t"/>
              <a:pathLst>
                <a:path extrusionOk="0" h="36" w="36">
                  <a:moveTo>
                    <a:pt x="4" y="36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4" y="36"/>
                    <a:pt x="36" y="34"/>
                    <a:pt x="36" y="32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2"/>
                    <a:pt x="34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4"/>
                    <a:pt x="2" y="36"/>
                    <a:pt x="4" y="36"/>
                  </a:cubicBezTo>
                  <a:close/>
                  <a:moveTo>
                    <a:pt x="8" y="8"/>
                  </a:moveTo>
                  <a:cubicBezTo>
                    <a:pt x="28" y="8"/>
                    <a:pt x="28" y="8"/>
                    <a:pt x="28" y="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8" y="8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Calibri"/>
                <a:buNone/>
              </a:pPr>
              <a:r>
                <a:t/>
              </a:r>
              <a:endPara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1" name="Google Shape;331;p8"/>
          <p:cNvSpPr/>
          <p:nvPr/>
        </p:nvSpPr>
        <p:spPr>
          <a:xfrm>
            <a:off x="13614714" y="8522761"/>
            <a:ext cx="546670" cy="716014"/>
          </a:xfrm>
          <a:custGeom>
            <a:rect b="b" l="l" r="r" t="t"/>
            <a:pathLst>
              <a:path extrusionOk="0" h="91" w="73">
                <a:moveTo>
                  <a:pt x="73" y="13"/>
                </a:moveTo>
                <a:cubicBezTo>
                  <a:pt x="73" y="91"/>
                  <a:pt x="73" y="91"/>
                  <a:pt x="73" y="91"/>
                </a:cubicBezTo>
                <a:cubicBezTo>
                  <a:pt x="15" y="91"/>
                  <a:pt x="15" y="91"/>
                  <a:pt x="15" y="91"/>
                </a:cubicBezTo>
                <a:cubicBezTo>
                  <a:pt x="7" y="91"/>
                  <a:pt x="0" y="85"/>
                  <a:pt x="0" y="76"/>
                </a:cubicBezTo>
                <a:cubicBezTo>
                  <a:pt x="0" y="9"/>
                  <a:pt x="0" y="9"/>
                  <a:pt x="0" y="9"/>
                </a:cubicBezTo>
                <a:cubicBezTo>
                  <a:pt x="0" y="4"/>
                  <a:pt x="4" y="0"/>
                  <a:pt x="9" y="0"/>
                </a:cubicBezTo>
                <a:cubicBezTo>
                  <a:pt x="62" y="0"/>
                  <a:pt x="62" y="0"/>
                  <a:pt x="62" y="0"/>
                </a:cubicBezTo>
                <a:cubicBezTo>
                  <a:pt x="62" y="67"/>
                  <a:pt x="62" y="67"/>
                  <a:pt x="62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9" y="67"/>
                  <a:pt x="5" y="70"/>
                  <a:pt x="5" y="76"/>
                </a:cubicBezTo>
                <a:cubicBezTo>
                  <a:pt x="5" y="76"/>
                  <a:pt x="5" y="76"/>
                  <a:pt x="5" y="76"/>
                </a:cubicBezTo>
                <a:cubicBezTo>
                  <a:pt x="5" y="82"/>
                  <a:pt x="9" y="86"/>
                  <a:pt x="15" y="86"/>
                </a:cubicBezTo>
                <a:cubicBezTo>
                  <a:pt x="69" y="86"/>
                  <a:pt x="69" y="86"/>
                  <a:pt x="69" y="86"/>
                </a:cubicBezTo>
                <a:cubicBezTo>
                  <a:pt x="69" y="13"/>
                  <a:pt x="69" y="13"/>
                  <a:pt x="69" y="13"/>
                </a:cubicBezTo>
                <a:lnTo>
                  <a:pt x="73" y="13"/>
                </a:lnTo>
                <a:close/>
                <a:moveTo>
                  <a:pt x="62" y="74"/>
                </a:moveTo>
                <a:cubicBezTo>
                  <a:pt x="16" y="74"/>
                  <a:pt x="16" y="74"/>
                  <a:pt x="16" y="74"/>
                </a:cubicBezTo>
                <a:cubicBezTo>
                  <a:pt x="15" y="74"/>
                  <a:pt x="13" y="75"/>
                  <a:pt x="13" y="76"/>
                </a:cubicBezTo>
                <a:cubicBezTo>
                  <a:pt x="13" y="77"/>
                  <a:pt x="15" y="78"/>
                  <a:pt x="16" y="78"/>
                </a:cubicBezTo>
                <a:cubicBezTo>
                  <a:pt x="62" y="78"/>
                  <a:pt x="62" y="78"/>
                  <a:pt x="62" y="78"/>
                </a:cubicBezTo>
                <a:lnTo>
                  <a:pt x="62" y="74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Big Data Slides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124153"/>
      </a:accent1>
      <a:accent2>
        <a:srgbClr val="2E828B"/>
      </a:accent2>
      <a:accent3>
        <a:srgbClr val="47C4E0"/>
      </a:accent3>
      <a:accent4>
        <a:srgbClr val="29304E"/>
      </a:accent4>
      <a:accent5>
        <a:srgbClr val="3B71B7"/>
      </a:accent5>
      <a:accent6>
        <a:srgbClr val="C4C8CE"/>
      </a:accent6>
      <a:hlink>
        <a:srgbClr val="335FFE"/>
      </a:hlink>
      <a:folHlink>
        <a:srgbClr val="CA64D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2014-11-12T21:47:38Z</dcterms:created>
  <dc:creator>Isabella Moncada</dc:creator>
</cp:coreProperties>
</file>