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6858000" cx="12192000"/>
  <p:notesSz cx="6858000" cy="9144000"/>
  <p:embeddedFontLst>
    <p:embeddedFont>
      <p:font typeface="Montserrat"/>
      <p:regular r:id="rId25"/>
      <p:bold r:id="rId26"/>
      <p:italic r:id="rId27"/>
      <p:boldItalic r:id="rId28"/>
    </p:embeddedFont>
    <p:embeddedFont>
      <p:font typeface="Montserrat Light"/>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jIKHFYkdhtm7tdvVW+wPVcQmfqI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bold.fntdata"/><Relationship Id="rId25" Type="http://schemas.openxmlformats.org/officeDocument/2006/relationships/font" Target="fonts/Montserrat-regular.fntdata"/><Relationship Id="rId28" Type="http://schemas.openxmlformats.org/officeDocument/2006/relationships/font" Target="fonts/Montserrat-boldItalic.fntdata"/><Relationship Id="rId27" Type="http://schemas.openxmlformats.org/officeDocument/2006/relationships/font" Target="fonts/Montserrat-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Light-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Light-italic.fntdata"/><Relationship Id="rId30" Type="http://schemas.openxmlformats.org/officeDocument/2006/relationships/font" Target="fonts/MontserratLight-bold.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MontserratLight-bold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 name="Google Shape;15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2" name="Google Shape;27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5" name="Google Shape;28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3" name="Google Shape;31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9" name="Google Shape;32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8" name="Google Shape;33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6" name="Google Shape;35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4" name="Google Shape;37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8" name="Google Shape;39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8" name="Google Shape;41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 name="Google Shape;16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7" name="Google Shape;42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 name="Google Shape;17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 name="Google Shape;17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8" name="Google Shape;18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 name="Google Shape;20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7" name="Google Shape;22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4" name="Google Shape;24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6" name="Google Shape;25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2"/>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2"/>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2"/>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22"/>
          <p:cNvGrpSpPr/>
          <p:nvPr/>
        </p:nvGrpSpPr>
        <p:grpSpPr>
          <a:xfrm>
            <a:off x="162193" y="6091871"/>
            <a:ext cx="2471731" cy="613729"/>
            <a:chOff x="0" y="0"/>
            <a:chExt cx="2301694" cy="571500"/>
          </a:xfrm>
        </p:grpSpPr>
        <p:sp>
          <p:nvSpPr>
            <p:cNvPr id="17" name="Google Shape;17;p22"/>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 name="Google Shape;18;p22"/>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9" name="Google Shape;19;p22"/>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20" name="Google Shape;20;p22"/>
          <p:cNvGrpSpPr/>
          <p:nvPr/>
        </p:nvGrpSpPr>
        <p:grpSpPr>
          <a:xfrm>
            <a:off x="9565775" y="3574321"/>
            <a:ext cx="3525984" cy="2857223"/>
            <a:chOff x="1659400" y="1572038"/>
            <a:chExt cx="970931" cy="786778"/>
          </a:xfrm>
        </p:grpSpPr>
        <p:sp>
          <p:nvSpPr>
            <p:cNvPr id="21" name="Google Shape;21;p2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2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 name="Google Shape;23;p22"/>
          <p:cNvSpPr/>
          <p:nvPr>
            <p:ph idx="3" type="pic"/>
          </p:nvPr>
        </p:nvSpPr>
        <p:spPr>
          <a:xfrm>
            <a:off x="5718875" y="423474"/>
            <a:ext cx="5982506" cy="4551482"/>
          </a:xfrm>
          <a:prstGeom prst="rect">
            <a:avLst/>
          </a:prstGeom>
          <a:solidFill>
            <a:srgbClr val="F2F2F2"/>
          </a:solidFill>
          <a:ln>
            <a:noFill/>
          </a:ln>
        </p:spPr>
      </p:sp>
      <p:sp>
        <p:nvSpPr>
          <p:cNvPr id="24" name="Google Shape;24;p22"/>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25" name="Google Shape;25;p22"/>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22"/>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91" name="Shape 91"/>
        <p:cNvGrpSpPr/>
        <p:nvPr/>
      </p:nvGrpSpPr>
      <p:grpSpPr>
        <a:xfrm>
          <a:off x="0" y="0"/>
          <a:ext cx="0" cy="0"/>
          <a:chOff x="0" y="0"/>
          <a:chExt cx="0" cy="0"/>
        </a:xfrm>
      </p:grpSpPr>
      <p:sp>
        <p:nvSpPr>
          <p:cNvPr id="92" name="Google Shape;92;p31"/>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3" name="Google Shape;93;p31"/>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4" name="Google Shape;94;p31"/>
          <p:cNvGrpSpPr/>
          <p:nvPr/>
        </p:nvGrpSpPr>
        <p:grpSpPr>
          <a:xfrm>
            <a:off x="4884044" y="3946789"/>
            <a:ext cx="3525984" cy="2857223"/>
            <a:chOff x="1659400" y="1572038"/>
            <a:chExt cx="970931" cy="786778"/>
          </a:xfrm>
        </p:grpSpPr>
        <p:sp>
          <p:nvSpPr>
            <p:cNvPr id="95" name="Google Shape;95;p3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 name="Google Shape;96;p3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7" name="Google Shape;97;p31"/>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98" name="Shape 98"/>
        <p:cNvGrpSpPr/>
        <p:nvPr/>
      </p:nvGrpSpPr>
      <p:grpSpPr>
        <a:xfrm>
          <a:off x="0" y="0"/>
          <a:ext cx="0" cy="0"/>
          <a:chOff x="0" y="0"/>
          <a:chExt cx="0" cy="0"/>
        </a:xfrm>
      </p:grpSpPr>
      <p:sp>
        <p:nvSpPr>
          <p:cNvPr id="99" name="Google Shape;99;p32"/>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 name="Google Shape;100;p32"/>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 name="Google Shape;101;p32"/>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32"/>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32"/>
          <p:cNvSpPr/>
          <p:nvPr>
            <p:ph idx="4" type="pic"/>
          </p:nvPr>
        </p:nvSpPr>
        <p:spPr>
          <a:xfrm>
            <a:off x="-126342" y="0"/>
            <a:ext cx="3669321" cy="6858000"/>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6" name="Google Shape;106;p32"/>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7" name="Google Shape;107;p32"/>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08" name="Google Shape;108;p32"/>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9" name="Google Shape;109;p32"/>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0" name="Google Shape;110;p32"/>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1" name="Google Shape;111;p32"/>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32"/>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5" name="Google Shape;115;p32"/>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6" name="Google Shape;116;p32"/>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17" name="Google Shape;117;p32"/>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8" name="Google Shape;118;p32"/>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9" name="Google Shape;119;p32"/>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0" name="Google Shape;120;p32"/>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 name="Google Shape;121;p32"/>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4" name="Google Shape;124;p32"/>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5" name="Google Shape;125;p32"/>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26" name="Google Shape;126;p32"/>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7" name="Google Shape;127;p32"/>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128" name="Shape 128"/>
        <p:cNvGrpSpPr/>
        <p:nvPr/>
      </p:nvGrpSpPr>
      <p:grpSpPr>
        <a:xfrm>
          <a:off x="0" y="0"/>
          <a:ext cx="0" cy="0"/>
          <a:chOff x="0" y="0"/>
          <a:chExt cx="0" cy="0"/>
        </a:xfrm>
      </p:grpSpPr>
      <p:sp>
        <p:nvSpPr>
          <p:cNvPr id="129" name="Google Shape;129;p33"/>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 name="Google Shape;130;p33"/>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33"/>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33"/>
          <p:cNvSpPr/>
          <p:nvPr>
            <p:ph idx="3" type="pic"/>
          </p:nvPr>
        </p:nvSpPr>
        <p:spPr>
          <a:xfrm>
            <a:off x="5888002" y="439730"/>
            <a:ext cx="5660531" cy="6045736"/>
          </a:xfrm>
          <a:prstGeom prst="rect">
            <a:avLst/>
          </a:prstGeom>
          <a:solidFill>
            <a:srgbClr val="F2F2F2"/>
          </a:solidFill>
          <a:ln>
            <a:noFill/>
          </a:ln>
        </p:spPr>
      </p:sp>
      <p:grpSp>
        <p:nvGrpSpPr>
          <p:cNvPr id="133" name="Google Shape;133;p33"/>
          <p:cNvGrpSpPr/>
          <p:nvPr/>
        </p:nvGrpSpPr>
        <p:grpSpPr>
          <a:xfrm>
            <a:off x="-2012374" y="3808246"/>
            <a:ext cx="3525984" cy="2857223"/>
            <a:chOff x="1659400" y="1572038"/>
            <a:chExt cx="970931" cy="786778"/>
          </a:xfrm>
        </p:grpSpPr>
        <p:sp>
          <p:nvSpPr>
            <p:cNvPr id="134" name="Google Shape;134;p33"/>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5" name="Google Shape;135;p33"/>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36" name="Shape 136"/>
        <p:cNvGrpSpPr/>
        <p:nvPr/>
      </p:nvGrpSpPr>
      <p:grpSpPr>
        <a:xfrm>
          <a:off x="0" y="0"/>
          <a:ext cx="0" cy="0"/>
          <a:chOff x="0" y="0"/>
          <a:chExt cx="0" cy="0"/>
        </a:xfrm>
      </p:grpSpPr>
      <p:sp>
        <p:nvSpPr>
          <p:cNvPr id="137" name="Google Shape;137;p34"/>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 name="Google Shape;138;p34"/>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9" name="Google Shape;139;p34"/>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34"/>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34"/>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 name="Google Shape;142;p34"/>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43" name="Google Shape;143;p34"/>
          <p:cNvGrpSpPr/>
          <p:nvPr/>
        </p:nvGrpSpPr>
        <p:grpSpPr>
          <a:xfrm>
            <a:off x="9005185" y="0"/>
            <a:ext cx="3525984" cy="2857223"/>
            <a:chOff x="1659400" y="1572038"/>
            <a:chExt cx="970931" cy="786778"/>
          </a:xfrm>
        </p:grpSpPr>
        <p:sp>
          <p:nvSpPr>
            <p:cNvPr id="144" name="Google Shape;144;p3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 name="Google Shape;145;p3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46" name="Shape 146"/>
        <p:cNvGrpSpPr/>
        <p:nvPr/>
      </p:nvGrpSpPr>
      <p:grpSpPr>
        <a:xfrm>
          <a:off x="0" y="0"/>
          <a:ext cx="0" cy="0"/>
          <a:chOff x="0" y="0"/>
          <a:chExt cx="0" cy="0"/>
        </a:xfrm>
      </p:grpSpPr>
      <p:sp>
        <p:nvSpPr>
          <p:cNvPr id="147" name="Google Shape;147;p35"/>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35"/>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9" name="Google Shape;149;p35"/>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50" name="Google Shape;150;p35"/>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51" name="Google Shape;151;p35"/>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27" name="Shape 27"/>
        <p:cNvGrpSpPr/>
        <p:nvPr/>
      </p:nvGrpSpPr>
      <p:grpSpPr>
        <a:xfrm>
          <a:off x="0" y="0"/>
          <a:ext cx="0" cy="0"/>
          <a:chOff x="0" y="0"/>
          <a:chExt cx="0" cy="0"/>
        </a:xfrm>
      </p:grpSpPr>
      <p:sp>
        <p:nvSpPr>
          <p:cNvPr id="28" name="Google Shape;28;p23"/>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 name="Google Shape;29;p23"/>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3"/>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1" name="Google Shape;31;p23"/>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32" name="Google Shape;32;p23"/>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33" name="Shape 33"/>
        <p:cNvGrpSpPr/>
        <p:nvPr/>
      </p:nvGrpSpPr>
      <p:grpSpPr>
        <a:xfrm>
          <a:off x="0" y="0"/>
          <a:ext cx="0" cy="0"/>
          <a:chOff x="0" y="0"/>
          <a:chExt cx="0" cy="0"/>
        </a:xfrm>
      </p:grpSpPr>
      <p:sp>
        <p:nvSpPr>
          <p:cNvPr id="34" name="Google Shape;34;p24"/>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24"/>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2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2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24"/>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39" name="Shape 39"/>
        <p:cNvGrpSpPr/>
        <p:nvPr/>
      </p:nvGrpSpPr>
      <p:grpSpPr>
        <a:xfrm>
          <a:off x="0" y="0"/>
          <a:ext cx="0" cy="0"/>
          <a:chOff x="0" y="0"/>
          <a:chExt cx="0" cy="0"/>
        </a:xfrm>
      </p:grpSpPr>
      <p:sp>
        <p:nvSpPr>
          <p:cNvPr id="40" name="Google Shape;40;p25"/>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Google Shape;41;p25"/>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25"/>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25"/>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 name="Google Shape;44;p25"/>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45" name="Shape 45"/>
        <p:cNvGrpSpPr/>
        <p:nvPr/>
      </p:nvGrpSpPr>
      <p:grpSpPr>
        <a:xfrm>
          <a:off x="0" y="0"/>
          <a:ext cx="0" cy="0"/>
          <a:chOff x="0" y="0"/>
          <a:chExt cx="0" cy="0"/>
        </a:xfrm>
      </p:grpSpPr>
      <p:sp>
        <p:nvSpPr>
          <p:cNvPr id="46" name="Google Shape;46;p26"/>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 name="Google Shape;47;p26"/>
          <p:cNvSpPr/>
          <p:nvPr>
            <p:ph idx="2" type="pic"/>
          </p:nvPr>
        </p:nvSpPr>
        <p:spPr>
          <a:xfrm>
            <a:off x="0" y="0"/>
            <a:ext cx="12192000" cy="6858000"/>
          </a:xfrm>
          <a:prstGeom prst="rect">
            <a:avLst/>
          </a:prstGeom>
          <a:solidFill>
            <a:srgbClr val="F2F2F2"/>
          </a:solidFill>
          <a:ln>
            <a:noFill/>
          </a:ln>
        </p:spPr>
      </p:sp>
      <p:sp>
        <p:nvSpPr>
          <p:cNvPr id="48" name="Google Shape;48;p26"/>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9" name="Google Shape;49;p26"/>
          <p:cNvGrpSpPr/>
          <p:nvPr/>
        </p:nvGrpSpPr>
        <p:grpSpPr>
          <a:xfrm>
            <a:off x="-1877189" y="2648392"/>
            <a:ext cx="3525984" cy="2857223"/>
            <a:chOff x="1659400" y="1572038"/>
            <a:chExt cx="970931" cy="786778"/>
          </a:xfrm>
        </p:grpSpPr>
        <p:sp>
          <p:nvSpPr>
            <p:cNvPr id="50" name="Google Shape;50;p2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 name="Google Shape;51;p2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52" name="Shape 52"/>
        <p:cNvGrpSpPr/>
        <p:nvPr/>
      </p:nvGrpSpPr>
      <p:grpSpPr>
        <a:xfrm>
          <a:off x="0" y="0"/>
          <a:ext cx="0" cy="0"/>
          <a:chOff x="0" y="0"/>
          <a:chExt cx="0" cy="0"/>
        </a:xfrm>
      </p:grpSpPr>
      <p:sp>
        <p:nvSpPr>
          <p:cNvPr id="53" name="Google Shape;53;p27"/>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 name="Google Shape;54;p27"/>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5" name="Google Shape;55;p27"/>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56" name="Google Shape;56;p27"/>
          <p:cNvGrpSpPr/>
          <p:nvPr/>
        </p:nvGrpSpPr>
        <p:grpSpPr>
          <a:xfrm>
            <a:off x="336354" y="5927698"/>
            <a:ext cx="2735993" cy="679345"/>
            <a:chOff x="0" y="0"/>
            <a:chExt cx="2301694" cy="571500"/>
          </a:xfrm>
        </p:grpSpPr>
        <p:sp>
          <p:nvSpPr>
            <p:cNvPr id="57" name="Google Shape;57;p2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8" name="Google Shape;58;p27"/>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59" name="Google Shape;59;p27"/>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60" name="Google Shape;60;p27"/>
          <p:cNvGrpSpPr/>
          <p:nvPr/>
        </p:nvGrpSpPr>
        <p:grpSpPr>
          <a:xfrm>
            <a:off x="9565775" y="3574321"/>
            <a:ext cx="3525984" cy="2857223"/>
            <a:chOff x="1659400" y="1572038"/>
            <a:chExt cx="970931" cy="786778"/>
          </a:xfrm>
        </p:grpSpPr>
        <p:sp>
          <p:nvSpPr>
            <p:cNvPr id="61" name="Google Shape;61;p27"/>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27"/>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3" name="Google Shape;63;p27"/>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64" name="Google Shape;64;p27"/>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65" name="Shape 65"/>
        <p:cNvGrpSpPr/>
        <p:nvPr/>
      </p:nvGrpSpPr>
      <p:grpSpPr>
        <a:xfrm>
          <a:off x="0" y="0"/>
          <a:ext cx="0" cy="0"/>
          <a:chOff x="0" y="0"/>
          <a:chExt cx="0" cy="0"/>
        </a:xfrm>
      </p:grpSpPr>
      <p:sp>
        <p:nvSpPr>
          <p:cNvPr id="66" name="Google Shape;66;p28"/>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 name="Google Shape;67;p28"/>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68" name="Google Shape;68;p28"/>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69" name="Google Shape;69;p28"/>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Housing Care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70" name="Google Shape;70;p2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71" name="Google Shape;71;p28"/>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72" name="Google Shape;72;p28"/>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73" name="Google Shape;73;p2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74" name="Shape 74"/>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75" name="Shape 75"/>
        <p:cNvGrpSpPr/>
        <p:nvPr/>
      </p:nvGrpSpPr>
      <p:grpSpPr>
        <a:xfrm>
          <a:off x="0" y="0"/>
          <a:ext cx="0" cy="0"/>
          <a:chOff x="0" y="0"/>
          <a:chExt cx="0" cy="0"/>
        </a:xfrm>
      </p:grpSpPr>
      <p:sp>
        <p:nvSpPr>
          <p:cNvPr id="76" name="Google Shape;76;p30"/>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30"/>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30"/>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30"/>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30"/>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30"/>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2" name="Google Shape;82;p30"/>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 name="Google Shape;83;p30"/>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30"/>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p30"/>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30"/>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30"/>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8" name="Google Shape;88;p30"/>
          <p:cNvGrpSpPr/>
          <p:nvPr/>
        </p:nvGrpSpPr>
        <p:grpSpPr>
          <a:xfrm>
            <a:off x="8744224" y="-356297"/>
            <a:ext cx="3525984" cy="2857223"/>
            <a:chOff x="1659400" y="1572038"/>
            <a:chExt cx="970931" cy="786778"/>
          </a:xfrm>
        </p:grpSpPr>
        <p:sp>
          <p:nvSpPr>
            <p:cNvPr id="89" name="Google Shape;89;p3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0" name="Google Shape;90;p3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1"/>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11" name="Google Shape;11;p21"/>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
          <p:cNvSpPr txBox="1"/>
          <p:nvPr>
            <p:ph idx="1" type="body"/>
          </p:nvPr>
        </p:nvSpPr>
        <p:spPr>
          <a:xfrm>
            <a:off x="575886" y="3922846"/>
            <a:ext cx="5028847" cy="1008397"/>
          </a:xfrm>
          <a:prstGeom prst="rect">
            <a:avLst/>
          </a:prstGeom>
          <a:noFill/>
          <a:ln>
            <a:noFill/>
          </a:ln>
        </p:spPr>
        <p:txBody>
          <a:bodyPr anchorCtr="0" anchor="t" bIns="45700" lIns="91425" spcFirstLastPara="1" rIns="91425" wrap="square" tIns="45700">
            <a:noAutofit/>
          </a:bodyPr>
          <a:lstStyle/>
          <a:p>
            <a:pPr indent="0" lvl="0" marL="0" rtl="0" algn="l">
              <a:lnSpc>
                <a:spcPct val="109833"/>
              </a:lnSpc>
              <a:spcBef>
                <a:spcPts val="0"/>
              </a:spcBef>
              <a:spcAft>
                <a:spcPts val="0"/>
              </a:spcAft>
              <a:buClr>
                <a:schemeClr val="lt1"/>
              </a:buClr>
              <a:buSzPts val="3600"/>
              <a:buNone/>
            </a:pPr>
            <a:r>
              <a:rPr lang="en-US" sz="3600"/>
              <a:t>Guiar</a:t>
            </a:r>
            <a:r>
              <a:rPr lang="en-US" sz="3600"/>
              <a:t> </a:t>
            </a:r>
            <a:r>
              <a:rPr lang="en-US" sz="3600"/>
              <a:t>a los cuidadores a enseñar a los mayores a utilizar la tecnología digital</a:t>
            </a:r>
            <a:endParaRPr b="0" sz="3600"/>
          </a:p>
        </p:txBody>
      </p:sp>
      <p:sp>
        <p:nvSpPr>
          <p:cNvPr id="158" name="Google Shape;158;p1"/>
          <p:cNvSpPr txBox="1"/>
          <p:nvPr>
            <p:ph idx="2" type="body"/>
          </p:nvPr>
        </p:nvSpPr>
        <p:spPr>
          <a:xfrm>
            <a:off x="230400" y="2596137"/>
            <a:ext cx="5277600" cy="830417"/>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lt1"/>
              </a:buClr>
              <a:buSzPts val="4000"/>
              <a:buNone/>
            </a:pPr>
            <a:r>
              <a:rPr b="1" lang="en-US" sz="4000"/>
              <a:t> Aprendizaje basado en el trabajo – MÓDULO 1</a:t>
            </a:r>
            <a:endParaRPr/>
          </a:p>
        </p:txBody>
      </p:sp>
      <p:pic>
        <p:nvPicPr>
          <p:cNvPr id="159" name="Google Shape;159;p1"/>
          <p:cNvPicPr preferRelativeResize="0"/>
          <p:nvPr>
            <p:ph idx="3" type="pic"/>
          </p:nvPr>
        </p:nvPicPr>
        <p:blipFill rotWithShape="1">
          <a:blip r:embed="rId3">
            <a:alphaModFix/>
          </a:blip>
          <a:srcRect b="0" l="6180" r="6180" t="0"/>
          <a:stretch/>
        </p:blipFill>
        <p:spPr>
          <a:xfrm>
            <a:off x="5718875" y="423474"/>
            <a:ext cx="5982506" cy="4551482"/>
          </a:xfrm>
          <a:prstGeom prst="rect">
            <a:avLst/>
          </a:prstGeom>
          <a:solidFill>
            <a:srgbClr val="F2F2F2"/>
          </a:solidFill>
          <a:ln>
            <a:noFill/>
          </a:ln>
        </p:spPr>
      </p:pic>
      <p:sp>
        <p:nvSpPr>
          <p:cNvPr id="160" name="Google Shape;160;p1"/>
          <p:cNvSpPr txBox="1"/>
          <p:nvPr>
            <p:ph idx="4" type="body"/>
          </p:nvPr>
        </p:nvSpPr>
        <p:spPr>
          <a:xfrm>
            <a:off x="7918315" y="5611394"/>
            <a:ext cx="3622504"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
        <p:nvSpPr>
          <p:cNvPr id="161" name="Google Shape;161;p1"/>
          <p:cNvSpPr/>
          <p:nvPr/>
        </p:nvSpPr>
        <p:spPr>
          <a:xfrm>
            <a:off x="2473496" y="6019368"/>
            <a:ext cx="3622504" cy="64633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900"/>
              <a:buFont typeface="Calibri"/>
              <a:buNone/>
            </a:pPr>
            <a:r>
              <a:rPr b="0" i="0" lang="en-US" sz="90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10"/>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Aspectos psicológicos</a:t>
            </a:r>
            <a:endParaRPr/>
          </a:p>
        </p:txBody>
      </p:sp>
      <p:sp>
        <p:nvSpPr>
          <p:cNvPr id="275" name="Google Shape;275;p10"/>
          <p:cNvSpPr txBox="1"/>
          <p:nvPr/>
        </p:nvSpPr>
        <p:spPr>
          <a:xfrm>
            <a:off x="874133"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El tutor comprende los diferentes procesos de aprendizaje</a:t>
            </a:r>
            <a:endParaRPr/>
          </a:p>
          <a:p>
            <a:pPr indent="0" lvl="0" marL="0" marR="0" rtl="0" algn="l">
              <a:lnSpc>
                <a:spcPct val="90000"/>
              </a:lnSpc>
              <a:spcBef>
                <a:spcPts val="0"/>
              </a:spcBef>
              <a:spcAft>
                <a:spcPts val="0"/>
              </a:spcAft>
              <a:buClr>
                <a:srgbClr val="092E4B"/>
              </a:buClr>
              <a:buSzPts val="2400"/>
              <a:buFont typeface="Arial"/>
              <a:buNone/>
            </a:pPr>
            <a:r>
              <a:t/>
            </a:r>
            <a:endParaRPr b="0" i="0" sz="2400" u="none" cap="none" strike="noStrike">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Para poder planificar un proceso de aprendizaje, el tutor debe ser consciente de las competencias relacionadas con las distintas funciones docentes</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Las condiciones de aprendizaje del alumno son un aspecto importante para comprender los distintos procesos de aprendizaje.</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Una teoría didáctica relaciona los seis aspectos más importantes a la hora de planificar un curso o un proceso de aprendizaje - véase la siguiente diapositiva</a:t>
            </a:r>
            <a:endParaRPr b="0" i="0" sz="2800" u="none" cap="none" strike="noStrike">
              <a:solidFill>
                <a:srgbClr val="092E4B"/>
              </a:solidFill>
              <a:latin typeface="Calibri"/>
              <a:ea typeface="Calibri"/>
              <a:cs typeface="Calibri"/>
              <a:sym typeface="Calibri"/>
            </a:endParaRPr>
          </a:p>
        </p:txBody>
      </p:sp>
      <p:sp>
        <p:nvSpPr>
          <p:cNvPr id="276" name="Google Shape;276;p10"/>
          <p:cNvSpPr/>
          <p:nvPr/>
        </p:nvSpPr>
        <p:spPr>
          <a:xfrm>
            <a:off x="5570483" y="5202621"/>
            <a:ext cx="1103586" cy="1135117"/>
          </a:xfrm>
          <a:prstGeom prst="downArrow">
            <a:avLst>
              <a:gd fmla="val 50000" name="adj1"/>
              <a:gd fmla="val 50000" name="adj2"/>
            </a:avLst>
          </a:prstGeom>
          <a:solidFill>
            <a:srgbClr val="24BAA2"/>
          </a:solidFill>
          <a:ln cap="flat" cmpd="sng" w="12700">
            <a:solidFill>
              <a:srgbClr val="24BAA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277" name="Google Shape;277;p10"/>
          <p:cNvGrpSpPr/>
          <p:nvPr/>
        </p:nvGrpSpPr>
        <p:grpSpPr>
          <a:xfrm>
            <a:off x="9627167" y="1177126"/>
            <a:ext cx="1219272" cy="1240596"/>
            <a:chOff x="10376768" y="2334933"/>
            <a:chExt cx="920484" cy="919581"/>
          </a:xfrm>
        </p:grpSpPr>
        <p:sp>
          <p:nvSpPr>
            <p:cNvPr id="278" name="Google Shape;278;p10"/>
            <p:cNvSpPr/>
            <p:nvPr/>
          </p:nvSpPr>
          <p:spPr>
            <a:xfrm>
              <a:off x="11105749" y="2358419"/>
              <a:ext cx="171631" cy="171631"/>
            </a:xfrm>
            <a:custGeom>
              <a:rect b="b" l="l" r="r" t="t"/>
              <a:pathLst>
                <a:path extrusionOk="0" h="171631" w="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9" name="Google Shape;279;p10"/>
            <p:cNvSpPr/>
            <p:nvPr/>
          </p:nvSpPr>
          <p:spPr>
            <a:xfrm>
              <a:off x="10773326" y="2554440"/>
              <a:ext cx="311645" cy="486890"/>
            </a:xfrm>
            <a:custGeom>
              <a:rect b="b" l="l" r="r" t="t"/>
              <a:pathLst>
                <a:path extrusionOk="0" h="486890" w="311645">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80" name="Google Shape;280;p10"/>
            <p:cNvGrpSpPr/>
            <p:nvPr/>
          </p:nvGrpSpPr>
          <p:grpSpPr>
            <a:xfrm>
              <a:off x="10376768" y="2334933"/>
              <a:ext cx="920484" cy="919581"/>
              <a:chOff x="10376768" y="2334933"/>
              <a:chExt cx="920484" cy="919581"/>
            </a:xfrm>
          </p:grpSpPr>
          <p:sp>
            <p:nvSpPr>
              <p:cNvPr id="281" name="Google Shape;281;p10"/>
              <p:cNvSpPr/>
              <p:nvPr/>
            </p:nvSpPr>
            <p:spPr>
              <a:xfrm>
                <a:off x="11043419" y="2944675"/>
                <a:ext cx="88525" cy="88525"/>
              </a:xfrm>
              <a:custGeom>
                <a:rect b="b" l="l" r="r" t="t"/>
                <a:pathLst>
                  <a:path extrusionOk="0" h="88525" w="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2" name="Google Shape;282;p10"/>
              <p:cNvSpPr/>
              <p:nvPr/>
            </p:nvSpPr>
            <p:spPr>
              <a:xfrm>
                <a:off x="10376768" y="2334933"/>
                <a:ext cx="920484" cy="919581"/>
              </a:xfrm>
              <a:custGeom>
                <a:rect b="b" l="l" r="r" t="t"/>
                <a:pathLst>
                  <a:path extrusionOk="0" h="919581" w="920484">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11"/>
          <p:cNvSpPr txBox="1"/>
          <p:nvPr>
            <p:ph idx="2" type="body"/>
          </p:nvPr>
        </p:nvSpPr>
        <p:spPr>
          <a:xfrm>
            <a:off x="881500" y="331387"/>
            <a:ext cx="6833264"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Aspectos técnicos</a:t>
            </a:r>
            <a:endParaRPr/>
          </a:p>
        </p:txBody>
      </p:sp>
      <p:sp>
        <p:nvSpPr>
          <p:cNvPr id="288" name="Google Shape;288;p11"/>
          <p:cNvSpPr txBox="1"/>
          <p:nvPr/>
        </p:nvSpPr>
        <p:spPr>
          <a:xfrm>
            <a:off x="838201" y="1156806"/>
            <a:ext cx="5969026"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Entre las preguntas que hay que plantearse sobre las condiciones de aprendizaje del alumno se incluyen:</a:t>
            </a:r>
            <a:endParaRPr/>
          </a:p>
          <a:p>
            <a:pPr indent="-342900" lvl="0" marL="342900" marR="0" rtl="0" algn="l">
              <a:lnSpc>
                <a:spcPct val="90000"/>
              </a:lnSpc>
              <a:spcBef>
                <a:spcPts val="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¿Qué competencias profesionales o de otro tipo posee el alumno? </a:t>
            </a:r>
            <a:endParaRPr/>
          </a:p>
          <a:p>
            <a:pPr indent="-342900" lvl="0" marL="342900" marR="0" rtl="0" algn="l">
              <a:lnSpc>
                <a:spcPct val="90000"/>
              </a:lnSpc>
              <a:spcBef>
                <a:spcPts val="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¿Qué capacidad de comunicación tiene?</a:t>
            </a:r>
            <a:endParaRPr/>
          </a:p>
          <a:p>
            <a:pPr indent="-342900" lvl="0" marL="342900" marR="0" rtl="0" algn="l">
              <a:lnSpc>
                <a:spcPct val="90000"/>
              </a:lnSpc>
              <a:spcBef>
                <a:spcPts val="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¿Qué capacidad de colaboración tiene? </a:t>
            </a:r>
            <a:endParaRPr/>
          </a:p>
          <a:p>
            <a:pPr indent="-342900" lvl="0" marL="342900" marR="0" rtl="0" algn="l">
              <a:lnSpc>
                <a:spcPct val="90000"/>
              </a:lnSpc>
              <a:spcBef>
                <a:spcPts val="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¿Está motivado el alumno? </a:t>
            </a:r>
            <a:endParaRPr/>
          </a:p>
          <a:p>
            <a:pPr indent="-342900" lvl="0" marL="342900" marR="0" rtl="0" algn="l">
              <a:lnSpc>
                <a:spcPct val="90000"/>
              </a:lnSpc>
              <a:spcBef>
                <a:spcPts val="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¿Tiene el alumno algún problema especial o necesita recursos relacionados con el curso? </a:t>
            </a:r>
            <a:endParaRPr/>
          </a:p>
          <a:p>
            <a:pPr indent="-342900" lvl="0" marL="342900" marR="0" rtl="0" algn="l">
              <a:lnSpc>
                <a:spcPct val="90000"/>
              </a:lnSpc>
              <a:spcBef>
                <a:spcPts val="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¿Cómo aprende el alumno?</a:t>
            </a:r>
            <a:endParaRPr b="0" i="0" sz="2800" u="none" cap="none" strike="noStrike">
              <a:solidFill>
                <a:srgbClr val="092E4B"/>
              </a:solidFill>
              <a:latin typeface="Calibri"/>
              <a:ea typeface="Calibri"/>
              <a:cs typeface="Calibri"/>
              <a:sym typeface="Calibri"/>
            </a:endParaRPr>
          </a:p>
        </p:txBody>
      </p:sp>
      <p:pic>
        <p:nvPicPr>
          <p:cNvPr descr="Et billede, der indeholder mørke, sort, skærmbillede, Symmetri&#10;&#10;Automatisk genereret beskrivelse" id="289" name="Google Shape;289;p11"/>
          <p:cNvPicPr preferRelativeResize="0"/>
          <p:nvPr/>
        </p:nvPicPr>
        <p:blipFill rotWithShape="1">
          <a:blip r:embed="rId3">
            <a:alphaModFix/>
          </a:blip>
          <a:srcRect b="0" l="0" r="0" t="0"/>
          <a:stretch/>
        </p:blipFill>
        <p:spPr>
          <a:xfrm>
            <a:off x="7102205" y="2052995"/>
            <a:ext cx="5238236" cy="3492157"/>
          </a:xfrm>
          <a:prstGeom prst="rect">
            <a:avLst/>
          </a:prstGeom>
          <a:noFill/>
          <a:ln>
            <a:noFill/>
          </a:ln>
        </p:spPr>
      </p:pic>
      <p:sp>
        <p:nvSpPr>
          <p:cNvPr id="290" name="Google Shape;290;p11"/>
          <p:cNvSpPr txBox="1"/>
          <p:nvPr/>
        </p:nvSpPr>
        <p:spPr>
          <a:xfrm>
            <a:off x="8654523" y="1822212"/>
            <a:ext cx="2133600" cy="64633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7F3494"/>
                </a:solidFill>
                <a:latin typeface="Calibri"/>
                <a:ea typeface="Calibri"/>
                <a:cs typeface="Calibri"/>
                <a:sym typeface="Calibri"/>
              </a:rPr>
              <a:t>Requisitos previos de aprendizaje</a:t>
            </a:r>
            <a:endParaRPr b="0" i="0" sz="1400" u="none" cap="none" strike="noStrike">
              <a:solidFill>
                <a:srgbClr val="000000"/>
              </a:solidFill>
              <a:latin typeface="Arial"/>
              <a:ea typeface="Arial"/>
              <a:cs typeface="Arial"/>
              <a:sym typeface="Arial"/>
            </a:endParaRPr>
          </a:p>
        </p:txBody>
      </p:sp>
      <p:sp>
        <p:nvSpPr>
          <p:cNvPr id="291" name="Google Shape;291;p11"/>
          <p:cNvSpPr txBox="1"/>
          <p:nvPr/>
        </p:nvSpPr>
        <p:spPr>
          <a:xfrm>
            <a:off x="6807227" y="2993532"/>
            <a:ext cx="1676400" cy="36929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7F3494"/>
                </a:solidFill>
                <a:latin typeface="Calibri"/>
                <a:ea typeface="Calibri"/>
                <a:cs typeface="Calibri"/>
                <a:sym typeface="Calibri"/>
              </a:rPr>
              <a:t>Evaluación</a:t>
            </a:r>
            <a:endParaRPr b="0" i="0" sz="1400" u="none" cap="none" strike="noStrike">
              <a:solidFill>
                <a:srgbClr val="000000"/>
              </a:solidFill>
              <a:latin typeface="Arial"/>
              <a:ea typeface="Arial"/>
              <a:cs typeface="Arial"/>
              <a:sym typeface="Arial"/>
            </a:endParaRPr>
          </a:p>
        </p:txBody>
      </p:sp>
      <p:sp>
        <p:nvSpPr>
          <p:cNvPr id="292" name="Google Shape;292;p11"/>
          <p:cNvSpPr txBox="1"/>
          <p:nvPr/>
        </p:nvSpPr>
        <p:spPr>
          <a:xfrm>
            <a:off x="10983861" y="4164723"/>
            <a:ext cx="1172002" cy="369332"/>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7F3494"/>
                </a:solidFill>
                <a:latin typeface="Calibri"/>
                <a:ea typeface="Calibri"/>
                <a:cs typeface="Calibri"/>
                <a:sym typeface="Calibri"/>
              </a:rPr>
              <a:t>Metas</a:t>
            </a:r>
            <a:endParaRPr b="0" i="0" sz="1400" u="none" cap="none" strike="noStrike">
              <a:solidFill>
                <a:srgbClr val="000000"/>
              </a:solidFill>
              <a:latin typeface="Arial"/>
              <a:ea typeface="Arial"/>
              <a:cs typeface="Arial"/>
              <a:sym typeface="Arial"/>
            </a:endParaRPr>
          </a:p>
        </p:txBody>
      </p:sp>
      <p:sp>
        <p:nvSpPr>
          <p:cNvPr id="293" name="Google Shape;293;p11"/>
          <p:cNvSpPr txBox="1"/>
          <p:nvPr/>
        </p:nvSpPr>
        <p:spPr>
          <a:xfrm>
            <a:off x="10867598" y="2946816"/>
            <a:ext cx="1324402" cy="36929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800" u="none" cap="none" strike="noStrike">
                <a:solidFill>
                  <a:srgbClr val="7F3494"/>
                </a:solidFill>
                <a:latin typeface="Calibri"/>
                <a:ea typeface="Calibri"/>
                <a:cs typeface="Calibri"/>
                <a:sym typeface="Calibri"/>
              </a:rPr>
              <a:t>condiciones</a:t>
            </a:r>
            <a:endParaRPr b="0" i="0" sz="1400" u="none" cap="none" strike="noStrike">
              <a:solidFill>
                <a:srgbClr val="000000"/>
              </a:solidFill>
              <a:latin typeface="Arial"/>
              <a:ea typeface="Arial"/>
              <a:cs typeface="Arial"/>
              <a:sym typeface="Arial"/>
            </a:endParaRPr>
          </a:p>
        </p:txBody>
      </p:sp>
      <p:sp>
        <p:nvSpPr>
          <p:cNvPr id="294" name="Google Shape;294;p11"/>
          <p:cNvSpPr txBox="1"/>
          <p:nvPr/>
        </p:nvSpPr>
        <p:spPr>
          <a:xfrm>
            <a:off x="8772172" y="5124438"/>
            <a:ext cx="2133600" cy="64633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7F3494"/>
                </a:solidFill>
                <a:latin typeface="Calibri"/>
                <a:ea typeface="Calibri"/>
                <a:cs typeface="Calibri"/>
                <a:sym typeface="Calibri"/>
              </a:rPr>
              <a:t>Contenido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7F3494"/>
              </a:solidFill>
              <a:latin typeface="Calibri"/>
              <a:ea typeface="Calibri"/>
              <a:cs typeface="Calibri"/>
              <a:sym typeface="Calibri"/>
            </a:endParaRPr>
          </a:p>
        </p:txBody>
      </p:sp>
      <p:sp>
        <p:nvSpPr>
          <p:cNvPr id="295" name="Google Shape;295;p11"/>
          <p:cNvSpPr txBox="1"/>
          <p:nvPr/>
        </p:nvSpPr>
        <p:spPr>
          <a:xfrm>
            <a:off x="6991805" y="4303360"/>
            <a:ext cx="1445918" cy="64633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7F3494"/>
                </a:solidFill>
                <a:latin typeface="Calibri"/>
                <a:ea typeface="Calibri"/>
                <a:cs typeface="Calibri"/>
                <a:sym typeface="Calibri"/>
              </a:rPr>
              <a:t>Proceso de aprendizaje</a:t>
            </a:r>
            <a:endParaRPr b="0" i="0" sz="1400" u="none" cap="none" strike="noStrike">
              <a:solidFill>
                <a:srgbClr val="000000"/>
              </a:solidFill>
              <a:latin typeface="Arial"/>
              <a:ea typeface="Arial"/>
              <a:cs typeface="Arial"/>
              <a:sym typeface="Arial"/>
            </a:endParaRPr>
          </a:p>
        </p:txBody>
      </p:sp>
      <p:sp>
        <p:nvSpPr>
          <p:cNvPr id="296" name="Google Shape;296;p11"/>
          <p:cNvSpPr txBox="1"/>
          <p:nvPr/>
        </p:nvSpPr>
        <p:spPr>
          <a:xfrm>
            <a:off x="8019126" y="718337"/>
            <a:ext cx="3404393" cy="83099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7F3494"/>
                </a:solidFill>
                <a:latin typeface="Calibri"/>
                <a:ea typeface="Calibri"/>
                <a:cs typeface="Calibri"/>
                <a:sym typeface="Calibri"/>
              </a:rPr>
              <a:t>Modelo de relaciones Didagtisk</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12"/>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Aspectos técnicos</a:t>
            </a:r>
            <a:endParaRPr/>
          </a:p>
        </p:txBody>
      </p:sp>
      <p:sp>
        <p:nvSpPr>
          <p:cNvPr id="302" name="Google Shape;302;p12"/>
          <p:cNvSpPr txBox="1"/>
          <p:nvPr/>
        </p:nvSpPr>
        <p:spPr>
          <a:xfrm>
            <a:off x="838200"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Conservació de la memoria</a:t>
            </a:r>
            <a:endParaRPr b="0" i="0" sz="1400" u="none" cap="none" strike="noStrike">
              <a:solidFill>
                <a:srgbClr val="000000"/>
              </a:solidFill>
              <a:latin typeface="Arial"/>
              <a:ea typeface="Arial"/>
              <a:cs typeface="Arial"/>
              <a:sym typeface="Arial"/>
            </a:endParaRPr>
          </a:p>
          <a:p>
            <a:pPr indent="-76200" lvl="0" marL="228600" marR="0" rtl="0" algn="l">
              <a:lnSpc>
                <a:spcPct val="90000"/>
              </a:lnSpc>
              <a:spcBef>
                <a:spcPts val="1000"/>
              </a:spcBef>
              <a:spcAft>
                <a:spcPts val="0"/>
              </a:spcAft>
              <a:buClr>
                <a:schemeClr val="dk1"/>
              </a:buClr>
              <a:buSzPts val="2400"/>
              <a:buFont typeface="Arial"/>
              <a:buNone/>
            </a:pPr>
            <a:r>
              <a:t/>
            </a:r>
            <a:endParaRPr b="0" i="0" sz="2400" u="none" cap="none" strike="noStrike">
              <a:solidFill>
                <a:srgbClr val="092E4B"/>
              </a:solidFill>
              <a:latin typeface="Calibri"/>
              <a:ea typeface="Calibri"/>
              <a:cs typeface="Calibri"/>
              <a:sym typeface="Calibri"/>
            </a:endParaRPr>
          </a:p>
          <a:p>
            <a:pPr indent="0" lvl="0" marL="0" marR="0" rtl="0" algn="l">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La memoria puede verse afectada, por ejemplo, por el estrés, la falta de motivación o de sentido.Al planificar un curso, el tutor debe tener en cuenta los factores anteriores y recordar;</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	– </a:t>
            </a:r>
            <a:r>
              <a:rPr b="1" i="0" lang="en-US" sz="2400" u="none" cap="none" strike="noStrike">
                <a:solidFill>
                  <a:srgbClr val="092E4B"/>
                </a:solidFill>
                <a:latin typeface="Calibri"/>
                <a:ea typeface="Calibri"/>
                <a:cs typeface="Calibri"/>
                <a:sym typeface="Calibri"/>
              </a:rPr>
              <a:t>Ritmo</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	– Repetición</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	– Pasos simples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rgbClr val="092E4B"/>
              </a:solidFill>
              <a:latin typeface="Calibri"/>
              <a:ea typeface="Calibri"/>
              <a:cs typeface="Calibri"/>
              <a:sym typeface="Calibri"/>
            </a:endParaRPr>
          </a:p>
        </p:txBody>
      </p:sp>
      <p:grpSp>
        <p:nvGrpSpPr>
          <p:cNvPr id="303" name="Google Shape;303;p12"/>
          <p:cNvGrpSpPr/>
          <p:nvPr/>
        </p:nvGrpSpPr>
        <p:grpSpPr>
          <a:xfrm>
            <a:off x="9954478" y="1389959"/>
            <a:ext cx="1154957" cy="1203928"/>
            <a:chOff x="8865150" y="2423597"/>
            <a:chExt cx="667916" cy="746005"/>
          </a:xfrm>
        </p:grpSpPr>
        <p:sp>
          <p:nvSpPr>
            <p:cNvPr id="304" name="Google Shape;304;p12"/>
            <p:cNvSpPr/>
            <p:nvPr/>
          </p:nvSpPr>
          <p:spPr>
            <a:xfrm>
              <a:off x="9086825" y="2589670"/>
              <a:ext cx="283642" cy="260156"/>
            </a:xfrm>
            <a:custGeom>
              <a:rect b="b" l="l" r="r" t="t"/>
              <a:pathLst>
                <a:path extrusionOk="0" h="260156" w="283642">
                  <a:moveTo>
                    <a:pt x="68652" y="84912"/>
                  </a:moveTo>
                  <a:lnTo>
                    <a:pt x="141821" y="2710"/>
                  </a:lnTo>
                  <a:lnTo>
                    <a:pt x="214990" y="84912"/>
                  </a:lnTo>
                  <a:lnTo>
                    <a:pt x="68652" y="84912"/>
                  </a:lnTo>
                  <a:close/>
                  <a:moveTo>
                    <a:pt x="221314" y="110205"/>
                  </a:moveTo>
                  <a:lnTo>
                    <a:pt x="140918" y="260156"/>
                  </a:lnTo>
                  <a:lnTo>
                    <a:pt x="60522" y="110205"/>
                  </a:lnTo>
                  <a:lnTo>
                    <a:pt x="221314" y="110205"/>
                  </a:lnTo>
                  <a:close/>
                  <a:moveTo>
                    <a:pt x="53296" y="64136"/>
                  </a:moveTo>
                  <a:lnTo>
                    <a:pt x="53296" y="7226"/>
                  </a:lnTo>
                  <a:lnTo>
                    <a:pt x="110205" y="0"/>
                  </a:lnTo>
                  <a:lnTo>
                    <a:pt x="53296" y="64136"/>
                  </a:lnTo>
                  <a:close/>
                  <a:moveTo>
                    <a:pt x="28003" y="84912"/>
                  </a:moveTo>
                  <a:lnTo>
                    <a:pt x="0" y="84912"/>
                  </a:lnTo>
                  <a:lnTo>
                    <a:pt x="28003" y="40649"/>
                  </a:lnTo>
                  <a:lnTo>
                    <a:pt x="28003" y="84912"/>
                  </a:lnTo>
                  <a:close/>
                  <a:moveTo>
                    <a:pt x="32519" y="110205"/>
                  </a:moveTo>
                  <a:lnTo>
                    <a:pt x="76782" y="194214"/>
                  </a:lnTo>
                  <a:lnTo>
                    <a:pt x="4517" y="110205"/>
                  </a:lnTo>
                  <a:lnTo>
                    <a:pt x="32519" y="110205"/>
                  </a:lnTo>
                  <a:close/>
                  <a:moveTo>
                    <a:pt x="250220" y="110205"/>
                  </a:moveTo>
                  <a:lnTo>
                    <a:pt x="278223" y="110205"/>
                  </a:lnTo>
                  <a:lnTo>
                    <a:pt x="205957" y="194214"/>
                  </a:lnTo>
                  <a:lnTo>
                    <a:pt x="250220" y="110205"/>
                  </a:lnTo>
                  <a:close/>
                  <a:moveTo>
                    <a:pt x="255640" y="84912"/>
                  </a:moveTo>
                  <a:lnTo>
                    <a:pt x="255640" y="40649"/>
                  </a:lnTo>
                  <a:lnTo>
                    <a:pt x="283643" y="84912"/>
                  </a:lnTo>
                  <a:lnTo>
                    <a:pt x="255640" y="84912"/>
                  </a:lnTo>
                  <a:close/>
                  <a:moveTo>
                    <a:pt x="230347" y="64136"/>
                  </a:moveTo>
                  <a:lnTo>
                    <a:pt x="173437" y="0"/>
                  </a:lnTo>
                  <a:lnTo>
                    <a:pt x="230347" y="7226"/>
                  </a:lnTo>
                  <a:lnTo>
                    <a:pt x="230347" y="64136"/>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05" name="Google Shape;305;p12"/>
            <p:cNvGrpSpPr/>
            <p:nvPr/>
          </p:nvGrpSpPr>
          <p:grpSpPr>
            <a:xfrm>
              <a:off x="8865150" y="2423597"/>
              <a:ext cx="667916" cy="746005"/>
              <a:chOff x="8865150" y="2423597"/>
              <a:chExt cx="667916" cy="746005"/>
            </a:xfrm>
          </p:grpSpPr>
          <p:sp>
            <p:nvSpPr>
              <p:cNvPr id="306" name="Google Shape;306;p12"/>
              <p:cNvSpPr/>
              <p:nvPr/>
            </p:nvSpPr>
            <p:spPr>
              <a:xfrm>
                <a:off x="9507773" y="2947385"/>
                <a:ext cx="25293" cy="25293"/>
              </a:xfrm>
              <a:custGeom>
                <a:rect b="b" l="l" r="r" t="t"/>
                <a:pathLst>
                  <a:path extrusionOk="0" h="25293" w="25293">
                    <a:moveTo>
                      <a:pt x="25293" y="12647"/>
                    </a:moveTo>
                    <a:cubicBezTo>
                      <a:pt x="25293" y="19631"/>
                      <a:pt x="19631" y="25293"/>
                      <a:pt x="12646" y="25293"/>
                    </a:cubicBezTo>
                    <a:cubicBezTo>
                      <a:pt x="5662" y="25293"/>
                      <a:pt x="-1" y="19631"/>
                      <a:pt x="-1" y="12647"/>
                    </a:cubicBezTo>
                    <a:cubicBezTo>
                      <a:pt x="-1" y="5662"/>
                      <a:pt x="5662" y="0"/>
                      <a:pt x="12646" y="0"/>
                    </a:cubicBezTo>
                    <a:cubicBezTo>
                      <a:pt x="19631" y="0"/>
                      <a:pt x="25293" y="5662"/>
                      <a:pt x="25293" y="12647"/>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7" name="Google Shape;307;p12"/>
              <p:cNvSpPr/>
              <p:nvPr/>
            </p:nvSpPr>
            <p:spPr>
              <a:xfrm>
                <a:off x="8875448" y="2466818"/>
                <a:ext cx="75879" cy="75879"/>
              </a:xfrm>
              <a:custGeom>
                <a:rect b="b" l="l" r="r" t="t"/>
                <a:pathLst>
                  <a:path extrusionOk="0" h="75879" w="75879">
                    <a:moveTo>
                      <a:pt x="37940" y="75879"/>
                    </a:moveTo>
                    <a:cubicBezTo>
                      <a:pt x="58716" y="75879"/>
                      <a:pt x="75879" y="58716"/>
                      <a:pt x="75879" y="37940"/>
                    </a:cubicBezTo>
                    <a:cubicBezTo>
                      <a:pt x="75879" y="17163"/>
                      <a:pt x="58716" y="0"/>
                      <a:pt x="37940" y="0"/>
                    </a:cubicBezTo>
                    <a:cubicBezTo>
                      <a:pt x="17163" y="0"/>
                      <a:pt x="0" y="17163"/>
                      <a:pt x="0" y="37940"/>
                    </a:cubicBezTo>
                    <a:cubicBezTo>
                      <a:pt x="0" y="58716"/>
                      <a:pt x="17163" y="75879"/>
                      <a:pt x="37940" y="75879"/>
                    </a:cubicBezTo>
                    <a:close/>
                    <a:moveTo>
                      <a:pt x="37940" y="25293"/>
                    </a:moveTo>
                    <a:cubicBezTo>
                      <a:pt x="45166" y="25293"/>
                      <a:pt x="50586" y="30713"/>
                      <a:pt x="50586" y="37940"/>
                    </a:cubicBezTo>
                    <a:cubicBezTo>
                      <a:pt x="50586" y="45166"/>
                      <a:pt x="45166" y="50586"/>
                      <a:pt x="37940" y="50586"/>
                    </a:cubicBezTo>
                    <a:cubicBezTo>
                      <a:pt x="30713" y="50586"/>
                      <a:pt x="25293" y="45166"/>
                      <a:pt x="25293" y="37940"/>
                    </a:cubicBezTo>
                    <a:cubicBezTo>
                      <a:pt x="25293" y="30713"/>
                      <a:pt x="31616" y="25293"/>
                      <a:pt x="37940" y="2529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8" name="Google Shape;308;p12"/>
              <p:cNvSpPr/>
              <p:nvPr/>
            </p:nvSpPr>
            <p:spPr>
              <a:xfrm>
                <a:off x="8865150" y="2423597"/>
                <a:ext cx="640413" cy="746005"/>
              </a:xfrm>
              <a:custGeom>
                <a:rect b="b" l="l" r="r" t="t"/>
                <a:pathLst>
                  <a:path extrusionOk="0" h="746005" w="640413">
                    <a:moveTo>
                      <a:pt x="368917" y="765"/>
                    </a:moveTo>
                    <a:cubicBezTo>
                      <a:pt x="293941" y="-4655"/>
                      <a:pt x="222578" y="18832"/>
                      <a:pt x="167476" y="67611"/>
                    </a:cubicBezTo>
                    <a:cubicBezTo>
                      <a:pt x="107856" y="120907"/>
                      <a:pt x="70821" y="200399"/>
                      <a:pt x="67207" y="286215"/>
                    </a:cubicBezTo>
                    <a:lnTo>
                      <a:pt x="3071" y="412680"/>
                    </a:lnTo>
                    <a:cubicBezTo>
                      <a:pt x="3071" y="413583"/>
                      <a:pt x="2168" y="413583"/>
                      <a:pt x="2168" y="414486"/>
                    </a:cubicBezTo>
                    <a:cubicBezTo>
                      <a:pt x="-1445" y="424423"/>
                      <a:pt x="-542" y="434360"/>
                      <a:pt x="4878" y="443393"/>
                    </a:cubicBezTo>
                    <a:cubicBezTo>
                      <a:pt x="9395" y="452426"/>
                      <a:pt x="17524" y="457846"/>
                      <a:pt x="27461" y="460556"/>
                    </a:cubicBezTo>
                    <a:lnTo>
                      <a:pt x="75337" y="471396"/>
                    </a:lnTo>
                    <a:lnTo>
                      <a:pt x="88887" y="624057"/>
                    </a:lnTo>
                    <a:cubicBezTo>
                      <a:pt x="90694" y="642124"/>
                      <a:pt x="105147" y="655673"/>
                      <a:pt x="123213" y="655673"/>
                    </a:cubicBezTo>
                    <a:cubicBezTo>
                      <a:pt x="124116" y="655673"/>
                      <a:pt x="124116" y="655673"/>
                      <a:pt x="125020" y="655673"/>
                    </a:cubicBezTo>
                    <a:lnTo>
                      <a:pt x="225288" y="644833"/>
                    </a:lnTo>
                    <a:lnTo>
                      <a:pt x="225288" y="731552"/>
                    </a:lnTo>
                    <a:cubicBezTo>
                      <a:pt x="225288" y="738778"/>
                      <a:pt x="230709" y="744199"/>
                      <a:pt x="237935" y="744199"/>
                    </a:cubicBezTo>
                    <a:cubicBezTo>
                      <a:pt x="245161" y="744199"/>
                      <a:pt x="250581" y="738778"/>
                      <a:pt x="250581" y="731552"/>
                    </a:cubicBezTo>
                    <a:lnTo>
                      <a:pt x="250581" y="630380"/>
                    </a:lnTo>
                    <a:cubicBezTo>
                      <a:pt x="250581" y="626767"/>
                      <a:pt x="248775" y="623153"/>
                      <a:pt x="246065" y="621347"/>
                    </a:cubicBezTo>
                    <a:cubicBezTo>
                      <a:pt x="243355" y="618637"/>
                      <a:pt x="239742" y="617734"/>
                      <a:pt x="236128" y="618637"/>
                    </a:cubicBezTo>
                    <a:lnTo>
                      <a:pt x="122310" y="631284"/>
                    </a:lnTo>
                    <a:cubicBezTo>
                      <a:pt x="117793" y="631284"/>
                      <a:pt x="114180" y="627670"/>
                      <a:pt x="114180" y="623153"/>
                    </a:cubicBezTo>
                    <a:lnTo>
                      <a:pt x="99727" y="461459"/>
                    </a:lnTo>
                    <a:cubicBezTo>
                      <a:pt x="98823" y="456039"/>
                      <a:pt x="95210" y="451522"/>
                      <a:pt x="89790" y="450619"/>
                    </a:cubicBezTo>
                    <a:lnTo>
                      <a:pt x="32881" y="437069"/>
                    </a:lnTo>
                    <a:cubicBezTo>
                      <a:pt x="29267" y="436166"/>
                      <a:pt x="27461" y="433456"/>
                      <a:pt x="27461" y="432553"/>
                    </a:cubicBezTo>
                    <a:cubicBezTo>
                      <a:pt x="26558" y="429843"/>
                      <a:pt x="25654" y="427133"/>
                      <a:pt x="26558" y="424423"/>
                    </a:cubicBezTo>
                    <a:lnTo>
                      <a:pt x="90694" y="298861"/>
                    </a:lnTo>
                    <a:cubicBezTo>
                      <a:pt x="92500" y="297055"/>
                      <a:pt x="93404" y="294345"/>
                      <a:pt x="93404" y="291634"/>
                    </a:cubicBezTo>
                    <a:cubicBezTo>
                      <a:pt x="97017" y="211239"/>
                      <a:pt x="130440" y="137167"/>
                      <a:pt x="185542" y="87484"/>
                    </a:cubicBezTo>
                    <a:cubicBezTo>
                      <a:pt x="235225" y="43221"/>
                      <a:pt x="300264" y="21542"/>
                      <a:pt x="368013" y="26961"/>
                    </a:cubicBezTo>
                    <a:cubicBezTo>
                      <a:pt x="502608" y="36898"/>
                      <a:pt x="608297" y="149813"/>
                      <a:pt x="615523" y="289828"/>
                    </a:cubicBezTo>
                    <a:cubicBezTo>
                      <a:pt x="619137" y="362997"/>
                      <a:pt x="594747" y="433456"/>
                      <a:pt x="547774" y="488559"/>
                    </a:cubicBezTo>
                    <a:cubicBezTo>
                      <a:pt x="528805" y="511142"/>
                      <a:pt x="517965" y="539145"/>
                      <a:pt x="517965" y="568954"/>
                    </a:cubicBezTo>
                    <a:lnTo>
                      <a:pt x="517965" y="733359"/>
                    </a:lnTo>
                    <a:cubicBezTo>
                      <a:pt x="517965" y="740585"/>
                      <a:pt x="523384" y="746005"/>
                      <a:pt x="530611" y="746005"/>
                    </a:cubicBezTo>
                    <a:cubicBezTo>
                      <a:pt x="537838" y="746005"/>
                      <a:pt x="543258" y="740585"/>
                      <a:pt x="543258" y="733359"/>
                    </a:cubicBezTo>
                    <a:lnTo>
                      <a:pt x="543258" y="568954"/>
                    </a:lnTo>
                    <a:cubicBezTo>
                      <a:pt x="543258" y="545468"/>
                      <a:pt x="551388" y="522885"/>
                      <a:pt x="566744" y="504819"/>
                    </a:cubicBezTo>
                    <a:cubicBezTo>
                      <a:pt x="618233" y="445199"/>
                      <a:pt x="644430" y="368417"/>
                      <a:pt x="639913" y="288924"/>
                    </a:cubicBezTo>
                    <a:cubicBezTo>
                      <a:pt x="632687" y="135360"/>
                      <a:pt x="516158" y="11605"/>
                      <a:pt x="368917" y="765"/>
                    </a:cubicBezTo>
                    <a:lnTo>
                      <a:pt x="368917" y="765"/>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9" name="Google Shape;309;p12"/>
              <p:cNvSpPr/>
              <p:nvPr/>
            </p:nvSpPr>
            <p:spPr>
              <a:xfrm>
                <a:off x="9002816" y="2492111"/>
                <a:ext cx="429981" cy="429980"/>
              </a:xfrm>
              <a:custGeom>
                <a:rect b="b" l="l" r="r" t="t"/>
                <a:pathLst>
                  <a:path extrusionOk="0" h="429980" w="429981">
                    <a:moveTo>
                      <a:pt x="333326" y="36133"/>
                    </a:moveTo>
                    <a:cubicBezTo>
                      <a:pt x="327906" y="32519"/>
                      <a:pt x="319776" y="33422"/>
                      <a:pt x="316163" y="39746"/>
                    </a:cubicBezTo>
                    <a:cubicBezTo>
                      <a:pt x="312550" y="45166"/>
                      <a:pt x="313453" y="53296"/>
                      <a:pt x="319776" y="56909"/>
                    </a:cubicBezTo>
                    <a:cubicBezTo>
                      <a:pt x="373072" y="92138"/>
                      <a:pt x="404688" y="151758"/>
                      <a:pt x="404688" y="214990"/>
                    </a:cubicBezTo>
                    <a:cubicBezTo>
                      <a:pt x="404688" y="319775"/>
                      <a:pt x="319776" y="404688"/>
                      <a:pt x="214991" y="404688"/>
                    </a:cubicBezTo>
                    <a:cubicBezTo>
                      <a:pt x="110205" y="404688"/>
                      <a:pt x="25293" y="319775"/>
                      <a:pt x="25293" y="214990"/>
                    </a:cubicBezTo>
                    <a:cubicBezTo>
                      <a:pt x="25293" y="110205"/>
                      <a:pt x="110205" y="25293"/>
                      <a:pt x="214991" y="25293"/>
                    </a:cubicBezTo>
                    <a:cubicBezTo>
                      <a:pt x="237574" y="25293"/>
                      <a:pt x="260157" y="28906"/>
                      <a:pt x="280933" y="37036"/>
                    </a:cubicBezTo>
                    <a:cubicBezTo>
                      <a:pt x="287257" y="39746"/>
                      <a:pt x="294483" y="36133"/>
                      <a:pt x="297193" y="29809"/>
                    </a:cubicBezTo>
                    <a:cubicBezTo>
                      <a:pt x="299903" y="23486"/>
                      <a:pt x="296290" y="16260"/>
                      <a:pt x="289967" y="13550"/>
                    </a:cubicBezTo>
                    <a:cubicBezTo>
                      <a:pt x="265577" y="4517"/>
                      <a:pt x="240284" y="0"/>
                      <a:pt x="214991" y="0"/>
                    </a:cubicBezTo>
                    <a:cubicBezTo>
                      <a:pt x="96656" y="0"/>
                      <a:pt x="0" y="96655"/>
                      <a:pt x="0" y="214990"/>
                    </a:cubicBezTo>
                    <a:cubicBezTo>
                      <a:pt x="0" y="333325"/>
                      <a:pt x="96656" y="429981"/>
                      <a:pt x="214991" y="429981"/>
                    </a:cubicBezTo>
                    <a:cubicBezTo>
                      <a:pt x="333326" y="429981"/>
                      <a:pt x="429981" y="333325"/>
                      <a:pt x="429981" y="214990"/>
                    </a:cubicBezTo>
                    <a:cubicBezTo>
                      <a:pt x="429078" y="142725"/>
                      <a:pt x="393849" y="75879"/>
                      <a:pt x="333326" y="36133"/>
                    </a:cubicBezTo>
                    <a:lnTo>
                      <a:pt x="333326" y="3613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0" name="Google Shape;310;p12"/>
              <p:cNvSpPr/>
              <p:nvPr/>
            </p:nvSpPr>
            <p:spPr>
              <a:xfrm>
                <a:off x="9046954" y="2555344"/>
                <a:ext cx="354720" cy="328808"/>
              </a:xfrm>
              <a:custGeom>
                <a:rect b="b" l="l" r="r" t="t"/>
                <a:pathLst>
                  <a:path extrusionOk="0" h="328808" w="354720">
                    <a:moveTo>
                      <a:pt x="175369" y="0"/>
                    </a:moveTo>
                    <a:lnTo>
                      <a:pt x="74197" y="12646"/>
                    </a:lnTo>
                    <a:cubicBezTo>
                      <a:pt x="70584" y="13550"/>
                      <a:pt x="66971" y="15356"/>
                      <a:pt x="65164" y="18066"/>
                    </a:cubicBezTo>
                    <a:lnTo>
                      <a:pt x="1932" y="119238"/>
                    </a:lnTo>
                    <a:cubicBezTo>
                      <a:pt x="-778" y="123755"/>
                      <a:pt x="-778" y="130078"/>
                      <a:pt x="2835" y="134595"/>
                    </a:cubicBezTo>
                    <a:lnTo>
                      <a:pt x="167239" y="324292"/>
                    </a:lnTo>
                    <a:cubicBezTo>
                      <a:pt x="169949" y="327002"/>
                      <a:pt x="173563" y="328809"/>
                      <a:pt x="177176" y="328809"/>
                    </a:cubicBezTo>
                    <a:cubicBezTo>
                      <a:pt x="180789" y="328809"/>
                      <a:pt x="184403" y="327002"/>
                      <a:pt x="187113" y="324292"/>
                    </a:cubicBezTo>
                    <a:lnTo>
                      <a:pt x="351517" y="134595"/>
                    </a:lnTo>
                    <a:cubicBezTo>
                      <a:pt x="355130" y="130078"/>
                      <a:pt x="356034" y="124658"/>
                      <a:pt x="352420" y="119238"/>
                    </a:cubicBezTo>
                    <a:lnTo>
                      <a:pt x="289188" y="18066"/>
                    </a:lnTo>
                    <a:cubicBezTo>
                      <a:pt x="287381" y="14453"/>
                      <a:pt x="283768" y="12646"/>
                      <a:pt x="280155" y="12646"/>
                    </a:cubicBezTo>
                    <a:lnTo>
                      <a:pt x="178982" y="0"/>
                    </a:lnTo>
                    <a:cubicBezTo>
                      <a:pt x="177176" y="0"/>
                      <a:pt x="176273" y="0"/>
                      <a:pt x="175369" y="0"/>
                    </a:cubicBezTo>
                    <a:lnTo>
                      <a:pt x="175369" y="0"/>
                    </a:lnTo>
                    <a:close/>
                    <a:moveTo>
                      <a:pt x="104007" y="113818"/>
                    </a:moveTo>
                    <a:lnTo>
                      <a:pt x="177176" y="31616"/>
                    </a:lnTo>
                    <a:lnTo>
                      <a:pt x="250345" y="113818"/>
                    </a:lnTo>
                    <a:lnTo>
                      <a:pt x="104007" y="113818"/>
                    </a:lnTo>
                    <a:close/>
                    <a:moveTo>
                      <a:pt x="256668" y="139111"/>
                    </a:moveTo>
                    <a:lnTo>
                      <a:pt x="176273" y="289063"/>
                    </a:lnTo>
                    <a:lnTo>
                      <a:pt x="95877" y="139111"/>
                    </a:lnTo>
                    <a:lnTo>
                      <a:pt x="256668" y="139111"/>
                    </a:lnTo>
                    <a:close/>
                    <a:moveTo>
                      <a:pt x="87747" y="93042"/>
                    </a:moveTo>
                    <a:lnTo>
                      <a:pt x="87747" y="36133"/>
                    </a:lnTo>
                    <a:lnTo>
                      <a:pt x="144656" y="28906"/>
                    </a:lnTo>
                    <a:lnTo>
                      <a:pt x="87747" y="93042"/>
                    </a:lnTo>
                    <a:close/>
                    <a:moveTo>
                      <a:pt x="62454" y="113818"/>
                    </a:moveTo>
                    <a:lnTo>
                      <a:pt x="34451" y="113818"/>
                    </a:lnTo>
                    <a:lnTo>
                      <a:pt x="62454" y="69555"/>
                    </a:lnTo>
                    <a:lnTo>
                      <a:pt x="62454" y="113818"/>
                    </a:lnTo>
                    <a:close/>
                    <a:moveTo>
                      <a:pt x="67874" y="139111"/>
                    </a:moveTo>
                    <a:lnTo>
                      <a:pt x="112137" y="223120"/>
                    </a:lnTo>
                    <a:lnTo>
                      <a:pt x="39871" y="139111"/>
                    </a:lnTo>
                    <a:lnTo>
                      <a:pt x="67874" y="139111"/>
                    </a:lnTo>
                    <a:close/>
                    <a:moveTo>
                      <a:pt x="285574" y="139111"/>
                    </a:moveTo>
                    <a:lnTo>
                      <a:pt x="313578" y="139111"/>
                    </a:lnTo>
                    <a:lnTo>
                      <a:pt x="241312" y="223120"/>
                    </a:lnTo>
                    <a:lnTo>
                      <a:pt x="285574" y="139111"/>
                    </a:lnTo>
                    <a:close/>
                    <a:moveTo>
                      <a:pt x="290091" y="113818"/>
                    </a:moveTo>
                    <a:lnTo>
                      <a:pt x="290091" y="69555"/>
                    </a:lnTo>
                    <a:lnTo>
                      <a:pt x="318094" y="113818"/>
                    </a:lnTo>
                    <a:lnTo>
                      <a:pt x="290091" y="113818"/>
                    </a:lnTo>
                    <a:close/>
                    <a:moveTo>
                      <a:pt x="264798" y="93042"/>
                    </a:moveTo>
                    <a:lnTo>
                      <a:pt x="207889" y="28906"/>
                    </a:lnTo>
                    <a:lnTo>
                      <a:pt x="264798" y="36133"/>
                    </a:lnTo>
                    <a:lnTo>
                      <a:pt x="264798" y="93042"/>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13"/>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Aspectos técnicos</a:t>
            </a:r>
            <a:endParaRPr/>
          </a:p>
        </p:txBody>
      </p:sp>
      <p:sp>
        <p:nvSpPr>
          <p:cNvPr id="316" name="Google Shape;316;p13"/>
          <p:cNvSpPr txBox="1"/>
          <p:nvPr/>
        </p:nvSpPr>
        <p:spPr>
          <a:xfrm>
            <a:off x="838199" y="1690688"/>
            <a:ext cx="10551533"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Repetición</a:t>
            </a:r>
            <a:endParaRPr b="0" i="0" sz="1400" u="none" cap="none" strike="noStrike">
              <a:solidFill>
                <a:srgbClr val="000000"/>
              </a:solidFill>
              <a:latin typeface="Arial"/>
              <a:ea typeface="Arial"/>
              <a:cs typeface="Arial"/>
              <a:sym typeface="Arial"/>
            </a:endParaRPr>
          </a:p>
          <a:p>
            <a:pPr indent="-76200" lvl="0" marL="228600" marR="0" rtl="0" algn="l">
              <a:lnSpc>
                <a:spcPct val="90000"/>
              </a:lnSpc>
              <a:spcBef>
                <a:spcPts val="1000"/>
              </a:spcBef>
              <a:spcAft>
                <a:spcPts val="0"/>
              </a:spcAft>
              <a:buClr>
                <a:schemeClr val="dk1"/>
              </a:buClr>
              <a:buSzPts val="2400"/>
              <a:buFont typeface="Arial"/>
              <a:buNone/>
            </a:pPr>
            <a:r>
              <a:t/>
            </a:r>
            <a:endParaRPr b="0" i="0" sz="2400" u="none" cap="none" strike="noStrike">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Desarrollar un método y una práctica propios.</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La repetición de diferentes pasos en el proceso de aprendizaje es esencial a la hora de enseñar a otros </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El tutor debe considerar la mejor manera de impartir la enseñanza y de proporcionar retroalimentación, dejando tiempo para la repetición por parte del alumno</a:t>
            </a:r>
            <a:endParaRPr b="0" i="0" sz="2800" u="none" cap="none" strike="noStrike">
              <a:solidFill>
                <a:srgbClr val="092E4B"/>
              </a:solidFill>
              <a:latin typeface="Calibri"/>
              <a:ea typeface="Calibri"/>
              <a:cs typeface="Calibri"/>
              <a:sym typeface="Calibri"/>
            </a:endParaRPr>
          </a:p>
        </p:txBody>
      </p:sp>
      <p:grpSp>
        <p:nvGrpSpPr>
          <p:cNvPr id="317" name="Google Shape;317;p13"/>
          <p:cNvGrpSpPr/>
          <p:nvPr/>
        </p:nvGrpSpPr>
        <p:grpSpPr>
          <a:xfrm>
            <a:off x="8870731" y="1765738"/>
            <a:ext cx="1292772" cy="1083064"/>
            <a:chOff x="3917433" y="5498364"/>
            <a:chExt cx="884637" cy="740723"/>
          </a:xfrm>
        </p:grpSpPr>
        <p:sp>
          <p:nvSpPr>
            <p:cNvPr id="318" name="Google Shape;318;p13"/>
            <p:cNvSpPr/>
            <p:nvPr/>
          </p:nvSpPr>
          <p:spPr>
            <a:xfrm>
              <a:off x="4160881" y="5696162"/>
              <a:ext cx="476083" cy="539283"/>
            </a:xfrm>
            <a:custGeom>
              <a:rect b="b" l="l" r="r" t="t"/>
              <a:pathLst>
                <a:path extrusionOk="0" h="539283" w="476083">
                  <a:moveTo>
                    <a:pt x="348682" y="420044"/>
                  </a:moveTo>
                  <a:cubicBezTo>
                    <a:pt x="347779" y="420948"/>
                    <a:pt x="346875" y="420948"/>
                    <a:pt x="345972" y="421852"/>
                  </a:cubicBezTo>
                  <a:lnTo>
                    <a:pt x="236670" y="539284"/>
                  </a:lnTo>
                  <a:lnTo>
                    <a:pt x="236670" y="485084"/>
                  </a:lnTo>
                  <a:cubicBezTo>
                    <a:pt x="236670" y="476954"/>
                    <a:pt x="230347" y="470630"/>
                    <a:pt x="221314" y="470630"/>
                  </a:cubicBezTo>
                  <a:cubicBezTo>
                    <a:pt x="220410" y="470630"/>
                    <a:pt x="219507" y="470630"/>
                    <a:pt x="219507" y="470630"/>
                  </a:cubicBezTo>
                  <a:cubicBezTo>
                    <a:pt x="214990" y="471534"/>
                    <a:pt x="210474" y="471534"/>
                    <a:pt x="206861" y="472438"/>
                  </a:cubicBezTo>
                  <a:cubicBezTo>
                    <a:pt x="186988" y="474244"/>
                    <a:pt x="167114" y="474244"/>
                    <a:pt x="147241" y="472438"/>
                  </a:cubicBezTo>
                  <a:cubicBezTo>
                    <a:pt x="93945" y="467018"/>
                    <a:pt x="42456" y="448047"/>
                    <a:pt x="0" y="415528"/>
                  </a:cubicBezTo>
                  <a:lnTo>
                    <a:pt x="418238" y="0"/>
                  </a:lnTo>
                  <a:cubicBezTo>
                    <a:pt x="421851" y="4517"/>
                    <a:pt x="424561" y="9033"/>
                    <a:pt x="427271" y="13550"/>
                  </a:cubicBezTo>
                  <a:cubicBezTo>
                    <a:pt x="515797" y="148145"/>
                    <a:pt x="480567" y="327906"/>
                    <a:pt x="348682" y="420044"/>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9" name="Google Shape;319;p13"/>
            <p:cNvSpPr/>
            <p:nvPr/>
          </p:nvSpPr>
          <p:spPr>
            <a:xfrm>
              <a:off x="4044506" y="5498364"/>
              <a:ext cx="532748" cy="539283"/>
            </a:xfrm>
            <a:custGeom>
              <a:rect b="b" l="l" r="r" t="t"/>
              <a:pathLst>
                <a:path extrusionOk="0" h="539283" w="532748">
                  <a:moveTo>
                    <a:pt x="448739" y="135498"/>
                  </a:moveTo>
                  <a:cubicBezTo>
                    <a:pt x="433383" y="100270"/>
                    <a:pt x="413510" y="67749"/>
                    <a:pt x="390023" y="37940"/>
                  </a:cubicBezTo>
                  <a:cubicBezTo>
                    <a:pt x="427963" y="46973"/>
                    <a:pt x="464096" y="64137"/>
                    <a:pt x="495712" y="87623"/>
                  </a:cubicBezTo>
                  <a:lnTo>
                    <a:pt x="448739" y="135498"/>
                  </a:lnTo>
                  <a:close/>
                  <a:moveTo>
                    <a:pt x="85604" y="503151"/>
                  </a:moveTo>
                  <a:cubicBezTo>
                    <a:pt x="51278" y="456177"/>
                    <a:pt x="31405" y="400172"/>
                    <a:pt x="28695" y="342359"/>
                  </a:cubicBezTo>
                  <a:lnTo>
                    <a:pt x="154256" y="342359"/>
                  </a:lnTo>
                  <a:cubicBezTo>
                    <a:pt x="155160" y="369459"/>
                    <a:pt x="157870" y="396558"/>
                    <a:pt x="164193" y="423658"/>
                  </a:cubicBezTo>
                  <a:lnTo>
                    <a:pt x="85604" y="503151"/>
                  </a:lnTo>
                  <a:close/>
                  <a:moveTo>
                    <a:pt x="253622" y="38843"/>
                  </a:moveTo>
                  <a:cubicBezTo>
                    <a:pt x="222909" y="77687"/>
                    <a:pt x="199423" y="121045"/>
                    <a:pt x="182259" y="168019"/>
                  </a:cubicBezTo>
                  <a:cubicBezTo>
                    <a:pt x="150643" y="162598"/>
                    <a:pt x="119027" y="156275"/>
                    <a:pt x="88314" y="148145"/>
                  </a:cubicBezTo>
                  <a:cubicBezTo>
                    <a:pt x="128963" y="93043"/>
                    <a:pt x="187679" y="54199"/>
                    <a:pt x="253622" y="38843"/>
                  </a:cubicBezTo>
                  <a:close/>
                  <a:moveTo>
                    <a:pt x="410800" y="174341"/>
                  </a:moveTo>
                  <a:cubicBezTo>
                    <a:pt x="386410" y="177052"/>
                    <a:pt x="361117" y="177955"/>
                    <a:pt x="336727" y="178858"/>
                  </a:cubicBezTo>
                  <a:lnTo>
                    <a:pt x="336727" y="30713"/>
                  </a:lnTo>
                  <a:cubicBezTo>
                    <a:pt x="339437" y="30713"/>
                    <a:pt x="343051" y="30713"/>
                    <a:pt x="345761" y="31616"/>
                  </a:cubicBezTo>
                  <a:cubicBezTo>
                    <a:pt x="380087" y="68653"/>
                    <a:pt x="407187" y="112012"/>
                    <a:pt x="426156" y="158985"/>
                  </a:cubicBezTo>
                  <a:lnTo>
                    <a:pt x="410800" y="174341"/>
                  </a:lnTo>
                  <a:close/>
                  <a:moveTo>
                    <a:pt x="336727" y="207764"/>
                  </a:moveTo>
                  <a:cubicBezTo>
                    <a:pt x="351180" y="207764"/>
                    <a:pt x="364730" y="206861"/>
                    <a:pt x="379183" y="205958"/>
                  </a:cubicBezTo>
                  <a:lnTo>
                    <a:pt x="336727" y="248413"/>
                  </a:lnTo>
                  <a:lnTo>
                    <a:pt x="336727" y="207764"/>
                  </a:lnTo>
                  <a:close/>
                  <a:moveTo>
                    <a:pt x="245492" y="341456"/>
                  </a:moveTo>
                  <a:lnTo>
                    <a:pt x="190389" y="397461"/>
                  </a:lnTo>
                  <a:cubicBezTo>
                    <a:pt x="187679" y="378492"/>
                    <a:pt x="185873" y="360425"/>
                    <a:pt x="184969" y="341456"/>
                  </a:cubicBezTo>
                  <a:lnTo>
                    <a:pt x="245492" y="341456"/>
                  </a:lnTo>
                  <a:close/>
                  <a:moveTo>
                    <a:pt x="297885" y="31616"/>
                  </a:moveTo>
                  <a:cubicBezTo>
                    <a:pt x="300595" y="31616"/>
                    <a:pt x="304208" y="30713"/>
                    <a:pt x="306918" y="30713"/>
                  </a:cubicBezTo>
                  <a:lnTo>
                    <a:pt x="306918" y="178858"/>
                  </a:lnTo>
                  <a:cubicBezTo>
                    <a:pt x="275302" y="177955"/>
                    <a:pt x="243685" y="176148"/>
                    <a:pt x="212069" y="172535"/>
                  </a:cubicBezTo>
                  <a:cubicBezTo>
                    <a:pt x="231942" y="120142"/>
                    <a:pt x="260848" y="72266"/>
                    <a:pt x="297885" y="31616"/>
                  </a:cubicBezTo>
                  <a:close/>
                  <a:moveTo>
                    <a:pt x="28695" y="312550"/>
                  </a:moveTo>
                  <a:cubicBezTo>
                    <a:pt x="31405" y="263771"/>
                    <a:pt x="44955" y="215894"/>
                    <a:pt x="70248" y="173438"/>
                  </a:cubicBezTo>
                  <a:cubicBezTo>
                    <a:pt x="103670" y="183375"/>
                    <a:pt x="137997" y="190602"/>
                    <a:pt x="172323" y="196021"/>
                  </a:cubicBezTo>
                  <a:cubicBezTo>
                    <a:pt x="161483" y="233960"/>
                    <a:pt x="155160" y="272804"/>
                    <a:pt x="154256" y="311646"/>
                  </a:cubicBezTo>
                  <a:lnTo>
                    <a:pt x="28695" y="312550"/>
                  </a:lnTo>
                  <a:lnTo>
                    <a:pt x="28695" y="312550"/>
                  </a:lnTo>
                  <a:close/>
                  <a:moveTo>
                    <a:pt x="274398" y="312550"/>
                  </a:moveTo>
                  <a:lnTo>
                    <a:pt x="184066" y="312550"/>
                  </a:lnTo>
                  <a:cubicBezTo>
                    <a:pt x="184969" y="274610"/>
                    <a:pt x="191293" y="236671"/>
                    <a:pt x="202132" y="200538"/>
                  </a:cubicBezTo>
                  <a:cubicBezTo>
                    <a:pt x="237362" y="205055"/>
                    <a:pt x="271688" y="207764"/>
                    <a:pt x="306918" y="208668"/>
                  </a:cubicBezTo>
                  <a:lnTo>
                    <a:pt x="306918" y="279127"/>
                  </a:lnTo>
                  <a:lnTo>
                    <a:pt x="274398" y="312550"/>
                  </a:lnTo>
                  <a:close/>
                  <a:moveTo>
                    <a:pt x="532748" y="85816"/>
                  </a:moveTo>
                  <a:cubicBezTo>
                    <a:pt x="532748" y="81299"/>
                    <a:pt x="530941" y="77687"/>
                    <a:pt x="527328" y="74976"/>
                  </a:cubicBezTo>
                  <a:cubicBezTo>
                    <a:pt x="477645" y="33424"/>
                    <a:pt x="418026" y="8130"/>
                    <a:pt x="353890" y="1807"/>
                  </a:cubicBezTo>
                  <a:cubicBezTo>
                    <a:pt x="343051" y="904"/>
                    <a:pt x="332211" y="0"/>
                    <a:pt x="322274" y="0"/>
                  </a:cubicBezTo>
                  <a:lnTo>
                    <a:pt x="322274" y="0"/>
                  </a:lnTo>
                  <a:lnTo>
                    <a:pt x="322274" y="0"/>
                  </a:lnTo>
                  <a:cubicBezTo>
                    <a:pt x="311434" y="0"/>
                    <a:pt x="300595" y="904"/>
                    <a:pt x="290658" y="1807"/>
                  </a:cubicBezTo>
                  <a:cubicBezTo>
                    <a:pt x="194003" y="11744"/>
                    <a:pt x="106380" y="65040"/>
                    <a:pt x="53084" y="147242"/>
                  </a:cubicBezTo>
                  <a:lnTo>
                    <a:pt x="53084" y="147242"/>
                  </a:lnTo>
                  <a:cubicBezTo>
                    <a:pt x="-24601" y="266480"/>
                    <a:pt x="-16471" y="423658"/>
                    <a:pt x="73861" y="533864"/>
                  </a:cubicBezTo>
                  <a:cubicBezTo>
                    <a:pt x="76571" y="536573"/>
                    <a:pt x="80184" y="539284"/>
                    <a:pt x="84701" y="539284"/>
                  </a:cubicBezTo>
                  <a:cubicBezTo>
                    <a:pt x="84701" y="539284"/>
                    <a:pt x="85604" y="539284"/>
                    <a:pt x="85604" y="539284"/>
                  </a:cubicBezTo>
                  <a:cubicBezTo>
                    <a:pt x="89217" y="539284"/>
                    <a:pt x="93734" y="537476"/>
                    <a:pt x="96444" y="534767"/>
                  </a:cubicBezTo>
                  <a:lnTo>
                    <a:pt x="530038" y="96656"/>
                  </a:lnTo>
                  <a:cubicBezTo>
                    <a:pt x="530941" y="93946"/>
                    <a:pt x="532748" y="90332"/>
                    <a:pt x="532748" y="85816"/>
                  </a:cubicBezTo>
                  <a:close/>
                </a:path>
              </a:pathLst>
            </a:custGeom>
            <a:solidFill>
              <a:srgbClr val="092E4B"/>
            </a:solidFill>
            <a:ln cap="flat" cmpd="sng" w="9525">
              <a:solidFill>
                <a:srgbClr val="092E4B"/>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0" name="Google Shape;320;p13"/>
            <p:cNvSpPr/>
            <p:nvPr/>
          </p:nvSpPr>
          <p:spPr>
            <a:xfrm>
              <a:off x="4151528" y="5611334"/>
              <a:ext cx="538397" cy="627753"/>
            </a:xfrm>
            <a:custGeom>
              <a:rect b="b" l="l" r="r" t="t"/>
              <a:pathLst>
                <a:path extrusionOk="0" h="627753" w="538397">
                  <a:moveTo>
                    <a:pt x="382557" y="456123"/>
                  </a:moveTo>
                  <a:cubicBezTo>
                    <a:pt x="381653" y="457027"/>
                    <a:pt x="380750" y="457027"/>
                    <a:pt x="379847" y="457930"/>
                  </a:cubicBezTo>
                  <a:lnTo>
                    <a:pt x="271448" y="575362"/>
                  </a:lnTo>
                  <a:lnTo>
                    <a:pt x="271448" y="521162"/>
                  </a:lnTo>
                  <a:cubicBezTo>
                    <a:pt x="271448" y="513032"/>
                    <a:pt x="265125" y="506709"/>
                    <a:pt x="256995" y="506709"/>
                  </a:cubicBezTo>
                  <a:cubicBezTo>
                    <a:pt x="256092" y="506709"/>
                    <a:pt x="255188" y="506709"/>
                    <a:pt x="255188" y="506709"/>
                  </a:cubicBezTo>
                  <a:cubicBezTo>
                    <a:pt x="250672" y="507613"/>
                    <a:pt x="246155" y="507613"/>
                    <a:pt x="242542" y="508516"/>
                  </a:cubicBezTo>
                  <a:cubicBezTo>
                    <a:pt x="222669" y="510322"/>
                    <a:pt x="202796" y="510322"/>
                    <a:pt x="182923" y="508516"/>
                  </a:cubicBezTo>
                  <a:cubicBezTo>
                    <a:pt x="129627" y="503096"/>
                    <a:pt x="79041" y="484126"/>
                    <a:pt x="36585" y="452510"/>
                  </a:cubicBezTo>
                  <a:lnTo>
                    <a:pt x="451209" y="38788"/>
                  </a:lnTo>
                  <a:cubicBezTo>
                    <a:pt x="453919" y="43305"/>
                    <a:pt x="457532" y="47822"/>
                    <a:pt x="460242" y="52338"/>
                  </a:cubicBezTo>
                  <a:cubicBezTo>
                    <a:pt x="547865" y="185126"/>
                    <a:pt x="513538" y="363984"/>
                    <a:pt x="382557" y="456123"/>
                  </a:cubicBezTo>
                  <a:close/>
                  <a:moveTo>
                    <a:pt x="484632" y="34272"/>
                  </a:moveTo>
                  <a:cubicBezTo>
                    <a:pt x="478309" y="24336"/>
                    <a:pt x="471082" y="14399"/>
                    <a:pt x="463856" y="5366"/>
                  </a:cubicBezTo>
                  <a:cubicBezTo>
                    <a:pt x="458436" y="-958"/>
                    <a:pt x="449402" y="-1861"/>
                    <a:pt x="443079" y="3559"/>
                  </a:cubicBezTo>
                  <a:cubicBezTo>
                    <a:pt x="443079" y="3559"/>
                    <a:pt x="442176" y="4462"/>
                    <a:pt x="442176" y="4462"/>
                  </a:cubicBezTo>
                  <a:lnTo>
                    <a:pt x="4065" y="442573"/>
                  </a:lnTo>
                  <a:cubicBezTo>
                    <a:pt x="-1355" y="447994"/>
                    <a:pt x="-1355" y="457930"/>
                    <a:pt x="4065" y="463350"/>
                  </a:cubicBezTo>
                  <a:cubicBezTo>
                    <a:pt x="4065" y="463350"/>
                    <a:pt x="4968" y="464253"/>
                    <a:pt x="4968" y="464253"/>
                  </a:cubicBezTo>
                  <a:cubicBezTo>
                    <a:pt x="54651" y="505805"/>
                    <a:pt x="116077" y="531099"/>
                    <a:pt x="180213" y="537421"/>
                  </a:cubicBezTo>
                  <a:cubicBezTo>
                    <a:pt x="200989" y="539229"/>
                    <a:pt x="221766" y="539229"/>
                    <a:pt x="242542" y="537421"/>
                  </a:cubicBezTo>
                  <a:lnTo>
                    <a:pt x="242542" y="613301"/>
                  </a:lnTo>
                  <a:cubicBezTo>
                    <a:pt x="242542" y="621431"/>
                    <a:pt x="248865" y="627754"/>
                    <a:pt x="256995" y="627754"/>
                  </a:cubicBezTo>
                  <a:cubicBezTo>
                    <a:pt x="261512" y="627754"/>
                    <a:pt x="265125" y="625947"/>
                    <a:pt x="267835" y="623237"/>
                  </a:cubicBezTo>
                  <a:lnTo>
                    <a:pt x="400623" y="479610"/>
                  </a:lnTo>
                  <a:cubicBezTo>
                    <a:pt x="544251" y="377534"/>
                    <a:pt x="581287" y="181514"/>
                    <a:pt x="484632" y="34272"/>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1" name="Google Shape;321;p13"/>
            <p:cNvSpPr/>
            <p:nvPr/>
          </p:nvSpPr>
          <p:spPr>
            <a:xfrm>
              <a:off x="4332644" y="5944605"/>
              <a:ext cx="56005" cy="56006"/>
            </a:xfrm>
            <a:custGeom>
              <a:rect b="b" l="l" r="r" t="t"/>
              <a:pathLst>
                <a:path extrusionOk="0" h="56006" w="56005">
                  <a:moveTo>
                    <a:pt x="56006" y="28003"/>
                  </a:moveTo>
                  <a:cubicBezTo>
                    <a:pt x="56006" y="43360"/>
                    <a:pt x="43359" y="56007"/>
                    <a:pt x="28003" y="56007"/>
                  </a:cubicBezTo>
                  <a:cubicBezTo>
                    <a:pt x="12646" y="56007"/>
                    <a:pt x="0" y="43360"/>
                    <a:pt x="0" y="28003"/>
                  </a:cubicBezTo>
                  <a:cubicBezTo>
                    <a:pt x="0" y="12647"/>
                    <a:pt x="12646" y="0"/>
                    <a:pt x="28003" y="0"/>
                  </a:cubicBezTo>
                  <a:cubicBezTo>
                    <a:pt x="43359" y="0"/>
                    <a:pt x="56006" y="12647"/>
                    <a:pt x="56006" y="2800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2" name="Google Shape;322;p13"/>
            <p:cNvSpPr/>
            <p:nvPr/>
          </p:nvSpPr>
          <p:spPr>
            <a:xfrm>
              <a:off x="4421170" y="5944605"/>
              <a:ext cx="56006" cy="56006"/>
            </a:xfrm>
            <a:custGeom>
              <a:rect b="b" l="l" r="r" t="t"/>
              <a:pathLst>
                <a:path extrusionOk="0" h="56006" w="56006">
                  <a:moveTo>
                    <a:pt x="56006" y="28003"/>
                  </a:moveTo>
                  <a:cubicBezTo>
                    <a:pt x="56006" y="43360"/>
                    <a:pt x="43359" y="56007"/>
                    <a:pt x="28003" y="56007"/>
                  </a:cubicBezTo>
                  <a:cubicBezTo>
                    <a:pt x="12647" y="56007"/>
                    <a:pt x="0" y="43360"/>
                    <a:pt x="0" y="28003"/>
                  </a:cubicBezTo>
                  <a:cubicBezTo>
                    <a:pt x="0" y="12647"/>
                    <a:pt x="12647" y="0"/>
                    <a:pt x="28003" y="0"/>
                  </a:cubicBezTo>
                  <a:cubicBezTo>
                    <a:pt x="43359" y="0"/>
                    <a:pt x="56006" y="12647"/>
                    <a:pt x="56006" y="2800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3" name="Google Shape;323;p13"/>
            <p:cNvSpPr/>
            <p:nvPr/>
          </p:nvSpPr>
          <p:spPr>
            <a:xfrm>
              <a:off x="4507889" y="5944605"/>
              <a:ext cx="63232" cy="56006"/>
            </a:xfrm>
            <a:custGeom>
              <a:rect b="b" l="l" r="r" t="t"/>
              <a:pathLst>
                <a:path extrusionOk="0" h="56006" w="63232">
                  <a:moveTo>
                    <a:pt x="63233" y="28003"/>
                  </a:moveTo>
                  <a:cubicBezTo>
                    <a:pt x="63233" y="43360"/>
                    <a:pt x="48779" y="56007"/>
                    <a:pt x="31616" y="56007"/>
                  </a:cubicBezTo>
                  <a:cubicBezTo>
                    <a:pt x="14453" y="56007"/>
                    <a:pt x="0" y="43360"/>
                    <a:pt x="0" y="28003"/>
                  </a:cubicBezTo>
                  <a:cubicBezTo>
                    <a:pt x="0" y="12647"/>
                    <a:pt x="14453" y="0"/>
                    <a:pt x="31616" y="0"/>
                  </a:cubicBezTo>
                  <a:cubicBezTo>
                    <a:pt x="48779" y="0"/>
                    <a:pt x="63233" y="12647"/>
                    <a:pt x="63233" y="2800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4" name="Google Shape;324;p13"/>
            <p:cNvSpPr/>
            <p:nvPr/>
          </p:nvSpPr>
          <p:spPr>
            <a:xfrm>
              <a:off x="3917433" y="5523765"/>
              <a:ext cx="144665" cy="571794"/>
            </a:xfrm>
            <a:custGeom>
              <a:rect b="b" l="l" r="r" t="t"/>
              <a:pathLst>
                <a:path extrusionOk="0" h="571794" w="144665">
                  <a:moveTo>
                    <a:pt x="116211" y="497623"/>
                  </a:moveTo>
                  <a:cubicBezTo>
                    <a:pt x="108081" y="496720"/>
                    <a:pt x="100855" y="502140"/>
                    <a:pt x="99951" y="510270"/>
                  </a:cubicBezTo>
                  <a:lnTo>
                    <a:pt x="99048" y="520206"/>
                  </a:lnTo>
                  <a:cubicBezTo>
                    <a:pt x="-7544" y="366642"/>
                    <a:pt x="10523" y="157975"/>
                    <a:pt x="140601" y="25187"/>
                  </a:cubicBezTo>
                  <a:cubicBezTo>
                    <a:pt x="146021" y="19766"/>
                    <a:pt x="146021" y="9830"/>
                    <a:pt x="140601" y="4410"/>
                  </a:cubicBezTo>
                  <a:cubicBezTo>
                    <a:pt x="135181" y="-1010"/>
                    <a:pt x="126148" y="-1913"/>
                    <a:pt x="119825" y="4410"/>
                  </a:cubicBezTo>
                  <a:cubicBezTo>
                    <a:pt x="-20190" y="146231"/>
                    <a:pt x="-40063" y="371158"/>
                    <a:pt x="73755" y="536467"/>
                  </a:cubicBezTo>
                  <a:lnTo>
                    <a:pt x="61109" y="534659"/>
                  </a:lnTo>
                  <a:cubicBezTo>
                    <a:pt x="52979" y="533756"/>
                    <a:pt x="45752" y="539176"/>
                    <a:pt x="44849" y="547306"/>
                  </a:cubicBezTo>
                  <a:cubicBezTo>
                    <a:pt x="43946" y="555436"/>
                    <a:pt x="49366" y="562663"/>
                    <a:pt x="56592" y="564469"/>
                  </a:cubicBezTo>
                  <a:lnTo>
                    <a:pt x="105371" y="571696"/>
                  </a:lnTo>
                  <a:cubicBezTo>
                    <a:pt x="113501" y="572599"/>
                    <a:pt x="120728" y="567180"/>
                    <a:pt x="121631" y="559050"/>
                  </a:cubicBezTo>
                  <a:cubicBezTo>
                    <a:pt x="121631" y="559050"/>
                    <a:pt x="121631" y="559050"/>
                    <a:pt x="121631" y="559050"/>
                  </a:cubicBezTo>
                  <a:lnTo>
                    <a:pt x="127051" y="514787"/>
                  </a:lnTo>
                  <a:cubicBezTo>
                    <a:pt x="129761" y="505753"/>
                    <a:pt x="124341" y="498526"/>
                    <a:pt x="116211" y="49762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5" name="Google Shape;325;p13"/>
            <p:cNvSpPr/>
            <p:nvPr/>
          </p:nvSpPr>
          <p:spPr>
            <a:xfrm>
              <a:off x="4658292" y="5543530"/>
              <a:ext cx="143778" cy="576770"/>
            </a:xfrm>
            <a:custGeom>
              <a:rect b="b" l="l" r="r" t="t"/>
              <a:pathLst>
                <a:path extrusionOk="0" h="576770" w="143778">
                  <a:moveTo>
                    <a:pt x="70911" y="28907"/>
                  </a:moveTo>
                  <a:cubicBezTo>
                    <a:pt x="79041" y="28907"/>
                    <a:pt x="85364" y="22583"/>
                    <a:pt x="85364" y="14454"/>
                  </a:cubicBezTo>
                  <a:cubicBezTo>
                    <a:pt x="85364" y="6324"/>
                    <a:pt x="79041" y="0"/>
                    <a:pt x="70911" y="0"/>
                  </a:cubicBezTo>
                  <a:lnTo>
                    <a:pt x="26648" y="0"/>
                  </a:lnTo>
                  <a:cubicBezTo>
                    <a:pt x="18518" y="0"/>
                    <a:pt x="12195" y="6324"/>
                    <a:pt x="12195" y="14454"/>
                  </a:cubicBezTo>
                  <a:lnTo>
                    <a:pt x="12195" y="58716"/>
                  </a:lnTo>
                  <a:cubicBezTo>
                    <a:pt x="12195" y="66846"/>
                    <a:pt x="18518" y="73170"/>
                    <a:pt x="26648" y="73170"/>
                  </a:cubicBezTo>
                  <a:cubicBezTo>
                    <a:pt x="34778" y="73170"/>
                    <a:pt x="41101" y="66846"/>
                    <a:pt x="41101" y="58716"/>
                  </a:cubicBezTo>
                  <a:lnTo>
                    <a:pt x="41101" y="54199"/>
                  </a:lnTo>
                  <a:cubicBezTo>
                    <a:pt x="151306" y="206861"/>
                    <a:pt x="135950" y="417335"/>
                    <a:pt x="4065" y="551930"/>
                  </a:cubicBezTo>
                  <a:cubicBezTo>
                    <a:pt x="-1355" y="557350"/>
                    <a:pt x="-1355" y="567286"/>
                    <a:pt x="4065" y="572706"/>
                  </a:cubicBezTo>
                  <a:cubicBezTo>
                    <a:pt x="9485" y="578126"/>
                    <a:pt x="19421" y="578126"/>
                    <a:pt x="24841" y="572706"/>
                  </a:cubicBezTo>
                  <a:cubicBezTo>
                    <a:pt x="169373" y="425465"/>
                    <a:pt x="183826" y="194214"/>
                    <a:pt x="59168" y="29810"/>
                  </a:cubicBezTo>
                  <a:lnTo>
                    <a:pt x="70911" y="2981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26" name="Google Shape;326;p13"/>
          <p:cNvSpPr/>
          <p:nvPr/>
        </p:nvSpPr>
        <p:spPr>
          <a:xfrm rot="4728521">
            <a:off x="9195737" y="1772731"/>
            <a:ext cx="615893" cy="759318"/>
          </a:xfrm>
          <a:prstGeom prst="chord">
            <a:avLst>
              <a:gd fmla="val 3282695" name="adj1"/>
              <a:gd fmla="val 14452514" name="adj2"/>
            </a:avLst>
          </a:prstGeom>
          <a:solidFill>
            <a:srgbClr val="7F3494"/>
          </a:solidFill>
          <a:ln cap="flat" cmpd="sng" w="12700">
            <a:solidFill>
              <a:srgbClr val="7F349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4"/>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Aspectos técnicos</a:t>
            </a:r>
            <a:endParaRPr/>
          </a:p>
        </p:txBody>
      </p:sp>
      <p:sp>
        <p:nvSpPr>
          <p:cNvPr id="332" name="Google Shape;332;p14"/>
          <p:cNvSpPr txBox="1"/>
          <p:nvPr/>
        </p:nvSpPr>
        <p:spPr>
          <a:xfrm>
            <a:off x="838199" y="1690688"/>
            <a:ext cx="10551533"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lang="en-US" sz="2400">
                <a:solidFill>
                  <a:srgbClr val="092E4B"/>
                </a:solidFill>
                <a:latin typeface="Calibri"/>
                <a:ea typeface="Calibri"/>
                <a:cs typeface="Calibri"/>
                <a:sym typeface="Calibri"/>
              </a:rPr>
              <a:t>Pason sencillos</a:t>
            </a:r>
            <a:endParaRPr b="0" i="0" sz="1400" u="none" cap="none" strike="noStrike">
              <a:solidFill>
                <a:srgbClr val="000000"/>
              </a:solidFill>
              <a:latin typeface="Arial"/>
              <a:ea typeface="Arial"/>
              <a:cs typeface="Arial"/>
              <a:sym typeface="Arial"/>
            </a:endParaRPr>
          </a:p>
          <a:p>
            <a:pPr indent="-76200" lvl="0" marL="228600" marR="0" rtl="0" algn="l">
              <a:lnSpc>
                <a:spcPct val="90000"/>
              </a:lnSpc>
              <a:spcBef>
                <a:spcPts val="1000"/>
              </a:spcBef>
              <a:spcAft>
                <a:spcPts val="0"/>
              </a:spcAft>
              <a:buClr>
                <a:schemeClr val="dk1"/>
              </a:buClr>
              <a:buSzPts val="2400"/>
              <a:buFont typeface="Arial"/>
              <a:buNone/>
            </a:pPr>
            <a:r>
              <a:t/>
            </a:r>
            <a:endParaRPr b="0" i="0" sz="2400" u="none" cap="none" strike="noStrike">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Enseñar al tutor puede resultarle útil la regla KISS (Keep It Simple, Stupid) (Hazlo simple, estúpido). </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Los tutores deben estar a la altura de los alumnos, por lo que la enseñanza basada en pasos sencillos es un factor importante.</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Las preguntas abiertas que conducen a la resolución de problemas sencillos pueden motivar al alumno a buscar más información. </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De este modo, el alumno alcanza un mayor nivel de conocimiento o destreza al encontrar las respuestas por sí mismo.</a:t>
            </a:r>
            <a:endParaRPr b="0" i="0" sz="2800" u="none" cap="none" strike="noStrike">
              <a:solidFill>
                <a:srgbClr val="092E4B"/>
              </a:solidFill>
              <a:latin typeface="Calibri"/>
              <a:ea typeface="Calibri"/>
              <a:cs typeface="Calibri"/>
              <a:sym typeface="Calibri"/>
            </a:endParaRPr>
          </a:p>
        </p:txBody>
      </p:sp>
      <p:grpSp>
        <p:nvGrpSpPr>
          <p:cNvPr id="333" name="Google Shape;333;p14"/>
          <p:cNvGrpSpPr/>
          <p:nvPr/>
        </p:nvGrpSpPr>
        <p:grpSpPr>
          <a:xfrm>
            <a:off x="9656927" y="997469"/>
            <a:ext cx="1383206" cy="1386437"/>
            <a:chOff x="2298626" y="4614404"/>
            <a:chExt cx="815973" cy="805687"/>
          </a:xfrm>
        </p:grpSpPr>
        <p:sp>
          <p:nvSpPr>
            <p:cNvPr id="334" name="Google Shape;334;p14"/>
            <p:cNvSpPr/>
            <p:nvPr/>
          </p:nvSpPr>
          <p:spPr>
            <a:xfrm>
              <a:off x="2977461" y="4614404"/>
              <a:ext cx="63084" cy="127718"/>
            </a:xfrm>
            <a:custGeom>
              <a:rect b="b" l="l" r="r" t="t"/>
              <a:pathLst>
                <a:path extrusionOk="0" h="65826" w="63084">
                  <a:moveTo>
                    <a:pt x="0" y="0"/>
                  </a:moveTo>
                  <a:lnTo>
                    <a:pt x="63084" y="32913"/>
                  </a:lnTo>
                  <a:lnTo>
                    <a:pt x="0" y="65827"/>
                  </a:lnTo>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5" name="Google Shape;335;p14"/>
            <p:cNvSpPr/>
            <p:nvPr/>
          </p:nvSpPr>
          <p:spPr>
            <a:xfrm>
              <a:off x="2298626" y="4614404"/>
              <a:ext cx="815973" cy="805687"/>
            </a:xfrm>
            <a:custGeom>
              <a:rect b="b" l="l" r="r" t="t"/>
              <a:pathLst>
                <a:path extrusionOk="0" h="805687" w="815973">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15"/>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Aspectos técnicos</a:t>
            </a:r>
            <a:endParaRPr/>
          </a:p>
        </p:txBody>
      </p:sp>
      <p:sp>
        <p:nvSpPr>
          <p:cNvPr id="341" name="Google Shape;341;p15"/>
          <p:cNvSpPr txBox="1"/>
          <p:nvPr/>
        </p:nvSpPr>
        <p:spPr>
          <a:xfrm>
            <a:off x="820233" y="2134356"/>
            <a:ext cx="10551533"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Evitar la jerga informática</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chemeClr val="dk1"/>
              </a:buClr>
              <a:buSzPts val="2400"/>
              <a:buFont typeface="Arial"/>
              <a:buNone/>
            </a:pPr>
            <a:r>
              <a:t/>
            </a:r>
            <a:endParaRPr b="0" i="0" sz="2400" u="none" cap="none" strike="noStrike">
              <a:solidFill>
                <a:srgbClr val="092E4B"/>
              </a:solidFill>
              <a:latin typeface="Calibri"/>
              <a:ea typeface="Calibri"/>
              <a:cs typeface="Calibri"/>
              <a:sym typeface="Calibri"/>
            </a:endParaRPr>
          </a:p>
          <a:p>
            <a:pPr indent="0" lvl="0" marL="0" marR="0" rtl="0" algn="l">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Por eso, el vocabulario digital es un reto para muchas personas:</a:t>
            </a:r>
            <a:endParaRPr/>
          </a:p>
          <a:p>
            <a:pPr indent="-342900" lvl="0" marL="3429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El uso de la jerga informática debe reducirse al mínimo. </a:t>
            </a:r>
            <a:endParaRPr/>
          </a:p>
          <a:p>
            <a:pPr indent="-342900" lvl="0" marL="3429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Es posible que haya que explicar o "traducir" algunas expresiones</a:t>
            </a:r>
            <a:endParaRPr b="0" i="0" sz="2800" u="none" cap="none" strike="noStrike">
              <a:solidFill>
                <a:srgbClr val="092E4B"/>
              </a:solidFill>
              <a:latin typeface="Calibri"/>
              <a:ea typeface="Calibri"/>
              <a:cs typeface="Calibri"/>
              <a:sym typeface="Calibri"/>
            </a:endParaRPr>
          </a:p>
        </p:txBody>
      </p:sp>
      <p:grpSp>
        <p:nvGrpSpPr>
          <p:cNvPr id="342" name="Google Shape;342;p15"/>
          <p:cNvGrpSpPr/>
          <p:nvPr/>
        </p:nvGrpSpPr>
        <p:grpSpPr>
          <a:xfrm>
            <a:off x="9301655" y="1460939"/>
            <a:ext cx="1387009" cy="1418896"/>
            <a:chOff x="6488295" y="5309031"/>
            <a:chExt cx="1083393" cy="1108075"/>
          </a:xfrm>
        </p:grpSpPr>
        <p:sp>
          <p:nvSpPr>
            <p:cNvPr id="343" name="Google Shape;343;p15"/>
            <p:cNvSpPr/>
            <p:nvPr/>
          </p:nvSpPr>
          <p:spPr>
            <a:xfrm>
              <a:off x="7127359" y="5377600"/>
              <a:ext cx="397701" cy="323645"/>
            </a:xfrm>
            <a:custGeom>
              <a:rect b="b" l="l" r="r" t="t"/>
              <a:pathLst>
                <a:path extrusionOk="0" h="323645" w="397701">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44" name="Google Shape;344;p15"/>
            <p:cNvGrpSpPr/>
            <p:nvPr/>
          </p:nvGrpSpPr>
          <p:grpSpPr>
            <a:xfrm>
              <a:off x="6488295" y="5309031"/>
              <a:ext cx="1083393" cy="1108075"/>
              <a:chOff x="6488295" y="5309031"/>
              <a:chExt cx="1083393" cy="1108075"/>
            </a:xfrm>
          </p:grpSpPr>
          <p:sp>
            <p:nvSpPr>
              <p:cNvPr id="345" name="Google Shape;345;p15"/>
              <p:cNvSpPr/>
              <p:nvPr/>
            </p:nvSpPr>
            <p:spPr>
              <a:xfrm>
                <a:off x="6488295" y="5309031"/>
                <a:ext cx="647293" cy="1108075"/>
              </a:xfrm>
              <a:custGeom>
                <a:rect b="b" l="l" r="r" t="t"/>
                <a:pathLst>
                  <a:path extrusionOk="0" h="1108075" w="647293">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6" name="Google Shape;346;p15"/>
              <p:cNvSpPr/>
              <p:nvPr/>
            </p:nvSpPr>
            <p:spPr>
              <a:xfrm>
                <a:off x="6797152" y="6025833"/>
                <a:ext cx="42217" cy="42942"/>
              </a:xfrm>
              <a:custGeom>
                <a:rect b="b" l="l" r="r" t="t"/>
                <a:pathLst>
                  <a:path extrusionOk="0" h="42942" w="42217">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7" name="Google Shape;347;p15"/>
              <p:cNvSpPr/>
              <p:nvPr/>
            </p:nvSpPr>
            <p:spPr>
              <a:xfrm>
                <a:off x="7184958" y="5479081"/>
                <a:ext cx="287990" cy="43884"/>
              </a:xfrm>
              <a:custGeom>
                <a:rect b="b" l="l" r="r" t="t"/>
                <a:pathLst>
                  <a:path extrusionOk="0" h="43884" w="28799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8" name="Google Shape;348;p15"/>
              <p:cNvSpPr/>
              <p:nvPr/>
            </p:nvSpPr>
            <p:spPr>
              <a:xfrm>
                <a:off x="7184958" y="5569593"/>
                <a:ext cx="287990" cy="43884"/>
              </a:xfrm>
              <a:custGeom>
                <a:rect b="b" l="l" r="r" t="t"/>
                <a:pathLst>
                  <a:path extrusionOk="0" h="43884" w="287990">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9" name="Google Shape;349;p15"/>
              <p:cNvSpPr/>
              <p:nvPr/>
            </p:nvSpPr>
            <p:spPr>
              <a:xfrm>
                <a:off x="7088961" y="5363886"/>
                <a:ext cx="482727" cy="427871"/>
              </a:xfrm>
              <a:custGeom>
                <a:rect b="b" l="l" r="r" t="t"/>
                <a:pathLst>
                  <a:path extrusionOk="0" h="427871" w="482727">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350" name="Google Shape;350;p15"/>
          <p:cNvSpPr/>
          <p:nvPr/>
        </p:nvSpPr>
        <p:spPr>
          <a:xfrm>
            <a:off x="9894346" y="907612"/>
            <a:ext cx="618009" cy="547891"/>
          </a:xfrm>
          <a:custGeom>
            <a:rect b="b" l="l" r="r" t="t"/>
            <a:pathLst>
              <a:path extrusionOk="0" h="427871" w="482727">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1" name="Google Shape;351;p15"/>
          <p:cNvSpPr/>
          <p:nvPr/>
        </p:nvSpPr>
        <p:spPr>
          <a:xfrm>
            <a:off x="9948772" y="950638"/>
            <a:ext cx="509155" cy="414429"/>
          </a:xfrm>
          <a:custGeom>
            <a:rect b="b" l="l" r="r" t="t"/>
            <a:pathLst>
              <a:path extrusionOk="0" h="323645" w="397701">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2" name="Google Shape;352;p15"/>
          <p:cNvSpPr/>
          <p:nvPr/>
        </p:nvSpPr>
        <p:spPr>
          <a:xfrm>
            <a:off x="10019000" y="1157852"/>
            <a:ext cx="368698" cy="56194"/>
          </a:xfrm>
          <a:custGeom>
            <a:rect b="b" l="l" r="r" t="t"/>
            <a:pathLst>
              <a:path extrusionOk="0" h="43884" w="28799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3" name="Google Shape;353;p15"/>
          <p:cNvSpPr/>
          <p:nvPr/>
        </p:nvSpPr>
        <p:spPr>
          <a:xfrm>
            <a:off x="9977257" y="1039711"/>
            <a:ext cx="368698" cy="56194"/>
          </a:xfrm>
          <a:custGeom>
            <a:rect b="b" l="l" r="r" t="t"/>
            <a:pathLst>
              <a:path extrusionOk="0" h="43884" w="28799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16"/>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Principios éticos de privacidad</a:t>
            </a:r>
            <a:endParaRPr/>
          </a:p>
        </p:txBody>
      </p:sp>
      <p:sp>
        <p:nvSpPr>
          <p:cNvPr id="359" name="Google Shape;359;p16"/>
          <p:cNvSpPr txBox="1"/>
          <p:nvPr/>
        </p:nvSpPr>
        <p:spPr>
          <a:xfrm>
            <a:off x="838200" y="1817127"/>
            <a:ext cx="10551533"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Establecer límites</a:t>
            </a:r>
            <a:endParaRPr b="1" i="0" sz="2400" u="none" cap="none" strike="noStrike">
              <a:solidFill>
                <a:srgbClr val="092E4B"/>
              </a:solidFill>
              <a:latin typeface="Calibri"/>
              <a:ea typeface="Calibri"/>
              <a:cs typeface="Calibri"/>
              <a:sym typeface="Calibri"/>
            </a:endParaRPr>
          </a:p>
          <a:p>
            <a:pPr indent="0" lvl="0" marL="0" marR="0" rtl="0" algn="l">
              <a:lnSpc>
                <a:spcPct val="90000"/>
              </a:lnSpc>
              <a:spcBef>
                <a:spcPts val="0"/>
              </a:spcBef>
              <a:spcAft>
                <a:spcPts val="0"/>
              </a:spcAft>
              <a:buClr>
                <a:srgbClr val="092E4B"/>
              </a:buClr>
              <a:buSzPts val="2400"/>
              <a:buFont typeface="Arial"/>
              <a:buNone/>
            </a:pPr>
            <a:r>
              <a:t/>
            </a:r>
            <a:endParaRPr b="0" i="0" sz="2400" u="none" cap="none" strike="noStrike">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Es importante establecer límites, en términos de qué tipo de información es accesible o visible para el tutor o el cuidador. </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Los límites deben quedar claros para los alumnos al principio del curso. </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Cuando se trata de servicios digitales, es necesario ser consciente de la ética de la privacidad</a:t>
            </a:r>
            <a:endParaRPr b="0" i="0" sz="2800" u="none" cap="none" strike="noStrike">
              <a:solidFill>
                <a:srgbClr val="092E4B"/>
              </a:solidFill>
              <a:latin typeface="Calibri"/>
              <a:ea typeface="Calibri"/>
              <a:cs typeface="Calibri"/>
              <a:sym typeface="Calibri"/>
            </a:endParaRPr>
          </a:p>
        </p:txBody>
      </p:sp>
      <p:grpSp>
        <p:nvGrpSpPr>
          <p:cNvPr id="360" name="Google Shape;360;p16"/>
          <p:cNvGrpSpPr/>
          <p:nvPr/>
        </p:nvGrpSpPr>
        <p:grpSpPr>
          <a:xfrm>
            <a:off x="9855446" y="998484"/>
            <a:ext cx="1091621" cy="1265722"/>
            <a:chOff x="10404966" y="1987546"/>
            <a:chExt cx="1091621" cy="1086133"/>
          </a:xfrm>
        </p:grpSpPr>
        <p:sp>
          <p:nvSpPr>
            <p:cNvPr id="361" name="Google Shape;361;p16"/>
            <p:cNvSpPr/>
            <p:nvPr/>
          </p:nvSpPr>
          <p:spPr>
            <a:xfrm>
              <a:off x="10643587" y="2308449"/>
              <a:ext cx="853000" cy="342845"/>
            </a:xfrm>
            <a:custGeom>
              <a:rect b="b" l="l" r="r" t="t"/>
              <a:pathLst>
                <a:path extrusionOk="0" h="342845" w="853000">
                  <a:moveTo>
                    <a:pt x="740547" y="0"/>
                  </a:moveTo>
                  <a:cubicBezTo>
                    <a:pt x="685692" y="0"/>
                    <a:pt x="639064" y="41141"/>
                    <a:pt x="630837" y="93254"/>
                  </a:cubicBezTo>
                  <a:lnTo>
                    <a:pt x="584209" y="93254"/>
                  </a:lnTo>
                  <a:cubicBezTo>
                    <a:pt x="575981" y="93254"/>
                    <a:pt x="567753" y="101482"/>
                    <a:pt x="567753" y="109710"/>
                  </a:cubicBezTo>
                  <a:cubicBezTo>
                    <a:pt x="567753" y="117939"/>
                    <a:pt x="575981" y="126167"/>
                    <a:pt x="584209" y="126167"/>
                  </a:cubicBezTo>
                  <a:lnTo>
                    <a:pt x="644550" y="126167"/>
                  </a:lnTo>
                  <a:cubicBezTo>
                    <a:pt x="652778" y="126167"/>
                    <a:pt x="661007" y="117939"/>
                    <a:pt x="661007" y="109710"/>
                  </a:cubicBezTo>
                  <a:cubicBezTo>
                    <a:pt x="661007" y="65827"/>
                    <a:pt x="696663" y="30171"/>
                    <a:pt x="740547" y="30171"/>
                  </a:cubicBezTo>
                  <a:cubicBezTo>
                    <a:pt x="784432" y="30171"/>
                    <a:pt x="820087" y="65827"/>
                    <a:pt x="820087" y="109710"/>
                  </a:cubicBezTo>
                  <a:lnTo>
                    <a:pt x="820087" y="172794"/>
                  </a:lnTo>
                  <a:cubicBezTo>
                    <a:pt x="820087" y="216678"/>
                    <a:pt x="784432" y="252334"/>
                    <a:pt x="740547" y="252334"/>
                  </a:cubicBezTo>
                  <a:cubicBezTo>
                    <a:pt x="696663" y="252334"/>
                    <a:pt x="661007" y="216678"/>
                    <a:pt x="661007" y="172794"/>
                  </a:cubicBezTo>
                  <a:cubicBezTo>
                    <a:pt x="661007" y="164566"/>
                    <a:pt x="652778" y="156337"/>
                    <a:pt x="644550" y="156337"/>
                  </a:cubicBezTo>
                  <a:lnTo>
                    <a:pt x="126167" y="156337"/>
                  </a:lnTo>
                  <a:cubicBezTo>
                    <a:pt x="117939" y="156337"/>
                    <a:pt x="109711" y="148109"/>
                    <a:pt x="109711" y="139881"/>
                  </a:cubicBezTo>
                  <a:cubicBezTo>
                    <a:pt x="109711" y="131653"/>
                    <a:pt x="117939" y="123424"/>
                    <a:pt x="126167" y="123424"/>
                  </a:cubicBezTo>
                  <a:lnTo>
                    <a:pt x="515640" y="123424"/>
                  </a:lnTo>
                  <a:cubicBezTo>
                    <a:pt x="523869" y="123424"/>
                    <a:pt x="532097" y="115196"/>
                    <a:pt x="532097" y="106968"/>
                  </a:cubicBezTo>
                  <a:cubicBezTo>
                    <a:pt x="532097" y="98740"/>
                    <a:pt x="523869" y="90511"/>
                    <a:pt x="515640" y="90511"/>
                  </a:cubicBezTo>
                  <a:lnTo>
                    <a:pt x="222164" y="90511"/>
                  </a:lnTo>
                  <a:cubicBezTo>
                    <a:pt x="202965" y="49370"/>
                    <a:pt x="161823" y="24685"/>
                    <a:pt x="117939" y="24685"/>
                  </a:cubicBezTo>
                  <a:cubicBezTo>
                    <a:pt x="52112" y="24685"/>
                    <a:pt x="0" y="76797"/>
                    <a:pt x="0" y="142624"/>
                  </a:cubicBezTo>
                  <a:cubicBezTo>
                    <a:pt x="0" y="181022"/>
                    <a:pt x="19200" y="213936"/>
                    <a:pt x="46627" y="235878"/>
                  </a:cubicBezTo>
                  <a:lnTo>
                    <a:pt x="30171" y="282505"/>
                  </a:lnTo>
                  <a:cubicBezTo>
                    <a:pt x="24685" y="296218"/>
                    <a:pt x="27428" y="309932"/>
                    <a:pt x="35656" y="323646"/>
                  </a:cubicBezTo>
                  <a:cubicBezTo>
                    <a:pt x="43884" y="334617"/>
                    <a:pt x="57598" y="342845"/>
                    <a:pt x="71312" y="342845"/>
                  </a:cubicBezTo>
                  <a:lnTo>
                    <a:pt x="161823" y="342845"/>
                  </a:lnTo>
                  <a:cubicBezTo>
                    <a:pt x="175537" y="342845"/>
                    <a:pt x="189251" y="334617"/>
                    <a:pt x="197480" y="323646"/>
                  </a:cubicBezTo>
                  <a:cubicBezTo>
                    <a:pt x="205708" y="312675"/>
                    <a:pt x="208450" y="296218"/>
                    <a:pt x="202965" y="282505"/>
                  </a:cubicBezTo>
                  <a:lnTo>
                    <a:pt x="186508" y="235878"/>
                  </a:lnTo>
                  <a:cubicBezTo>
                    <a:pt x="202965" y="222164"/>
                    <a:pt x="216678" y="205707"/>
                    <a:pt x="224907" y="186508"/>
                  </a:cubicBezTo>
                  <a:lnTo>
                    <a:pt x="630837" y="186508"/>
                  </a:lnTo>
                  <a:cubicBezTo>
                    <a:pt x="639064" y="238620"/>
                    <a:pt x="685692" y="279762"/>
                    <a:pt x="740547" y="279762"/>
                  </a:cubicBezTo>
                  <a:cubicBezTo>
                    <a:pt x="800888" y="279762"/>
                    <a:pt x="853001" y="230392"/>
                    <a:pt x="853001" y="167309"/>
                  </a:cubicBezTo>
                  <a:lnTo>
                    <a:pt x="853001" y="104225"/>
                  </a:lnTo>
                  <a:cubicBezTo>
                    <a:pt x="853001" y="52113"/>
                    <a:pt x="800888" y="0"/>
                    <a:pt x="740547" y="0"/>
                  </a:cubicBezTo>
                  <a:lnTo>
                    <a:pt x="740547" y="0"/>
                  </a:lnTo>
                  <a:close/>
                  <a:moveTo>
                    <a:pt x="159080" y="222164"/>
                  </a:moveTo>
                  <a:cubicBezTo>
                    <a:pt x="153595" y="224906"/>
                    <a:pt x="150852" y="233135"/>
                    <a:pt x="150852" y="241363"/>
                  </a:cubicBezTo>
                  <a:lnTo>
                    <a:pt x="172794" y="301704"/>
                  </a:lnTo>
                  <a:cubicBezTo>
                    <a:pt x="172794" y="304447"/>
                    <a:pt x="172794" y="309932"/>
                    <a:pt x="170052" y="312675"/>
                  </a:cubicBezTo>
                  <a:cubicBezTo>
                    <a:pt x="167309" y="315418"/>
                    <a:pt x="164566" y="318161"/>
                    <a:pt x="159080" y="318161"/>
                  </a:cubicBezTo>
                  <a:lnTo>
                    <a:pt x="68569" y="318161"/>
                  </a:lnTo>
                  <a:cubicBezTo>
                    <a:pt x="65826" y="318161"/>
                    <a:pt x="60341" y="315418"/>
                    <a:pt x="57598" y="312675"/>
                  </a:cubicBezTo>
                  <a:cubicBezTo>
                    <a:pt x="54855" y="309932"/>
                    <a:pt x="54855" y="304447"/>
                    <a:pt x="54855" y="301704"/>
                  </a:cubicBezTo>
                  <a:lnTo>
                    <a:pt x="76797" y="241363"/>
                  </a:lnTo>
                  <a:cubicBezTo>
                    <a:pt x="79540" y="233135"/>
                    <a:pt x="76797" y="224906"/>
                    <a:pt x="68569" y="222164"/>
                  </a:cubicBezTo>
                  <a:cubicBezTo>
                    <a:pt x="41142" y="205707"/>
                    <a:pt x="24685" y="178280"/>
                    <a:pt x="24685" y="148109"/>
                  </a:cubicBezTo>
                  <a:cubicBezTo>
                    <a:pt x="24685" y="101482"/>
                    <a:pt x="63083" y="63084"/>
                    <a:pt x="109711" y="63084"/>
                  </a:cubicBezTo>
                  <a:cubicBezTo>
                    <a:pt x="137138" y="63084"/>
                    <a:pt x="161823" y="76797"/>
                    <a:pt x="178280" y="95997"/>
                  </a:cubicBezTo>
                  <a:lnTo>
                    <a:pt x="117939" y="95997"/>
                  </a:lnTo>
                  <a:cubicBezTo>
                    <a:pt x="90511" y="95997"/>
                    <a:pt x="68569" y="117939"/>
                    <a:pt x="68569" y="145366"/>
                  </a:cubicBezTo>
                  <a:cubicBezTo>
                    <a:pt x="68569" y="172794"/>
                    <a:pt x="90511" y="194736"/>
                    <a:pt x="117939" y="194736"/>
                  </a:cubicBezTo>
                  <a:lnTo>
                    <a:pt x="181023" y="194736"/>
                  </a:lnTo>
                  <a:cubicBezTo>
                    <a:pt x="181023" y="202965"/>
                    <a:pt x="170052" y="213936"/>
                    <a:pt x="159080" y="222164"/>
                  </a:cubicBezTo>
                  <a:lnTo>
                    <a:pt x="159080" y="222164"/>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62" name="Google Shape;362;p16"/>
            <p:cNvGrpSpPr/>
            <p:nvPr/>
          </p:nvGrpSpPr>
          <p:grpSpPr>
            <a:xfrm>
              <a:off x="10404966" y="1987546"/>
              <a:ext cx="1025795" cy="1086133"/>
              <a:chOff x="10404966" y="1987546"/>
              <a:chExt cx="1025795" cy="1086133"/>
            </a:xfrm>
          </p:grpSpPr>
          <p:sp>
            <p:nvSpPr>
              <p:cNvPr id="363" name="Google Shape;363;p16"/>
              <p:cNvSpPr/>
              <p:nvPr/>
            </p:nvSpPr>
            <p:spPr>
              <a:xfrm>
                <a:off x="10404966" y="2250851"/>
                <a:ext cx="681982" cy="822828"/>
              </a:xfrm>
              <a:custGeom>
                <a:rect b="b" l="l" r="r" t="t"/>
                <a:pathLst>
                  <a:path extrusionOk="0" h="822828" w="681982">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4" name="Google Shape;364;p16"/>
              <p:cNvSpPr/>
              <p:nvPr/>
            </p:nvSpPr>
            <p:spPr>
              <a:xfrm>
                <a:off x="10409739" y="1987546"/>
                <a:ext cx="680919" cy="381243"/>
              </a:xfrm>
              <a:custGeom>
                <a:rect b="b" l="l" r="r" t="t"/>
                <a:pathLst>
                  <a:path extrusionOk="0" h="381243" w="680919">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5" name="Google Shape;365;p16"/>
              <p:cNvSpPr/>
              <p:nvPr/>
            </p:nvSpPr>
            <p:spPr>
              <a:xfrm>
                <a:off x="10473536" y="2050629"/>
                <a:ext cx="554039" cy="954481"/>
              </a:xfrm>
              <a:custGeom>
                <a:rect b="b" l="l" r="r" t="t"/>
                <a:pathLst>
                  <a:path extrusionOk="0" h="954481" w="554039">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6" name="Google Shape;366;p16"/>
              <p:cNvSpPr/>
              <p:nvPr/>
            </p:nvSpPr>
            <p:spPr>
              <a:xfrm>
                <a:off x="10915121" y="2538841"/>
                <a:ext cx="112453" cy="469012"/>
              </a:xfrm>
              <a:custGeom>
                <a:rect b="b" l="l" r="r" t="t"/>
                <a:pathLst>
                  <a:path extrusionOk="0" h="469012" w="112453">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7" name="Google Shape;367;p16"/>
              <p:cNvSpPr/>
              <p:nvPr/>
            </p:nvSpPr>
            <p:spPr>
              <a:xfrm>
                <a:off x="11332022" y="2371532"/>
                <a:ext cx="98739" cy="161822"/>
              </a:xfrm>
              <a:custGeom>
                <a:rect b="b" l="l" r="r" t="t"/>
                <a:pathLst>
                  <a:path extrusionOk="0" h="161822" w="98739">
                    <a:moveTo>
                      <a:pt x="98740" y="112453"/>
                    </a:moveTo>
                    <a:lnTo>
                      <a:pt x="98740" y="49370"/>
                    </a:lnTo>
                    <a:cubicBezTo>
                      <a:pt x="98740" y="21942"/>
                      <a:pt x="76797" y="0"/>
                      <a:pt x="49369" y="0"/>
                    </a:cubicBezTo>
                    <a:cubicBezTo>
                      <a:pt x="21942" y="0"/>
                      <a:pt x="0" y="21942"/>
                      <a:pt x="0" y="49370"/>
                    </a:cubicBezTo>
                    <a:lnTo>
                      <a:pt x="0" y="112453"/>
                    </a:lnTo>
                    <a:cubicBezTo>
                      <a:pt x="0" y="139881"/>
                      <a:pt x="21942" y="161823"/>
                      <a:pt x="49369" y="161823"/>
                    </a:cubicBezTo>
                    <a:cubicBezTo>
                      <a:pt x="76797" y="161823"/>
                      <a:pt x="98740" y="139881"/>
                      <a:pt x="98740" y="112453"/>
                    </a:cubicBezTo>
                    <a:lnTo>
                      <a:pt x="98740" y="112453"/>
                    </a:lnTo>
                    <a:close/>
                    <a:moveTo>
                      <a:pt x="35656" y="112453"/>
                    </a:moveTo>
                    <a:lnTo>
                      <a:pt x="35656" y="49370"/>
                    </a:lnTo>
                    <a:cubicBezTo>
                      <a:pt x="35656" y="41141"/>
                      <a:pt x="43884" y="32913"/>
                      <a:pt x="52112" y="32913"/>
                    </a:cubicBezTo>
                    <a:cubicBezTo>
                      <a:pt x="60340" y="32913"/>
                      <a:pt x="68569" y="41141"/>
                      <a:pt x="68569" y="49370"/>
                    </a:cubicBezTo>
                    <a:lnTo>
                      <a:pt x="68569" y="112453"/>
                    </a:lnTo>
                    <a:cubicBezTo>
                      <a:pt x="68569" y="120681"/>
                      <a:pt x="60340" y="128910"/>
                      <a:pt x="52112" y="128910"/>
                    </a:cubicBezTo>
                    <a:cubicBezTo>
                      <a:pt x="43884" y="128910"/>
                      <a:pt x="35656" y="120681"/>
                      <a:pt x="35656" y="112453"/>
                    </a:cubicBezTo>
                    <a:lnTo>
                      <a:pt x="35656" y="11245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8" name="Google Shape;368;p16"/>
              <p:cNvSpPr/>
              <p:nvPr/>
            </p:nvSpPr>
            <p:spPr>
              <a:xfrm>
                <a:off x="10544848" y="2733577"/>
                <a:ext cx="405930" cy="178279"/>
              </a:xfrm>
              <a:custGeom>
                <a:rect b="b" l="l" r="r" t="t"/>
                <a:pathLst>
                  <a:path extrusionOk="0" h="178279" w="405930">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9" name="Google Shape;369;p16"/>
              <p:cNvSpPr/>
              <p:nvPr/>
            </p:nvSpPr>
            <p:spPr>
              <a:xfrm>
                <a:off x="10731356" y="2807631"/>
                <a:ext cx="41141" cy="32913"/>
              </a:xfrm>
              <a:custGeom>
                <a:rect b="b" l="l" r="r" t="t"/>
                <a:pathLst>
                  <a:path extrusionOk="0" h="32913" w="41141">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0" name="Google Shape;370;p16"/>
              <p:cNvSpPr/>
              <p:nvPr/>
            </p:nvSpPr>
            <p:spPr>
              <a:xfrm>
                <a:off x="10640844" y="2807631"/>
                <a:ext cx="41141" cy="32913"/>
              </a:xfrm>
              <a:custGeom>
                <a:rect b="b" l="l" r="r" t="t"/>
                <a:pathLst>
                  <a:path extrusionOk="0" h="32913" w="41141">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1" name="Google Shape;371;p16"/>
              <p:cNvSpPr/>
              <p:nvPr/>
            </p:nvSpPr>
            <p:spPr>
              <a:xfrm>
                <a:off x="10832838" y="2807631"/>
                <a:ext cx="41141" cy="32913"/>
              </a:xfrm>
              <a:custGeom>
                <a:rect b="b" l="l" r="r" t="t"/>
                <a:pathLst>
                  <a:path extrusionOk="0" h="32913" w="41141">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17"/>
          <p:cNvSpPr txBox="1"/>
          <p:nvPr>
            <p:ph idx="2" type="body"/>
          </p:nvPr>
        </p:nvSpPr>
        <p:spPr>
          <a:xfrm>
            <a:off x="999111" y="604434"/>
            <a:ext cx="9886500" cy="1019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Principios éticos de privacidad</a:t>
            </a:r>
            <a:endParaRPr/>
          </a:p>
        </p:txBody>
      </p:sp>
      <p:sp>
        <p:nvSpPr>
          <p:cNvPr id="377" name="Google Shape;377;p17"/>
          <p:cNvSpPr txBox="1"/>
          <p:nvPr/>
        </p:nvSpPr>
        <p:spPr>
          <a:xfrm>
            <a:off x="838200" y="1817127"/>
            <a:ext cx="10901855"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dk1"/>
              </a:buClr>
              <a:buSzPts val="2400"/>
              <a:buFont typeface="Arial"/>
              <a:buNone/>
            </a:pPr>
            <a:r>
              <a:rPr b="1" i="0" lang="en-US" sz="2400" u="none" cap="none" strike="noStrike">
                <a:solidFill>
                  <a:srgbClr val="092E4B"/>
                </a:solidFill>
                <a:latin typeface="Calibri"/>
                <a:ea typeface="Calibri"/>
                <a:cs typeface="Calibri"/>
                <a:sym typeface="Calibri"/>
              </a:rPr>
              <a:t>Ética</a:t>
            </a:r>
            <a:endParaRPr b="1" i="0" sz="2400" u="none" cap="none" strike="noStrike">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La ética de la privacidad varía en función de la relación entre el/la tutor/a y el/la alumno/a</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Los cuidadores profesionales y los voluntarios deben ser muy conscientes de su responsabilidad en relación con el acceso a la información personal.</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 Dentro de la función docente existe la responsabilidad de aplicar una buena ética en la enseñanza.</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La buena ética en relación con los servicios digitales podría ser una actitud útil con consejos sobre cómo crear contraseñas seguras, pero NO para adquirir conocimientos sobre contraseñas</a:t>
            </a:r>
            <a:endParaRPr b="0" i="0" sz="2800" u="none" cap="none" strike="noStrike">
              <a:solidFill>
                <a:srgbClr val="092E4B"/>
              </a:solidFill>
              <a:latin typeface="Calibri"/>
              <a:ea typeface="Calibri"/>
              <a:cs typeface="Calibri"/>
              <a:sym typeface="Calibri"/>
            </a:endParaRPr>
          </a:p>
        </p:txBody>
      </p:sp>
      <p:grpSp>
        <p:nvGrpSpPr>
          <p:cNvPr id="378" name="Google Shape;378;p17"/>
          <p:cNvGrpSpPr/>
          <p:nvPr/>
        </p:nvGrpSpPr>
        <p:grpSpPr>
          <a:xfrm>
            <a:off x="9520639" y="1129210"/>
            <a:ext cx="1168577" cy="1168202"/>
            <a:chOff x="4087280" y="1040917"/>
            <a:chExt cx="2378583" cy="2377819"/>
          </a:xfrm>
        </p:grpSpPr>
        <p:sp>
          <p:nvSpPr>
            <p:cNvPr id="379" name="Google Shape;379;p17"/>
            <p:cNvSpPr/>
            <p:nvPr/>
          </p:nvSpPr>
          <p:spPr>
            <a:xfrm>
              <a:off x="4932177" y="1581098"/>
              <a:ext cx="1381341" cy="613706"/>
            </a:xfrm>
            <a:custGeom>
              <a:rect b="b" l="l" r="r" t="t"/>
              <a:pathLst>
                <a:path extrusionOk="0" h="613706" w="1381341">
                  <a:moveTo>
                    <a:pt x="1303948" y="384116"/>
                  </a:moveTo>
                  <a:cubicBezTo>
                    <a:pt x="1303948" y="358052"/>
                    <a:pt x="1303948" y="333618"/>
                    <a:pt x="1303948" y="309183"/>
                  </a:cubicBezTo>
                  <a:cubicBezTo>
                    <a:pt x="1227368" y="309183"/>
                    <a:pt x="1152417" y="309183"/>
                    <a:pt x="1075023" y="309183"/>
                  </a:cubicBezTo>
                  <a:cubicBezTo>
                    <a:pt x="1075023" y="332803"/>
                    <a:pt x="1075023" y="357238"/>
                    <a:pt x="1075023" y="382487"/>
                  </a:cubicBezTo>
                  <a:cubicBezTo>
                    <a:pt x="1048139" y="382487"/>
                    <a:pt x="1023698" y="382487"/>
                    <a:pt x="997629" y="382487"/>
                  </a:cubicBezTo>
                  <a:cubicBezTo>
                    <a:pt x="997629" y="358867"/>
                    <a:pt x="997629" y="335246"/>
                    <a:pt x="997629" y="309183"/>
                  </a:cubicBezTo>
                  <a:cubicBezTo>
                    <a:pt x="920234" y="309183"/>
                    <a:pt x="845284" y="309183"/>
                    <a:pt x="767075" y="309183"/>
                  </a:cubicBezTo>
                  <a:cubicBezTo>
                    <a:pt x="767075" y="332803"/>
                    <a:pt x="767075" y="357238"/>
                    <a:pt x="767075" y="384116"/>
                  </a:cubicBezTo>
                  <a:cubicBezTo>
                    <a:pt x="718194" y="384116"/>
                    <a:pt x="672572" y="384930"/>
                    <a:pt x="626135" y="383301"/>
                  </a:cubicBezTo>
                  <a:cubicBezTo>
                    <a:pt x="609027" y="382487"/>
                    <a:pt x="601695" y="389003"/>
                    <a:pt x="595992" y="404478"/>
                  </a:cubicBezTo>
                  <a:cubicBezTo>
                    <a:pt x="547926" y="532353"/>
                    <a:pt x="454238" y="603213"/>
                    <a:pt x="319002" y="612987"/>
                  </a:cubicBezTo>
                  <a:cubicBezTo>
                    <a:pt x="171545" y="623576"/>
                    <a:pt x="37123" y="516063"/>
                    <a:pt x="6165" y="367012"/>
                  </a:cubicBezTo>
                  <a:cubicBezTo>
                    <a:pt x="-33754" y="178050"/>
                    <a:pt x="125923" y="-10911"/>
                    <a:pt x="319002" y="491"/>
                  </a:cubicBezTo>
                  <a:cubicBezTo>
                    <a:pt x="452609" y="8636"/>
                    <a:pt x="546297" y="77868"/>
                    <a:pt x="594363" y="203299"/>
                  </a:cubicBezTo>
                  <a:cubicBezTo>
                    <a:pt x="602510" y="224476"/>
                    <a:pt x="612286" y="230177"/>
                    <a:pt x="633467" y="230177"/>
                  </a:cubicBezTo>
                  <a:cubicBezTo>
                    <a:pt x="864021" y="229363"/>
                    <a:pt x="1093761" y="229363"/>
                    <a:pt x="1324315" y="229363"/>
                  </a:cubicBezTo>
                  <a:cubicBezTo>
                    <a:pt x="1369936" y="229363"/>
                    <a:pt x="1381342" y="240766"/>
                    <a:pt x="1381342" y="285563"/>
                  </a:cubicBezTo>
                  <a:cubicBezTo>
                    <a:pt x="1381342" y="301038"/>
                    <a:pt x="1381342" y="315699"/>
                    <a:pt x="1381342" y="331174"/>
                  </a:cubicBezTo>
                  <a:cubicBezTo>
                    <a:pt x="1381342" y="369455"/>
                    <a:pt x="1367492" y="383301"/>
                    <a:pt x="1329202" y="383301"/>
                  </a:cubicBezTo>
                  <a:cubicBezTo>
                    <a:pt x="1321870" y="384116"/>
                    <a:pt x="1314538" y="384116"/>
                    <a:pt x="1303948" y="384116"/>
                  </a:cubicBezTo>
                  <a:close/>
                  <a:moveTo>
                    <a:pt x="229387" y="153615"/>
                  </a:moveTo>
                  <a:cubicBezTo>
                    <a:pt x="143846" y="153615"/>
                    <a:pt x="76228" y="221218"/>
                    <a:pt x="76228" y="306739"/>
                  </a:cubicBezTo>
                  <a:cubicBezTo>
                    <a:pt x="76228" y="392261"/>
                    <a:pt x="144661" y="459863"/>
                    <a:pt x="229387" y="459863"/>
                  </a:cubicBezTo>
                  <a:cubicBezTo>
                    <a:pt x="314928" y="459863"/>
                    <a:pt x="382547" y="392261"/>
                    <a:pt x="382547" y="306739"/>
                  </a:cubicBezTo>
                  <a:cubicBezTo>
                    <a:pt x="382547" y="222033"/>
                    <a:pt x="314928" y="153615"/>
                    <a:pt x="229387" y="1536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0" name="Google Shape;380;p17"/>
            <p:cNvSpPr/>
            <p:nvPr/>
          </p:nvSpPr>
          <p:spPr>
            <a:xfrm>
              <a:off x="4241241" y="2793549"/>
              <a:ext cx="552088" cy="553078"/>
            </a:xfrm>
            <a:custGeom>
              <a:rect b="b" l="l" r="r" t="t"/>
              <a:pathLst>
                <a:path extrusionOk="0" h="553078" w="552088">
                  <a:moveTo>
                    <a:pt x="402188" y="0"/>
                  </a:moveTo>
                  <a:cubicBezTo>
                    <a:pt x="452698" y="50498"/>
                    <a:pt x="501579" y="99368"/>
                    <a:pt x="552089" y="149866"/>
                  </a:cubicBezTo>
                  <a:cubicBezTo>
                    <a:pt x="502393" y="208509"/>
                    <a:pt x="450254" y="269596"/>
                    <a:pt x="398929" y="331497"/>
                  </a:cubicBezTo>
                  <a:cubicBezTo>
                    <a:pt x="350049" y="389326"/>
                    <a:pt x="301983" y="448784"/>
                    <a:pt x="251473" y="504983"/>
                  </a:cubicBezTo>
                  <a:cubicBezTo>
                    <a:pt x="175707" y="588061"/>
                    <a:pt x="42915" y="558740"/>
                    <a:pt x="7884" y="453670"/>
                  </a:cubicBezTo>
                  <a:cubicBezTo>
                    <a:pt x="-11668" y="395027"/>
                    <a:pt x="5440" y="337199"/>
                    <a:pt x="55950" y="294845"/>
                  </a:cubicBezTo>
                  <a:cubicBezTo>
                    <a:pt x="142306" y="221541"/>
                    <a:pt x="229476" y="148237"/>
                    <a:pt x="315832" y="74933"/>
                  </a:cubicBezTo>
                  <a:cubicBezTo>
                    <a:pt x="345160" y="48869"/>
                    <a:pt x="374489" y="23620"/>
                    <a:pt x="402188" y="0"/>
                  </a:cubicBezTo>
                  <a:close/>
                  <a:moveTo>
                    <a:pt x="391597" y="208509"/>
                  </a:moveTo>
                  <a:cubicBezTo>
                    <a:pt x="409520" y="190590"/>
                    <a:pt x="427443" y="172672"/>
                    <a:pt x="442922" y="158011"/>
                  </a:cubicBezTo>
                  <a:cubicBezTo>
                    <a:pt x="427443" y="140907"/>
                    <a:pt x="410335" y="122988"/>
                    <a:pt x="394856" y="105884"/>
                  </a:cubicBezTo>
                  <a:cubicBezTo>
                    <a:pt x="376933" y="123802"/>
                    <a:pt x="359010" y="140907"/>
                    <a:pt x="341902" y="158011"/>
                  </a:cubicBezTo>
                  <a:cubicBezTo>
                    <a:pt x="359010" y="175115"/>
                    <a:pt x="376118" y="193034"/>
                    <a:pt x="391597" y="208509"/>
                  </a:cubicBezTo>
                  <a:close/>
                  <a:moveTo>
                    <a:pt x="286504" y="318465"/>
                  </a:moveTo>
                  <a:cubicBezTo>
                    <a:pt x="303612" y="300547"/>
                    <a:pt x="320720" y="283442"/>
                    <a:pt x="337828" y="266338"/>
                  </a:cubicBezTo>
                  <a:cubicBezTo>
                    <a:pt x="320720" y="248419"/>
                    <a:pt x="303612" y="230500"/>
                    <a:pt x="288133" y="215025"/>
                  </a:cubicBezTo>
                  <a:cubicBezTo>
                    <a:pt x="269395" y="232129"/>
                    <a:pt x="250658" y="248419"/>
                    <a:pt x="231920" y="265524"/>
                  </a:cubicBezTo>
                  <a:cubicBezTo>
                    <a:pt x="250658" y="284257"/>
                    <a:pt x="267766" y="300547"/>
                    <a:pt x="286504" y="318465"/>
                  </a:cubicBezTo>
                  <a:close/>
                  <a:moveTo>
                    <a:pt x="178966" y="324167"/>
                  </a:moveTo>
                  <a:cubicBezTo>
                    <a:pt x="160229" y="341271"/>
                    <a:pt x="143120" y="356746"/>
                    <a:pt x="128456" y="369778"/>
                  </a:cubicBezTo>
                  <a:cubicBezTo>
                    <a:pt x="146379" y="389326"/>
                    <a:pt x="162673" y="407245"/>
                    <a:pt x="174893" y="421091"/>
                  </a:cubicBezTo>
                  <a:cubicBezTo>
                    <a:pt x="193630" y="404801"/>
                    <a:pt x="211553" y="389326"/>
                    <a:pt x="227032" y="375480"/>
                  </a:cubicBezTo>
                  <a:cubicBezTo>
                    <a:pt x="210739" y="356746"/>
                    <a:pt x="194445" y="339642"/>
                    <a:pt x="178966" y="324167"/>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1" name="Google Shape;381;p17"/>
            <p:cNvSpPr/>
            <p:nvPr/>
          </p:nvSpPr>
          <p:spPr>
            <a:xfrm>
              <a:off x="4087280" y="1040917"/>
              <a:ext cx="2378583" cy="2377819"/>
            </a:xfrm>
            <a:custGeom>
              <a:rect b="b" l="l" r="r" t="t"/>
              <a:pathLst>
                <a:path extrusionOk="0" h="2377819" w="2378583">
                  <a:moveTo>
                    <a:pt x="2378584" y="1839931"/>
                  </a:moveTo>
                  <a:cubicBezTo>
                    <a:pt x="2367178" y="1839931"/>
                    <a:pt x="2357402" y="1839931"/>
                    <a:pt x="2348441" y="1839931"/>
                  </a:cubicBezTo>
                  <a:cubicBezTo>
                    <a:pt x="2025014" y="1839931"/>
                    <a:pt x="1700772" y="1839931"/>
                    <a:pt x="1377345" y="1839931"/>
                  </a:cubicBezTo>
                  <a:cubicBezTo>
                    <a:pt x="1360236" y="1839931"/>
                    <a:pt x="1348016" y="1844004"/>
                    <a:pt x="1334167" y="1854592"/>
                  </a:cubicBezTo>
                  <a:cubicBezTo>
                    <a:pt x="1146791" y="2005273"/>
                    <a:pt x="941492" y="2034594"/>
                    <a:pt x="719899" y="1940114"/>
                  </a:cubicBezTo>
                  <a:cubicBezTo>
                    <a:pt x="706050" y="1934412"/>
                    <a:pt x="699532" y="1936041"/>
                    <a:pt x="689756" y="1947444"/>
                  </a:cubicBezTo>
                  <a:cubicBezTo>
                    <a:pt x="592810" y="2063102"/>
                    <a:pt x="495048" y="2178759"/>
                    <a:pt x="397287" y="2293602"/>
                  </a:cubicBezTo>
                  <a:cubicBezTo>
                    <a:pt x="338630" y="2362834"/>
                    <a:pt x="263680" y="2391341"/>
                    <a:pt x="174880" y="2371793"/>
                  </a:cubicBezTo>
                  <a:cubicBezTo>
                    <a:pt x="90153" y="2353060"/>
                    <a:pt x="33126" y="2299303"/>
                    <a:pt x="9500" y="2215411"/>
                  </a:cubicBezTo>
                  <a:cubicBezTo>
                    <a:pt x="-14125" y="2130704"/>
                    <a:pt x="6241" y="2053328"/>
                    <a:pt x="71416" y="1994684"/>
                  </a:cubicBezTo>
                  <a:cubicBezTo>
                    <a:pt x="159401" y="1915679"/>
                    <a:pt x="251460" y="1840746"/>
                    <a:pt x="341074" y="1764184"/>
                  </a:cubicBezTo>
                  <a:cubicBezTo>
                    <a:pt x="375291" y="1734862"/>
                    <a:pt x="409507" y="1706355"/>
                    <a:pt x="444538" y="1677034"/>
                  </a:cubicBezTo>
                  <a:cubicBezTo>
                    <a:pt x="435577" y="1654228"/>
                    <a:pt x="425801" y="1631422"/>
                    <a:pt x="417654" y="1608616"/>
                  </a:cubicBezTo>
                  <a:cubicBezTo>
                    <a:pt x="363070" y="1450605"/>
                    <a:pt x="376105" y="1298296"/>
                    <a:pt x="451870" y="1149244"/>
                  </a:cubicBezTo>
                  <a:cubicBezTo>
                    <a:pt x="458388" y="1137027"/>
                    <a:pt x="461646" y="1122366"/>
                    <a:pt x="461646" y="1108520"/>
                  </a:cubicBezTo>
                  <a:cubicBezTo>
                    <a:pt x="462461" y="748516"/>
                    <a:pt x="461646" y="389326"/>
                    <a:pt x="461646" y="29322"/>
                  </a:cubicBezTo>
                  <a:cubicBezTo>
                    <a:pt x="461646" y="19548"/>
                    <a:pt x="461646" y="10588"/>
                    <a:pt x="461646" y="0"/>
                  </a:cubicBezTo>
                  <a:cubicBezTo>
                    <a:pt x="1101169" y="0"/>
                    <a:pt x="1739062" y="0"/>
                    <a:pt x="2378584" y="0"/>
                  </a:cubicBezTo>
                  <a:cubicBezTo>
                    <a:pt x="2378584" y="611681"/>
                    <a:pt x="2378584" y="1224178"/>
                    <a:pt x="2378584" y="1839931"/>
                  </a:cubicBezTo>
                  <a:close/>
                  <a:moveTo>
                    <a:pt x="2302819" y="383624"/>
                  </a:moveTo>
                  <a:cubicBezTo>
                    <a:pt x="1713806" y="383624"/>
                    <a:pt x="1127238" y="383624"/>
                    <a:pt x="539856" y="383624"/>
                  </a:cubicBezTo>
                  <a:cubicBezTo>
                    <a:pt x="539856" y="597021"/>
                    <a:pt x="539856" y="809602"/>
                    <a:pt x="539856" y="1015668"/>
                  </a:cubicBezTo>
                  <a:cubicBezTo>
                    <a:pt x="588736" y="981460"/>
                    <a:pt x="638432" y="946437"/>
                    <a:pt x="688127" y="910599"/>
                  </a:cubicBezTo>
                  <a:cubicBezTo>
                    <a:pt x="692200" y="907341"/>
                    <a:pt x="694644" y="899196"/>
                    <a:pt x="694644" y="893495"/>
                  </a:cubicBezTo>
                  <a:cubicBezTo>
                    <a:pt x="695459" y="857657"/>
                    <a:pt x="691386" y="821005"/>
                    <a:pt x="697088" y="785982"/>
                  </a:cubicBezTo>
                  <a:cubicBezTo>
                    <a:pt x="721529" y="616568"/>
                    <a:pt x="854321" y="485436"/>
                    <a:pt x="1031106" y="461815"/>
                  </a:cubicBezTo>
                  <a:cubicBezTo>
                    <a:pt x="1183451" y="441453"/>
                    <a:pt x="1342313" y="518015"/>
                    <a:pt x="1418078" y="671139"/>
                  </a:cubicBezTo>
                  <a:cubicBezTo>
                    <a:pt x="1425411" y="685800"/>
                    <a:pt x="1432743" y="689872"/>
                    <a:pt x="1449036" y="689872"/>
                  </a:cubicBezTo>
                  <a:cubicBezTo>
                    <a:pt x="1669814" y="689058"/>
                    <a:pt x="1890592" y="689058"/>
                    <a:pt x="2110555" y="689872"/>
                  </a:cubicBezTo>
                  <a:cubicBezTo>
                    <a:pt x="2176544" y="689872"/>
                    <a:pt x="2226239" y="739556"/>
                    <a:pt x="2226239" y="804715"/>
                  </a:cubicBezTo>
                  <a:cubicBezTo>
                    <a:pt x="2226239" y="830779"/>
                    <a:pt x="2226239" y="857657"/>
                    <a:pt x="2226239" y="883721"/>
                  </a:cubicBezTo>
                  <a:cubicBezTo>
                    <a:pt x="2225424" y="939106"/>
                    <a:pt x="2183876" y="989605"/>
                    <a:pt x="2130107" y="995306"/>
                  </a:cubicBezTo>
                  <a:cubicBezTo>
                    <a:pt x="2086929" y="999378"/>
                    <a:pt x="2042937" y="996120"/>
                    <a:pt x="1996500" y="996120"/>
                  </a:cubicBezTo>
                  <a:cubicBezTo>
                    <a:pt x="1996500" y="970057"/>
                    <a:pt x="1996500" y="946437"/>
                    <a:pt x="1996500" y="922002"/>
                  </a:cubicBezTo>
                  <a:cubicBezTo>
                    <a:pt x="1969616" y="922002"/>
                    <a:pt x="1945175" y="922002"/>
                    <a:pt x="1919105" y="922002"/>
                  </a:cubicBezTo>
                  <a:cubicBezTo>
                    <a:pt x="1919105" y="947251"/>
                    <a:pt x="1919105" y="970871"/>
                    <a:pt x="1919105" y="995306"/>
                  </a:cubicBezTo>
                  <a:cubicBezTo>
                    <a:pt x="1841711" y="995306"/>
                    <a:pt x="1766761" y="995306"/>
                    <a:pt x="1688552" y="995306"/>
                  </a:cubicBezTo>
                  <a:cubicBezTo>
                    <a:pt x="1688552" y="969242"/>
                    <a:pt x="1688552" y="944808"/>
                    <a:pt x="1688552" y="921187"/>
                  </a:cubicBezTo>
                  <a:cubicBezTo>
                    <a:pt x="1662482" y="921187"/>
                    <a:pt x="1638856" y="921187"/>
                    <a:pt x="1611972" y="921187"/>
                  </a:cubicBezTo>
                  <a:cubicBezTo>
                    <a:pt x="1611972" y="946437"/>
                    <a:pt x="1611972" y="970871"/>
                    <a:pt x="1611972" y="996935"/>
                  </a:cubicBezTo>
                  <a:cubicBezTo>
                    <a:pt x="1554944" y="996935"/>
                    <a:pt x="1501176" y="996935"/>
                    <a:pt x="1446592" y="996935"/>
                  </a:cubicBezTo>
                  <a:cubicBezTo>
                    <a:pt x="1433557" y="996935"/>
                    <a:pt x="1423781" y="999378"/>
                    <a:pt x="1419708" y="1013225"/>
                  </a:cubicBezTo>
                  <a:cubicBezTo>
                    <a:pt x="1417264" y="1020555"/>
                    <a:pt x="1413190" y="1027886"/>
                    <a:pt x="1408302" y="1034401"/>
                  </a:cubicBezTo>
                  <a:cubicBezTo>
                    <a:pt x="1400970" y="1044175"/>
                    <a:pt x="1402600" y="1051506"/>
                    <a:pt x="1409932" y="1061280"/>
                  </a:cubicBezTo>
                  <a:cubicBezTo>
                    <a:pt x="1572053" y="1272232"/>
                    <a:pt x="1579385" y="1527167"/>
                    <a:pt x="1431113" y="1749523"/>
                  </a:cubicBezTo>
                  <a:cubicBezTo>
                    <a:pt x="1428669" y="1753596"/>
                    <a:pt x="1426225" y="1756853"/>
                    <a:pt x="1422967" y="1763369"/>
                  </a:cubicBezTo>
                  <a:cubicBezTo>
                    <a:pt x="1717880" y="1763369"/>
                    <a:pt x="2009535" y="1763369"/>
                    <a:pt x="2302819" y="1763369"/>
                  </a:cubicBezTo>
                  <a:cubicBezTo>
                    <a:pt x="2302819" y="1302369"/>
                    <a:pt x="2302819" y="843811"/>
                    <a:pt x="2302819" y="383624"/>
                  </a:cubicBezTo>
                  <a:close/>
                  <a:moveTo>
                    <a:pt x="2302819" y="303805"/>
                  </a:moveTo>
                  <a:cubicBezTo>
                    <a:pt x="2302819" y="227242"/>
                    <a:pt x="2302819" y="151495"/>
                    <a:pt x="2302819" y="76562"/>
                  </a:cubicBezTo>
                  <a:cubicBezTo>
                    <a:pt x="1713806" y="76562"/>
                    <a:pt x="1127238" y="76562"/>
                    <a:pt x="539856" y="76562"/>
                  </a:cubicBezTo>
                  <a:cubicBezTo>
                    <a:pt x="539856" y="153124"/>
                    <a:pt x="539856" y="228057"/>
                    <a:pt x="539856" y="303805"/>
                  </a:cubicBezTo>
                  <a:cubicBezTo>
                    <a:pt x="1127238" y="303805"/>
                    <a:pt x="1713806" y="303805"/>
                    <a:pt x="2302819" y="303805"/>
                  </a:cubicBezTo>
                  <a:close/>
                  <a:moveTo>
                    <a:pt x="1306468" y="1417211"/>
                  </a:moveTo>
                  <a:cubicBezTo>
                    <a:pt x="1304024" y="1340649"/>
                    <a:pt x="1282027" y="1271418"/>
                    <a:pt x="1235591" y="1210331"/>
                  </a:cubicBezTo>
                  <a:cubicBezTo>
                    <a:pt x="1227444" y="1199743"/>
                    <a:pt x="1220926" y="1197299"/>
                    <a:pt x="1207892" y="1201372"/>
                  </a:cubicBezTo>
                  <a:cubicBezTo>
                    <a:pt x="1063694" y="1251870"/>
                    <a:pt x="933345" y="1225806"/>
                    <a:pt x="817661" y="1125624"/>
                  </a:cubicBezTo>
                  <a:cubicBezTo>
                    <a:pt x="804626" y="1114221"/>
                    <a:pt x="796479" y="1114221"/>
                    <a:pt x="782630" y="1122366"/>
                  </a:cubicBezTo>
                  <a:cubicBezTo>
                    <a:pt x="661243" y="1202186"/>
                    <a:pt x="602586" y="1313771"/>
                    <a:pt x="618879" y="1460379"/>
                  </a:cubicBezTo>
                  <a:cubicBezTo>
                    <a:pt x="639246" y="1639567"/>
                    <a:pt x="801367" y="1774772"/>
                    <a:pt x="978152" y="1762555"/>
                  </a:cubicBezTo>
                  <a:cubicBezTo>
                    <a:pt x="1164714" y="1749523"/>
                    <a:pt x="1308097" y="1598028"/>
                    <a:pt x="1306468" y="1417211"/>
                  </a:cubicBezTo>
                  <a:close/>
                  <a:moveTo>
                    <a:pt x="2073894" y="918744"/>
                  </a:moveTo>
                  <a:cubicBezTo>
                    <a:pt x="2084485" y="918744"/>
                    <a:pt x="2091817" y="918744"/>
                    <a:pt x="2099149" y="918744"/>
                  </a:cubicBezTo>
                  <a:cubicBezTo>
                    <a:pt x="2137439" y="918744"/>
                    <a:pt x="2151289" y="904898"/>
                    <a:pt x="2151289" y="866617"/>
                  </a:cubicBezTo>
                  <a:cubicBezTo>
                    <a:pt x="2151289" y="851141"/>
                    <a:pt x="2151289" y="836481"/>
                    <a:pt x="2151289" y="821005"/>
                  </a:cubicBezTo>
                  <a:cubicBezTo>
                    <a:pt x="2151289" y="776208"/>
                    <a:pt x="2139069" y="764805"/>
                    <a:pt x="2094261" y="764805"/>
                  </a:cubicBezTo>
                  <a:cubicBezTo>
                    <a:pt x="1863707" y="764805"/>
                    <a:pt x="1633968" y="764805"/>
                    <a:pt x="1403414" y="765620"/>
                  </a:cubicBezTo>
                  <a:cubicBezTo>
                    <a:pt x="1382233" y="765620"/>
                    <a:pt x="1372456" y="759919"/>
                    <a:pt x="1364310" y="738742"/>
                  </a:cubicBezTo>
                  <a:cubicBezTo>
                    <a:pt x="1316244" y="613311"/>
                    <a:pt x="1222556" y="544079"/>
                    <a:pt x="1088949" y="535934"/>
                  </a:cubicBezTo>
                  <a:cubicBezTo>
                    <a:pt x="895870" y="523717"/>
                    <a:pt x="736193" y="712678"/>
                    <a:pt x="776112" y="902454"/>
                  </a:cubicBezTo>
                  <a:cubicBezTo>
                    <a:pt x="807885" y="1051506"/>
                    <a:pt x="941492" y="1158204"/>
                    <a:pt x="1088949" y="1148430"/>
                  </a:cubicBezTo>
                  <a:cubicBezTo>
                    <a:pt x="1225000" y="1138656"/>
                    <a:pt x="1317873" y="1067795"/>
                    <a:pt x="1365939" y="939921"/>
                  </a:cubicBezTo>
                  <a:cubicBezTo>
                    <a:pt x="1371642" y="923631"/>
                    <a:pt x="1378974" y="917929"/>
                    <a:pt x="1396082" y="918744"/>
                  </a:cubicBezTo>
                  <a:cubicBezTo>
                    <a:pt x="1442519" y="920373"/>
                    <a:pt x="1488141" y="919558"/>
                    <a:pt x="1537022" y="919558"/>
                  </a:cubicBezTo>
                  <a:cubicBezTo>
                    <a:pt x="1537022" y="892680"/>
                    <a:pt x="1537022" y="868246"/>
                    <a:pt x="1537022" y="844625"/>
                  </a:cubicBezTo>
                  <a:cubicBezTo>
                    <a:pt x="1615231" y="844625"/>
                    <a:pt x="1690181" y="844625"/>
                    <a:pt x="1767575" y="844625"/>
                  </a:cubicBezTo>
                  <a:cubicBezTo>
                    <a:pt x="1767575" y="869875"/>
                    <a:pt x="1767575" y="894309"/>
                    <a:pt x="1767575" y="917929"/>
                  </a:cubicBezTo>
                  <a:cubicBezTo>
                    <a:pt x="1793645" y="917929"/>
                    <a:pt x="1818085" y="917929"/>
                    <a:pt x="1844970" y="917929"/>
                  </a:cubicBezTo>
                  <a:cubicBezTo>
                    <a:pt x="1844970" y="891866"/>
                    <a:pt x="1844970" y="867431"/>
                    <a:pt x="1844970" y="844625"/>
                  </a:cubicBezTo>
                  <a:cubicBezTo>
                    <a:pt x="1922364" y="844625"/>
                    <a:pt x="1997315" y="844625"/>
                    <a:pt x="2073894" y="844625"/>
                  </a:cubicBezTo>
                  <a:cubicBezTo>
                    <a:pt x="2073894" y="869060"/>
                    <a:pt x="2073894" y="892680"/>
                    <a:pt x="2073894" y="918744"/>
                  </a:cubicBezTo>
                  <a:close/>
                  <a:moveTo>
                    <a:pt x="1295877" y="1157389"/>
                  </a:moveTo>
                  <a:cubicBezTo>
                    <a:pt x="1466144" y="1391148"/>
                    <a:pt x="1365124" y="1663187"/>
                    <a:pt x="1185895" y="1774772"/>
                  </a:cubicBezTo>
                  <a:cubicBezTo>
                    <a:pt x="997705" y="1892059"/>
                    <a:pt x="751672" y="1844818"/>
                    <a:pt x="618879" y="1666445"/>
                  </a:cubicBezTo>
                  <a:cubicBezTo>
                    <a:pt x="482828" y="1484000"/>
                    <a:pt x="513786" y="1186711"/>
                    <a:pt x="750042" y="1048248"/>
                  </a:cubicBezTo>
                  <a:cubicBezTo>
                    <a:pt x="739452" y="1027071"/>
                    <a:pt x="728046" y="1005894"/>
                    <a:pt x="717455" y="985532"/>
                  </a:cubicBezTo>
                  <a:cubicBezTo>
                    <a:pt x="583848" y="1049877"/>
                    <a:pt x="434762" y="1239653"/>
                    <a:pt x="465720" y="1481556"/>
                  </a:cubicBezTo>
                  <a:cubicBezTo>
                    <a:pt x="491790" y="1682735"/>
                    <a:pt x="641690" y="1861923"/>
                    <a:pt x="862468" y="1905905"/>
                  </a:cubicBezTo>
                  <a:cubicBezTo>
                    <a:pt x="1083246" y="1949888"/>
                    <a:pt x="1299950" y="1843189"/>
                    <a:pt x="1403414" y="1645268"/>
                  </a:cubicBezTo>
                  <a:cubicBezTo>
                    <a:pt x="1501990" y="1455492"/>
                    <a:pt x="1458812" y="1234766"/>
                    <a:pt x="1349646" y="1110964"/>
                  </a:cubicBezTo>
                  <a:cubicBezTo>
                    <a:pt x="1332537" y="1126439"/>
                    <a:pt x="1314614" y="1141100"/>
                    <a:pt x="1295877" y="1157389"/>
                  </a:cubicBezTo>
                  <a:close/>
                  <a:moveTo>
                    <a:pt x="481199" y="1747894"/>
                  </a:moveTo>
                  <a:cubicBezTo>
                    <a:pt x="453500" y="1771514"/>
                    <a:pt x="423357" y="1796763"/>
                    <a:pt x="394028" y="1822013"/>
                  </a:cubicBezTo>
                  <a:cubicBezTo>
                    <a:pt x="307672" y="1895317"/>
                    <a:pt x="220502" y="1968621"/>
                    <a:pt x="134146" y="2041925"/>
                  </a:cubicBezTo>
                  <a:cubicBezTo>
                    <a:pt x="83636" y="2085093"/>
                    <a:pt x="66528" y="2142921"/>
                    <a:pt x="86080" y="2200750"/>
                  </a:cubicBezTo>
                  <a:cubicBezTo>
                    <a:pt x="121111" y="2305819"/>
                    <a:pt x="253904" y="2335141"/>
                    <a:pt x="329669" y="2252063"/>
                  </a:cubicBezTo>
                  <a:cubicBezTo>
                    <a:pt x="380993" y="2195863"/>
                    <a:pt x="428245" y="2136406"/>
                    <a:pt x="477125" y="2078577"/>
                  </a:cubicBezTo>
                  <a:cubicBezTo>
                    <a:pt x="529265" y="2017490"/>
                    <a:pt x="581404" y="1955589"/>
                    <a:pt x="630285" y="1896946"/>
                  </a:cubicBezTo>
                  <a:cubicBezTo>
                    <a:pt x="580589" y="1847262"/>
                    <a:pt x="531709" y="1798392"/>
                    <a:pt x="481199" y="1747894"/>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2" name="Google Shape;382;p17"/>
            <p:cNvSpPr/>
            <p:nvPr/>
          </p:nvSpPr>
          <p:spPr>
            <a:xfrm>
              <a:off x="5778275" y="2192605"/>
              <a:ext cx="534428" cy="72489"/>
            </a:xfrm>
            <a:custGeom>
              <a:rect b="b" l="l" r="r" t="t"/>
              <a:pathLst>
                <a:path extrusionOk="0" h="72489" w="534428">
                  <a:moveTo>
                    <a:pt x="0" y="72490"/>
                  </a:moveTo>
                  <a:cubicBezTo>
                    <a:pt x="0" y="47240"/>
                    <a:pt x="0" y="24435"/>
                    <a:pt x="0" y="0"/>
                  </a:cubicBezTo>
                  <a:cubicBezTo>
                    <a:pt x="178414" y="0"/>
                    <a:pt x="356014" y="0"/>
                    <a:pt x="534429" y="0"/>
                  </a:cubicBezTo>
                  <a:cubicBezTo>
                    <a:pt x="534429" y="23620"/>
                    <a:pt x="534429" y="48055"/>
                    <a:pt x="534429" y="72490"/>
                  </a:cubicBezTo>
                  <a:cubicBezTo>
                    <a:pt x="356014" y="72490"/>
                    <a:pt x="177600" y="72490"/>
                    <a:pt x="0" y="7249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3" name="Google Shape;383;p17"/>
            <p:cNvSpPr/>
            <p:nvPr/>
          </p:nvSpPr>
          <p:spPr>
            <a:xfrm>
              <a:off x="5779090" y="2344914"/>
              <a:ext cx="533614" cy="74118"/>
            </a:xfrm>
            <a:custGeom>
              <a:rect b="b" l="l" r="r" t="t"/>
              <a:pathLst>
                <a:path extrusionOk="0" h="74118" w="533614">
                  <a:moveTo>
                    <a:pt x="0" y="0"/>
                  </a:moveTo>
                  <a:cubicBezTo>
                    <a:pt x="178414" y="0"/>
                    <a:pt x="355200" y="0"/>
                    <a:pt x="533614" y="0"/>
                  </a:cubicBezTo>
                  <a:cubicBezTo>
                    <a:pt x="533614" y="24435"/>
                    <a:pt x="533614" y="48055"/>
                    <a:pt x="533614" y="74119"/>
                  </a:cubicBezTo>
                  <a:cubicBezTo>
                    <a:pt x="356014" y="74119"/>
                    <a:pt x="178414" y="74119"/>
                    <a:pt x="0" y="74119"/>
                  </a:cubicBezTo>
                  <a:cubicBezTo>
                    <a:pt x="0" y="49684"/>
                    <a:pt x="0" y="26064"/>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4" name="Google Shape;384;p17"/>
            <p:cNvSpPr/>
            <p:nvPr/>
          </p:nvSpPr>
          <p:spPr>
            <a:xfrm>
              <a:off x="5778275" y="2498853"/>
              <a:ext cx="534428" cy="73304"/>
            </a:xfrm>
            <a:custGeom>
              <a:rect b="b" l="l" r="r" t="t"/>
              <a:pathLst>
                <a:path extrusionOk="0" h="73304" w="534428">
                  <a:moveTo>
                    <a:pt x="0" y="73304"/>
                  </a:moveTo>
                  <a:cubicBezTo>
                    <a:pt x="0" y="48055"/>
                    <a:pt x="0" y="24435"/>
                    <a:pt x="0" y="0"/>
                  </a:cubicBezTo>
                  <a:cubicBezTo>
                    <a:pt x="178414" y="0"/>
                    <a:pt x="356014" y="0"/>
                    <a:pt x="534429" y="0"/>
                  </a:cubicBezTo>
                  <a:cubicBezTo>
                    <a:pt x="534429" y="24435"/>
                    <a:pt x="534429" y="48055"/>
                    <a:pt x="534429" y="73304"/>
                  </a:cubicBezTo>
                  <a:cubicBezTo>
                    <a:pt x="357644" y="73304"/>
                    <a:pt x="180044" y="73304"/>
                    <a:pt x="0" y="73304"/>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5" name="Google Shape;385;p17"/>
            <p:cNvSpPr/>
            <p:nvPr/>
          </p:nvSpPr>
          <p:spPr>
            <a:xfrm>
              <a:off x="5933064" y="2651977"/>
              <a:ext cx="73321" cy="74118"/>
            </a:xfrm>
            <a:custGeom>
              <a:rect b="b" l="l" r="r" t="t"/>
              <a:pathLst>
                <a:path extrusionOk="0" h="74118" w="73321">
                  <a:moveTo>
                    <a:pt x="73321" y="74119"/>
                  </a:moveTo>
                  <a:cubicBezTo>
                    <a:pt x="48881" y="74119"/>
                    <a:pt x="25255" y="74119"/>
                    <a:pt x="0" y="74119"/>
                  </a:cubicBezTo>
                  <a:cubicBezTo>
                    <a:pt x="0" y="50498"/>
                    <a:pt x="0" y="26064"/>
                    <a:pt x="0" y="0"/>
                  </a:cubicBezTo>
                  <a:cubicBezTo>
                    <a:pt x="23626" y="0"/>
                    <a:pt x="48066" y="0"/>
                    <a:pt x="73321" y="0"/>
                  </a:cubicBezTo>
                  <a:cubicBezTo>
                    <a:pt x="73321" y="24435"/>
                    <a:pt x="73321" y="48869"/>
                    <a:pt x="73321" y="74119"/>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6" name="Google Shape;386;p17"/>
            <p:cNvSpPr/>
            <p:nvPr/>
          </p:nvSpPr>
          <p:spPr>
            <a:xfrm>
              <a:off x="6085409" y="2651977"/>
              <a:ext cx="73321" cy="74118"/>
            </a:xfrm>
            <a:custGeom>
              <a:rect b="b" l="l" r="r" t="t"/>
              <a:pathLst>
                <a:path extrusionOk="0" h="74118" w="73321">
                  <a:moveTo>
                    <a:pt x="0" y="0"/>
                  </a:moveTo>
                  <a:cubicBezTo>
                    <a:pt x="24440" y="0"/>
                    <a:pt x="48066" y="0"/>
                    <a:pt x="73321" y="0"/>
                  </a:cubicBezTo>
                  <a:cubicBezTo>
                    <a:pt x="73321" y="24435"/>
                    <a:pt x="73321" y="48055"/>
                    <a:pt x="73321" y="74119"/>
                  </a:cubicBezTo>
                  <a:cubicBezTo>
                    <a:pt x="49695" y="74119"/>
                    <a:pt x="25255" y="74119"/>
                    <a:pt x="0" y="74119"/>
                  </a:cubicBezTo>
                  <a:cubicBezTo>
                    <a:pt x="0" y="49684"/>
                    <a:pt x="0" y="26064"/>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7" name="Google Shape;387;p17"/>
            <p:cNvSpPr/>
            <p:nvPr/>
          </p:nvSpPr>
          <p:spPr>
            <a:xfrm>
              <a:off x="6239383" y="2651162"/>
              <a:ext cx="73321" cy="74118"/>
            </a:xfrm>
            <a:custGeom>
              <a:rect b="b" l="l" r="r" t="t"/>
              <a:pathLst>
                <a:path extrusionOk="0" h="74118" w="73321">
                  <a:moveTo>
                    <a:pt x="0" y="0"/>
                  </a:moveTo>
                  <a:cubicBezTo>
                    <a:pt x="24440" y="0"/>
                    <a:pt x="48066" y="0"/>
                    <a:pt x="73321" y="0"/>
                  </a:cubicBezTo>
                  <a:cubicBezTo>
                    <a:pt x="73321" y="25249"/>
                    <a:pt x="73321" y="48869"/>
                    <a:pt x="73321" y="74119"/>
                  </a:cubicBezTo>
                  <a:cubicBezTo>
                    <a:pt x="48881" y="74119"/>
                    <a:pt x="25255" y="74119"/>
                    <a:pt x="0" y="74119"/>
                  </a:cubicBezTo>
                  <a:cubicBezTo>
                    <a:pt x="0" y="51313"/>
                    <a:pt x="0" y="26878"/>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8" name="Google Shape;388;p17"/>
            <p:cNvSpPr/>
            <p:nvPr/>
          </p:nvSpPr>
          <p:spPr>
            <a:xfrm>
              <a:off x="4704529" y="1194041"/>
              <a:ext cx="73321" cy="74118"/>
            </a:xfrm>
            <a:custGeom>
              <a:rect b="b" l="l" r="r" t="t"/>
              <a:pathLst>
                <a:path extrusionOk="0" h="74118" w="73321">
                  <a:moveTo>
                    <a:pt x="0" y="0"/>
                  </a:moveTo>
                  <a:cubicBezTo>
                    <a:pt x="24440" y="0"/>
                    <a:pt x="48066" y="0"/>
                    <a:pt x="73321" y="0"/>
                  </a:cubicBezTo>
                  <a:cubicBezTo>
                    <a:pt x="73321" y="24435"/>
                    <a:pt x="73321" y="48055"/>
                    <a:pt x="73321" y="74118"/>
                  </a:cubicBezTo>
                  <a:cubicBezTo>
                    <a:pt x="48881" y="74118"/>
                    <a:pt x="25255" y="74118"/>
                    <a:pt x="0" y="74118"/>
                  </a:cubicBezTo>
                  <a:cubicBezTo>
                    <a:pt x="0" y="49684"/>
                    <a:pt x="0" y="26064"/>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9" name="Google Shape;389;p17"/>
            <p:cNvSpPr/>
            <p:nvPr/>
          </p:nvSpPr>
          <p:spPr>
            <a:xfrm>
              <a:off x="4857689" y="1194041"/>
              <a:ext cx="74135" cy="73304"/>
            </a:xfrm>
            <a:custGeom>
              <a:rect b="b" l="l" r="r" t="t"/>
              <a:pathLst>
                <a:path extrusionOk="0" h="73304" w="74135">
                  <a:moveTo>
                    <a:pt x="74136" y="0"/>
                  </a:moveTo>
                  <a:cubicBezTo>
                    <a:pt x="74136" y="25249"/>
                    <a:pt x="74136" y="48869"/>
                    <a:pt x="74136" y="73304"/>
                  </a:cubicBezTo>
                  <a:cubicBezTo>
                    <a:pt x="48881" y="73304"/>
                    <a:pt x="25255" y="73304"/>
                    <a:pt x="0" y="73304"/>
                  </a:cubicBezTo>
                  <a:cubicBezTo>
                    <a:pt x="0" y="48869"/>
                    <a:pt x="0" y="25249"/>
                    <a:pt x="0" y="0"/>
                  </a:cubicBezTo>
                  <a:cubicBezTo>
                    <a:pt x="23626" y="0"/>
                    <a:pt x="48066" y="0"/>
                    <a:pt x="74136"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0" name="Google Shape;390;p17"/>
            <p:cNvSpPr/>
            <p:nvPr/>
          </p:nvSpPr>
          <p:spPr>
            <a:xfrm>
              <a:off x="5011663" y="1193226"/>
              <a:ext cx="72506" cy="74118"/>
            </a:xfrm>
            <a:custGeom>
              <a:rect b="b" l="l" r="r" t="t"/>
              <a:pathLst>
                <a:path extrusionOk="0" h="74118" w="72506">
                  <a:moveTo>
                    <a:pt x="0" y="0"/>
                  </a:moveTo>
                  <a:cubicBezTo>
                    <a:pt x="25255" y="0"/>
                    <a:pt x="48066" y="0"/>
                    <a:pt x="72506" y="0"/>
                  </a:cubicBezTo>
                  <a:cubicBezTo>
                    <a:pt x="72506" y="24435"/>
                    <a:pt x="72506" y="48869"/>
                    <a:pt x="72506" y="74119"/>
                  </a:cubicBezTo>
                  <a:cubicBezTo>
                    <a:pt x="48881" y="74119"/>
                    <a:pt x="24440" y="74119"/>
                    <a:pt x="0" y="74119"/>
                  </a:cubicBezTo>
                  <a:cubicBezTo>
                    <a:pt x="0" y="49684"/>
                    <a:pt x="0" y="24435"/>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1" name="Google Shape;391;p17"/>
            <p:cNvSpPr/>
            <p:nvPr/>
          </p:nvSpPr>
          <p:spPr>
            <a:xfrm>
              <a:off x="4780830" y="2458943"/>
              <a:ext cx="265863" cy="266046"/>
            </a:xfrm>
            <a:custGeom>
              <a:rect b="b" l="l" r="r" t="t"/>
              <a:pathLst>
                <a:path extrusionOk="0" h="266046" w="265863">
                  <a:moveTo>
                    <a:pt x="265864" y="193034"/>
                  </a:moveTo>
                  <a:cubicBezTo>
                    <a:pt x="265864" y="218283"/>
                    <a:pt x="265864" y="242718"/>
                    <a:pt x="265864" y="265524"/>
                  </a:cubicBezTo>
                  <a:cubicBezTo>
                    <a:pt x="131442" y="275298"/>
                    <a:pt x="-7053" y="146608"/>
                    <a:pt x="279" y="815"/>
                  </a:cubicBezTo>
                  <a:cubicBezTo>
                    <a:pt x="6796" y="815"/>
                    <a:pt x="14128" y="0"/>
                    <a:pt x="21460" y="0"/>
                  </a:cubicBezTo>
                  <a:cubicBezTo>
                    <a:pt x="38569" y="0"/>
                    <a:pt x="56492" y="0"/>
                    <a:pt x="73600" y="0"/>
                  </a:cubicBezTo>
                  <a:cubicBezTo>
                    <a:pt x="86635" y="123802"/>
                    <a:pt x="164029" y="183260"/>
                    <a:pt x="265864" y="193034"/>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2" name="Google Shape;392;p17"/>
            <p:cNvSpPr/>
            <p:nvPr/>
          </p:nvSpPr>
          <p:spPr>
            <a:xfrm>
              <a:off x="4933454" y="1729975"/>
              <a:ext cx="306318" cy="306248"/>
            </a:xfrm>
            <a:custGeom>
              <a:rect b="b" l="l" r="r" t="t"/>
              <a:pathLst>
                <a:path extrusionOk="0" h="306248" w="306318">
                  <a:moveTo>
                    <a:pt x="153159" y="0"/>
                  </a:moveTo>
                  <a:cubicBezTo>
                    <a:pt x="238701" y="0"/>
                    <a:pt x="306319" y="67603"/>
                    <a:pt x="306319" y="153124"/>
                  </a:cubicBezTo>
                  <a:cubicBezTo>
                    <a:pt x="306319" y="238645"/>
                    <a:pt x="238701" y="306248"/>
                    <a:pt x="153159" y="306248"/>
                  </a:cubicBezTo>
                  <a:cubicBezTo>
                    <a:pt x="67618" y="306248"/>
                    <a:pt x="0" y="238645"/>
                    <a:pt x="0" y="153124"/>
                  </a:cubicBezTo>
                  <a:cubicBezTo>
                    <a:pt x="0" y="67603"/>
                    <a:pt x="67618" y="0"/>
                    <a:pt x="153159" y="0"/>
                  </a:cubicBezTo>
                  <a:close/>
                  <a:moveTo>
                    <a:pt x="229739" y="153939"/>
                  </a:moveTo>
                  <a:cubicBezTo>
                    <a:pt x="230554" y="113214"/>
                    <a:pt x="194708" y="77376"/>
                    <a:pt x="153974" y="76562"/>
                  </a:cubicBezTo>
                  <a:cubicBezTo>
                    <a:pt x="113240" y="75748"/>
                    <a:pt x="77394" y="111585"/>
                    <a:pt x="76580" y="152310"/>
                  </a:cubicBezTo>
                  <a:cubicBezTo>
                    <a:pt x="75765" y="193034"/>
                    <a:pt x="111611" y="228872"/>
                    <a:pt x="152345" y="229686"/>
                  </a:cubicBezTo>
                  <a:cubicBezTo>
                    <a:pt x="193079" y="230501"/>
                    <a:pt x="228924" y="194663"/>
                    <a:pt x="229739" y="153939"/>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3" name="Google Shape;393;p17"/>
            <p:cNvSpPr/>
            <p:nvPr/>
          </p:nvSpPr>
          <p:spPr>
            <a:xfrm>
              <a:off x="4507377" y="2893880"/>
              <a:ext cx="101020" cy="102625"/>
            </a:xfrm>
            <a:custGeom>
              <a:rect b="b" l="l" r="r" t="t"/>
              <a:pathLst>
                <a:path extrusionOk="0" h="102625" w="101020">
                  <a:moveTo>
                    <a:pt x="49695" y="102626"/>
                  </a:moveTo>
                  <a:cubicBezTo>
                    <a:pt x="35031" y="87150"/>
                    <a:pt x="17108" y="70046"/>
                    <a:pt x="0" y="52128"/>
                  </a:cubicBezTo>
                  <a:cubicBezTo>
                    <a:pt x="17108" y="35023"/>
                    <a:pt x="35031" y="17919"/>
                    <a:pt x="52954" y="0"/>
                  </a:cubicBezTo>
                  <a:cubicBezTo>
                    <a:pt x="68433" y="17104"/>
                    <a:pt x="85541" y="35023"/>
                    <a:pt x="101020" y="52128"/>
                  </a:cubicBezTo>
                  <a:cubicBezTo>
                    <a:pt x="86356" y="67603"/>
                    <a:pt x="68433" y="84707"/>
                    <a:pt x="49695" y="10262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4" name="Google Shape;394;p17"/>
            <p:cNvSpPr/>
            <p:nvPr/>
          </p:nvSpPr>
          <p:spPr>
            <a:xfrm>
              <a:off x="4398211" y="3004651"/>
              <a:ext cx="105908" cy="102625"/>
            </a:xfrm>
            <a:custGeom>
              <a:rect b="b" l="l" r="r" t="t"/>
              <a:pathLst>
                <a:path extrusionOk="0" h="102625" w="105908">
                  <a:moveTo>
                    <a:pt x="54583" y="102626"/>
                  </a:moveTo>
                  <a:cubicBezTo>
                    <a:pt x="35846" y="84707"/>
                    <a:pt x="18738" y="67603"/>
                    <a:pt x="0" y="50498"/>
                  </a:cubicBezTo>
                  <a:cubicBezTo>
                    <a:pt x="18738" y="33394"/>
                    <a:pt x="36661" y="17104"/>
                    <a:pt x="56213" y="0"/>
                  </a:cubicBezTo>
                  <a:cubicBezTo>
                    <a:pt x="70877" y="15475"/>
                    <a:pt x="88800" y="33394"/>
                    <a:pt x="105908" y="51313"/>
                  </a:cubicBezTo>
                  <a:cubicBezTo>
                    <a:pt x="88800" y="67603"/>
                    <a:pt x="71692" y="84707"/>
                    <a:pt x="54583" y="10262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5" name="Google Shape;395;p17"/>
            <p:cNvSpPr/>
            <p:nvPr/>
          </p:nvSpPr>
          <p:spPr>
            <a:xfrm>
              <a:off x="4295561" y="3112163"/>
              <a:ext cx="98576" cy="96109"/>
            </a:xfrm>
            <a:custGeom>
              <a:rect b="b" l="l" r="r" t="t"/>
              <a:pathLst>
                <a:path extrusionOk="0" h="96109" w="98576">
                  <a:moveTo>
                    <a:pt x="49695" y="0"/>
                  </a:moveTo>
                  <a:cubicBezTo>
                    <a:pt x="65174" y="16290"/>
                    <a:pt x="81468" y="33394"/>
                    <a:pt x="98576" y="50498"/>
                  </a:cubicBezTo>
                  <a:cubicBezTo>
                    <a:pt x="82282" y="64345"/>
                    <a:pt x="65174" y="79820"/>
                    <a:pt x="46437" y="96110"/>
                  </a:cubicBezTo>
                  <a:cubicBezTo>
                    <a:pt x="34216" y="82263"/>
                    <a:pt x="17108" y="64345"/>
                    <a:pt x="0" y="44797"/>
                  </a:cubicBezTo>
                  <a:cubicBezTo>
                    <a:pt x="13850" y="32580"/>
                    <a:pt x="30958" y="17104"/>
                    <a:pt x="49695"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1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Principios éticos de privacidad</a:t>
            </a:r>
            <a:endParaRPr/>
          </a:p>
        </p:txBody>
      </p:sp>
      <p:sp>
        <p:nvSpPr>
          <p:cNvPr id="401" name="Google Shape;401;p18"/>
          <p:cNvSpPr txBox="1"/>
          <p:nvPr/>
        </p:nvSpPr>
        <p:spPr>
          <a:xfrm>
            <a:off x="838200" y="1817127"/>
            <a:ext cx="10901855"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dk1"/>
              </a:buClr>
              <a:buSzPts val="2400"/>
              <a:buFont typeface="Arial"/>
              <a:buNone/>
            </a:pPr>
            <a:r>
              <a:rPr b="1" i="0" lang="en-US" sz="2400" u="none" cap="none" strike="noStrike">
                <a:solidFill>
                  <a:srgbClr val="092E4B"/>
                </a:solidFill>
                <a:latin typeface="Calibri"/>
                <a:ea typeface="Calibri"/>
                <a:cs typeface="Calibri"/>
                <a:sym typeface="Calibri"/>
              </a:rPr>
              <a:t>Protección de la privacidad</a:t>
            </a:r>
            <a:endParaRPr b="1" i="0" sz="2400" u="none" cap="none" strike="noStrike">
              <a:solidFill>
                <a:srgbClr val="092E4B"/>
              </a:solidFill>
              <a:latin typeface="Calibri"/>
              <a:ea typeface="Calibri"/>
              <a:cs typeface="Calibri"/>
              <a:sym typeface="Calibri"/>
            </a:endParaRPr>
          </a:p>
          <a:p>
            <a:pPr indent="-228600" lvl="0" marL="228600" marR="0" rtl="0" algn="just">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Los cuidadores y voluntarios tienen la obligación de guardar secreto sobre los asuntos privados del alumno.</a:t>
            </a:r>
            <a:endParaRPr/>
          </a:p>
          <a:p>
            <a:pPr indent="-228600" lvl="0" marL="228600" marR="0" rtl="0" algn="just">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Al enseñar distintas destrezas informáticas, el profesor tiene acceso a diversa información sobre la que está obligado a guardar secreto. </a:t>
            </a:r>
            <a:endParaRPr/>
          </a:p>
          <a:p>
            <a:pPr indent="-228600" lvl="0" marL="228600" marR="0" rtl="0" algn="just">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Esto significa que el tutor no puede compartir ninguna información privada del alumno con otras personas, ni utilizar ninguna información privada del alumno en su propio beneficio.</a:t>
            </a:r>
            <a:endParaRPr b="0" i="0" sz="2800" u="none" cap="none" strike="noStrike">
              <a:solidFill>
                <a:srgbClr val="092E4B"/>
              </a:solidFill>
              <a:latin typeface="Calibri"/>
              <a:ea typeface="Calibri"/>
              <a:cs typeface="Calibri"/>
              <a:sym typeface="Calibri"/>
            </a:endParaRPr>
          </a:p>
        </p:txBody>
      </p:sp>
      <p:grpSp>
        <p:nvGrpSpPr>
          <p:cNvPr id="402" name="Google Shape;402;p18"/>
          <p:cNvGrpSpPr/>
          <p:nvPr/>
        </p:nvGrpSpPr>
        <p:grpSpPr>
          <a:xfrm>
            <a:off x="9965285" y="848063"/>
            <a:ext cx="1037060" cy="1328527"/>
            <a:chOff x="9196236" y="4471879"/>
            <a:chExt cx="1037060" cy="1328527"/>
          </a:xfrm>
        </p:grpSpPr>
        <p:sp>
          <p:nvSpPr>
            <p:cNvPr id="403" name="Google Shape;403;p18"/>
            <p:cNvSpPr/>
            <p:nvPr/>
          </p:nvSpPr>
          <p:spPr>
            <a:xfrm>
              <a:off x="9357241" y="4533607"/>
              <a:ext cx="778274" cy="318137"/>
            </a:xfrm>
            <a:custGeom>
              <a:rect b="b" l="l" r="r" t="t"/>
              <a:pathLst>
                <a:path extrusionOk="0" h="318137" w="778274">
                  <a:moveTo>
                    <a:pt x="0" y="153319"/>
                  </a:moveTo>
                  <a:cubicBezTo>
                    <a:pt x="0" y="101574"/>
                    <a:pt x="0" y="51745"/>
                    <a:pt x="0" y="0"/>
                  </a:cubicBezTo>
                  <a:cubicBezTo>
                    <a:pt x="214696" y="0"/>
                    <a:pt x="429393" y="0"/>
                    <a:pt x="646006" y="0"/>
                  </a:cubicBezTo>
                  <a:cubicBezTo>
                    <a:pt x="646006" y="15332"/>
                    <a:pt x="646006" y="30664"/>
                    <a:pt x="646006" y="45996"/>
                  </a:cubicBezTo>
                  <a:cubicBezTo>
                    <a:pt x="646006" y="61328"/>
                    <a:pt x="646006" y="78576"/>
                    <a:pt x="646006" y="93908"/>
                  </a:cubicBezTo>
                  <a:cubicBezTo>
                    <a:pt x="646006" y="120739"/>
                    <a:pt x="657508" y="132238"/>
                    <a:pt x="684345" y="132238"/>
                  </a:cubicBezTo>
                  <a:cubicBezTo>
                    <a:pt x="711182" y="132238"/>
                    <a:pt x="738019" y="132238"/>
                    <a:pt x="764856" y="132238"/>
                  </a:cubicBezTo>
                  <a:cubicBezTo>
                    <a:pt x="768690" y="132238"/>
                    <a:pt x="774441" y="132238"/>
                    <a:pt x="778275" y="132238"/>
                  </a:cubicBezTo>
                  <a:cubicBezTo>
                    <a:pt x="778275" y="195482"/>
                    <a:pt x="778275" y="254893"/>
                    <a:pt x="778275" y="318137"/>
                  </a:cubicBezTo>
                  <a:cubicBezTo>
                    <a:pt x="772524" y="318137"/>
                    <a:pt x="768690" y="318137"/>
                    <a:pt x="762939" y="318137"/>
                  </a:cubicBezTo>
                  <a:cubicBezTo>
                    <a:pt x="603834" y="318137"/>
                    <a:pt x="446645" y="318137"/>
                    <a:pt x="287540" y="318137"/>
                  </a:cubicBezTo>
                  <a:cubicBezTo>
                    <a:pt x="277955" y="318137"/>
                    <a:pt x="272204" y="316221"/>
                    <a:pt x="266454" y="306638"/>
                  </a:cubicBezTo>
                  <a:cubicBezTo>
                    <a:pt x="256869" y="287473"/>
                    <a:pt x="245367" y="268308"/>
                    <a:pt x="231949" y="247227"/>
                  </a:cubicBezTo>
                  <a:cubicBezTo>
                    <a:pt x="239617" y="247227"/>
                    <a:pt x="243450" y="247227"/>
                    <a:pt x="249201" y="247227"/>
                  </a:cubicBezTo>
                  <a:cubicBezTo>
                    <a:pt x="387220" y="247227"/>
                    <a:pt x="523322" y="247227"/>
                    <a:pt x="661342" y="247227"/>
                  </a:cubicBezTo>
                  <a:cubicBezTo>
                    <a:pt x="665176" y="247227"/>
                    <a:pt x="667092" y="247227"/>
                    <a:pt x="670927" y="247227"/>
                  </a:cubicBezTo>
                  <a:cubicBezTo>
                    <a:pt x="688179" y="247227"/>
                    <a:pt x="697764" y="239561"/>
                    <a:pt x="697764" y="226146"/>
                  </a:cubicBezTo>
                  <a:cubicBezTo>
                    <a:pt x="697764" y="212730"/>
                    <a:pt x="688179" y="205064"/>
                    <a:pt x="670927" y="205064"/>
                  </a:cubicBezTo>
                  <a:cubicBezTo>
                    <a:pt x="521406" y="205064"/>
                    <a:pt x="373802" y="205064"/>
                    <a:pt x="224281" y="205064"/>
                  </a:cubicBezTo>
                  <a:cubicBezTo>
                    <a:pt x="212779" y="205064"/>
                    <a:pt x="205112" y="203148"/>
                    <a:pt x="199361" y="191649"/>
                  </a:cubicBezTo>
                  <a:cubicBezTo>
                    <a:pt x="184025" y="166734"/>
                    <a:pt x="161022" y="153319"/>
                    <a:pt x="132268" y="153319"/>
                  </a:cubicBezTo>
                  <a:cubicBezTo>
                    <a:pt x="93930" y="153319"/>
                    <a:pt x="53674" y="153319"/>
                    <a:pt x="15335" y="153319"/>
                  </a:cubicBezTo>
                  <a:cubicBezTo>
                    <a:pt x="11501" y="153319"/>
                    <a:pt x="5751" y="153319"/>
                    <a:pt x="0" y="153319"/>
                  </a:cubicBezTo>
                  <a:close/>
                  <a:moveTo>
                    <a:pt x="256869" y="91991"/>
                  </a:moveTo>
                  <a:cubicBezTo>
                    <a:pt x="214696" y="91991"/>
                    <a:pt x="174441" y="91991"/>
                    <a:pt x="132268" y="91991"/>
                  </a:cubicBezTo>
                  <a:cubicBezTo>
                    <a:pt x="122684" y="91991"/>
                    <a:pt x="111182" y="91991"/>
                    <a:pt x="101597" y="91991"/>
                  </a:cubicBezTo>
                  <a:cubicBezTo>
                    <a:pt x="88179" y="91991"/>
                    <a:pt x="78594" y="101574"/>
                    <a:pt x="78594" y="113073"/>
                  </a:cubicBezTo>
                  <a:cubicBezTo>
                    <a:pt x="78594" y="126488"/>
                    <a:pt x="88179" y="134154"/>
                    <a:pt x="101597" y="134154"/>
                  </a:cubicBezTo>
                  <a:cubicBezTo>
                    <a:pt x="105431" y="134154"/>
                    <a:pt x="107348" y="134154"/>
                    <a:pt x="111182" y="134154"/>
                  </a:cubicBezTo>
                  <a:cubicBezTo>
                    <a:pt x="199361" y="134154"/>
                    <a:pt x="289457" y="134154"/>
                    <a:pt x="377636" y="134154"/>
                  </a:cubicBezTo>
                  <a:cubicBezTo>
                    <a:pt x="391054" y="134154"/>
                    <a:pt x="404473" y="134154"/>
                    <a:pt x="417891" y="134154"/>
                  </a:cubicBezTo>
                  <a:cubicBezTo>
                    <a:pt x="429393" y="134154"/>
                    <a:pt x="438978" y="124572"/>
                    <a:pt x="437060" y="113073"/>
                  </a:cubicBezTo>
                  <a:cubicBezTo>
                    <a:pt x="437060" y="101574"/>
                    <a:pt x="429393" y="93908"/>
                    <a:pt x="417891" y="91991"/>
                  </a:cubicBezTo>
                  <a:cubicBezTo>
                    <a:pt x="414057" y="91991"/>
                    <a:pt x="410224" y="91991"/>
                    <a:pt x="406390" y="91991"/>
                  </a:cubicBezTo>
                  <a:cubicBezTo>
                    <a:pt x="356549" y="91991"/>
                    <a:pt x="306709" y="91991"/>
                    <a:pt x="256869" y="91991"/>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4" name="Google Shape;404;p18"/>
            <p:cNvSpPr/>
            <p:nvPr/>
          </p:nvSpPr>
          <p:spPr>
            <a:xfrm>
              <a:off x="10016683" y="4550856"/>
              <a:ext cx="53673" cy="53661"/>
            </a:xfrm>
            <a:custGeom>
              <a:rect b="b" l="l" r="r" t="t"/>
              <a:pathLst>
                <a:path extrusionOk="0" h="53661" w="53673">
                  <a:moveTo>
                    <a:pt x="0" y="0"/>
                  </a:moveTo>
                  <a:cubicBezTo>
                    <a:pt x="17252" y="17248"/>
                    <a:pt x="36422" y="36413"/>
                    <a:pt x="53674" y="53662"/>
                  </a:cubicBezTo>
                  <a:cubicBezTo>
                    <a:pt x="36422" y="53662"/>
                    <a:pt x="19169" y="53662"/>
                    <a:pt x="0" y="53662"/>
                  </a:cubicBezTo>
                  <a:cubicBezTo>
                    <a:pt x="0" y="34497"/>
                    <a:pt x="0" y="15332"/>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5" name="Google Shape;405;p18"/>
            <p:cNvSpPr/>
            <p:nvPr/>
          </p:nvSpPr>
          <p:spPr>
            <a:xfrm>
              <a:off x="9196236" y="4471879"/>
              <a:ext cx="1037060" cy="1041054"/>
            </a:xfrm>
            <a:custGeom>
              <a:rect b="b" l="l" r="r" t="t"/>
              <a:pathLst>
                <a:path extrusionOk="0" h="1041054" w="1037060">
                  <a:moveTo>
                    <a:pt x="1037061" y="441193"/>
                  </a:moveTo>
                  <a:cubicBezTo>
                    <a:pt x="1037061" y="402863"/>
                    <a:pt x="1010224" y="372199"/>
                    <a:pt x="973802" y="364533"/>
                  </a:cubicBezTo>
                  <a:cubicBezTo>
                    <a:pt x="968051" y="362617"/>
                    <a:pt x="960383" y="362617"/>
                    <a:pt x="952716" y="360700"/>
                  </a:cubicBezTo>
                  <a:lnTo>
                    <a:pt x="952716" y="345369"/>
                  </a:lnTo>
                  <a:cubicBezTo>
                    <a:pt x="952716" y="285957"/>
                    <a:pt x="952716" y="228463"/>
                    <a:pt x="952716" y="169052"/>
                  </a:cubicBezTo>
                  <a:cubicBezTo>
                    <a:pt x="952716" y="151803"/>
                    <a:pt x="946965" y="140304"/>
                    <a:pt x="935463" y="128805"/>
                  </a:cubicBezTo>
                  <a:cubicBezTo>
                    <a:pt x="906709" y="100058"/>
                    <a:pt x="879872" y="73227"/>
                    <a:pt x="851118" y="44480"/>
                  </a:cubicBezTo>
                  <a:cubicBezTo>
                    <a:pt x="797444" y="-7265"/>
                    <a:pt x="816613" y="400"/>
                    <a:pt x="741853" y="400"/>
                  </a:cubicBezTo>
                  <a:cubicBezTo>
                    <a:pt x="538658" y="400"/>
                    <a:pt x="335463" y="400"/>
                    <a:pt x="132268" y="400"/>
                  </a:cubicBezTo>
                  <a:cubicBezTo>
                    <a:pt x="101598" y="400"/>
                    <a:pt x="84345" y="17649"/>
                    <a:pt x="84345" y="48313"/>
                  </a:cubicBezTo>
                  <a:cubicBezTo>
                    <a:pt x="84345" y="92392"/>
                    <a:pt x="84345" y="136471"/>
                    <a:pt x="84345" y="180550"/>
                  </a:cubicBezTo>
                  <a:lnTo>
                    <a:pt x="84345" y="195882"/>
                  </a:lnTo>
                  <a:cubicBezTo>
                    <a:pt x="76677" y="197799"/>
                    <a:pt x="69009" y="197799"/>
                    <a:pt x="61342" y="199715"/>
                  </a:cubicBezTo>
                  <a:cubicBezTo>
                    <a:pt x="23003" y="209298"/>
                    <a:pt x="0" y="241878"/>
                    <a:pt x="0" y="284041"/>
                  </a:cubicBezTo>
                  <a:cubicBezTo>
                    <a:pt x="0" y="506354"/>
                    <a:pt x="0" y="726750"/>
                    <a:pt x="0" y="949063"/>
                  </a:cubicBezTo>
                  <a:cubicBezTo>
                    <a:pt x="0" y="1008474"/>
                    <a:pt x="32588" y="1041054"/>
                    <a:pt x="92013" y="1041054"/>
                  </a:cubicBezTo>
                  <a:cubicBezTo>
                    <a:pt x="161022" y="1041054"/>
                    <a:pt x="230032" y="1041054"/>
                    <a:pt x="299041" y="1041054"/>
                  </a:cubicBezTo>
                  <a:lnTo>
                    <a:pt x="299041" y="996975"/>
                  </a:lnTo>
                  <a:cubicBezTo>
                    <a:pt x="230032" y="996975"/>
                    <a:pt x="161022" y="996975"/>
                    <a:pt x="92013" y="996975"/>
                  </a:cubicBezTo>
                  <a:cubicBezTo>
                    <a:pt x="57508" y="996975"/>
                    <a:pt x="44090" y="983559"/>
                    <a:pt x="44090" y="949063"/>
                  </a:cubicBezTo>
                  <a:cubicBezTo>
                    <a:pt x="44090" y="774662"/>
                    <a:pt x="44090" y="598345"/>
                    <a:pt x="44090" y="423945"/>
                  </a:cubicBezTo>
                  <a:lnTo>
                    <a:pt x="44090" y="408613"/>
                  </a:lnTo>
                  <a:lnTo>
                    <a:pt x="63259" y="408613"/>
                  </a:lnTo>
                  <a:cubicBezTo>
                    <a:pt x="354633" y="408613"/>
                    <a:pt x="647923" y="408613"/>
                    <a:pt x="939297" y="408613"/>
                  </a:cubicBezTo>
                  <a:cubicBezTo>
                    <a:pt x="945048" y="408613"/>
                    <a:pt x="952716" y="408613"/>
                    <a:pt x="958467" y="408613"/>
                  </a:cubicBezTo>
                  <a:cubicBezTo>
                    <a:pt x="973802" y="410529"/>
                    <a:pt x="985303" y="420112"/>
                    <a:pt x="989137" y="435443"/>
                  </a:cubicBezTo>
                  <a:cubicBezTo>
                    <a:pt x="991054" y="443110"/>
                    <a:pt x="991054" y="448859"/>
                    <a:pt x="991054" y="456525"/>
                  </a:cubicBezTo>
                  <a:cubicBezTo>
                    <a:pt x="991054" y="584930"/>
                    <a:pt x="991054" y="713334"/>
                    <a:pt x="991054" y="841739"/>
                  </a:cubicBezTo>
                  <a:cubicBezTo>
                    <a:pt x="991054" y="857071"/>
                    <a:pt x="998722" y="866653"/>
                    <a:pt x="1012141" y="866653"/>
                  </a:cubicBezTo>
                  <a:cubicBezTo>
                    <a:pt x="1025559" y="866653"/>
                    <a:pt x="1033227" y="857071"/>
                    <a:pt x="1033227" y="841739"/>
                  </a:cubicBezTo>
                  <a:cubicBezTo>
                    <a:pt x="1037061" y="707585"/>
                    <a:pt x="1037061" y="575347"/>
                    <a:pt x="1037061" y="441193"/>
                  </a:cubicBezTo>
                  <a:close/>
                  <a:moveTo>
                    <a:pt x="820447" y="78977"/>
                  </a:moveTo>
                  <a:cubicBezTo>
                    <a:pt x="837700" y="96225"/>
                    <a:pt x="856869" y="115390"/>
                    <a:pt x="874121" y="132638"/>
                  </a:cubicBezTo>
                  <a:lnTo>
                    <a:pt x="820447" y="132638"/>
                  </a:lnTo>
                  <a:lnTo>
                    <a:pt x="820447" y="78977"/>
                  </a:lnTo>
                  <a:close/>
                  <a:moveTo>
                    <a:pt x="46006" y="360700"/>
                  </a:moveTo>
                  <a:cubicBezTo>
                    <a:pt x="46006" y="330037"/>
                    <a:pt x="46006" y="301289"/>
                    <a:pt x="46006" y="272542"/>
                  </a:cubicBezTo>
                  <a:cubicBezTo>
                    <a:pt x="46006" y="253377"/>
                    <a:pt x="61342" y="239962"/>
                    <a:pt x="80511" y="239962"/>
                  </a:cubicBezTo>
                  <a:cubicBezTo>
                    <a:pt x="139936" y="239962"/>
                    <a:pt x="201278" y="238045"/>
                    <a:pt x="260703" y="239962"/>
                  </a:cubicBezTo>
                  <a:lnTo>
                    <a:pt x="354633" y="360700"/>
                  </a:lnTo>
                  <a:lnTo>
                    <a:pt x="46006" y="360700"/>
                  </a:lnTo>
                  <a:close/>
                  <a:moveTo>
                    <a:pt x="908626" y="362617"/>
                  </a:moveTo>
                  <a:cubicBezTo>
                    <a:pt x="902875" y="362617"/>
                    <a:pt x="899041" y="362617"/>
                    <a:pt x="893291" y="362617"/>
                  </a:cubicBezTo>
                  <a:cubicBezTo>
                    <a:pt x="734185" y="362617"/>
                    <a:pt x="576997" y="362617"/>
                    <a:pt x="417891" y="362617"/>
                  </a:cubicBezTo>
                  <a:cubicBezTo>
                    <a:pt x="408307" y="362617"/>
                    <a:pt x="402556" y="360700"/>
                    <a:pt x="396805" y="351118"/>
                  </a:cubicBezTo>
                  <a:cubicBezTo>
                    <a:pt x="387220" y="331953"/>
                    <a:pt x="375719" y="312788"/>
                    <a:pt x="362300" y="291707"/>
                  </a:cubicBezTo>
                  <a:lnTo>
                    <a:pt x="791693" y="291707"/>
                  </a:lnTo>
                  <a:cubicBezTo>
                    <a:pt x="795527" y="291707"/>
                    <a:pt x="797444" y="291707"/>
                    <a:pt x="801278" y="291707"/>
                  </a:cubicBezTo>
                  <a:cubicBezTo>
                    <a:pt x="818530" y="291707"/>
                    <a:pt x="828115" y="284041"/>
                    <a:pt x="828115" y="270626"/>
                  </a:cubicBezTo>
                  <a:cubicBezTo>
                    <a:pt x="828115" y="257210"/>
                    <a:pt x="818530" y="249544"/>
                    <a:pt x="801278" y="249544"/>
                  </a:cubicBezTo>
                  <a:cubicBezTo>
                    <a:pt x="651757" y="249544"/>
                    <a:pt x="504153" y="249544"/>
                    <a:pt x="354633" y="249544"/>
                  </a:cubicBezTo>
                  <a:cubicBezTo>
                    <a:pt x="343131" y="249544"/>
                    <a:pt x="335463" y="247628"/>
                    <a:pt x="329712" y="236129"/>
                  </a:cubicBezTo>
                  <a:cubicBezTo>
                    <a:pt x="314377" y="211214"/>
                    <a:pt x="291374" y="197799"/>
                    <a:pt x="262620" y="197799"/>
                  </a:cubicBezTo>
                  <a:cubicBezTo>
                    <a:pt x="224281" y="197799"/>
                    <a:pt x="184025" y="197799"/>
                    <a:pt x="145687" y="197799"/>
                  </a:cubicBezTo>
                  <a:cubicBezTo>
                    <a:pt x="139936" y="197799"/>
                    <a:pt x="134185" y="197799"/>
                    <a:pt x="128434" y="197799"/>
                  </a:cubicBezTo>
                  <a:lnTo>
                    <a:pt x="128434" y="44480"/>
                  </a:lnTo>
                  <a:lnTo>
                    <a:pt x="774441" y="44480"/>
                  </a:lnTo>
                  <a:lnTo>
                    <a:pt x="774441" y="90476"/>
                  </a:lnTo>
                  <a:cubicBezTo>
                    <a:pt x="774441" y="105807"/>
                    <a:pt x="774441" y="123056"/>
                    <a:pt x="774441" y="138388"/>
                  </a:cubicBezTo>
                  <a:cubicBezTo>
                    <a:pt x="774441" y="165219"/>
                    <a:pt x="785943" y="176718"/>
                    <a:pt x="812779" y="176718"/>
                  </a:cubicBezTo>
                  <a:cubicBezTo>
                    <a:pt x="839617" y="176718"/>
                    <a:pt x="866454" y="176718"/>
                    <a:pt x="893291" y="176718"/>
                  </a:cubicBezTo>
                  <a:lnTo>
                    <a:pt x="906709" y="176718"/>
                  </a:lnTo>
                  <a:lnTo>
                    <a:pt x="906709" y="362617"/>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6" name="Google Shape;406;p18"/>
            <p:cNvSpPr/>
            <p:nvPr/>
          </p:nvSpPr>
          <p:spPr>
            <a:xfrm>
              <a:off x="9403021" y="4606434"/>
              <a:ext cx="358709" cy="42162"/>
            </a:xfrm>
            <a:custGeom>
              <a:rect b="b" l="l" r="r" t="t"/>
              <a:pathLst>
                <a:path extrusionOk="0" h="42162" w="358709">
                  <a:moveTo>
                    <a:pt x="180435" y="0"/>
                  </a:moveTo>
                  <a:cubicBezTo>
                    <a:pt x="230275" y="0"/>
                    <a:pt x="278198" y="0"/>
                    <a:pt x="328038" y="0"/>
                  </a:cubicBezTo>
                  <a:cubicBezTo>
                    <a:pt x="331872" y="0"/>
                    <a:pt x="335706" y="0"/>
                    <a:pt x="339540" y="0"/>
                  </a:cubicBezTo>
                  <a:cubicBezTo>
                    <a:pt x="351042" y="1917"/>
                    <a:pt x="358709" y="9582"/>
                    <a:pt x="358709" y="21081"/>
                  </a:cubicBezTo>
                  <a:cubicBezTo>
                    <a:pt x="358709" y="32580"/>
                    <a:pt x="351042" y="42163"/>
                    <a:pt x="339540" y="42163"/>
                  </a:cubicBezTo>
                  <a:cubicBezTo>
                    <a:pt x="326122" y="42163"/>
                    <a:pt x="312703" y="42163"/>
                    <a:pt x="299284" y="42163"/>
                  </a:cubicBezTo>
                  <a:cubicBezTo>
                    <a:pt x="211106" y="42163"/>
                    <a:pt x="121010" y="42163"/>
                    <a:pt x="32831" y="42163"/>
                  </a:cubicBezTo>
                  <a:cubicBezTo>
                    <a:pt x="28997" y="42163"/>
                    <a:pt x="27080" y="42163"/>
                    <a:pt x="23246" y="42163"/>
                  </a:cubicBezTo>
                  <a:cubicBezTo>
                    <a:pt x="7911" y="42163"/>
                    <a:pt x="-1674" y="32580"/>
                    <a:pt x="243" y="21081"/>
                  </a:cubicBezTo>
                  <a:cubicBezTo>
                    <a:pt x="243" y="7666"/>
                    <a:pt x="9828" y="0"/>
                    <a:pt x="23246" y="0"/>
                  </a:cubicBezTo>
                  <a:cubicBezTo>
                    <a:pt x="32831" y="0"/>
                    <a:pt x="44332" y="0"/>
                    <a:pt x="53917" y="0"/>
                  </a:cubicBezTo>
                  <a:cubicBezTo>
                    <a:pt x="98006" y="0"/>
                    <a:pt x="138262" y="0"/>
                    <a:pt x="180435"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07" name="Google Shape;407;p18"/>
            <p:cNvGrpSpPr/>
            <p:nvPr/>
          </p:nvGrpSpPr>
          <p:grpSpPr>
            <a:xfrm>
              <a:off x="9585373" y="4970730"/>
              <a:ext cx="580990" cy="829676"/>
              <a:chOff x="3041749" y="5243035"/>
              <a:chExt cx="580990" cy="829676"/>
            </a:xfrm>
          </p:grpSpPr>
          <p:sp>
            <p:nvSpPr>
              <p:cNvPr id="408" name="Google Shape;408;p18"/>
              <p:cNvSpPr/>
              <p:nvPr/>
            </p:nvSpPr>
            <p:spPr>
              <a:xfrm>
                <a:off x="3105008" y="5618504"/>
                <a:ext cx="498402" cy="412045"/>
              </a:xfrm>
              <a:custGeom>
                <a:rect b="b" l="l" r="r" t="t"/>
                <a:pathLst>
                  <a:path extrusionOk="0" h="412045" w="498402">
                    <a:moveTo>
                      <a:pt x="3834" y="327719"/>
                    </a:moveTo>
                    <a:cubicBezTo>
                      <a:pt x="23003" y="327719"/>
                      <a:pt x="40256" y="327719"/>
                      <a:pt x="57508" y="327719"/>
                    </a:cubicBezTo>
                    <a:cubicBezTo>
                      <a:pt x="72844" y="327719"/>
                      <a:pt x="82428" y="320054"/>
                      <a:pt x="82428" y="306638"/>
                    </a:cubicBezTo>
                    <a:cubicBezTo>
                      <a:pt x="82428" y="293223"/>
                      <a:pt x="72844" y="287473"/>
                      <a:pt x="57508" y="287473"/>
                    </a:cubicBezTo>
                    <a:cubicBezTo>
                      <a:pt x="38339" y="287473"/>
                      <a:pt x="21086" y="287473"/>
                      <a:pt x="0" y="287473"/>
                    </a:cubicBezTo>
                    <a:cubicBezTo>
                      <a:pt x="0" y="274058"/>
                      <a:pt x="0" y="260642"/>
                      <a:pt x="0" y="245311"/>
                    </a:cubicBezTo>
                    <a:cubicBezTo>
                      <a:pt x="17253" y="245311"/>
                      <a:pt x="32588" y="245311"/>
                      <a:pt x="49840" y="245311"/>
                    </a:cubicBezTo>
                    <a:cubicBezTo>
                      <a:pt x="55591" y="245311"/>
                      <a:pt x="59425" y="245311"/>
                      <a:pt x="65176" y="245311"/>
                    </a:cubicBezTo>
                    <a:cubicBezTo>
                      <a:pt x="76677" y="243394"/>
                      <a:pt x="82428" y="235728"/>
                      <a:pt x="82428" y="224229"/>
                    </a:cubicBezTo>
                    <a:cubicBezTo>
                      <a:pt x="82428" y="212730"/>
                      <a:pt x="74761" y="205064"/>
                      <a:pt x="63259" y="205064"/>
                    </a:cubicBezTo>
                    <a:cubicBezTo>
                      <a:pt x="47923" y="205064"/>
                      <a:pt x="30671" y="205064"/>
                      <a:pt x="15336" y="205064"/>
                    </a:cubicBezTo>
                    <a:cubicBezTo>
                      <a:pt x="11502" y="205064"/>
                      <a:pt x="5751" y="205064"/>
                      <a:pt x="1917" y="205064"/>
                    </a:cubicBezTo>
                    <a:cubicBezTo>
                      <a:pt x="1917" y="191649"/>
                      <a:pt x="1917" y="178234"/>
                      <a:pt x="1917" y="162902"/>
                    </a:cubicBezTo>
                    <a:cubicBezTo>
                      <a:pt x="15336" y="162902"/>
                      <a:pt x="30671" y="162902"/>
                      <a:pt x="44090" y="162902"/>
                    </a:cubicBezTo>
                    <a:cubicBezTo>
                      <a:pt x="51757" y="162902"/>
                      <a:pt x="59425" y="162902"/>
                      <a:pt x="65176" y="162902"/>
                    </a:cubicBezTo>
                    <a:cubicBezTo>
                      <a:pt x="76677" y="160985"/>
                      <a:pt x="84345" y="153319"/>
                      <a:pt x="84345" y="141820"/>
                    </a:cubicBezTo>
                    <a:cubicBezTo>
                      <a:pt x="84345" y="130321"/>
                      <a:pt x="76677" y="122655"/>
                      <a:pt x="65176" y="122655"/>
                    </a:cubicBezTo>
                    <a:cubicBezTo>
                      <a:pt x="47923" y="122655"/>
                      <a:pt x="32588" y="122655"/>
                      <a:pt x="15336" y="122655"/>
                    </a:cubicBezTo>
                    <a:cubicBezTo>
                      <a:pt x="11502" y="122655"/>
                      <a:pt x="5751" y="122655"/>
                      <a:pt x="1917" y="122655"/>
                    </a:cubicBezTo>
                    <a:cubicBezTo>
                      <a:pt x="1917" y="109240"/>
                      <a:pt x="1917" y="95824"/>
                      <a:pt x="1917" y="80492"/>
                    </a:cubicBezTo>
                    <a:cubicBezTo>
                      <a:pt x="17253" y="80492"/>
                      <a:pt x="32588" y="80492"/>
                      <a:pt x="47923" y="80492"/>
                    </a:cubicBezTo>
                    <a:cubicBezTo>
                      <a:pt x="53674" y="80492"/>
                      <a:pt x="59425" y="80492"/>
                      <a:pt x="63259" y="80492"/>
                    </a:cubicBezTo>
                    <a:cubicBezTo>
                      <a:pt x="74761" y="80492"/>
                      <a:pt x="82428" y="72827"/>
                      <a:pt x="84345" y="61328"/>
                    </a:cubicBezTo>
                    <a:cubicBezTo>
                      <a:pt x="84345" y="49829"/>
                      <a:pt x="76677" y="40246"/>
                      <a:pt x="65176" y="40246"/>
                    </a:cubicBezTo>
                    <a:cubicBezTo>
                      <a:pt x="51757" y="40246"/>
                      <a:pt x="38339" y="40246"/>
                      <a:pt x="24920" y="40246"/>
                    </a:cubicBezTo>
                    <a:cubicBezTo>
                      <a:pt x="17253" y="40246"/>
                      <a:pt x="9585" y="40246"/>
                      <a:pt x="1917" y="40246"/>
                    </a:cubicBezTo>
                    <a:cubicBezTo>
                      <a:pt x="1917" y="26831"/>
                      <a:pt x="1917" y="13415"/>
                      <a:pt x="1917" y="0"/>
                    </a:cubicBezTo>
                    <a:cubicBezTo>
                      <a:pt x="166773" y="0"/>
                      <a:pt x="333547" y="0"/>
                      <a:pt x="498403" y="0"/>
                    </a:cubicBezTo>
                    <a:cubicBezTo>
                      <a:pt x="498403" y="13415"/>
                      <a:pt x="498403" y="26831"/>
                      <a:pt x="498403" y="40246"/>
                    </a:cubicBezTo>
                    <a:cubicBezTo>
                      <a:pt x="479233" y="40246"/>
                      <a:pt x="461981" y="40246"/>
                      <a:pt x="442812" y="40246"/>
                    </a:cubicBezTo>
                    <a:cubicBezTo>
                      <a:pt x="437061" y="40246"/>
                      <a:pt x="431310" y="40246"/>
                      <a:pt x="427476" y="42163"/>
                    </a:cubicBezTo>
                    <a:cubicBezTo>
                      <a:pt x="417891" y="45996"/>
                      <a:pt x="414058" y="53662"/>
                      <a:pt x="415975" y="63244"/>
                    </a:cubicBezTo>
                    <a:cubicBezTo>
                      <a:pt x="417891" y="72827"/>
                      <a:pt x="423642" y="78576"/>
                      <a:pt x="433227" y="80492"/>
                    </a:cubicBezTo>
                    <a:cubicBezTo>
                      <a:pt x="448562" y="80492"/>
                      <a:pt x="465815" y="80492"/>
                      <a:pt x="481150" y="80492"/>
                    </a:cubicBezTo>
                    <a:cubicBezTo>
                      <a:pt x="484984" y="80492"/>
                      <a:pt x="490735" y="80492"/>
                      <a:pt x="496486" y="80492"/>
                    </a:cubicBezTo>
                    <a:cubicBezTo>
                      <a:pt x="496486" y="93908"/>
                      <a:pt x="496486" y="107323"/>
                      <a:pt x="496486" y="122655"/>
                    </a:cubicBezTo>
                    <a:cubicBezTo>
                      <a:pt x="483067" y="122655"/>
                      <a:pt x="469649" y="122655"/>
                      <a:pt x="456230" y="122655"/>
                    </a:cubicBezTo>
                    <a:cubicBezTo>
                      <a:pt x="450479" y="122655"/>
                      <a:pt x="442812" y="122655"/>
                      <a:pt x="437061" y="122655"/>
                    </a:cubicBezTo>
                    <a:cubicBezTo>
                      <a:pt x="421725" y="122655"/>
                      <a:pt x="414058" y="130321"/>
                      <a:pt x="414058" y="143737"/>
                    </a:cubicBezTo>
                    <a:cubicBezTo>
                      <a:pt x="414058" y="155235"/>
                      <a:pt x="423642" y="164818"/>
                      <a:pt x="437061" y="164818"/>
                    </a:cubicBezTo>
                    <a:cubicBezTo>
                      <a:pt x="452396" y="164818"/>
                      <a:pt x="467732" y="164818"/>
                      <a:pt x="481150" y="164818"/>
                    </a:cubicBezTo>
                    <a:cubicBezTo>
                      <a:pt x="484984" y="164818"/>
                      <a:pt x="490735" y="164818"/>
                      <a:pt x="494569" y="164818"/>
                    </a:cubicBezTo>
                    <a:cubicBezTo>
                      <a:pt x="494569" y="178234"/>
                      <a:pt x="494569" y="191649"/>
                      <a:pt x="494569" y="206981"/>
                    </a:cubicBezTo>
                    <a:cubicBezTo>
                      <a:pt x="475399" y="206981"/>
                      <a:pt x="454313" y="206981"/>
                      <a:pt x="435144" y="206981"/>
                    </a:cubicBezTo>
                    <a:cubicBezTo>
                      <a:pt x="421725" y="206981"/>
                      <a:pt x="412141" y="214647"/>
                      <a:pt x="412141" y="226146"/>
                    </a:cubicBezTo>
                    <a:cubicBezTo>
                      <a:pt x="412141" y="239561"/>
                      <a:pt x="419809" y="247227"/>
                      <a:pt x="437061" y="247227"/>
                    </a:cubicBezTo>
                    <a:cubicBezTo>
                      <a:pt x="456230" y="247227"/>
                      <a:pt x="475399" y="247227"/>
                      <a:pt x="494569" y="247227"/>
                    </a:cubicBezTo>
                    <a:cubicBezTo>
                      <a:pt x="494569" y="260642"/>
                      <a:pt x="494569" y="274058"/>
                      <a:pt x="494569" y="289390"/>
                    </a:cubicBezTo>
                    <a:cubicBezTo>
                      <a:pt x="473483" y="289390"/>
                      <a:pt x="454313" y="289390"/>
                      <a:pt x="433227" y="289390"/>
                    </a:cubicBezTo>
                    <a:cubicBezTo>
                      <a:pt x="417891" y="289390"/>
                      <a:pt x="408307" y="302805"/>
                      <a:pt x="412141" y="316221"/>
                    </a:cubicBezTo>
                    <a:cubicBezTo>
                      <a:pt x="415975" y="325803"/>
                      <a:pt x="423642" y="329636"/>
                      <a:pt x="435144" y="329636"/>
                    </a:cubicBezTo>
                    <a:cubicBezTo>
                      <a:pt x="452396" y="329636"/>
                      <a:pt x="471566" y="329636"/>
                      <a:pt x="490735" y="329636"/>
                    </a:cubicBezTo>
                    <a:cubicBezTo>
                      <a:pt x="481150" y="366049"/>
                      <a:pt x="460064" y="392880"/>
                      <a:pt x="425559" y="404379"/>
                    </a:cubicBezTo>
                    <a:cubicBezTo>
                      <a:pt x="414058" y="408212"/>
                      <a:pt x="398722" y="412045"/>
                      <a:pt x="387221" y="412045"/>
                    </a:cubicBezTo>
                    <a:cubicBezTo>
                      <a:pt x="291374" y="412045"/>
                      <a:pt x="195527" y="412045"/>
                      <a:pt x="99681" y="412045"/>
                    </a:cubicBezTo>
                    <a:cubicBezTo>
                      <a:pt x="55591" y="410129"/>
                      <a:pt x="11502" y="375632"/>
                      <a:pt x="3834" y="327719"/>
                    </a:cubicBezTo>
                    <a:close/>
                    <a:moveTo>
                      <a:pt x="230032" y="245311"/>
                    </a:moveTo>
                    <a:cubicBezTo>
                      <a:pt x="230032" y="251060"/>
                      <a:pt x="230032" y="258726"/>
                      <a:pt x="230032" y="264476"/>
                    </a:cubicBezTo>
                    <a:cubicBezTo>
                      <a:pt x="230032" y="277891"/>
                      <a:pt x="239617" y="285557"/>
                      <a:pt x="251118" y="285557"/>
                    </a:cubicBezTo>
                    <a:cubicBezTo>
                      <a:pt x="262620" y="285557"/>
                      <a:pt x="272205" y="275974"/>
                      <a:pt x="272205" y="264476"/>
                    </a:cubicBezTo>
                    <a:cubicBezTo>
                      <a:pt x="272205" y="254893"/>
                      <a:pt x="272205" y="243394"/>
                      <a:pt x="272205" y="233812"/>
                    </a:cubicBezTo>
                    <a:cubicBezTo>
                      <a:pt x="272205" y="224229"/>
                      <a:pt x="274121" y="220396"/>
                      <a:pt x="281789" y="216563"/>
                    </a:cubicBezTo>
                    <a:cubicBezTo>
                      <a:pt x="306709" y="203148"/>
                      <a:pt x="318211" y="174400"/>
                      <a:pt x="310543" y="147570"/>
                    </a:cubicBezTo>
                    <a:cubicBezTo>
                      <a:pt x="302875" y="120739"/>
                      <a:pt x="279872" y="101574"/>
                      <a:pt x="253035" y="99657"/>
                    </a:cubicBezTo>
                    <a:cubicBezTo>
                      <a:pt x="224281" y="99657"/>
                      <a:pt x="199361" y="114989"/>
                      <a:pt x="191693" y="141820"/>
                    </a:cubicBezTo>
                    <a:cubicBezTo>
                      <a:pt x="182109" y="168651"/>
                      <a:pt x="191693" y="199315"/>
                      <a:pt x="216613" y="212730"/>
                    </a:cubicBezTo>
                    <a:cubicBezTo>
                      <a:pt x="228115" y="220396"/>
                      <a:pt x="231949" y="228062"/>
                      <a:pt x="230032" y="239561"/>
                    </a:cubicBezTo>
                    <a:cubicBezTo>
                      <a:pt x="230032" y="241477"/>
                      <a:pt x="230032" y="243394"/>
                      <a:pt x="230032" y="245311"/>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09" name="Google Shape;409;p18"/>
              <p:cNvGrpSpPr/>
              <p:nvPr/>
            </p:nvGrpSpPr>
            <p:grpSpPr>
              <a:xfrm>
                <a:off x="3041749" y="5243035"/>
                <a:ext cx="580990" cy="829676"/>
                <a:chOff x="3041749" y="5243035"/>
                <a:chExt cx="580990" cy="829676"/>
              </a:xfrm>
            </p:grpSpPr>
            <p:sp>
              <p:nvSpPr>
                <p:cNvPr id="410" name="Google Shape;410;p18"/>
                <p:cNvSpPr/>
                <p:nvPr/>
              </p:nvSpPr>
              <p:spPr>
                <a:xfrm>
                  <a:off x="3041749" y="5243035"/>
                  <a:ext cx="580990" cy="829676"/>
                </a:xfrm>
                <a:custGeom>
                  <a:rect b="b" l="l" r="r" t="t"/>
                  <a:pathLst>
                    <a:path extrusionOk="0" h="829676" w="580990">
                      <a:moveTo>
                        <a:pt x="536741" y="329473"/>
                      </a:moveTo>
                      <a:cubicBezTo>
                        <a:pt x="530990" y="329473"/>
                        <a:pt x="527157" y="329473"/>
                        <a:pt x="519489" y="329473"/>
                      </a:cubicBezTo>
                      <a:lnTo>
                        <a:pt x="519489" y="316057"/>
                      </a:lnTo>
                      <a:cubicBezTo>
                        <a:pt x="519489" y="287310"/>
                        <a:pt x="519489" y="258563"/>
                        <a:pt x="519489" y="229815"/>
                      </a:cubicBezTo>
                      <a:cubicBezTo>
                        <a:pt x="519489" y="172321"/>
                        <a:pt x="500319" y="120575"/>
                        <a:pt x="463898" y="76496"/>
                      </a:cubicBezTo>
                      <a:cubicBezTo>
                        <a:pt x="463898" y="76496"/>
                        <a:pt x="463898" y="76496"/>
                        <a:pt x="463898" y="76496"/>
                      </a:cubicBezTo>
                      <a:cubicBezTo>
                        <a:pt x="456230" y="72663"/>
                        <a:pt x="433227" y="40083"/>
                        <a:pt x="398722" y="26668"/>
                      </a:cubicBezTo>
                      <a:cubicBezTo>
                        <a:pt x="262620" y="-44243"/>
                        <a:pt x="97763" y="32417"/>
                        <a:pt x="67093" y="183820"/>
                      </a:cubicBezTo>
                      <a:cubicBezTo>
                        <a:pt x="63259" y="206817"/>
                        <a:pt x="63259" y="229815"/>
                        <a:pt x="63259" y="254730"/>
                      </a:cubicBezTo>
                      <a:cubicBezTo>
                        <a:pt x="63259" y="279644"/>
                        <a:pt x="63259" y="304559"/>
                        <a:pt x="63259" y="331389"/>
                      </a:cubicBezTo>
                      <a:cubicBezTo>
                        <a:pt x="55591" y="331389"/>
                        <a:pt x="49840" y="331389"/>
                        <a:pt x="44089" y="331389"/>
                      </a:cubicBezTo>
                      <a:cubicBezTo>
                        <a:pt x="19169" y="331389"/>
                        <a:pt x="1917" y="346721"/>
                        <a:pt x="0" y="371636"/>
                      </a:cubicBezTo>
                      <a:cubicBezTo>
                        <a:pt x="0" y="375469"/>
                        <a:pt x="0" y="379301"/>
                        <a:pt x="0" y="385051"/>
                      </a:cubicBezTo>
                      <a:lnTo>
                        <a:pt x="0" y="701272"/>
                      </a:lnTo>
                      <a:cubicBezTo>
                        <a:pt x="9585" y="770265"/>
                        <a:pt x="63259" y="820094"/>
                        <a:pt x="122684" y="827760"/>
                      </a:cubicBezTo>
                      <a:cubicBezTo>
                        <a:pt x="124601" y="827760"/>
                        <a:pt x="124601" y="829676"/>
                        <a:pt x="126517" y="829676"/>
                      </a:cubicBezTo>
                      <a:lnTo>
                        <a:pt x="454313" y="829676"/>
                      </a:lnTo>
                      <a:cubicBezTo>
                        <a:pt x="463898" y="827760"/>
                        <a:pt x="473482" y="823927"/>
                        <a:pt x="483067" y="822011"/>
                      </a:cubicBezTo>
                      <a:cubicBezTo>
                        <a:pt x="542492" y="800929"/>
                        <a:pt x="580830" y="747267"/>
                        <a:pt x="580830" y="684023"/>
                      </a:cubicBezTo>
                      <a:cubicBezTo>
                        <a:pt x="580830" y="582449"/>
                        <a:pt x="580830" y="478959"/>
                        <a:pt x="580830" y="377385"/>
                      </a:cubicBezTo>
                      <a:cubicBezTo>
                        <a:pt x="582748" y="346721"/>
                        <a:pt x="567412" y="329473"/>
                        <a:pt x="536741" y="329473"/>
                      </a:cubicBezTo>
                      <a:close/>
                      <a:moveTo>
                        <a:pt x="109265" y="193402"/>
                      </a:moveTo>
                      <a:cubicBezTo>
                        <a:pt x="120767" y="105244"/>
                        <a:pt x="201278" y="40083"/>
                        <a:pt x="291374" y="40083"/>
                      </a:cubicBezTo>
                      <a:cubicBezTo>
                        <a:pt x="381470" y="40083"/>
                        <a:pt x="463898" y="105244"/>
                        <a:pt x="475399" y="193402"/>
                      </a:cubicBezTo>
                      <a:cubicBezTo>
                        <a:pt x="481150" y="237481"/>
                        <a:pt x="479233" y="283477"/>
                        <a:pt x="481150" y="329473"/>
                      </a:cubicBezTo>
                      <a:lnTo>
                        <a:pt x="107348" y="329473"/>
                      </a:lnTo>
                      <a:cubicBezTo>
                        <a:pt x="107348" y="327556"/>
                        <a:pt x="105431" y="327556"/>
                        <a:pt x="105431" y="327556"/>
                      </a:cubicBezTo>
                      <a:cubicBezTo>
                        <a:pt x="107348" y="281560"/>
                        <a:pt x="103514" y="237481"/>
                        <a:pt x="109265" y="193402"/>
                      </a:cubicBezTo>
                      <a:close/>
                      <a:moveTo>
                        <a:pt x="540575" y="578616"/>
                      </a:moveTo>
                      <a:cubicBezTo>
                        <a:pt x="521406" y="578616"/>
                        <a:pt x="500319" y="578616"/>
                        <a:pt x="481150" y="578616"/>
                      </a:cubicBezTo>
                      <a:cubicBezTo>
                        <a:pt x="467732" y="578616"/>
                        <a:pt x="458147" y="586282"/>
                        <a:pt x="458147" y="597781"/>
                      </a:cubicBezTo>
                      <a:cubicBezTo>
                        <a:pt x="458147" y="611197"/>
                        <a:pt x="465814" y="618863"/>
                        <a:pt x="483067" y="618863"/>
                      </a:cubicBezTo>
                      <a:cubicBezTo>
                        <a:pt x="502236" y="618863"/>
                        <a:pt x="521406" y="618863"/>
                        <a:pt x="540575" y="618863"/>
                      </a:cubicBezTo>
                      <a:lnTo>
                        <a:pt x="540575" y="661025"/>
                      </a:lnTo>
                      <a:cubicBezTo>
                        <a:pt x="519489" y="661025"/>
                        <a:pt x="500319" y="661025"/>
                        <a:pt x="479233" y="661025"/>
                      </a:cubicBezTo>
                      <a:cubicBezTo>
                        <a:pt x="463898" y="661025"/>
                        <a:pt x="454313" y="674441"/>
                        <a:pt x="458147" y="687856"/>
                      </a:cubicBezTo>
                      <a:cubicBezTo>
                        <a:pt x="461981" y="697439"/>
                        <a:pt x="469649" y="701272"/>
                        <a:pt x="481150" y="701272"/>
                      </a:cubicBezTo>
                      <a:cubicBezTo>
                        <a:pt x="498403" y="701272"/>
                        <a:pt x="517572" y="701272"/>
                        <a:pt x="536741" y="701272"/>
                      </a:cubicBezTo>
                      <a:cubicBezTo>
                        <a:pt x="527157" y="737685"/>
                        <a:pt x="506070" y="764516"/>
                        <a:pt x="471565" y="776015"/>
                      </a:cubicBezTo>
                      <a:cubicBezTo>
                        <a:pt x="460064" y="779848"/>
                        <a:pt x="444728" y="783681"/>
                        <a:pt x="433227" y="783681"/>
                      </a:cubicBezTo>
                      <a:cubicBezTo>
                        <a:pt x="337380" y="783681"/>
                        <a:pt x="241533" y="783681"/>
                        <a:pt x="145687" y="783681"/>
                      </a:cubicBezTo>
                      <a:cubicBezTo>
                        <a:pt x="93930" y="783681"/>
                        <a:pt x="51757" y="749184"/>
                        <a:pt x="44089" y="701272"/>
                      </a:cubicBezTo>
                      <a:cubicBezTo>
                        <a:pt x="63259" y="701272"/>
                        <a:pt x="80511" y="701272"/>
                        <a:pt x="97763" y="701272"/>
                      </a:cubicBezTo>
                      <a:cubicBezTo>
                        <a:pt x="113099" y="701272"/>
                        <a:pt x="122684" y="693606"/>
                        <a:pt x="122684" y="680190"/>
                      </a:cubicBezTo>
                      <a:cubicBezTo>
                        <a:pt x="122684" y="666775"/>
                        <a:pt x="113099" y="661025"/>
                        <a:pt x="97763" y="661025"/>
                      </a:cubicBezTo>
                      <a:cubicBezTo>
                        <a:pt x="78594" y="661025"/>
                        <a:pt x="61342" y="661025"/>
                        <a:pt x="40255" y="661025"/>
                      </a:cubicBezTo>
                      <a:lnTo>
                        <a:pt x="40255" y="618863"/>
                      </a:lnTo>
                      <a:cubicBezTo>
                        <a:pt x="57508" y="618863"/>
                        <a:pt x="72843" y="618863"/>
                        <a:pt x="90096" y="618863"/>
                      </a:cubicBezTo>
                      <a:cubicBezTo>
                        <a:pt x="95847" y="618863"/>
                        <a:pt x="99680" y="618863"/>
                        <a:pt x="105431" y="618863"/>
                      </a:cubicBezTo>
                      <a:cubicBezTo>
                        <a:pt x="116933" y="616946"/>
                        <a:pt x="122684" y="609280"/>
                        <a:pt x="122684" y="597781"/>
                      </a:cubicBezTo>
                      <a:cubicBezTo>
                        <a:pt x="122684" y="586282"/>
                        <a:pt x="115016" y="578616"/>
                        <a:pt x="103514" y="578616"/>
                      </a:cubicBezTo>
                      <a:cubicBezTo>
                        <a:pt x="88179" y="578616"/>
                        <a:pt x="70926" y="578616"/>
                        <a:pt x="55591" y="578616"/>
                      </a:cubicBezTo>
                      <a:cubicBezTo>
                        <a:pt x="51757" y="578616"/>
                        <a:pt x="46006" y="578616"/>
                        <a:pt x="42172" y="578616"/>
                      </a:cubicBezTo>
                      <a:lnTo>
                        <a:pt x="42172" y="536454"/>
                      </a:lnTo>
                      <a:cubicBezTo>
                        <a:pt x="55591" y="536454"/>
                        <a:pt x="70926" y="536454"/>
                        <a:pt x="84345" y="536454"/>
                      </a:cubicBezTo>
                      <a:cubicBezTo>
                        <a:pt x="92013" y="536454"/>
                        <a:pt x="99680" y="536454"/>
                        <a:pt x="105431" y="536454"/>
                      </a:cubicBezTo>
                      <a:cubicBezTo>
                        <a:pt x="116933" y="534537"/>
                        <a:pt x="124601" y="526871"/>
                        <a:pt x="124601" y="515372"/>
                      </a:cubicBezTo>
                      <a:cubicBezTo>
                        <a:pt x="124601" y="503873"/>
                        <a:pt x="116933" y="496207"/>
                        <a:pt x="105431" y="496207"/>
                      </a:cubicBezTo>
                      <a:cubicBezTo>
                        <a:pt x="88179" y="496207"/>
                        <a:pt x="72843" y="496207"/>
                        <a:pt x="55591" y="496207"/>
                      </a:cubicBezTo>
                      <a:cubicBezTo>
                        <a:pt x="51757" y="496207"/>
                        <a:pt x="46006" y="496207"/>
                        <a:pt x="42172" y="496207"/>
                      </a:cubicBezTo>
                      <a:lnTo>
                        <a:pt x="42172" y="454044"/>
                      </a:lnTo>
                      <a:cubicBezTo>
                        <a:pt x="57508" y="454044"/>
                        <a:pt x="72843" y="454044"/>
                        <a:pt x="88179" y="454044"/>
                      </a:cubicBezTo>
                      <a:cubicBezTo>
                        <a:pt x="93930" y="454044"/>
                        <a:pt x="99680" y="454044"/>
                        <a:pt x="103514" y="454044"/>
                      </a:cubicBezTo>
                      <a:cubicBezTo>
                        <a:pt x="115016" y="454044"/>
                        <a:pt x="122684" y="446379"/>
                        <a:pt x="124601" y="434880"/>
                      </a:cubicBezTo>
                      <a:cubicBezTo>
                        <a:pt x="124601" y="423381"/>
                        <a:pt x="116933" y="413798"/>
                        <a:pt x="105431" y="413798"/>
                      </a:cubicBezTo>
                      <a:cubicBezTo>
                        <a:pt x="92013" y="413798"/>
                        <a:pt x="78594" y="413798"/>
                        <a:pt x="65176" y="413798"/>
                      </a:cubicBezTo>
                      <a:cubicBezTo>
                        <a:pt x="57508" y="413798"/>
                        <a:pt x="49840" y="413798"/>
                        <a:pt x="42172" y="413798"/>
                      </a:cubicBezTo>
                      <a:lnTo>
                        <a:pt x="42172" y="373552"/>
                      </a:lnTo>
                      <a:lnTo>
                        <a:pt x="538658" y="373552"/>
                      </a:lnTo>
                      <a:lnTo>
                        <a:pt x="538658" y="413798"/>
                      </a:lnTo>
                      <a:cubicBezTo>
                        <a:pt x="519489" y="413798"/>
                        <a:pt x="502236" y="413798"/>
                        <a:pt x="483067" y="413798"/>
                      </a:cubicBezTo>
                      <a:cubicBezTo>
                        <a:pt x="477316" y="413798"/>
                        <a:pt x="471565" y="413798"/>
                        <a:pt x="467732" y="415715"/>
                      </a:cubicBezTo>
                      <a:cubicBezTo>
                        <a:pt x="458147" y="419548"/>
                        <a:pt x="454313" y="427214"/>
                        <a:pt x="456230" y="436796"/>
                      </a:cubicBezTo>
                      <a:cubicBezTo>
                        <a:pt x="458147" y="446379"/>
                        <a:pt x="463898" y="452128"/>
                        <a:pt x="473482" y="454044"/>
                      </a:cubicBezTo>
                      <a:cubicBezTo>
                        <a:pt x="488818" y="454044"/>
                        <a:pt x="506070" y="454044"/>
                        <a:pt x="521406" y="454044"/>
                      </a:cubicBezTo>
                      <a:cubicBezTo>
                        <a:pt x="525240" y="454044"/>
                        <a:pt x="530990" y="454044"/>
                        <a:pt x="536741" y="454044"/>
                      </a:cubicBezTo>
                      <a:lnTo>
                        <a:pt x="536741" y="496207"/>
                      </a:lnTo>
                      <a:cubicBezTo>
                        <a:pt x="523322" y="496207"/>
                        <a:pt x="509904" y="496207"/>
                        <a:pt x="496486" y="496207"/>
                      </a:cubicBezTo>
                      <a:cubicBezTo>
                        <a:pt x="490735" y="496207"/>
                        <a:pt x="483067" y="496207"/>
                        <a:pt x="477316" y="496207"/>
                      </a:cubicBezTo>
                      <a:cubicBezTo>
                        <a:pt x="461981" y="496207"/>
                        <a:pt x="454313" y="503873"/>
                        <a:pt x="454313" y="517289"/>
                      </a:cubicBezTo>
                      <a:cubicBezTo>
                        <a:pt x="454313" y="528788"/>
                        <a:pt x="463898" y="538370"/>
                        <a:pt x="477316" y="538370"/>
                      </a:cubicBezTo>
                      <a:cubicBezTo>
                        <a:pt x="492652" y="538370"/>
                        <a:pt x="507987" y="538370"/>
                        <a:pt x="521406" y="538370"/>
                      </a:cubicBezTo>
                      <a:cubicBezTo>
                        <a:pt x="525240" y="538370"/>
                        <a:pt x="530990" y="538370"/>
                        <a:pt x="534824" y="538370"/>
                      </a:cubicBezTo>
                      <a:lnTo>
                        <a:pt x="534824" y="578616"/>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1" name="Google Shape;411;p18"/>
                <p:cNvSpPr/>
                <p:nvPr/>
              </p:nvSpPr>
              <p:spPr>
                <a:xfrm>
                  <a:off x="3272769" y="5718161"/>
                  <a:ext cx="123861" cy="186143"/>
                </a:xfrm>
                <a:custGeom>
                  <a:rect b="b" l="l" r="r" t="t"/>
                  <a:pathLst>
                    <a:path extrusionOk="0" h="186143" w="123861">
                      <a:moveTo>
                        <a:pt x="41185" y="145653"/>
                      </a:moveTo>
                      <a:cubicBezTo>
                        <a:pt x="41185" y="143737"/>
                        <a:pt x="41185" y="141820"/>
                        <a:pt x="41185" y="139904"/>
                      </a:cubicBezTo>
                      <a:cubicBezTo>
                        <a:pt x="43102" y="128405"/>
                        <a:pt x="39268" y="120739"/>
                        <a:pt x="27766" y="113073"/>
                      </a:cubicBezTo>
                      <a:cubicBezTo>
                        <a:pt x="2846" y="99657"/>
                        <a:pt x="-4822" y="68994"/>
                        <a:pt x="2846" y="42163"/>
                      </a:cubicBezTo>
                      <a:cubicBezTo>
                        <a:pt x="12431" y="15332"/>
                        <a:pt x="37351" y="0"/>
                        <a:pt x="64188" y="0"/>
                      </a:cubicBezTo>
                      <a:cubicBezTo>
                        <a:pt x="91025" y="0"/>
                        <a:pt x="114028" y="19165"/>
                        <a:pt x="121696" y="47912"/>
                      </a:cubicBezTo>
                      <a:cubicBezTo>
                        <a:pt x="129364" y="74743"/>
                        <a:pt x="115945" y="103490"/>
                        <a:pt x="92942" y="116906"/>
                      </a:cubicBezTo>
                      <a:cubicBezTo>
                        <a:pt x="85274" y="120739"/>
                        <a:pt x="81440" y="126488"/>
                        <a:pt x="83357" y="134154"/>
                      </a:cubicBezTo>
                      <a:cubicBezTo>
                        <a:pt x="83357" y="143737"/>
                        <a:pt x="83357" y="155236"/>
                        <a:pt x="83357" y="164818"/>
                      </a:cubicBezTo>
                      <a:cubicBezTo>
                        <a:pt x="83357" y="178234"/>
                        <a:pt x="73773" y="187816"/>
                        <a:pt x="62271" y="185899"/>
                      </a:cubicBezTo>
                      <a:cubicBezTo>
                        <a:pt x="50770" y="185899"/>
                        <a:pt x="43102" y="176317"/>
                        <a:pt x="41185" y="164818"/>
                      </a:cubicBezTo>
                      <a:cubicBezTo>
                        <a:pt x="41185" y="159069"/>
                        <a:pt x="41185" y="151403"/>
                        <a:pt x="41185" y="145653"/>
                      </a:cubicBezTo>
                      <a:close/>
                      <a:moveTo>
                        <a:pt x="81440" y="61328"/>
                      </a:moveTo>
                      <a:cubicBezTo>
                        <a:pt x="81440" y="49829"/>
                        <a:pt x="71856" y="40246"/>
                        <a:pt x="60354" y="40246"/>
                      </a:cubicBezTo>
                      <a:cubicBezTo>
                        <a:pt x="48852" y="40246"/>
                        <a:pt x="41185" y="49829"/>
                        <a:pt x="41185" y="61328"/>
                      </a:cubicBezTo>
                      <a:cubicBezTo>
                        <a:pt x="41185" y="72827"/>
                        <a:pt x="50770" y="82409"/>
                        <a:pt x="62271" y="82409"/>
                      </a:cubicBezTo>
                      <a:cubicBezTo>
                        <a:pt x="73773" y="82409"/>
                        <a:pt x="83357" y="72827"/>
                        <a:pt x="81440" y="61328"/>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412" name="Google Shape;412;p18"/>
            <p:cNvSpPr/>
            <p:nvPr/>
          </p:nvSpPr>
          <p:spPr>
            <a:xfrm>
              <a:off x="9301667" y="5051059"/>
              <a:ext cx="311548" cy="40246"/>
            </a:xfrm>
            <a:custGeom>
              <a:rect b="b" l="l" r="r" t="t"/>
              <a:pathLst>
                <a:path extrusionOk="0" h="40246" w="311548">
                  <a:moveTo>
                    <a:pt x="155271" y="0"/>
                  </a:moveTo>
                  <a:cubicBezTo>
                    <a:pt x="199361" y="0"/>
                    <a:pt x="241533" y="0"/>
                    <a:pt x="285623" y="0"/>
                  </a:cubicBezTo>
                  <a:cubicBezTo>
                    <a:pt x="293291" y="0"/>
                    <a:pt x="300958" y="3833"/>
                    <a:pt x="306709" y="7666"/>
                  </a:cubicBezTo>
                  <a:cubicBezTo>
                    <a:pt x="316294" y="17249"/>
                    <a:pt x="310543" y="34497"/>
                    <a:pt x="299041" y="38330"/>
                  </a:cubicBezTo>
                  <a:cubicBezTo>
                    <a:pt x="295208" y="40246"/>
                    <a:pt x="289457" y="40246"/>
                    <a:pt x="285623" y="40246"/>
                  </a:cubicBezTo>
                  <a:cubicBezTo>
                    <a:pt x="199361" y="40246"/>
                    <a:pt x="115016" y="40246"/>
                    <a:pt x="28754" y="40246"/>
                  </a:cubicBezTo>
                  <a:cubicBezTo>
                    <a:pt x="26837" y="40246"/>
                    <a:pt x="23003" y="40246"/>
                    <a:pt x="21086" y="40246"/>
                  </a:cubicBezTo>
                  <a:cubicBezTo>
                    <a:pt x="9585" y="38330"/>
                    <a:pt x="0" y="30664"/>
                    <a:pt x="0" y="19165"/>
                  </a:cubicBezTo>
                  <a:cubicBezTo>
                    <a:pt x="0" y="7666"/>
                    <a:pt x="9585" y="0"/>
                    <a:pt x="21086" y="0"/>
                  </a:cubicBezTo>
                  <a:cubicBezTo>
                    <a:pt x="65176" y="0"/>
                    <a:pt x="111182" y="0"/>
                    <a:pt x="155271" y="0"/>
                  </a:cubicBezTo>
                  <a:cubicBezTo>
                    <a:pt x="155271" y="0"/>
                    <a:pt x="155271" y="0"/>
                    <a:pt x="155271"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3" name="Google Shape;413;p18"/>
            <p:cNvSpPr/>
            <p:nvPr/>
          </p:nvSpPr>
          <p:spPr>
            <a:xfrm>
              <a:off x="9301667" y="4945652"/>
              <a:ext cx="207028" cy="42162"/>
            </a:xfrm>
            <a:custGeom>
              <a:rect b="b" l="l" r="r" t="t"/>
              <a:pathLst>
                <a:path extrusionOk="0" h="42162" w="207028">
                  <a:moveTo>
                    <a:pt x="103514" y="42163"/>
                  </a:moveTo>
                  <a:cubicBezTo>
                    <a:pt x="76677" y="42163"/>
                    <a:pt x="51757" y="42163"/>
                    <a:pt x="24920" y="42163"/>
                  </a:cubicBezTo>
                  <a:cubicBezTo>
                    <a:pt x="9585" y="42163"/>
                    <a:pt x="0" y="34497"/>
                    <a:pt x="0" y="21081"/>
                  </a:cubicBezTo>
                  <a:cubicBezTo>
                    <a:pt x="0" y="7666"/>
                    <a:pt x="9585" y="0"/>
                    <a:pt x="24920" y="0"/>
                  </a:cubicBezTo>
                  <a:cubicBezTo>
                    <a:pt x="76677" y="0"/>
                    <a:pt x="130352" y="0"/>
                    <a:pt x="182109" y="0"/>
                  </a:cubicBezTo>
                  <a:cubicBezTo>
                    <a:pt x="197444" y="0"/>
                    <a:pt x="207029" y="7666"/>
                    <a:pt x="207029" y="21081"/>
                  </a:cubicBezTo>
                  <a:cubicBezTo>
                    <a:pt x="207029" y="34497"/>
                    <a:pt x="197444" y="42163"/>
                    <a:pt x="182109" y="42163"/>
                  </a:cubicBezTo>
                  <a:cubicBezTo>
                    <a:pt x="155271" y="42163"/>
                    <a:pt x="128434" y="42163"/>
                    <a:pt x="103514" y="4216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4" name="Google Shape;414;p18"/>
            <p:cNvSpPr/>
            <p:nvPr/>
          </p:nvSpPr>
          <p:spPr>
            <a:xfrm>
              <a:off x="9299750" y="5173715"/>
              <a:ext cx="208945" cy="42162"/>
            </a:xfrm>
            <a:custGeom>
              <a:rect b="b" l="l" r="r" t="t"/>
              <a:pathLst>
                <a:path extrusionOk="0" h="42162" w="208945">
                  <a:moveTo>
                    <a:pt x="103515" y="42163"/>
                  </a:moveTo>
                  <a:cubicBezTo>
                    <a:pt x="76677" y="42163"/>
                    <a:pt x="51757" y="42163"/>
                    <a:pt x="24920" y="42163"/>
                  </a:cubicBezTo>
                  <a:cubicBezTo>
                    <a:pt x="9585" y="42163"/>
                    <a:pt x="0" y="34497"/>
                    <a:pt x="0" y="21081"/>
                  </a:cubicBezTo>
                  <a:cubicBezTo>
                    <a:pt x="0" y="9582"/>
                    <a:pt x="9585" y="0"/>
                    <a:pt x="24920" y="0"/>
                  </a:cubicBezTo>
                  <a:cubicBezTo>
                    <a:pt x="78594" y="0"/>
                    <a:pt x="130352" y="0"/>
                    <a:pt x="184026" y="0"/>
                  </a:cubicBezTo>
                  <a:cubicBezTo>
                    <a:pt x="199361" y="0"/>
                    <a:pt x="208946" y="7666"/>
                    <a:pt x="208946" y="21081"/>
                  </a:cubicBezTo>
                  <a:cubicBezTo>
                    <a:pt x="208946" y="32580"/>
                    <a:pt x="199361" y="40246"/>
                    <a:pt x="185942" y="42163"/>
                  </a:cubicBezTo>
                  <a:cubicBezTo>
                    <a:pt x="157188" y="42163"/>
                    <a:pt x="130352" y="42163"/>
                    <a:pt x="103515" y="4216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5" name="Google Shape;415;p18"/>
            <p:cNvSpPr/>
            <p:nvPr/>
          </p:nvSpPr>
          <p:spPr>
            <a:xfrm>
              <a:off x="9297833" y="5277205"/>
              <a:ext cx="187859" cy="42162"/>
            </a:xfrm>
            <a:custGeom>
              <a:rect b="b" l="l" r="r" t="t"/>
              <a:pathLst>
                <a:path extrusionOk="0" h="42162" w="187859">
                  <a:moveTo>
                    <a:pt x="95847" y="1917"/>
                  </a:moveTo>
                  <a:cubicBezTo>
                    <a:pt x="118850" y="1917"/>
                    <a:pt x="141853" y="1917"/>
                    <a:pt x="164856" y="1917"/>
                  </a:cubicBezTo>
                  <a:cubicBezTo>
                    <a:pt x="180192" y="1917"/>
                    <a:pt x="187859" y="9582"/>
                    <a:pt x="187859" y="21081"/>
                  </a:cubicBezTo>
                  <a:cubicBezTo>
                    <a:pt x="187859" y="34497"/>
                    <a:pt x="178275" y="42163"/>
                    <a:pt x="162939" y="42163"/>
                  </a:cubicBezTo>
                  <a:cubicBezTo>
                    <a:pt x="116933" y="42163"/>
                    <a:pt x="70926" y="42163"/>
                    <a:pt x="24920" y="42163"/>
                  </a:cubicBezTo>
                  <a:cubicBezTo>
                    <a:pt x="11501" y="42163"/>
                    <a:pt x="1917" y="34497"/>
                    <a:pt x="0" y="21081"/>
                  </a:cubicBezTo>
                  <a:cubicBezTo>
                    <a:pt x="0" y="9582"/>
                    <a:pt x="9585" y="0"/>
                    <a:pt x="24920" y="0"/>
                  </a:cubicBezTo>
                  <a:cubicBezTo>
                    <a:pt x="49840" y="1917"/>
                    <a:pt x="72843" y="1917"/>
                    <a:pt x="95847" y="1917"/>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19"/>
          <p:cNvSpPr txBox="1"/>
          <p:nvPr>
            <p:ph idx="1" type="body"/>
          </p:nvPr>
        </p:nvSpPr>
        <p:spPr>
          <a:xfrm>
            <a:off x="1151069" y="1747126"/>
            <a:ext cx="3969571" cy="356565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None/>
            </a:pPr>
            <a:r>
              <a:rPr b="1" lang="en-US" sz="3200"/>
              <a:t>Every accomplishment starts with the decision to try</a:t>
            </a:r>
            <a:endParaRPr/>
          </a:p>
        </p:txBody>
      </p:sp>
      <p:sp>
        <p:nvSpPr>
          <p:cNvPr id="421" name="Google Shape;421;p19"/>
          <p:cNvSpPr txBox="1"/>
          <p:nvPr/>
        </p:nvSpPr>
        <p:spPr>
          <a:xfrm>
            <a:off x="0" y="4103398"/>
            <a:ext cx="6095999" cy="153265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2200"/>
              <a:buFont typeface="Arial"/>
              <a:buNone/>
            </a:pPr>
            <a:r>
              <a:rPr b="1" i="0" lang="en-US" sz="2200" u="none" cap="none" strike="noStrike">
                <a:solidFill>
                  <a:schemeClr val="lt1"/>
                </a:solidFill>
                <a:latin typeface="Calibri"/>
                <a:ea typeface="Calibri"/>
                <a:cs typeface="Calibri"/>
                <a:sym typeface="Calibri"/>
              </a:rPr>
              <a:t>JFK</a:t>
            </a:r>
            <a:endParaRPr b="0" i="0" sz="1400" u="none" cap="none" strike="noStrike">
              <a:solidFill>
                <a:srgbClr val="000000"/>
              </a:solidFill>
              <a:latin typeface="Arial"/>
              <a:ea typeface="Arial"/>
              <a:cs typeface="Arial"/>
              <a:sym typeface="Arial"/>
            </a:endParaRPr>
          </a:p>
        </p:txBody>
      </p:sp>
      <p:pic>
        <p:nvPicPr>
          <p:cNvPr id="422" name="Google Shape;422;p19"/>
          <p:cNvPicPr preferRelativeResize="0"/>
          <p:nvPr>
            <p:ph idx="2" type="pic"/>
          </p:nvPr>
        </p:nvPicPr>
        <p:blipFill rotWithShape="1">
          <a:blip r:embed="rId3">
            <a:alphaModFix/>
          </a:blip>
          <a:srcRect b="17584" l="0" r="18517" t="15617"/>
          <a:stretch/>
        </p:blipFill>
        <p:spPr>
          <a:xfrm>
            <a:off x="0" y="0"/>
            <a:ext cx="12192000" cy="6858000"/>
          </a:xfrm>
          <a:prstGeom prst="rect">
            <a:avLst/>
          </a:prstGeom>
          <a:solidFill>
            <a:srgbClr val="F2F2F2"/>
          </a:solidFill>
          <a:ln>
            <a:noFill/>
          </a:ln>
        </p:spPr>
      </p:pic>
      <p:sp>
        <p:nvSpPr>
          <p:cNvPr id="423" name="Google Shape;423;p19"/>
          <p:cNvSpPr/>
          <p:nvPr/>
        </p:nvSpPr>
        <p:spPr>
          <a:xfrm>
            <a:off x="5297890" y="3031202"/>
            <a:ext cx="1367826" cy="997498"/>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
          <p:cNvSpPr txBox="1"/>
          <p:nvPr>
            <p:ph idx="1" type="body"/>
          </p:nvPr>
        </p:nvSpPr>
        <p:spPr>
          <a:xfrm>
            <a:off x="5816601" y="1613797"/>
            <a:ext cx="5422898" cy="391318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400"/>
              <a:buNone/>
            </a:pPr>
            <a:r>
              <a:rPr b="1" lang="en-US"/>
              <a:t>El tutor/cuidador</a:t>
            </a:r>
            <a:r>
              <a:rPr lang="en-US"/>
              <a:t>:</a:t>
            </a:r>
            <a:endParaRPr/>
          </a:p>
          <a:p>
            <a:pPr indent="-342900" lvl="0" marL="342900" rtl="0" algn="just">
              <a:lnSpc>
                <a:spcPct val="90000"/>
              </a:lnSpc>
              <a:spcBef>
                <a:spcPts val="1000"/>
              </a:spcBef>
              <a:spcAft>
                <a:spcPts val="0"/>
              </a:spcAft>
              <a:buClr>
                <a:schemeClr val="lt1"/>
              </a:buClr>
              <a:buSzPts val="2400"/>
              <a:buFont typeface="Arial"/>
              <a:buChar char="•"/>
            </a:pPr>
            <a:r>
              <a:rPr lang="en-US"/>
              <a:t>Será capaz de identificar lo que funciona para facilitar el aprendizaje del/a alumno/a y aplicar las herramientas pedagógicas necesarias para que las personas aprendan tecnología de la información.</a:t>
            </a:r>
            <a:endParaRPr/>
          </a:p>
          <a:p>
            <a:pPr indent="-342900" lvl="0" marL="342900" rtl="0" algn="l">
              <a:lnSpc>
                <a:spcPct val="90000"/>
              </a:lnSpc>
              <a:spcBef>
                <a:spcPts val="1000"/>
              </a:spcBef>
              <a:spcAft>
                <a:spcPts val="0"/>
              </a:spcAft>
              <a:buClr>
                <a:schemeClr val="lt1"/>
              </a:buClr>
              <a:buSzPts val="2400"/>
              <a:buFont typeface="Arial"/>
              <a:buChar char="•"/>
            </a:pPr>
            <a:r>
              <a:rPr lang="en-US"/>
              <a:t>Comprender los diferentes procesos que implican al aprendizaje</a:t>
            </a:r>
            <a:endParaRPr/>
          </a:p>
          <a:p>
            <a:pPr indent="-342900" lvl="0" marL="342900" rtl="0" algn="l">
              <a:lnSpc>
                <a:spcPct val="90000"/>
              </a:lnSpc>
              <a:spcBef>
                <a:spcPts val="1000"/>
              </a:spcBef>
              <a:spcAft>
                <a:spcPts val="0"/>
              </a:spcAft>
              <a:buClr>
                <a:schemeClr val="lt1"/>
              </a:buClr>
              <a:buSzPts val="2400"/>
              <a:buFont typeface="Arial"/>
              <a:buChar char="•"/>
            </a:pPr>
            <a:r>
              <a:rPr lang="en-US"/>
              <a:t>Será capaz de aplicar una actitud positiva y empática a la formación</a:t>
            </a:r>
            <a:endParaRPr/>
          </a:p>
          <a:p>
            <a:pPr indent="-342900" lvl="0" marL="342900" rtl="0" algn="l">
              <a:lnSpc>
                <a:spcPct val="90000"/>
              </a:lnSpc>
              <a:spcBef>
                <a:spcPts val="1000"/>
              </a:spcBef>
              <a:spcAft>
                <a:spcPts val="0"/>
              </a:spcAft>
              <a:buClr>
                <a:schemeClr val="lt1"/>
              </a:buClr>
              <a:buSzPts val="2400"/>
              <a:buFont typeface="Arial"/>
              <a:buChar char="•"/>
            </a:pPr>
            <a:r>
              <a:rPr lang="en-US"/>
              <a:t>Y de aportar conocimientos sobre la ética de la seguridad digital</a:t>
            </a:r>
            <a:endParaRPr/>
          </a:p>
        </p:txBody>
      </p:sp>
      <p:sp>
        <p:nvSpPr>
          <p:cNvPr id="168" name="Google Shape;168;p2"/>
          <p:cNvSpPr txBox="1"/>
          <p:nvPr>
            <p:ph idx="2" type="body"/>
          </p:nvPr>
        </p:nvSpPr>
        <p:spPr>
          <a:xfrm>
            <a:off x="5943600" y="621145"/>
            <a:ext cx="5295899"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Resultados del aprendizaje</a:t>
            </a:r>
            <a:endParaRPr/>
          </a:p>
        </p:txBody>
      </p:sp>
      <p:pic>
        <p:nvPicPr>
          <p:cNvPr id="169" name="Google Shape;169;p2"/>
          <p:cNvPicPr preferRelativeResize="0"/>
          <p:nvPr>
            <p:ph idx="3" type="pic"/>
          </p:nvPr>
        </p:nvPicPr>
        <p:blipFill rotWithShape="1">
          <a:blip r:embed="rId3">
            <a:alphaModFix/>
          </a:blip>
          <a:srcRect b="0" l="6187" r="6185" t="0"/>
          <a:stretch/>
        </p:blipFill>
        <p:spPr>
          <a:xfrm>
            <a:off x="0" y="1866787"/>
            <a:ext cx="5130800" cy="3913188"/>
          </a:xfrm>
          <a:prstGeom prst="rect">
            <a:avLst/>
          </a:prstGeom>
          <a:solidFill>
            <a:srgbClr val="D8D8D8"/>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20"/>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fontScale="70000" lnSpcReduction="20000"/>
          </a:bodyPr>
          <a:lstStyle/>
          <a:p>
            <a:pPr indent="0" lvl="0" marL="0" rtl="0" algn="l">
              <a:lnSpc>
                <a:spcPct val="90000"/>
              </a:lnSpc>
              <a:spcBef>
                <a:spcPts val="0"/>
              </a:spcBef>
              <a:spcAft>
                <a:spcPts val="0"/>
              </a:spcAft>
              <a:buClr>
                <a:srgbClr val="24BAA2"/>
              </a:buClr>
              <a:buSzPct val="142857"/>
              <a:buNone/>
            </a:pPr>
            <a:r>
              <a:rPr lang="en-US"/>
              <a:t>Muchas gracias</a:t>
            </a:r>
            <a:endParaRPr/>
          </a:p>
        </p:txBody>
      </p:sp>
      <p:sp>
        <p:nvSpPr>
          <p:cNvPr id="430" name="Google Shape;430;p20"/>
          <p:cNvSpPr txBox="1"/>
          <p:nvPr>
            <p:ph idx="1" type="body"/>
          </p:nvPr>
        </p:nvSpPr>
        <p:spPr>
          <a:xfrm>
            <a:off x="7665396" y="5611394"/>
            <a:ext cx="3875423" cy="73114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2800"/>
              <a:buFont typeface="Arial"/>
              <a:buNone/>
            </a:pPr>
            <a:r>
              <a:rPr b="1" i="0" lang="en-US" sz="2800" u="none" cap="none" strike="noStrike">
                <a:solidFill>
                  <a:schemeClr val="lt1"/>
                </a:solidFill>
                <a:latin typeface="Calibri"/>
                <a:ea typeface="Calibri"/>
                <a:cs typeface="Calibri"/>
                <a:sym typeface="Calibri"/>
              </a:rPr>
              <a:t>﻿www.housingcare.net</a:t>
            </a:r>
            <a:endParaRPr/>
          </a:p>
        </p:txBody>
      </p:sp>
      <p:grpSp>
        <p:nvGrpSpPr>
          <p:cNvPr id="431" name="Google Shape;431;p20"/>
          <p:cNvGrpSpPr/>
          <p:nvPr/>
        </p:nvGrpSpPr>
        <p:grpSpPr>
          <a:xfrm>
            <a:off x="11054594" y="2625849"/>
            <a:ext cx="280634" cy="280634"/>
            <a:chOff x="1950027" y="2499889"/>
            <a:chExt cx="850463" cy="850463"/>
          </a:xfrm>
        </p:grpSpPr>
        <p:sp>
          <p:nvSpPr>
            <p:cNvPr id="432" name="Google Shape;432;p20"/>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33" name="Google Shape;433;p20"/>
            <p:cNvGrpSpPr/>
            <p:nvPr/>
          </p:nvGrpSpPr>
          <p:grpSpPr>
            <a:xfrm>
              <a:off x="2107521" y="2657382"/>
              <a:ext cx="535476" cy="535477"/>
              <a:chOff x="2107521" y="2657382"/>
              <a:chExt cx="535476" cy="535477"/>
            </a:xfrm>
          </p:grpSpPr>
          <p:sp>
            <p:nvSpPr>
              <p:cNvPr id="434" name="Google Shape;434;p20"/>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5" name="Google Shape;435;p20"/>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6" name="Google Shape;436;p20"/>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437" name="Google Shape;437;p20"/>
          <p:cNvGrpSpPr/>
          <p:nvPr/>
        </p:nvGrpSpPr>
        <p:grpSpPr>
          <a:xfrm>
            <a:off x="10362363" y="2625849"/>
            <a:ext cx="280634" cy="280634"/>
            <a:chOff x="-147782" y="2499889"/>
            <a:chExt cx="850463" cy="850463"/>
          </a:xfrm>
        </p:grpSpPr>
        <p:sp>
          <p:nvSpPr>
            <p:cNvPr id="438" name="Google Shape;438;p20"/>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9" name="Google Shape;439;p20"/>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440" name="Google Shape;440;p20"/>
          <p:cNvGrpSpPr/>
          <p:nvPr/>
        </p:nvGrpSpPr>
        <p:grpSpPr>
          <a:xfrm>
            <a:off x="10016456" y="2625849"/>
            <a:ext cx="280634" cy="280842"/>
            <a:chOff x="-1196056" y="2499889"/>
            <a:chExt cx="850463" cy="851092"/>
          </a:xfrm>
        </p:grpSpPr>
        <p:sp>
          <p:nvSpPr>
            <p:cNvPr id="441" name="Google Shape;441;p20"/>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2" name="Google Shape;442;p20"/>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443" name="Google Shape;443;p20"/>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444" name="Google Shape;444;p20"/>
          <p:cNvPicPr preferRelativeResize="0"/>
          <p:nvPr/>
        </p:nvPicPr>
        <p:blipFill rotWithShape="1">
          <a:blip r:embed="rId3">
            <a:alphaModFix/>
          </a:blip>
          <a:srcRect b="0" l="0" r="0" t="0"/>
          <a:stretch/>
        </p:blipFill>
        <p:spPr>
          <a:xfrm>
            <a:off x="10727019" y="2639589"/>
            <a:ext cx="246077" cy="24607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1" marL="457200" rtl="0" algn="l">
              <a:lnSpc>
                <a:spcPct val="90000"/>
              </a:lnSpc>
              <a:spcBef>
                <a:spcPts val="0"/>
              </a:spcBef>
              <a:spcAft>
                <a:spcPts val="0"/>
              </a:spcAft>
              <a:buClr>
                <a:srgbClr val="24BAA2"/>
              </a:buClr>
              <a:buSzPts val="4800"/>
              <a:buNone/>
            </a:pPr>
            <a:r>
              <a:rPr lang="en-US" sz="3600"/>
              <a:t>Contenido</a:t>
            </a:r>
            <a:endParaRPr/>
          </a:p>
          <a:p>
            <a:pPr indent="0" lvl="0" marL="0" rtl="0" algn="l">
              <a:lnSpc>
                <a:spcPct val="90000"/>
              </a:lnSpc>
              <a:spcBef>
                <a:spcPts val="1000"/>
              </a:spcBef>
              <a:spcAft>
                <a:spcPts val="0"/>
              </a:spcAft>
              <a:buClr>
                <a:srgbClr val="24BAA2"/>
              </a:buClr>
              <a:buSzPts val="4800"/>
              <a:buNone/>
            </a:pPr>
            <a:r>
              <a:t/>
            </a:r>
            <a:endParaRPr sz="4800"/>
          </a:p>
        </p:txBody>
      </p:sp>
      <p:sp>
        <p:nvSpPr>
          <p:cNvPr id="175" name="Google Shape;175;p3"/>
          <p:cNvSpPr txBox="1"/>
          <p:nvPr/>
        </p:nvSpPr>
        <p:spPr>
          <a:xfrm>
            <a:off x="838200" y="1690688"/>
            <a:ext cx="5552089" cy="435133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92E4B"/>
              </a:buClr>
              <a:buSzPts val="3000"/>
              <a:buFont typeface="Arial"/>
              <a:buNone/>
            </a:pPr>
            <a:r>
              <a:rPr b="1" i="0" lang="en-US" sz="3000" u="none" cap="none" strike="noStrike">
                <a:solidFill>
                  <a:srgbClr val="092E4B"/>
                </a:solidFill>
                <a:latin typeface="Calibri"/>
                <a:ea typeface="Calibri"/>
                <a:cs typeface="Calibri"/>
                <a:sym typeface="Calibri"/>
              </a:rPr>
              <a:t>Aspectos psicológicos</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092E4B"/>
              </a:buClr>
              <a:buSzPts val="2200"/>
              <a:buFont typeface="Arial"/>
              <a:buChar char="•"/>
            </a:pPr>
            <a:r>
              <a:rPr b="0" i="0" lang="en-US" sz="2200" u="none" cap="none" strike="noStrike">
                <a:solidFill>
                  <a:srgbClr val="092E4B"/>
                </a:solidFill>
                <a:latin typeface="Calibri"/>
                <a:ea typeface="Calibri"/>
                <a:cs typeface="Calibri"/>
                <a:sym typeface="Calibri"/>
              </a:rPr>
              <a:t>Conocimiento de las capacidades cognitivas y de aprendizaje</a:t>
            </a:r>
            <a:endParaRPr/>
          </a:p>
          <a:p>
            <a:pPr indent="-228600" lvl="0" marL="228600" marR="0" rtl="0" algn="l">
              <a:lnSpc>
                <a:spcPct val="90000"/>
              </a:lnSpc>
              <a:spcBef>
                <a:spcPts val="1000"/>
              </a:spcBef>
              <a:spcAft>
                <a:spcPts val="0"/>
              </a:spcAft>
              <a:buClr>
                <a:srgbClr val="092E4B"/>
              </a:buClr>
              <a:buSzPts val="2200"/>
              <a:buFont typeface="Arial"/>
              <a:buChar char="•"/>
            </a:pPr>
            <a:r>
              <a:rPr b="0" i="0" lang="en-US" sz="2200" u="none" cap="none" strike="noStrike">
                <a:solidFill>
                  <a:srgbClr val="092E4B"/>
                </a:solidFill>
                <a:latin typeface="Calibri"/>
                <a:ea typeface="Calibri"/>
                <a:cs typeface="Calibri"/>
                <a:sym typeface="Calibri"/>
              </a:rPr>
              <a:t>Motivación </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092E4B"/>
              </a:buClr>
              <a:buSzPts val="2200"/>
              <a:buFont typeface="Arial"/>
              <a:buChar char="•"/>
            </a:pPr>
            <a:r>
              <a:rPr b="0" i="0" lang="en-US" sz="2200" u="none" cap="none" strike="noStrike">
                <a:solidFill>
                  <a:srgbClr val="092E4B"/>
                </a:solidFill>
                <a:latin typeface="Calibri"/>
                <a:ea typeface="Calibri"/>
                <a:cs typeface="Calibri"/>
                <a:sym typeface="Calibri"/>
              </a:rPr>
              <a:t>Active listening</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092E4B"/>
              </a:buClr>
              <a:buSzPts val="2200"/>
              <a:buFont typeface="Arial"/>
              <a:buChar char="•"/>
            </a:pPr>
            <a:r>
              <a:rPr b="0" i="0" lang="en-US" sz="2200" u="none" cap="none" strike="noStrike">
                <a:solidFill>
                  <a:srgbClr val="092E4B"/>
                </a:solidFill>
                <a:latin typeface="Calibri"/>
                <a:ea typeface="Calibri"/>
                <a:cs typeface="Calibri"/>
                <a:sym typeface="Calibri"/>
              </a:rPr>
              <a:t>Comentarios positivos</a:t>
            </a:r>
            <a:endParaRPr b="0" i="0" sz="2200" u="none" cap="none" strike="noStrike">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200"/>
              <a:buFont typeface="Arial"/>
              <a:buChar char="•"/>
            </a:pPr>
            <a:r>
              <a:rPr b="0" i="0" lang="en-US" sz="2200" u="none" cap="none" strike="noStrike">
                <a:solidFill>
                  <a:srgbClr val="092E4B"/>
                </a:solidFill>
                <a:latin typeface="Calibri"/>
                <a:ea typeface="Calibri"/>
                <a:cs typeface="Calibri"/>
                <a:sym typeface="Calibri"/>
              </a:rPr>
              <a:t>Enfoque empático</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092E4B"/>
              </a:buClr>
              <a:buSzPts val="2200"/>
              <a:buFont typeface="Arial"/>
              <a:buChar char="•"/>
            </a:pPr>
            <a:r>
              <a:rPr b="0" i="0" lang="en-US" sz="2200" u="none" cap="none" strike="noStrike">
                <a:solidFill>
                  <a:srgbClr val="092E4B"/>
                </a:solidFill>
                <a:latin typeface="Calibri"/>
                <a:ea typeface="Calibri"/>
                <a:cs typeface="Calibri"/>
                <a:sym typeface="Calibri"/>
              </a:rPr>
              <a:t>Paciencia</a:t>
            </a:r>
            <a:endParaRPr b="0" i="0" sz="1400" u="none" cap="none" strike="noStrike">
              <a:solidFill>
                <a:srgbClr val="000000"/>
              </a:solidFill>
              <a:latin typeface="Arial"/>
              <a:ea typeface="Arial"/>
              <a:cs typeface="Arial"/>
              <a:sym typeface="Arial"/>
            </a:endParaRPr>
          </a:p>
          <a:p>
            <a:pPr indent="-88900" lvl="0" marL="228600" marR="0" rtl="0" algn="l">
              <a:lnSpc>
                <a:spcPct val="90000"/>
              </a:lnSpc>
              <a:spcBef>
                <a:spcPts val="1000"/>
              </a:spcBef>
              <a:spcAft>
                <a:spcPts val="0"/>
              </a:spcAft>
              <a:buClr>
                <a:schemeClr val="dk1"/>
              </a:buClr>
              <a:buSzPts val="2200"/>
              <a:buFont typeface="Arial"/>
              <a:buNone/>
            </a:pPr>
            <a:r>
              <a:t/>
            </a:r>
            <a:endParaRPr b="0" i="0" sz="2200" u="none" cap="none" strike="noStrike">
              <a:solidFill>
                <a:srgbClr val="092E4B"/>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200"/>
              <a:buFont typeface="Arial"/>
              <a:buNone/>
            </a:pPr>
            <a:r>
              <a:t/>
            </a:r>
            <a:endParaRPr b="0" i="0" sz="2200" u="none" cap="none" strike="noStrike">
              <a:solidFill>
                <a:srgbClr val="092E4B"/>
              </a:solidFill>
              <a:latin typeface="Calibri"/>
              <a:ea typeface="Calibri"/>
              <a:cs typeface="Calibri"/>
              <a:sym typeface="Calibri"/>
            </a:endParaRPr>
          </a:p>
          <a:p>
            <a:pPr indent="-50800" lvl="0" marL="228600" marR="0" rtl="0" algn="l">
              <a:lnSpc>
                <a:spcPct val="90000"/>
              </a:lnSpc>
              <a:spcBef>
                <a:spcPts val="1000"/>
              </a:spcBef>
              <a:spcAft>
                <a:spcPts val="0"/>
              </a:spcAft>
              <a:buClr>
                <a:schemeClr val="dk1"/>
              </a:buClr>
              <a:buSzPts val="2800"/>
              <a:buFont typeface="Arial"/>
              <a:buNone/>
            </a:pPr>
            <a:r>
              <a:t/>
            </a:r>
            <a:endParaRPr b="0" i="0" sz="2800" u="none" cap="none" strike="noStrike">
              <a:solidFill>
                <a:srgbClr val="092E4B"/>
              </a:solidFill>
              <a:latin typeface="Calibri"/>
              <a:ea typeface="Calibri"/>
              <a:cs typeface="Calibri"/>
              <a:sym typeface="Calibri"/>
            </a:endParaRPr>
          </a:p>
        </p:txBody>
      </p:sp>
      <p:sp>
        <p:nvSpPr>
          <p:cNvPr id="176" name="Google Shape;176;p3"/>
          <p:cNvSpPr txBox="1"/>
          <p:nvPr/>
        </p:nvSpPr>
        <p:spPr>
          <a:xfrm>
            <a:off x="6676696" y="1690688"/>
            <a:ext cx="5181600" cy="4351338"/>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90000"/>
              </a:lnSpc>
              <a:spcBef>
                <a:spcPts val="0"/>
              </a:spcBef>
              <a:spcAft>
                <a:spcPts val="0"/>
              </a:spcAft>
              <a:buClr>
                <a:srgbClr val="092E4B"/>
              </a:buClr>
              <a:buSzPct val="100000"/>
              <a:buFont typeface="Arial"/>
              <a:buNone/>
            </a:pPr>
            <a:r>
              <a:rPr b="1" i="0" lang="en-US" sz="3000" u="none" cap="none" strike="noStrike">
                <a:solidFill>
                  <a:srgbClr val="092E4B"/>
                </a:solidFill>
                <a:latin typeface="Calibri"/>
                <a:ea typeface="Calibri"/>
                <a:cs typeface="Calibri"/>
                <a:sym typeface="Calibri"/>
              </a:rPr>
              <a:t>Aspectos técnicos</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092E4B"/>
              </a:buClr>
              <a:buSzPct val="100000"/>
              <a:buFont typeface="Arial"/>
              <a:buChar char="•"/>
            </a:pPr>
            <a:r>
              <a:rPr b="0" i="0" lang="en-US" sz="2200" u="none" cap="none" strike="noStrike">
                <a:solidFill>
                  <a:srgbClr val="092E4B"/>
                </a:solidFill>
                <a:latin typeface="Calibri"/>
                <a:ea typeface="Calibri"/>
                <a:cs typeface="Calibri"/>
                <a:sym typeface="Calibri"/>
              </a:rPr>
              <a:t>El profesor entiende los diferentes procesos de aprendizaje</a:t>
            </a:r>
            <a:endParaRPr/>
          </a:p>
          <a:p>
            <a:pPr indent="-228600" lvl="0" marL="228600" marR="0" rtl="0" algn="l">
              <a:lnSpc>
                <a:spcPct val="90000"/>
              </a:lnSpc>
              <a:spcBef>
                <a:spcPts val="1000"/>
              </a:spcBef>
              <a:spcAft>
                <a:spcPts val="0"/>
              </a:spcAft>
              <a:buClr>
                <a:srgbClr val="092E4B"/>
              </a:buClr>
              <a:buSzPct val="100000"/>
              <a:buFont typeface="Arial"/>
              <a:buChar char="•"/>
            </a:pPr>
            <a:r>
              <a:rPr b="0" i="0" lang="en-US" sz="2200" u="none" cap="none" strike="noStrike">
                <a:solidFill>
                  <a:srgbClr val="092E4B"/>
                </a:solidFill>
                <a:latin typeface="Calibri"/>
                <a:ea typeface="Calibri"/>
                <a:cs typeface="Calibri"/>
                <a:sym typeface="Calibri"/>
              </a:rPr>
              <a:t>Conservación de la memoria</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092E4B"/>
              </a:buClr>
              <a:buSzPct val="100000"/>
              <a:buFont typeface="Arial"/>
              <a:buChar char="•"/>
            </a:pPr>
            <a:r>
              <a:rPr b="0" i="0" lang="en-US" sz="2200" u="none" cap="none" strike="noStrike">
                <a:solidFill>
                  <a:srgbClr val="092E4B"/>
                </a:solidFill>
                <a:latin typeface="Calibri"/>
                <a:ea typeface="Calibri"/>
                <a:cs typeface="Calibri"/>
                <a:sym typeface="Calibri"/>
              </a:rPr>
              <a:t> Repetición</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092E4B"/>
              </a:buClr>
              <a:buSzPct val="100000"/>
              <a:buFont typeface="Arial"/>
              <a:buChar char="•"/>
            </a:pPr>
            <a:r>
              <a:rPr b="0" i="0" lang="en-US" sz="2200" u="none" cap="none" strike="noStrike">
                <a:solidFill>
                  <a:srgbClr val="092E4B"/>
                </a:solidFill>
                <a:latin typeface="Calibri"/>
                <a:ea typeface="Calibri"/>
                <a:cs typeface="Calibri"/>
                <a:sym typeface="Calibri"/>
              </a:rPr>
              <a:t> Pasos sencillos </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092E4B"/>
              </a:buClr>
              <a:buSzPct val="100000"/>
              <a:buFont typeface="Arial"/>
              <a:buChar char="•"/>
            </a:pPr>
            <a:r>
              <a:rPr b="0" i="0" lang="en-US" sz="2200" u="none" cap="none" strike="noStrike">
                <a:solidFill>
                  <a:srgbClr val="092E4B"/>
                </a:solidFill>
                <a:latin typeface="Calibri"/>
                <a:ea typeface="Calibri"/>
                <a:cs typeface="Calibri"/>
                <a:sym typeface="Calibri"/>
              </a:rPr>
              <a:t>Evitar la jerga informática </a:t>
            </a:r>
            <a:endParaRPr/>
          </a:p>
          <a:p>
            <a:pPr indent="-99377" lvl="0" marL="228600" marR="0" rtl="0" algn="l">
              <a:lnSpc>
                <a:spcPct val="90000"/>
              </a:lnSpc>
              <a:spcBef>
                <a:spcPts val="1000"/>
              </a:spcBef>
              <a:spcAft>
                <a:spcPts val="0"/>
              </a:spcAft>
              <a:buClr>
                <a:srgbClr val="092E4B"/>
              </a:buClr>
              <a:buSzPct val="100000"/>
              <a:buFont typeface="Arial"/>
              <a:buNone/>
            </a:pPr>
            <a:r>
              <a:t/>
            </a:r>
            <a:endParaRPr b="0" i="0" sz="2200" u="none" cap="none" strike="noStrike">
              <a:solidFill>
                <a:srgbClr val="092E4B"/>
              </a:solidFill>
              <a:latin typeface="Calibri"/>
              <a:ea typeface="Calibri"/>
              <a:cs typeface="Calibri"/>
              <a:sym typeface="Calibri"/>
            </a:endParaRPr>
          </a:p>
          <a:p>
            <a:pPr indent="0" lvl="0" marL="0" marR="0" rtl="0" algn="l">
              <a:lnSpc>
                <a:spcPct val="90000"/>
              </a:lnSpc>
              <a:spcBef>
                <a:spcPts val="1000"/>
              </a:spcBef>
              <a:spcAft>
                <a:spcPts val="0"/>
              </a:spcAft>
              <a:buClr>
                <a:srgbClr val="092E4B"/>
              </a:buClr>
              <a:buSzPct val="100000"/>
              <a:buFont typeface="Arial"/>
              <a:buNone/>
            </a:pPr>
            <a:r>
              <a:rPr b="1" i="0" lang="en-US" sz="2800" u="none" cap="none" strike="noStrike">
                <a:solidFill>
                  <a:srgbClr val="092E4B"/>
                </a:solidFill>
                <a:latin typeface="Calibri"/>
                <a:ea typeface="Calibri"/>
                <a:cs typeface="Calibri"/>
                <a:sym typeface="Calibri"/>
              </a:rPr>
              <a:t>Principios éticos de privacidad</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092E4B"/>
              </a:buClr>
              <a:buSzPct val="100000"/>
              <a:buFont typeface="Arial"/>
              <a:buChar char="•"/>
            </a:pPr>
            <a:r>
              <a:rPr b="0" i="0" lang="en-US" sz="2200" u="none" cap="none" strike="noStrike">
                <a:solidFill>
                  <a:srgbClr val="092E4B"/>
                </a:solidFill>
                <a:latin typeface="Calibri"/>
                <a:ea typeface="Calibri"/>
                <a:cs typeface="Calibri"/>
                <a:sym typeface="Calibri"/>
              </a:rPr>
              <a:t> Establecer límites</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092E4B"/>
              </a:buClr>
              <a:buSzPct val="100000"/>
              <a:buFont typeface="Arial"/>
              <a:buChar char="•"/>
            </a:pPr>
            <a:r>
              <a:rPr b="0" i="0" lang="en-US" sz="2200" u="none" cap="none" strike="noStrike">
                <a:solidFill>
                  <a:srgbClr val="092E4B"/>
                </a:solidFill>
                <a:latin typeface="Calibri"/>
                <a:ea typeface="Calibri"/>
                <a:cs typeface="Calibri"/>
                <a:sym typeface="Calibri"/>
              </a:rPr>
              <a:t>Ética</a:t>
            </a:r>
            <a:endParaRPr b="0" i="0" sz="1400" u="none" cap="none" strike="noStrike">
              <a:solidFill>
                <a:srgbClr val="000000"/>
              </a:solidFill>
              <a:latin typeface="Arial"/>
              <a:ea typeface="Arial"/>
              <a:cs typeface="Arial"/>
              <a:sym typeface="Arial"/>
            </a:endParaRPr>
          </a:p>
          <a:p>
            <a:pPr indent="-228600" lvl="0" marL="228600" marR="0" rtl="0" algn="l">
              <a:lnSpc>
                <a:spcPct val="90000"/>
              </a:lnSpc>
              <a:spcBef>
                <a:spcPts val="1000"/>
              </a:spcBef>
              <a:spcAft>
                <a:spcPts val="0"/>
              </a:spcAft>
              <a:buClr>
                <a:srgbClr val="092E4B"/>
              </a:buClr>
              <a:buSzPct val="100000"/>
              <a:buFont typeface="Arial"/>
              <a:buChar char="•"/>
            </a:pPr>
            <a:r>
              <a:rPr b="0" i="0" lang="en-US" sz="2200" u="none" cap="none" strike="noStrike">
                <a:solidFill>
                  <a:srgbClr val="092E4B"/>
                </a:solidFill>
                <a:latin typeface="Calibri"/>
                <a:ea typeface="Calibri"/>
                <a:cs typeface="Calibri"/>
                <a:sym typeface="Calibri"/>
              </a:rPr>
              <a:t> Protección de la privacidad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4"/>
          <p:cNvSpPr txBox="1"/>
          <p:nvPr>
            <p:ph idx="1" type="body"/>
          </p:nvPr>
        </p:nvSpPr>
        <p:spPr>
          <a:xfrm>
            <a:off x="1181100" y="1415003"/>
            <a:ext cx="10340543" cy="4895927"/>
          </a:xfrm>
          <a:prstGeom prst="rect">
            <a:avLst/>
          </a:prstGeom>
          <a:noFill/>
          <a:ln>
            <a:noFill/>
          </a:ln>
        </p:spPr>
        <p:txBody>
          <a:bodyPr anchorCtr="0" anchor="t" bIns="45700" lIns="91425" spcFirstLastPara="1" rIns="91425" wrap="square" tIns="45700">
            <a:noAutofit/>
          </a:bodyPr>
          <a:lstStyle/>
          <a:p>
            <a:pPr indent="-203200" lvl="0" marL="228600" marR="0" rtl="0" algn="l">
              <a:lnSpc>
                <a:spcPct val="90000"/>
              </a:lnSpc>
              <a:spcBef>
                <a:spcPts val="0"/>
              </a:spcBef>
              <a:spcAft>
                <a:spcPts val="0"/>
              </a:spcAft>
              <a:buClr>
                <a:srgbClr val="092E4B"/>
              </a:buClr>
              <a:buSzPts val="2200"/>
              <a:buFont typeface="Arial"/>
              <a:buChar char="•"/>
            </a:pPr>
            <a:r>
              <a:rPr b="0" i="0" lang="en-US" sz="2200" u="none" cap="none" strike="noStrike">
                <a:latin typeface="Calibri"/>
                <a:ea typeface="Calibri"/>
                <a:cs typeface="Calibri"/>
                <a:sym typeface="Calibri"/>
              </a:rPr>
              <a:t>La demanda de competencias informáticas básicas ha evolucionado a raíz del creciente número de soluciones digitales oficiales en muchos países</a:t>
            </a:r>
            <a:endParaRPr b="0" i="0" sz="2200" u="none" cap="none" strike="noStrike">
              <a:latin typeface="Calibri"/>
              <a:ea typeface="Calibri"/>
              <a:cs typeface="Calibri"/>
              <a:sym typeface="Calibri"/>
            </a:endParaRPr>
          </a:p>
          <a:p>
            <a:pPr indent="0" lvl="0" marL="457200" marR="0" rtl="0" algn="l">
              <a:lnSpc>
                <a:spcPct val="90000"/>
              </a:lnSpc>
              <a:spcBef>
                <a:spcPts val="0"/>
              </a:spcBef>
              <a:spcAft>
                <a:spcPts val="0"/>
              </a:spcAft>
              <a:buNone/>
            </a:pPr>
            <a:r>
              <a:t/>
            </a:r>
            <a:endParaRPr sz="2200"/>
          </a:p>
          <a:p>
            <a:pPr indent="-203200" lvl="0" marL="228600" marR="0" rtl="0" algn="l">
              <a:lnSpc>
                <a:spcPct val="90000"/>
              </a:lnSpc>
              <a:spcBef>
                <a:spcPts val="0"/>
              </a:spcBef>
              <a:spcAft>
                <a:spcPts val="0"/>
              </a:spcAft>
              <a:buClr>
                <a:srgbClr val="092E4B"/>
              </a:buClr>
              <a:buSzPts val="2200"/>
              <a:buFont typeface="Arial"/>
              <a:buChar char="•"/>
            </a:pPr>
            <a:r>
              <a:rPr b="0" i="0" lang="en-US" sz="2200" u="none" cap="none" strike="noStrike">
                <a:latin typeface="Calibri"/>
                <a:ea typeface="Calibri"/>
                <a:cs typeface="Calibri"/>
                <a:sym typeface="Calibri"/>
              </a:rPr>
              <a:t>Tutores que enseñan a cuidadores ( compañeros de trabajo)</a:t>
            </a:r>
            <a:endParaRPr b="0" i="0" sz="2200" u="none" cap="none" strike="noStrike">
              <a:latin typeface="Calibri"/>
              <a:ea typeface="Calibri"/>
              <a:cs typeface="Calibri"/>
              <a:sym typeface="Calibri"/>
            </a:endParaRPr>
          </a:p>
          <a:p>
            <a:pPr indent="0" lvl="0" marL="457200" marR="0" rtl="0" algn="l">
              <a:lnSpc>
                <a:spcPct val="90000"/>
              </a:lnSpc>
              <a:spcBef>
                <a:spcPts val="0"/>
              </a:spcBef>
              <a:spcAft>
                <a:spcPts val="0"/>
              </a:spcAft>
              <a:buNone/>
            </a:pPr>
            <a:r>
              <a:t/>
            </a:r>
            <a:endParaRPr sz="2200"/>
          </a:p>
          <a:p>
            <a:pPr indent="-203200" lvl="0" marL="228600" marR="0" rtl="0" algn="l">
              <a:lnSpc>
                <a:spcPct val="90000"/>
              </a:lnSpc>
              <a:spcBef>
                <a:spcPts val="0"/>
              </a:spcBef>
              <a:spcAft>
                <a:spcPts val="0"/>
              </a:spcAft>
              <a:buClr>
                <a:srgbClr val="092E4B"/>
              </a:buClr>
              <a:buSzPts val="2200"/>
              <a:buFont typeface="Arial"/>
              <a:buChar char="•"/>
            </a:pPr>
            <a:r>
              <a:rPr b="0" i="0" lang="en-US" sz="2200" u="none" cap="none" strike="noStrike">
                <a:latin typeface="Calibri"/>
                <a:ea typeface="Calibri"/>
                <a:cs typeface="Calibri"/>
                <a:sym typeface="Calibri"/>
              </a:rPr>
              <a:t>Tutores que enseñan a cuidadores que a su vez enseñan a personas mayores</a:t>
            </a:r>
            <a:endParaRPr b="0" i="0" sz="2200" u="none" cap="none" strike="noStrike">
              <a:latin typeface="Calibri"/>
              <a:ea typeface="Calibri"/>
              <a:cs typeface="Calibri"/>
              <a:sym typeface="Calibri"/>
            </a:endParaRPr>
          </a:p>
          <a:p>
            <a:pPr indent="0" lvl="0" marL="457200" marR="0" rtl="0" algn="l">
              <a:lnSpc>
                <a:spcPct val="90000"/>
              </a:lnSpc>
              <a:spcBef>
                <a:spcPts val="0"/>
              </a:spcBef>
              <a:spcAft>
                <a:spcPts val="0"/>
              </a:spcAft>
              <a:buNone/>
            </a:pPr>
            <a:r>
              <a:t/>
            </a:r>
            <a:endParaRPr sz="2200"/>
          </a:p>
          <a:p>
            <a:pPr indent="-203200" lvl="0" marL="228600" marR="0" rtl="0" algn="l">
              <a:lnSpc>
                <a:spcPct val="90000"/>
              </a:lnSpc>
              <a:spcBef>
                <a:spcPts val="0"/>
              </a:spcBef>
              <a:spcAft>
                <a:spcPts val="0"/>
              </a:spcAft>
              <a:buClr>
                <a:srgbClr val="092E4B"/>
              </a:buClr>
              <a:buSzPts val="2200"/>
              <a:buFont typeface="Arial"/>
              <a:buChar char="•"/>
            </a:pPr>
            <a:r>
              <a:rPr lang="en-US" sz="2200"/>
              <a:t>Los principales desafíos del aprendizaje en etapas avanzadas de la vida</a:t>
            </a:r>
            <a:r>
              <a:rPr b="0" i="0" lang="en-US" sz="2200" u="none" cap="none" strike="noStrike">
                <a:latin typeface="Calibri"/>
                <a:ea typeface="Calibri"/>
                <a:cs typeface="Calibri"/>
                <a:sym typeface="Calibri"/>
              </a:rPr>
              <a:t>:    </a:t>
            </a:r>
            <a:endParaRPr sz="2200"/>
          </a:p>
          <a:p>
            <a:pPr indent="-203200" lvl="1" marL="685800" rtl="0" algn="l">
              <a:lnSpc>
                <a:spcPct val="90000"/>
              </a:lnSpc>
              <a:spcBef>
                <a:spcPts val="0"/>
              </a:spcBef>
              <a:spcAft>
                <a:spcPts val="0"/>
              </a:spcAft>
              <a:buClr>
                <a:srgbClr val="092E4B"/>
              </a:buClr>
              <a:buSzPts val="2200"/>
              <a:buFont typeface="Arial"/>
              <a:buChar char="•"/>
            </a:pPr>
            <a:r>
              <a:rPr b="0" i="0" lang="en-US" sz="2200" u="none" cap="none" strike="noStrike">
                <a:solidFill>
                  <a:srgbClr val="000000"/>
                </a:solidFill>
                <a:latin typeface="Calibri"/>
                <a:ea typeface="Calibri"/>
                <a:cs typeface="Calibri"/>
                <a:sym typeface="Calibri"/>
              </a:rPr>
              <a:t>Deterioro natural de la función cerebral</a:t>
            </a:r>
            <a:endParaRPr sz="2200"/>
          </a:p>
          <a:p>
            <a:pPr indent="-203200" lvl="1" marL="685800" rtl="0" algn="l">
              <a:lnSpc>
                <a:spcPct val="90000"/>
              </a:lnSpc>
              <a:spcBef>
                <a:spcPts val="0"/>
              </a:spcBef>
              <a:spcAft>
                <a:spcPts val="0"/>
              </a:spcAft>
              <a:buClr>
                <a:srgbClr val="092E4B"/>
              </a:buClr>
              <a:buSzPts val="2200"/>
              <a:buFont typeface="Arial"/>
              <a:buChar char="•"/>
            </a:pPr>
            <a:r>
              <a:rPr lang="en-US" sz="2200">
                <a:solidFill>
                  <a:srgbClr val="000000"/>
                </a:solidFill>
                <a:latin typeface="Calibri"/>
                <a:ea typeface="Calibri"/>
                <a:cs typeface="Calibri"/>
                <a:sym typeface="Calibri"/>
              </a:rPr>
              <a:t>D</a:t>
            </a:r>
            <a:r>
              <a:rPr b="0" i="0" lang="en-US" sz="2200" u="none" cap="none" strike="noStrike">
                <a:solidFill>
                  <a:srgbClr val="000000"/>
                </a:solidFill>
                <a:latin typeface="Calibri"/>
                <a:ea typeface="Calibri"/>
                <a:cs typeface="Calibri"/>
                <a:sym typeface="Calibri"/>
              </a:rPr>
              <a:t>ebilitamiento de la concentración, de la memoria y la flexibilidad mental</a:t>
            </a:r>
            <a:endParaRPr b="0" i="0" sz="2200" u="none" cap="none" strike="noStrike">
              <a:solidFill>
                <a:srgbClr val="000000"/>
              </a:solidFill>
              <a:latin typeface="Calibri"/>
              <a:ea typeface="Calibri"/>
              <a:cs typeface="Calibri"/>
              <a:sym typeface="Calibri"/>
            </a:endParaRPr>
          </a:p>
          <a:p>
            <a:pPr indent="0" lvl="0" marL="914400" rtl="0" algn="l">
              <a:lnSpc>
                <a:spcPct val="90000"/>
              </a:lnSpc>
              <a:spcBef>
                <a:spcPts val="0"/>
              </a:spcBef>
              <a:spcAft>
                <a:spcPts val="0"/>
              </a:spcAft>
              <a:buNone/>
            </a:pPr>
            <a:r>
              <a:t/>
            </a:r>
            <a:endParaRPr sz="2200">
              <a:solidFill>
                <a:srgbClr val="000000"/>
              </a:solidFill>
              <a:latin typeface="Calibri"/>
              <a:ea typeface="Calibri"/>
              <a:cs typeface="Calibri"/>
              <a:sym typeface="Calibri"/>
            </a:endParaRPr>
          </a:p>
          <a:p>
            <a:pPr indent="-203200" lvl="0" marL="228600" marR="0" rtl="0" algn="l">
              <a:lnSpc>
                <a:spcPct val="90000"/>
              </a:lnSpc>
              <a:spcBef>
                <a:spcPts val="0"/>
              </a:spcBef>
              <a:spcAft>
                <a:spcPts val="0"/>
              </a:spcAft>
              <a:buClr>
                <a:srgbClr val="092E4B"/>
              </a:buClr>
              <a:buSzPts val="2200"/>
              <a:buFont typeface="Arial"/>
              <a:buChar char="•"/>
            </a:pPr>
            <a:r>
              <a:rPr b="0" i="0" lang="en-US" sz="2200" u="none" cap="none" strike="noStrike">
                <a:latin typeface="Calibri"/>
                <a:ea typeface="Calibri"/>
                <a:cs typeface="Calibri"/>
                <a:sym typeface="Calibri"/>
              </a:rPr>
              <a:t>El cerebro es plástico en todas las etapas de la vida </a:t>
            </a:r>
            <a:endParaRPr b="0" i="0" sz="2200" u="none" cap="none" strike="noStrike">
              <a:latin typeface="Calibri"/>
              <a:ea typeface="Calibri"/>
              <a:cs typeface="Calibri"/>
              <a:sym typeface="Calibri"/>
            </a:endParaRPr>
          </a:p>
          <a:p>
            <a:pPr indent="0" lvl="0" marL="457200" marR="0" rtl="0" algn="l">
              <a:lnSpc>
                <a:spcPct val="90000"/>
              </a:lnSpc>
              <a:spcBef>
                <a:spcPts val="0"/>
              </a:spcBef>
              <a:spcAft>
                <a:spcPts val="0"/>
              </a:spcAft>
              <a:buNone/>
            </a:pPr>
            <a:r>
              <a:t/>
            </a:r>
            <a:endParaRPr sz="2200"/>
          </a:p>
          <a:p>
            <a:pPr indent="-215900" lvl="0" marL="228600" marR="0" rtl="0" algn="l">
              <a:lnSpc>
                <a:spcPct val="90000"/>
              </a:lnSpc>
              <a:spcBef>
                <a:spcPts val="0"/>
              </a:spcBef>
              <a:spcAft>
                <a:spcPts val="0"/>
              </a:spcAft>
              <a:buClr>
                <a:srgbClr val="092E4B"/>
              </a:buClr>
              <a:buSzPts val="2400"/>
              <a:buFont typeface="Arial"/>
              <a:buChar char="•"/>
            </a:pPr>
            <a:r>
              <a:rPr b="0" i="0" lang="en-US" sz="2200" u="none" cap="none" strike="noStrike">
                <a:latin typeface="Calibri"/>
                <a:ea typeface="Calibri"/>
                <a:cs typeface="Calibri"/>
                <a:sym typeface="Calibri"/>
              </a:rPr>
              <a:t>Es factible preservar la capacidad cognitiva para el aprendizaje en individuos de edad avanzada al comprometer su mente en nuevas y estimulantes actividades, como el aprendizaje de habilidades informáticas</a:t>
            </a:r>
            <a:r>
              <a:rPr b="0" i="0" lang="en-US" u="none" cap="none" strike="noStrike">
                <a:latin typeface="Calibri"/>
                <a:ea typeface="Calibri"/>
                <a:cs typeface="Calibri"/>
                <a:sym typeface="Calibri"/>
              </a:rPr>
              <a:t>.</a:t>
            </a:r>
            <a:endParaRPr/>
          </a:p>
        </p:txBody>
      </p:sp>
      <p:sp>
        <p:nvSpPr>
          <p:cNvPr id="182" name="Google Shape;182;p4"/>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Aspectos psicológicos</a:t>
            </a:r>
            <a:endParaRPr/>
          </a:p>
        </p:txBody>
      </p:sp>
      <p:grpSp>
        <p:nvGrpSpPr>
          <p:cNvPr id="183" name="Google Shape;183;p4"/>
          <p:cNvGrpSpPr/>
          <p:nvPr/>
        </p:nvGrpSpPr>
        <p:grpSpPr>
          <a:xfrm>
            <a:off x="10307398" y="275225"/>
            <a:ext cx="1145040" cy="1139778"/>
            <a:chOff x="457596" y="3669140"/>
            <a:chExt cx="1204012" cy="1209761"/>
          </a:xfrm>
        </p:grpSpPr>
        <p:sp>
          <p:nvSpPr>
            <p:cNvPr id="184" name="Google Shape;184;p4"/>
            <p:cNvSpPr/>
            <p:nvPr/>
          </p:nvSpPr>
          <p:spPr>
            <a:xfrm>
              <a:off x="1010873" y="3669140"/>
              <a:ext cx="347280" cy="346433"/>
            </a:xfrm>
            <a:custGeom>
              <a:rect b="b" l="l" r="r" t="t"/>
              <a:pathLst>
                <a:path extrusionOk="0" h="1276088" w="1279207">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7F3494"/>
            </a:solidFill>
            <a:ln cap="flat" cmpd="sng" w="9525">
              <a:solidFill>
                <a:srgbClr val="092E4B"/>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85" name="Google Shape;185;p4"/>
            <p:cNvPicPr preferRelativeResize="0"/>
            <p:nvPr/>
          </p:nvPicPr>
          <p:blipFill rotWithShape="1">
            <a:blip r:embed="rId3">
              <a:alphaModFix/>
            </a:blip>
            <a:srcRect b="0" l="0" r="0" t="0"/>
            <a:stretch/>
          </p:blipFill>
          <p:spPr>
            <a:xfrm>
              <a:off x="457596" y="3674890"/>
              <a:ext cx="1204012" cy="1204011"/>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5"/>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Aspectos psicológicos</a:t>
            </a:r>
            <a:endParaRPr/>
          </a:p>
        </p:txBody>
      </p:sp>
      <p:sp>
        <p:nvSpPr>
          <p:cNvPr id="191" name="Google Shape;191;p5"/>
          <p:cNvSpPr txBox="1"/>
          <p:nvPr/>
        </p:nvSpPr>
        <p:spPr>
          <a:xfrm>
            <a:off x="838200"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Motivación</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Durante la enseñanza y la formación, es importante mantener y fomentar la motivación </a:t>
            </a:r>
            <a:endParaRPr/>
          </a:p>
          <a:p>
            <a:pPr indent="0" lvl="0" marL="0" marR="0" rtl="0" algn="l">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Establecer objetivos intermedios</a:t>
            </a:r>
            <a:endParaRPr/>
          </a:p>
          <a:p>
            <a:pPr indent="0" lvl="0" marL="0" marR="0" rtl="0" algn="l">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Aportar comentarios positivos</a:t>
            </a:r>
            <a:endParaRPr b="0" i="0" sz="2400" u="none" cap="none" strike="noStrike">
              <a:solidFill>
                <a:srgbClr val="092E4B"/>
              </a:solidFill>
              <a:latin typeface="Calibri"/>
              <a:ea typeface="Calibri"/>
              <a:cs typeface="Calibri"/>
              <a:sym typeface="Calibri"/>
            </a:endParaRPr>
          </a:p>
        </p:txBody>
      </p:sp>
      <p:grpSp>
        <p:nvGrpSpPr>
          <p:cNvPr id="192" name="Google Shape;192;p5"/>
          <p:cNvGrpSpPr/>
          <p:nvPr/>
        </p:nvGrpSpPr>
        <p:grpSpPr>
          <a:xfrm>
            <a:off x="4265760" y="3086620"/>
            <a:ext cx="5274931" cy="2468702"/>
            <a:chOff x="127732" y="-30852"/>
            <a:chExt cx="5274931" cy="2468702"/>
          </a:xfrm>
        </p:grpSpPr>
        <p:sp>
          <p:nvSpPr>
            <p:cNvPr id="193" name="Google Shape;193;p5"/>
            <p:cNvSpPr/>
            <p:nvPr/>
          </p:nvSpPr>
          <p:spPr>
            <a:xfrm rot="5400000">
              <a:off x="447338" y="691530"/>
              <a:ext cx="962701" cy="1601913"/>
            </a:xfrm>
            <a:prstGeom prst="corner">
              <a:avLst>
                <a:gd fmla="val 16120" name="adj1"/>
                <a:gd fmla="val 16110" name="adj2"/>
              </a:avLst>
            </a:prstGeom>
            <a:solidFill>
              <a:srgbClr val="7F3494"/>
            </a:solidFill>
            <a:ln cap="flat" cmpd="sng" w="12700">
              <a:solidFill>
                <a:srgbClr val="7F349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5"/>
            <p:cNvSpPr/>
            <p:nvPr/>
          </p:nvSpPr>
          <p:spPr>
            <a:xfrm>
              <a:off x="286639" y="1170157"/>
              <a:ext cx="1446216" cy="1267693"/>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5"/>
            <p:cNvSpPr txBox="1"/>
            <p:nvPr/>
          </p:nvSpPr>
          <p:spPr>
            <a:xfrm>
              <a:off x="286639" y="1170157"/>
              <a:ext cx="1446216" cy="1267693"/>
            </a:xfrm>
            <a:prstGeom prst="rect">
              <a:avLst/>
            </a:prstGeom>
            <a:noFill/>
            <a:ln>
              <a:noFill/>
            </a:ln>
          </p:spPr>
          <p:txBody>
            <a:bodyPr anchorCtr="0" anchor="t" bIns="68575" lIns="68575" spcFirstLastPara="1" rIns="68575" wrap="square" tIns="68575">
              <a:noAutofit/>
            </a:bodyPr>
            <a:lstStyle/>
            <a:p>
              <a:pPr indent="0" lvl="0" marL="0" marR="0" rtl="0" algn="l">
                <a:lnSpc>
                  <a:spcPct val="90000"/>
                </a:lnSpc>
                <a:spcBef>
                  <a:spcPts val="0"/>
                </a:spcBef>
                <a:spcAft>
                  <a:spcPts val="0"/>
                </a:spcAft>
                <a:buClr>
                  <a:schemeClr val="dk1"/>
                </a:buClr>
                <a:buSzPts val="1800"/>
                <a:buFont typeface="Calibri"/>
                <a:buNone/>
              </a:pPr>
              <a:r>
                <a:rPr b="1" i="0" lang="en-US" sz="1800" u="none" cap="none" strike="noStrike">
                  <a:solidFill>
                    <a:schemeClr val="dk1"/>
                  </a:solidFill>
                  <a:latin typeface="Calibri"/>
                  <a:ea typeface="Calibri"/>
                  <a:cs typeface="Calibri"/>
                  <a:sym typeface="Calibri"/>
                </a:rPr>
                <a:t>1. Objetivos intermedios	</a:t>
              </a:r>
              <a:endParaRPr b="1" i="0" sz="1800" u="none" cap="none" strike="noStrike">
                <a:solidFill>
                  <a:schemeClr val="dk1"/>
                </a:solidFill>
                <a:latin typeface="Calibri"/>
                <a:ea typeface="Calibri"/>
                <a:cs typeface="Calibri"/>
                <a:sym typeface="Calibri"/>
              </a:endParaRPr>
            </a:p>
          </p:txBody>
        </p:sp>
        <p:sp>
          <p:nvSpPr>
            <p:cNvPr id="196" name="Google Shape;196;p5"/>
            <p:cNvSpPr/>
            <p:nvPr/>
          </p:nvSpPr>
          <p:spPr>
            <a:xfrm>
              <a:off x="1457770" y="535990"/>
              <a:ext cx="357474" cy="440285"/>
            </a:xfrm>
            <a:prstGeom prst="triangle">
              <a:avLst>
                <a:gd fmla="val 100000" name="adj"/>
              </a:avLst>
            </a:prstGeom>
            <a:solidFill>
              <a:srgbClr val="7F3494"/>
            </a:solidFill>
            <a:ln cap="flat" cmpd="sng" w="12700">
              <a:solidFill>
                <a:srgbClr val="7F349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5"/>
            <p:cNvSpPr/>
            <p:nvPr/>
          </p:nvSpPr>
          <p:spPr>
            <a:xfrm rot="5400000">
              <a:off x="2260091" y="169723"/>
              <a:ext cx="962701" cy="1601913"/>
            </a:xfrm>
            <a:prstGeom prst="corner">
              <a:avLst>
                <a:gd fmla="val 16120" name="adj1"/>
                <a:gd fmla="val 16110" name="adj2"/>
              </a:avLst>
            </a:prstGeom>
            <a:solidFill>
              <a:srgbClr val="7F3494"/>
            </a:solidFill>
            <a:ln cap="flat" cmpd="sng" w="12700">
              <a:solidFill>
                <a:srgbClr val="7F349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5"/>
            <p:cNvSpPr/>
            <p:nvPr/>
          </p:nvSpPr>
          <p:spPr>
            <a:xfrm>
              <a:off x="2180742" y="659594"/>
              <a:ext cx="1446216" cy="1267693"/>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5"/>
            <p:cNvSpPr txBox="1"/>
            <p:nvPr/>
          </p:nvSpPr>
          <p:spPr>
            <a:xfrm>
              <a:off x="2180742" y="659594"/>
              <a:ext cx="1446216" cy="1267693"/>
            </a:xfrm>
            <a:prstGeom prst="rect">
              <a:avLst/>
            </a:prstGeom>
            <a:noFill/>
            <a:ln>
              <a:noFill/>
            </a:ln>
          </p:spPr>
          <p:txBody>
            <a:bodyPr anchorCtr="0" anchor="t" bIns="68575" lIns="68575" spcFirstLastPara="1" rIns="68575" wrap="square" tIns="68575">
              <a:noAutofit/>
            </a:bodyPr>
            <a:lstStyle/>
            <a:p>
              <a:pPr indent="0" lvl="0" marL="0" marR="0" rtl="0" algn="l">
                <a:lnSpc>
                  <a:spcPct val="90000"/>
                </a:lnSpc>
                <a:spcBef>
                  <a:spcPts val="0"/>
                </a:spcBef>
                <a:spcAft>
                  <a:spcPts val="0"/>
                </a:spcAft>
                <a:buClr>
                  <a:schemeClr val="dk1"/>
                </a:buClr>
                <a:buSzPts val="1800"/>
                <a:buFont typeface="Calibri"/>
                <a:buNone/>
              </a:pPr>
              <a:r>
                <a:rPr b="1" i="0" lang="en-US" sz="1800" u="none" cap="none" strike="noStrike">
                  <a:solidFill>
                    <a:schemeClr val="dk1"/>
                  </a:solidFill>
                  <a:latin typeface="Calibri"/>
                  <a:ea typeface="Calibri"/>
                  <a:cs typeface="Calibri"/>
                  <a:sym typeface="Calibri"/>
                </a:rPr>
                <a:t>2. Objetivos intermedios</a:t>
              </a:r>
              <a:endParaRPr b="1" i="0" sz="1800" u="none" cap="none" strike="noStrike">
                <a:solidFill>
                  <a:schemeClr val="dk1"/>
                </a:solidFill>
                <a:latin typeface="Calibri"/>
                <a:ea typeface="Calibri"/>
                <a:cs typeface="Calibri"/>
                <a:sym typeface="Calibri"/>
              </a:endParaRPr>
            </a:p>
          </p:txBody>
        </p:sp>
        <p:sp>
          <p:nvSpPr>
            <p:cNvPr id="200" name="Google Shape;200;p5"/>
            <p:cNvSpPr/>
            <p:nvPr/>
          </p:nvSpPr>
          <p:spPr>
            <a:xfrm>
              <a:off x="3184933" y="36588"/>
              <a:ext cx="406970" cy="374922"/>
            </a:xfrm>
            <a:prstGeom prst="triangle">
              <a:avLst>
                <a:gd fmla="val 100000" name="adj"/>
              </a:avLst>
            </a:prstGeom>
            <a:solidFill>
              <a:srgbClr val="7F3494"/>
            </a:solidFill>
            <a:ln cap="flat" cmpd="sng" w="12700">
              <a:solidFill>
                <a:srgbClr val="7F349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5"/>
            <p:cNvSpPr/>
            <p:nvPr/>
          </p:nvSpPr>
          <p:spPr>
            <a:xfrm rot="5400000">
              <a:off x="4075879" y="-394935"/>
              <a:ext cx="962701" cy="1690867"/>
            </a:xfrm>
            <a:prstGeom prst="corner">
              <a:avLst>
                <a:gd fmla="val 16120" name="adj1"/>
                <a:gd fmla="val 16110" name="adj2"/>
              </a:avLst>
            </a:prstGeom>
            <a:solidFill>
              <a:srgbClr val="7F3494"/>
            </a:solidFill>
            <a:ln cap="flat" cmpd="sng" w="12700">
              <a:solidFill>
                <a:srgbClr val="7F349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5"/>
            <p:cNvSpPr/>
            <p:nvPr/>
          </p:nvSpPr>
          <p:spPr>
            <a:xfrm>
              <a:off x="3868678" y="157919"/>
              <a:ext cx="1446216" cy="1267693"/>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5"/>
            <p:cNvSpPr txBox="1"/>
            <p:nvPr/>
          </p:nvSpPr>
          <p:spPr>
            <a:xfrm>
              <a:off x="3931445" y="157919"/>
              <a:ext cx="1446216" cy="1267693"/>
            </a:xfrm>
            <a:prstGeom prst="rect">
              <a:avLst/>
            </a:prstGeom>
            <a:noFill/>
            <a:ln>
              <a:noFill/>
            </a:ln>
          </p:spPr>
          <p:txBody>
            <a:bodyPr anchorCtr="0" anchor="t" bIns="68575" lIns="68575" spcFirstLastPara="1" rIns="68575" wrap="square" tIns="68575">
              <a:noAutofit/>
            </a:bodyPr>
            <a:lstStyle/>
            <a:p>
              <a:pPr indent="0" lvl="0" marL="0" marR="0" rtl="0" algn="l">
                <a:lnSpc>
                  <a:spcPct val="90000"/>
                </a:lnSpc>
                <a:spcBef>
                  <a:spcPts val="0"/>
                </a:spcBef>
                <a:spcAft>
                  <a:spcPts val="0"/>
                </a:spcAft>
                <a:buClr>
                  <a:schemeClr val="dk1"/>
                </a:buClr>
                <a:buSzPts val="1800"/>
                <a:buFont typeface="Calibri"/>
                <a:buNone/>
              </a:pPr>
              <a:r>
                <a:rPr b="1" i="0" lang="en-US" sz="1800" u="none" cap="none" strike="noStrike">
                  <a:solidFill>
                    <a:schemeClr val="dk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630"/>
                </a:spcBef>
                <a:spcAft>
                  <a:spcPts val="0"/>
                </a:spcAft>
                <a:buClr>
                  <a:schemeClr val="dk1"/>
                </a:buClr>
                <a:buSzPts val="1800"/>
                <a:buFont typeface="Calibri"/>
                <a:buNone/>
              </a:pPr>
              <a:r>
                <a:rPr b="1" i="0" lang="en-US" sz="1800" u="none" cap="none" strike="noStrike">
                  <a:solidFill>
                    <a:schemeClr val="dk1"/>
                  </a:solidFill>
                  <a:latin typeface="Calibri"/>
                  <a:ea typeface="Calibri"/>
                  <a:cs typeface="Calibri"/>
                  <a:sym typeface="Calibri"/>
                </a:rPr>
                <a:t>Objetivos del aprendizaje</a:t>
              </a:r>
              <a:endParaRPr b="0" i="0" sz="1400" u="none" cap="none" strike="noStrike">
                <a:solidFill>
                  <a:srgbClr val="000000"/>
                </a:solidFill>
                <a:latin typeface="Arial"/>
                <a:ea typeface="Arial"/>
                <a:cs typeface="Arial"/>
                <a:sym typeface="Arial"/>
              </a:endParaRPr>
            </a:p>
          </p:txBody>
        </p:sp>
      </p:grpSp>
      <p:grpSp>
        <p:nvGrpSpPr>
          <p:cNvPr id="204" name="Google Shape;204;p5"/>
          <p:cNvGrpSpPr/>
          <p:nvPr/>
        </p:nvGrpSpPr>
        <p:grpSpPr>
          <a:xfrm>
            <a:off x="8965324" y="4172611"/>
            <a:ext cx="1383206" cy="1386437"/>
            <a:chOff x="2298626" y="4614404"/>
            <a:chExt cx="815973" cy="805687"/>
          </a:xfrm>
        </p:grpSpPr>
        <p:sp>
          <p:nvSpPr>
            <p:cNvPr id="205" name="Google Shape;205;p5"/>
            <p:cNvSpPr/>
            <p:nvPr/>
          </p:nvSpPr>
          <p:spPr>
            <a:xfrm>
              <a:off x="2977461" y="4614404"/>
              <a:ext cx="63084" cy="127718"/>
            </a:xfrm>
            <a:custGeom>
              <a:rect b="b" l="l" r="r" t="t"/>
              <a:pathLst>
                <a:path extrusionOk="0" h="65826" w="63084">
                  <a:moveTo>
                    <a:pt x="0" y="0"/>
                  </a:moveTo>
                  <a:lnTo>
                    <a:pt x="63084" y="32913"/>
                  </a:lnTo>
                  <a:lnTo>
                    <a:pt x="0" y="65827"/>
                  </a:lnTo>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 name="Google Shape;206;p5"/>
            <p:cNvSpPr/>
            <p:nvPr/>
          </p:nvSpPr>
          <p:spPr>
            <a:xfrm>
              <a:off x="2298626" y="4614404"/>
              <a:ext cx="815973" cy="805687"/>
            </a:xfrm>
            <a:custGeom>
              <a:rect b="b" l="l" r="r" t="t"/>
              <a:pathLst>
                <a:path extrusionOk="0" h="805687" w="815973">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6"/>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Aspectos psicológicos</a:t>
            </a:r>
            <a:endParaRPr/>
          </a:p>
        </p:txBody>
      </p:sp>
      <p:sp>
        <p:nvSpPr>
          <p:cNvPr id="212" name="Google Shape;212;p6"/>
          <p:cNvSpPr txBox="1"/>
          <p:nvPr/>
        </p:nvSpPr>
        <p:spPr>
          <a:xfrm>
            <a:off x="838200"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Escucha activa</a:t>
            </a:r>
            <a:endParaRPr b="1" i="0" sz="2400" u="none" cap="none" strike="noStrike">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El profesor/tutor/cuidador debe interesarse por las necesidades y los problemas de los alumnos (cuidadores/personas mayores).</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El profesor debe adoptar un enfoque situacional y no teórico.</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El esfuerzo de aprendizaje mejora cuando se orienta hacia experiencias conectadas con la vida real, útiles en la práctica diaria</a:t>
            </a:r>
            <a:endParaRPr b="0" i="0" sz="2800" u="none" cap="none" strike="noStrike">
              <a:solidFill>
                <a:srgbClr val="092E4B"/>
              </a:solidFill>
              <a:latin typeface="Calibri"/>
              <a:ea typeface="Calibri"/>
              <a:cs typeface="Calibri"/>
              <a:sym typeface="Calibri"/>
            </a:endParaRPr>
          </a:p>
        </p:txBody>
      </p:sp>
      <p:grpSp>
        <p:nvGrpSpPr>
          <p:cNvPr id="213" name="Google Shape;213;p6"/>
          <p:cNvGrpSpPr/>
          <p:nvPr/>
        </p:nvGrpSpPr>
        <p:grpSpPr>
          <a:xfrm>
            <a:off x="9754094" y="648333"/>
            <a:ext cx="1382857" cy="1191820"/>
            <a:chOff x="-4901014" y="-6214291"/>
            <a:chExt cx="1192413" cy="1191819"/>
          </a:xfrm>
        </p:grpSpPr>
        <p:sp>
          <p:nvSpPr>
            <p:cNvPr id="214" name="Google Shape;214;p6"/>
            <p:cNvSpPr/>
            <p:nvPr/>
          </p:nvSpPr>
          <p:spPr>
            <a:xfrm>
              <a:off x="-4862578" y="-5380877"/>
              <a:ext cx="194291" cy="116090"/>
            </a:xfrm>
            <a:custGeom>
              <a:rect b="b" l="l" r="r" t="t"/>
              <a:pathLst>
                <a:path extrusionOk="0" h="116090" w="194291">
                  <a:moveTo>
                    <a:pt x="180330" y="102401"/>
                  </a:moveTo>
                  <a:cubicBezTo>
                    <a:pt x="178933" y="107056"/>
                    <a:pt x="176141" y="111245"/>
                    <a:pt x="171487" y="113572"/>
                  </a:cubicBezTo>
                  <a:cubicBezTo>
                    <a:pt x="167298" y="115900"/>
                    <a:pt x="162179" y="116831"/>
                    <a:pt x="157525" y="115434"/>
                  </a:cubicBezTo>
                  <a:lnTo>
                    <a:pt x="13714" y="76801"/>
                  </a:lnTo>
                  <a:cubicBezTo>
                    <a:pt x="3941" y="74008"/>
                    <a:pt x="-2110" y="63768"/>
                    <a:pt x="683" y="53994"/>
                  </a:cubicBezTo>
                  <a:lnTo>
                    <a:pt x="15111" y="0"/>
                  </a:lnTo>
                  <a:lnTo>
                    <a:pt x="50947" y="9775"/>
                  </a:lnTo>
                  <a:lnTo>
                    <a:pt x="46293" y="27928"/>
                  </a:lnTo>
                  <a:cubicBezTo>
                    <a:pt x="43500" y="37702"/>
                    <a:pt x="49551" y="47942"/>
                    <a:pt x="59324" y="50735"/>
                  </a:cubicBezTo>
                  <a:cubicBezTo>
                    <a:pt x="60720" y="51201"/>
                    <a:pt x="62582" y="51201"/>
                    <a:pt x="63978" y="51201"/>
                  </a:cubicBezTo>
                  <a:cubicBezTo>
                    <a:pt x="72355" y="51201"/>
                    <a:pt x="79802" y="45615"/>
                    <a:pt x="82129" y="37237"/>
                  </a:cubicBezTo>
                  <a:lnTo>
                    <a:pt x="86783" y="19084"/>
                  </a:lnTo>
                  <a:lnTo>
                    <a:pt x="122619" y="28859"/>
                  </a:lnTo>
                  <a:lnTo>
                    <a:pt x="117965" y="47012"/>
                  </a:lnTo>
                  <a:cubicBezTo>
                    <a:pt x="115173" y="56786"/>
                    <a:pt x="121223" y="67026"/>
                    <a:pt x="130997" y="69819"/>
                  </a:cubicBezTo>
                  <a:cubicBezTo>
                    <a:pt x="132393" y="70285"/>
                    <a:pt x="134254" y="70285"/>
                    <a:pt x="135651" y="70285"/>
                  </a:cubicBezTo>
                  <a:cubicBezTo>
                    <a:pt x="144028" y="70285"/>
                    <a:pt x="151474" y="64699"/>
                    <a:pt x="153801" y="56321"/>
                  </a:cubicBezTo>
                  <a:lnTo>
                    <a:pt x="158455" y="38168"/>
                  </a:lnTo>
                  <a:lnTo>
                    <a:pt x="194292" y="47942"/>
                  </a:lnTo>
                  <a:lnTo>
                    <a:pt x="180330" y="10240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 name="Google Shape;215;p6"/>
            <p:cNvSpPr/>
            <p:nvPr/>
          </p:nvSpPr>
          <p:spPr>
            <a:xfrm>
              <a:off x="-4851408" y="-5488864"/>
              <a:ext cx="226465" cy="120772"/>
            </a:xfrm>
            <a:custGeom>
              <a:rect b="b" l="l" r="r" t="t"/>
              <a:pathLst>
                <a:path extrusionOk="0" h="120772" w="226465">
                  <a:moveTo>
                    <a:pt x="225939" y="71216"/>
                  </a:moveTo>
                  <a:lnTo>
                    <a:pt x="216166" y="107056"/>
                  </a:lnTo>
                  <a:cubicBezTo>
                    <a:pt x="213373" y="116831"/>
                    <a:pt x="203134" y="122882"/>
                    <a:pt x="193361" y="120089"/>
                  </a:cubicBezTo>
                  <a:lnTo>
                    <a:pt x="139374" y="105660"/>
                  </a:lnTo>
                  <a:cubicBezTo>
                    <a:pt x="139374" y="105660"/>
                    <a:pt x="139374" y="105660"/>
                    <a:pt x="139374" y="105660"/>
                  </a:cubicBezTo>
                  <a:cubicBezTo>
                    <a:pt x="139374" y="105660"/>
                    <a:pt x="139374" y="105660"/>
                    <a:pt x="139374" y="105660"/>
                  </a:cubicBezTo>
                  <a:lnTo>
                    <a:pt x="13715" y="72146"/>
                  </a:lnTo>
                  <a:cubicBezTo>
                    <a:pt x="3941" y="69354"/>
                    <a:pt x="-2109" y="59114"/>
                    <a:pt x="683" y="49339"/>
                  </a:cubicBezTo>
                  <a:lnTo>
                    <a:pt x="10457" y="13498"/>
                  </a:lnTo>
                  <a:cubicBezTo>
                    <a:pt x="11853" y="8844"/>
                    <a:pt x="14645" y="4655"/>
                    <a:pt x="19299" y="2327"/>
                  </a:cubicBezTo>
                  <a:cubicBezTo>
                    <a:pt x="22092" y="466"/>
                    <a:pt x="25350" y="0"/>
                    <a:pt x="28607" y="0"/>
                  </a:cubicBezTo>
                  <a:cubicBezTo>
                    <a:pt x="30004" y="0"/>
                    <a:pt x="31865" y="0"/>
                    <a:pt x="33261" y="466"/>
                  </a:cubicBezTo>
                  <a:lnTo>
                    <a:pt x="212908" y="48873"/>
                  </a:lnTo>
                  <a:cubicBezTo>
                    <a:pt x="222682" y="51201"/>
                    <a:pt x="228266" y="61441"/>
                    <a:pt x="225939" y="71216"/>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 name="Google Shape;216;p6"/>
            <p:cNvSpPr/>
            <p:nvPr/>
          </p:nvSpPr>
          <p:spPr>
            <a:xfrm>
              <a:off x="-4175888" y="-6175883"/>
              <a:ext cx="355104" cy="72146"/>
            </a:xfrm>
            <a:custGeom>
              <a:rect b="b" l="l" r="r" t="t"/>
              <a:pathLst>
                <a:path extrusionOk="0" h="72146" w="355104">
                  <a:moveTo>
                    <a:pt x="1396" y="72146"/>
                  </a:moveTo>
                  <a:lnTo>
                    <a:pt x="0" y="42357"/>
                  </a:lnTo>
                  <a:lnTo>
                    <a:pt x="351381" y="0"/>
                  </a:lnTo>
                  <a:lnTo>
                    <a:pt x="355104" y="72146"/>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17" name="Google Shape;217;p6"/>
            <p:cNvGrpSpPr/>
            <p:nvPr/>
          </p:nvGrpSpPr>
          <p:grpSpPr>
            <a:xfrm>
              <a:off x="-4901014" y="-6214291"/>
              <a:ext cx="1192413" cy="1191819"/>
              <a:chOff x="-4901014" y="-6214291"/>
              <a:chExt cx="1192413" cy="1191819"/>
            </a:xfrm>
          </p:grpSpPr>
          <p:sp>
            <p:nvSpPr>
              <p:cNvPr id="218" name="Google Shape;218;p6"/>
              <p:cNvSpPr/>
              <p:nvPr/>
            </p:nvSpPr>
            <p:spPr>
              <a:xfrm>
                <a:off x="-4378804" y="-5878920"/>
                <a:ext cx="37232" cy="260657"/>
              </a:xfrm>
              <a:custGeom>
                <a:rect b="b" l="l" r="r" t="t"/>
                <a:pathLst>
                  <a:path extrusionOk="0" h="260657" w="37232">
                    <a:moveTo>
                      <a:pt x="18616" y="0"/>
                    </a:moveTo>
                    <a:cubicBezTo>
                      <a:pt x="8378" y="0"/>
                      <a:pt x="0" y="8378"/>
                      <a:pt x="0" y="18618"/>
                    </a:cubicBezTo>
                    <a:lnTo>
                      <a:pt x="0" y="242039"/>
                    </a:lnTo>
                    <a:cubicBezTo>
                      <a:pt x="0" y="252280"/>
                      <a:pt x="8378" y="260658"/>
                      <a:pt x="18616" y="260658"/>
                    </a:cubicBezTo>
                    <a:cubicBezTo>
                      <a:pt x="28855" y="260658"/>
                      <a:pt x="37232" y="252280"/>
                      <a:pt x="37232" y="242039"/>
                    </a:cubicBezTo>
                    <a:lnTo>
                      <a:pt x="37232" y="18618"/>
                    </a:lnTo>
                    <a:cubicBezTo>
                      <a:pt x="37232" y="8378"/>
                      <a:pt x="28855" y="0"/>
                      <a:pt x="18616"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 name="Google Shape;219;p6"/>
              <p:cNvSpPr/>
              <p:nvPr/>
            </p:nvSpPr>
            <p:spPr>
              <a:xfrm>
                <a:off x="-4640583" y="-5860301"/>
                <a:ext cx="187126" cy="837828"/>
              </a:xfrm>
              <a:custGeom>
                <a:rect b="b" l="l" r="r" t="t"/>
                <a:pathLst>
                  <a:path extrusionOk="0" h="837828" w="187126">
                    <a:moveTo>
                      <a:pt x="186849" y="240178"/>
                    </a:moveTo>
                    <a:lnTo>
                      <a:pt x="168232" y="16757"/>
                    </a:lnTo>
                    <a:cubicBezTo>
                      <a:pt x="168232" y="16291"/>
                      <a:pt x="168232" y="16291"/>
                      <a:pt x="168232" y="15826"/>
                    </a:cubicBezTo>
                    <a:cubicBezTo>
                      <a:pt x="168232" y="15360"/>
                      <a:pt x="168232" y="14429"/>
                      <a:pt x="167767" y="13964"/>
                    </a:cubicBezTo>
                    <a:cubicBezTo>
                      <a:pt x="167767" y="13498"/>
                      <a:pt x="167302" y="13033"/>
                      <a:pt x="167302" y="12102"/>
                    </a:cubicBezTo>
                    <a:cubicBezTo>
                      <a:pt x="167302" y="11637"/>
                      <a:pt x="166836" y="10706"/>
                      <a:pt x="166371" y="10240"/>
                    </a:cubicBezTo>
                    <a:cubicBezTo>
                      <a:pt x="165905" y="9775"/>
                      <a:pt x="165905" y="9309"/>
                      <a:pt x="165440" y="8844"/>
                    </a:cubicBezTo>
                    <a:cubicBezTo>
                      <a:pt x="164975" y="8378"/>
                      <a:pt x="164509" y="7913"/>
                      <a:pt x="164509" y="6982"/>
                    </a:cubicBezTo>
                    <a:cubicBezTo>
                      <a:pt x="164044" y="6517"/>
                      <a:pt x="164044" y="6051"/>
                      <a:pt x="163578" y="6051"/>
                    </a:cubicBezTo>
                    <a:cubicBezTo>
                      <a:pt x="163113" y="5586"/>
                      <a:pt x="162648" y="5120"/>
                      <a:pt x="162182" y="4655"/>
                    </a:cubicBezTo>
                    <a:cubicBezTo>
                      <a:pt x="161717" y="4189"/>
                      <a:pt x="161717" y="4189"/>
                      <a:pt x="161251" y="3724"/>
                    </a:cubicBezTo>
                    <a:cubicBezTo>
                      <a:pt x="160786" y="3258"/>
                      <a:pt x="159855" y="2793"/>
                      <a:pt x="159390" y="2327"/>
                    </a:cubicBezTo>
                    <a:cubicBezTo>
                      <a:pt x="158924" y="2327"/>
                      <a:pt x="158459" y="1862"/>
                      <a:pt x="158459" y="1862"/>
                    </a:cubicBezTo>
                    <a:cubicBezTo>
                      <a:pt x="157994" y="1862"/>
                      <a:pt x="157994" y="1396"/>
                      <a:pt x="157528" y="1396"/>
                    </a:cubicBezTo>
                    <a:cubicBezTo>
                      <a:pt x="157063" y="1396"/>
                      <a:pt x="156597" y="1396"/>
                      <a:pt x="156597" y="931"/>
                    </a:cubicBezTo>
                    <a:cubicBezTo>
                      <a:pt x="156132" y="931"/>
                      <a:pt x="155667" y="466"/>
                      <a:pt x="155201" y="466"/>
                    </a:cubicBezTo>
                    <a:cubicBezTo>
                      <a:pt x="154270" y="466"/>
                      <a:pt x="153805" y="0"/>
                      <a:pt x="152874" y="0"/>
                    </a:cubicBezTo>
                    <a:cubicBezTo>
                      <a:pt x="152409" y="0"/>
                      <a:pt x="151943" y="0"/>
                      <a:pt x="151478" y="0"/>
                    </a:cubicBezTo>
                    <a:cubicBezTo>
                      <a:pt x="150547" y="0"/>
                      <a:pt x="150082" y="0"/>
                      <a:pt x="149151" y="0"/>
                    </a:cubicBezTo>
                    <a:cubicBezTo>
                      <a:pt x="148686" y="0"/>
                      <a:pt x="148686" y="0"/>
                      <a:pt x="148220" y="0"/>
                    </a:cubicBezTo>
                    <a:cubicBezTo>
                      <a:pt x="147755" y="0"/>
                      <a:pt x="147755" y="0"/>
                      <a:pt x="147289" y="0"/>
                    </a:cubicBezTo>
                    <a:cubicBezTo>
                      <a:pt x="146824" y="0"/>
                      <a:pt x="145893" y="0"/>
                      <a:pt x="145427" y="466"/>
                    </a:cubicBezTo>
                    <a:cubicBezTo>
                      <a:pt x="144962" y="466"/>
                      <a:pt x="144497" y="931"/>
                      <a:pt x="143566" y="931"/>
                    </a:cubicBezTo>
                    <a:cubicBezTo>
                      <a:pt x="143100" y="931"/>
                      <a:pt x="142635" y="1396"/>
                      <a:pt x="141705" y="1396"/>
                    </a:cubicBezTo>
                    <a:cubicBezTo>
                      <a:pt x="141239" y="1862"/>
                      <a:pt x="140773" y="1862"/>
                      <a:pt x="139843" y="2327"/>
                    </a:cubicBezTo>
                    <a:cubicBezTo>
                      <a:pt x="139378" y="2793"/>
                      <a:pt x="138912" y="2793"/>
                      <a:pt x="138446" y="3258"/>
                    </a:cubicBezTo>
                    <a:cubicBezTo>
                      <a:pt x="137981" y="3724"/>
                      <a:pt x="137516" y="4189"/>
                      <a:pt x="137051" y="4189"/>
                    </a:cubicBezTo>
                    <a:cubicBezTo>
                      <a:pt x="136585" y="4655"/>
                      <a:pt x="136119" y="5120"/>
                      <a:pt x="135654" y="5586"/>
                    </a:cubicBezTo>
                    <a:cubicBezTo>
                      <a:pt x="135189" y="6051"/>
                      <a:pt x="134723" y="6517"/>
                      <a:pt x="134258" y="6982"/>
                    </a:cubicBezTo>
                    <a:cubicBezTo>
                      <a:pt x="133792" y="7448"/>
                      <a:pt x="133792" y="7913"/>
                      <a:pt x="133327" y="8378"/>
                    </a:cubicBezTo>
                    <a:cubicBezTo>
                      <a:pt x="132862" y="8844"/>
                      <a:pt x="132862" y="9309"/>
                      <a:pt x="132396" y="10240"/>
                    </a:cubicBezTo>
                    <a:cubicBezTo>
                      <a:pt x="132396" y="10706"/>
                      <a:pt x="131931" y="10706"/>
                      <a:pt x="131931" y="11171"/>
                    </a:cubicBezTo>
                    <a:lnTo>
                      <a:pt x="1617" y="309066"/>
                    </a:lnTo>
                    <a:cubicBezTo>
                      <a:pt x="-2571" y="318375"/>
                      <a:pt x="1617" y="329546"/>
                      <a:pt x="11391" y="333735"/>
                    </a:cubicBezTo>
                    <a:cubicBezTo>
                      <a:pt x="13718" y="334666"/>
                      <a:pt x="16510" y="335131"/>
                      <a:pt x="18837" y="335131"/>
                    </a:cubicBezTo>
                    <a:cubicBezTo>
                      <a:pt x="25819" y="335131"/>
                      <a:pt x="32800" y="330942"/>
                      <a:pt x="36057" y="323961"/>
                    </a:cubicBezTo>
                    <a:lnTo>
                      <a:pt x="137051" y="93558"/>
                    </a:lnTo>
                    <a:lnTo>
                      <a:pt x="149151" y="240643"/>
                    </a:lnTo>
                    <a:lnTo>
                      <a:pt x="19303" y="815021"/>
                    </a:lnTo>
                    <a:cubicBezTo>
                      <a:pt x="16976" y="825261"/>
                      <a:pt x="23492" y="835036"/>
                      <a:pt x="33265" y="837363"/>
                    </a:cubicBezTo>
                    <a:cubicBezTo>
                      <a:pt x="34661" y="837829"/>
                      <a:pt x="36057" y="837829"/>
                      <a:pt x="37454" y="837829"/>
                    </a:cubicBezTo>
                    <a:cubicBezTo>
                      <a:pt x="45831" y="837829"/>
                      <a:pt x="53743" y="831778"/>
                      <a:pt x="55605" y="823399"/>
                    </a:cubicBezTo>
                    <a:lnTo>
                      <a:pt x="185918" y="246229"/>
                    </a:lnTo>
                    <a:cubicBezTo>
                      <a:pt x="187314" y="243901"/>
                      <a:pt x="187314" y="242039"/>
                      <a:pt x="186849" y="240178"/>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 name="Google Shape;220;p6"/>
              <p:cNvSpPr/>
              <p:nvPr/>
            </p:nvSpPr>
            <p:spPr>
              <a:xfrm>
                <a:off x="-4527561" y="-5544001"/>
                <a:ext cx="185989" cy="521529"/>
              </a:xfrm>
              <a:custGeom>
                <a:rect b="b" l="l" r="r" t="t"/>
                <a:pathLst>
                  <a:path extrusionOk="0" h="521529" w="185989">
                    <a:moveTo>
                      <a:pt x="170165" y="213"/>
                    </a:moveTo>
                    <a:cubicBezTo>
                      <a:pt x="160857" y="-1183"/>
                      <a:pt x="152480" y="4403"/>
                      <a:pt x="149688" y="13246"/>
                    </a:cubicBezTo>
                    <a:lnTo>
                      <a:pt x="758" y="497325"/>
                    </a:lnTo>
                    <a:cubicBezTo>
                      <a:pt x="-2035" y="507099"/>
                      <a:pt x="3085" y="517805"/>
                      <a:pt x="12859" y="520598"/>
                    </a:cubicBezTo>
                    <a:cubicBezTo>
                      <a:pt x="14720" y="521063"/>
                      <a:pt x="16582" y="521529"/>
                      <a:pt x="18443" y="521529"/>
                    </a:cubicBezTo>
                    <a:cubicBezTo>
                      <a:pt x="26356" y="521529"/>
                      <a:pt x="33802" y="516409"/>
                      <a:pt x="36129" y="508496"/>
                    </a:cubicBezTo>
                    <a:lnTo>
                      <a:pt x="148757" y="142644"/>
                    </a:lnTo>
                    <a:lnTo>
                      <a:pt x="148757" y="502911"/>
                    </a:lnTo>
                    <a:cubicBezTo>
                      <a:pt x="148757" y="513151"/>
                      <a:pt x="157134" y="521529"/>
                      <a:pt x="167373" y="521529"/>
                    </a:cubicBezTo>
                    <a:cubicBezTo>
                      <a:pt x="177612" y="521529"/>
                      <a:pt x="185989" y="513151"/>
                      <a:pt x="185989" y="502911"/>
                    </a:cubicBezTo>
                    <a:lnTo>
                      <a:pt x="185989" y="18832"/>
                    </a:lnTo>
                    <a:cubicBezTo>
                      <a:pt x="185989" y="9523"/>
                      <a:pt x="179008" y="1610"/>
                      <a:pt x="170165" y="21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 name="Google Shape;221;p6"/>
              <p:cNvSpPr/>
              <p:nvPr/>
            </p:nvSpPr>
            <p:spPr>
              <a:xfrm>
                <a:off x="-4901014" y="-6214291"/>
                <a:ext cx="1116603" cy="988411"/>
              </a:xfrm>
              <a:custGeom>
                <a:rect b="b" l="l" r="r" t="t"/>
                <a:pathLst>
                  <a:path extrusionOk="0" h="988411" w="1116603">
                    <a:moveTo>
                      <a:pt x="1105828" y="4429"/>
                    </a:moveTo>
                    <a:cubicBezTo>
                      <a:pt x="1102105" y="1171"/>
                      <a:pt x="1096520" y="-691"/>
                      <a:pt x="1091401" y="240"/>
                    </a:cubicBezTo>
                    <a:lnTo>
                      <a:pt x="702788" y="47251"/>
                    </a:lnTo>
                    <a:cubicBezTo>
                      <a:pt x="693014" y="48648"/>
                      <a:pt x="686033" y="57026"/>
                      <a:pt x="686498" y="66800"/>
                    </a:cubicBezTo>
                    <a:lnTo>
                      <a:pt x="687429" y="85884"/>
                    </a:lnTo>
                    <a:lnTo>
                      <a:pt x="649731" y="88677"/>
                    </a:lnTo>
                    <a:cubicBezTo>
                      <a:pt x="639027" y="37942"/>
                      <a:pt x="593883" y="705"/>
                      <a:pt x="540361" y="705"/>
                    </a:cubicBezTo>
                    <a:cubicBezTo>
                      <a:pt x="478928" y="705"/>
                      <a:pt x="428664" y="50975"/>
                      <a:pt x="428664" y="112416"/>
                    </a:cubicBezTo>
                    <a:lnTo>
                      <a:pt x="428664" y="149653"/>
                    </a:lnTo>
                    <a:cubicBezTo>
                      <a:pt x="428664" y="185493"/>
                      <a:pt x="445418" y="217144"/>
                      <a:pt x="471481" y="237624"/>
                    </a:cubicBezTo>
                    <a:lnTo>
                      <a:pt x="408651" y="250192"/>
                    </a:lnTo>
                    <a:cubicBezTo>
                      <a:pt x="365834" y="258570"/>
                      <a:pt x="330463" y="287894"/>
                      <a:pt x="313709" y="327924"/>
                    </a:cubicBezTo>
                    <a:lnTo>
                      <a:pt x="155005" y="708670"/>
                    </a:lnTo>
                    <a:lnTo>
                      <a:pt x="90780" y="691448"/>
                    </a:lnTo>
                    <a:cubicBezTo>
                      <a:pt x="76352" y="687725"/>
                      <a:pt x="61459" y="689587"/>
                      <a:pt x="48428" y="697034"/>
                    </a:cubicBezTo>
                    <a:cubicBezTo>
                      <a:pt x="35396" y="704481"/>
                      <a:pt x="26088" y="716583"/>
                      <a:pt x="22365" y="731012"/>
                    </a:cubicBezTo>
                    <a:lnTo>
                      <a:pt x="12591" y="766853"/>
                    </a:lnTo>
                    <a:cubicBezTo>
                      <a:pt x="8403" y="782679"/>
                      <a:pt x="11661" y="798970"/>
                      <a:pt x="20038" y="811537"/>
                    </a:cubicBezTo>
                    <a:lnTo>
                      <a:pt x="1887" y="879494"/>
                    </a:lnTo>
                    <a:cubicBezTo>
                      <a:pt x="-6025" y="909284"/>
                      <a:pt x="11661" y="940004"/>
                      <a:pt x="41447" y="947917"/>
                    </a:cubicBezTo>
                    <a:lnTo>
                      <a:pt x="185257" y="986550"/>
                    </a:lnTo>
                    <a:cubicBezTo>
                      <a:pt x="189911" y="987947"/>
                      <a:pt x="195031" y="988412"/>
                      <a:pt x="199685" y="988412"/>
                    </a:cubicBezTo>
                    <a:cubicBezTo>
                      <a:pt x="209458" y="988412"/>
                      <a:pt x="218766" y="986085"/>
                      <a:pt x="227609" y="980965"/>
                    </a:cubicBezTo>
                    <a:cubicBezTo>
                      <a:pt x="240640" y="973517"/>
                      <a:pt x="249948" y="961415"/>
                      <a:pt x="253671" y="946986"/>
                    </a:cubicBezTo>
                    <a:lnTo>
                      <a:pt x="271822" y="879029"/>
                    </a:lnTo>
                    <a:cubicBezTo>
                      <a:pt x="285319" y="872047"/>
                      <a:pt x="296489" y="859480"/>
                      <a:pt x="300677" y="843654"/>
                    </a:cubicBezTo>
                    <a:lnTo>
                      <a:pt x="310451" y="807813"/>
                    </a:lnTo>
                    <a:cubicBezTo>
                      <a:pt x="318363" y="778024"/>
                      <a:pt x="300677" y="747303"/>
                      <a:pt x="270891" y="739391"/>
                    </a:cubicBezTo>
                    <a:lnTo>
                      <a:pt x="191307" y="717980"/>
                    </a:lnTo>
                    <a:lnTo>
                      <a:pt x="348148" y="341422"/>
                    </a:lnTo>
                    <a:cubicBezTo>
                      <a:pt x="360249" y="312564"/>
                      <a:pt x="385381" y="292083"/>
                      <a:pt x="415632" y="286032"/>
                    </a:cubicBezTo>
                    <a:lnTo>
                      <a:pt x="521279" y="265087"/>
                    </a:lnTo>
                    <a:lnTo>
                      <a:pt x="521279" y="279516"/>
                    </a:lnTo>
                    <a:cubicBezTo>
                      <a:pt x="521279" y="289756"/>
                      <a:pt x="529656" y="298134"/>
                      <a:pt x="539896" y="298134"/>
                    </a:cubicBezTo>
                    <a:cubicBezTo>
                      <a:pt x="550134" y="298134"/>
                      <a:pt x="558512" y="289756"/>
                      <a:pt x="558512" y="279516"/>
                    </a:cubicBezTo>
                    <a:lnTo>
                      <a:pt x="558512" y="260897"/>
                    </a:lnTo>
                    <a:lnTo>
                      <a:pt x="624134" y="260897"/>
                    </a:lnTo>
                    <a:cubicBezTo>
                      <a:pt x="648801" y="260897"/>
                      <a:pt x="672536" y="270672"/>
                      <a:pt x="689756" y="288360"/>
                    </a:cubicBezTo>
                    <a:lnTo>
                      <a:pt x="750259" y="348870"/>
                    </a:lnTo>
                    <a:cubicBezTo>
                      <a:pt x="753982" y="352593"/>
                      <a:pt x="758636" y="354455"/>
                      <a:pt x="763290" y="354455"/>
                    </a:cubicBezTo>
                    <a:cubicBezTo>
                      <a:pt x="763755" y="354455"/>
                      <a:pt x="764686" y="354455"/>
                      <a:pt x="765152" y="354455"/>
                    </a:cubicBezTo>
                    <a:cubicBezTo>
                      <a:pt x="770737" y="353989"/>
                      <a:pt x="775856" y="350731"/>
                      <a:pt x="778648" y="346077"/>
                    </a:cubicBezTo>
                    <a:lnTo>
                      <a:pt x="903377" y="150118"/>
                    </a:lnTo>
                    <a:lnTo>
                      <a:pt x="1097917" y="150118"/>
                    </a:lnTo>
                    <a:cubicBezTo>
                      <a:pt x="1103036" y="150118"/>
                      <a:pt x="1107690" y="148256"/>
                      <a:pt x="1111413" y="144532"/>
                    </a:cubicBezTo>
                    <a:cubicBezTo>
                      <a:pt x="1115136" y="140809"/>
                      <a:pt x="1116998" y="135689"/>
                      <a:pt x="1116533" y="131034"/>
                    </a:cubicBezTo>
                    <a:lnTo>
                      <a:pt x="1111413" y="19324"/>
                    </a:lnTo>
                    <a:cubicBezTo>
                      <a:pt x="1112344" y="12807"/>
                      <a:pt x="1110017" y="7687"/>
                      <a:pt x="1105828" y="4429"/>
                    </a:cubicBezTo>
                    <a:close/>
                    <a:moveTo>
                      <a:pt x="218301" y="936746"/>
                    </a:moveTo>
                    <a:cubicBezTo>
                      <a:pt x="216904" y="941400"/>
                      <a:pt x="214112" y="945590"/>
                      <a:pt x="209458" y="947917"/>
                    </a:cubicBezTo>
                    <a:cubicBezTo>
                      <a:pt x="205269" y="950244"/>
                      <a:pt x="200150" y="951175"/>
                      <a:pt x="195496" y="949779"/>
                    </a:cubicBezTo>
                    <a:lnTo>
                      <a:pt x="51686" y="911146"/>
                    </a:lnTo>
                    <a:cubicBezTo>
                      <a:pt x="41912" y="908353"/>
                      <a:pt x="35862" y="898113"/>
                      <a:pt x="38654" y="888338"/>
                    </a:cubicBezTo>
                    <a:lnTo>
                      <a:pt x="53082" y="834345"/>
                    </a:lnTo>
                    <a:lnTo>
                      <a:pt x="88918" y="844119"/>
                    </a:lnTo>
                    <a:lnTo>
                      <a:pt x="84264" y="862272"/>
                    </a:lnTo>
                    <a:cubicBezTo>
                      <a:pt x="81472" y="872047"/>
                      <a:pt x="87521" y="882287"/>
                      <a:pt x="97295" y="885080"/>
                    </a:cubicBezTo>
                    <a:cubicBezTo>
                      <a:pt x="98691" y="885545"/>
                      <a:pt x="100553" y="885545"/>
                      <a:pt x="101950" y="885545"/>
                    </a:cubicBezTo>
                    <a:cubicBezTo>
                      <a:pt x="110326" y="885545"/>
                      <a:pt x="117773" y="879960"/>
                      <a:pt x="120100" y="871581"/>
                    </a:cubicBezTo>
                    <a:lnTo>
                      <a:pt x="124754" y="853428"/>
                    </a:lnTo>
                    <a:lnTo>
                      <a:pt x="160590" y="863203"/>
                    </a:lnTo>
                    <a:lnTo>
                      <a:pt x="155936" y="881356"/>
                    </a:lnTo>
                    <a:cubicBezTo>
                      <a:pt x="153144" y="891131"/>
                      <a:pt x="159194" y="901371"/>
                      <a:pt x="168967" y="904164"/>
                    </a:cubicBezTo>
                    <a:cubicBezTo>
                      <a:pt x="170364" y="904629"/>
                      <a:pt x="172226" y="904629"/>
                      <a:pt x="173621" y="904629"/>
                    </a:cubicBezTo>
                    <a:cubicBezTo>
                      <a:pt x="181999" y="904629"/>
                      <a:pt x="189445" y="899044"/>
                      <a:pt x="191772" y="890665"/>
                    </a:cubicBezTo>
                    <a:lnTo>
                      <a:pt x="196426" y="872512"/>
                    </a:lnTo>
                    <a:lnTo>
                      <a:pt x="232263" y="882287"/>
                    </a:lnTo>
                    <a:lnTo>
                      <a:pt x="218301" y="936746"/>
                    </a:lnTo>
                    <a:close/>
                    <a:moveTo>
                      <a:pt x="275080" y="798039"/>
                    </a:moveTo>
                    <a:lnTo>
                      <a:pt x="265307" y="833879"/>
                    </a:lnTo>
                    <a:cubicBezTo>
                      <a:pt x="262514" y="843654"/>
                      <a:pt x="252275" y="849705"/>
                      <a:pt x="242502" y="846912"/>
                    </a:cubicBezTo>
                    <a:lnTo>
                      <a:pt x="188515" y="832483"/>
                    </a:lnTo>
                    <a:cubicBezTo>
                      <a:pt x="188515" y="832483"/>
                      <a:pt x="188515" y="832483"/>
                      <a:pt x="188515" y="832483"/>
                    </a:cubicBezTo>
                    <a:cubicBezTo>
                      <a:pt x="188515" y="832483"/>
                      <a:pt x="188515" y="832483"/>
                      <a:pt x="188515" y="832483"/>
                    </a:cubicBezTo>
                    <a:lnTo>
                      <a:pt x="62855" y="798970"/>
                    </a:lnTo>
                    <a:cubicBezTo>
                      <a:pt x="53082" y="796177"/>
                      <a:pt x="47031" y="785937"/>
                      <a:pt x="49824" y="776162"/>
                    </a:cubicBezTo>
                    <a:lnTo>
                      <a:pt x="59597" y="740322"/>
                    </a:lnTo>
                    <a:cubicBezTo>
                      <a:pt x="60994" y="735667"/>
                      <a:pt x="63786" y="731478"/>
                      <a:pt x="68440" y="729151"/>
                    </a:cubicBezTo>
                    <a:cubicBezTo>
                      <a:pt x="71232" y="727289"/>
                      <a:pt x="74490" y="726823"/>
                      <a:pt x="77748" y="726823"/>
                    </a:cubicBezTo>
                    <a:cubicBezTo>
                      <a:pt x="79145" y="726823"/>
                      <a:pt x="81006" y="726823"/>
                      <a:pt x="82402" y="727289"/>
                    </a:cubicBezTo>
                    <a:lnTo>
                      <a:pt x="262048" y="775697"/>
                    </a:lnTo>
                    <a:cubicBezTo>
                      <a:pt x="271822" y="777558"/>
                      <a:pt x="277872" y="787799"/>
                      <a:pt x="275080" y="798039"/>
                    </a:cubicBezTo>
                    <a:close/>
                    <a:moveTo>
                      <a:pt x="760963" y="305582"/>
                    </a:moveTo>
                    <a:lnTo>
                      <a:pt x="717215" y="261828"/>
                    </a:lnTo>
                    <a:cubicBezTo>
                      <a:pt x="692548" y="237159"/>
                      <a:pt x="659970" y="223661"/>
                      <a:pt x="625065" y="223661"/>
                    </a:cubicBezTo>
                    <a:lnTo>
                      <a:pt x="624134" y="223661"/>
                    </a:lnTo>
                    <a:cubicBezTo>
                      <a:pt x="631580" y="215282"/>
                      <a:pt x="638096" y="205508"/>
                      <a:pt x="642750" y="195268"/>
                    </a:cubicBezTo>
                    <a:cubicBezTo>
                      <a:pt x="646939" y="185958"/>
                      <a:pt x="642750" y="174787"/>
                      <a:pt x="633442" y="170598"/>
                    </a:cubicBezTo>
                    <a:cubicBezTo>
                      <a:pt x="624134" y="166409"/>
                      <a:pt x="612964" y="170598"/>
                      <a:pt x="608775" y="179908"/>
                    </a:cubicBezTo>
                    <a:cubicBezTo>
                      <a:pt x="596675" y="206439"/>
                      <a:pt x="570147" y="223661"/>
                      <a:pt x="540826" y="223661"/>
                    </a:cubicBezTo>
                    <a:cubicBezTo>
                      <a:pt x="540826" y="223661"/>
                      <a:pt x="540826" y="223661"/>
                      <a:pt x="540826" y="223661"/>
                    </a:cubicBezTo>
                    <a:cubicBezTo>
                      <a:pt x="540826" y="223661"/>
                      <a:pt x="540826" y="223661"/>
                      <a:pt x="540826" y="223661"/>
                    </a:cubicBezTo>
                    <a:cubicBezTo>
                      <a:pt x="499871" y="223661"/>
                      <a:pt x="466361" y="190147"/>
                      <a:pt x="466361" y="149187"/>
                    </a:cubicBezTo>
                    <a:lnTo>
                      <a:pt x="466361" y="111950"/>
                    </a:lnTo>
                    <a:cubicBezTo>
                      <a:pt x="466361" y="70990"/>
                      <a:pt x="499871" y="37476"/>
                      <a:pt x="540826" y="37476"/>
                    </a:cubicBezTo>
                    <a:cubicBezTo>
                      <a:pt x="574336" y="37476"/>
                      <a:pt x="603191" y="59819"/>
                      <a:pt x="612033" y="91004"/>
                    </a:cubicBezTo>
                    <a:lnTo>
                      <a:pt x="576663" y="93332"/>
                    </a:lnTo>
                    <a:cubicBezTo>
                      <a:pt x="566424" y="94263"/>
                      <a:pt x="558512" y="103107"/>
                      <a:pt x="559442" y="113346"/>
                    </a:cubicBezTo>
                    <a:cubicBezTo>
                      <a:pt x="559908" y="123121"/>
                      <a:pt x="568285" y="130569"/>
                      <a:pt x="578059" y="130569"/>
                    </a:cubicBezTo>
                    <a:cubicBezTo>
                      <a:pt x="578524" y="130569"/>
                      <a:pt x="578990" y="130569"/>
                      <a:pt x="579455" y="130569"/>
                    </a:cubicBezTo>
                    <a:lnTo>
                      <a:pt x="689291" y="122656"/>
                    </a:lnTo>
                    <a:lnTo>
                      <a:pt x="689756" y="131034"/>
                    </a:lnTo>
                    <a:cubicBezTo>
                      <a:pt x="690221" y="140809"/>
                      <a:pt x="698599" y="148722"/>
                      <a:pt x="708372" y="148722"/>
                    </a:cubicBezTo>
                    <a:lnTo>
                      <a:pt x="860560" y="148722"/>
                    </a:lnTo>
                    <a:lnTo>
                      <a:pt x="760963" y="305582"/>
                    </a:lnTo>
                    <a:close/>
                    <a:moveTo>
                      <a:pt x="726058" y="111950"/>
                    </a:moveTo>
                    <a:lnTo>
                      <a:pt x="724661" y="82161"/>
                    </a:lnTo>
                    <a:lnTo>
                      <a:pt x="1076042" y="39804"/>
                    </a:lnTo>
                    <a:lnTo>
                      <a:pt x="1079300" y="111950"/>
                    </a:lnTo>
                    <a:lnTo>
                      <a:pt x="726058" y="11195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 name="Google Shape;222;p6"/>
              <p:cNvSpPr/>
              <p:nvPr/>
            </p:nvSpPr>
            <p:spPr>
              <a:xfrm>
                <a:off x="-3751457" y="-6214071"/>
                <a:ext cx="42856" cy="148966"/>
              </a:xfrm>
              <a:custGeom>
                <a:rect b="b" l="l" r="r" t="t"/>
                <a:pathLst>
                  <a:path extrusionOk="0" h="148966" w="42856">
                    <a:moveTo>
                      <a:pt x="37252" y="17707"/>
                    </a:moveTo>
                    <a:cubicBezTo>
                      <a:pt x="36787" y="7467"/>
                      <a:pt x="27944" y="-446"/>
                      <a:pt x="17705" y="20"/>
                    </a:cubicBezTo>
                    <a:cubicBezTo>
                      <a:pt x="7466" y="485"/>
                      <a:pt x="-446" y="9329"/>
                      <a:pt x="20" y="19569"/>
                    </a:cubicBezTo>
                    <a:lnTo>
                      <a:pt x="5604" y="131279"/>
                    </a:lnTo>
                    <a:cubicBezTo>
                      <a:pt x="6069" y="141054"/>
                      <a:pt x="14447" y="148967"/>
                      <a:pt x="24220" y="148967"/>
                    </a:cubicBezTo>
                    <a:cubicBezTo>
                      <a:pt x="24686" y="148967"/>
                      <a:pt x="24686" y="148967"/>
                      <a:pt x="25152" y="148967"/>
                    </a:cubicBezTo>
                    <a:cubicBezTo>
                      <a:pt x="35390" y="148501"/>
                      <a:pt x="43302" y="139658"/>
                      <a:pt x="42837" y="129417"/>
                    </a:cubicBezTo>
                    <a:lnTo>
                      <a:pt x="37252" y="17707"/>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3" name="Google Shape;223;p6"/>
              <p:cNvSpPr/>
              <p:nvPr/>
            </p:nvSpPr>
            <p:spPr>
              <a:xfrm>
                <a:off x="-4285742" y="-6028122"/>
                <a:ext cx="335048" cy="1004252"/>
              </a:xfrm>
              <a:custGeom>
                <a:rect b="b" l="l" r="r" t="t"/>
                <a:pathLst>
                  <a:path extrusionOk="0" h="1004252" w="335048">
                    <a:moveTo>
                      <a:pt x="324872" y="2117"/>
                    </a:moveTo>
                    <a:cubicBezTo>
                      <a:pt x="316029" y="-2538"/>
                      <a:pt x="304394" y="721"/>
                      <a:pt x="299740" y="9564"/>
                    </a:cubicBezTo>
                    <a:lnTo>
                      <a:pt x="186181" y="222280"/>
                    </a:lnTo>
                    <a:cubicBezTo>
                      <a:pt x="180596" y="232985"/>
                      <a:pt x="170823" y="239967"/>
                      <a:pt x="158722" y="241363"/>
                    </a:cubicBezTo>
                    <a:cubicBezTo>
                      <a:pt x="147086" y="243225"/>
                      <a:pt x="135451" y="239502"/>
                      <a:pt x="127074" y="230658"/>
                    </a:cubicBezTo>
                    <a:lnTo>
                      <a:pt x="50282" y="153857"/>
                    </a:lnTo>
                    <a:cubicBezTo>
                      <a:pt x="50282" y="153857"/>
                      <a:pt x="50282" y="153857"/>
                      <a:pt x="50282" y="153857"/>
                    </a:cubicBezTo>
                    <a:cubicBezTo>
                      <a:pt x="49351" y="152926"/>
                      <a:pt x="48421" y="151995"/>
                      <a:pt x="47490" y="151530"/>
                    </a:cubicBezTo>
                    <a:cubicBezTo>
                      <a:pt x="47024" y="151064"/>
                      <a:pt x="46559" y="151064"/>
                      <a:pt x="46094" y="150599"/>
                    </a:cubicBezTo>
                    <a:cubicBezTo>
                      <a:pt x="45628" y="150133"/>
                      <a:pt x="45163" y="150133"/>
                      <a:pt x="44232" y="149668"/>
                    </a:cubicBezTo>
                    <a:cubicBezTo>
                      <a:pt x="43767" y="149202"/>
                      <a:pt x="42836" y="149202"/>
                      <a:pt x="42370" y="149202"/>
                    </a:cubicBezTo>
                    <a:cubicBezTo>
                      <a:pt x="41905" y="149202"/>
                      <a:pt x="41440" y="148737"/>
                      <a:pt x="40974" y="148737"/>
                    </a:cubicBezTo>
                    <a:cubicBezTo>
                      <a:pt x="38647" y="148271"/>
                      <a:pt x="36320" y="148271"/>
                      <a:pt x="33528" y="148737"/>
                    </a:cubicBezTo>
                    <a:cubicBezTo>
                      <a:pt x="33062" y="148737"/>
                      <a:pt x="32597" y="149202"/>
                      <a:pt x="32132" y="149202"/>
                    </a:cubicBezTo>
                    <a:cubicBezTo>
                      <a:pt x="31666" y="149202"/>
                      <a:pt x="30735" y="149668"/>
                      <a:pt x="30270" y="149668"/>
                    </a:cubicBezTo>
                    <a:cubicBezTo>
                      <a:pt x="29805" y="150133"/>
                      <a:pt x="28874" y="150133"/>
                      <a:pt x="28408" y="150599"/>
                    </a:cubicBezTo>
                    <a:cubicBezTo>
                      <a:pt x="27943" y="151064"/>
                      <a:pt x="27478" y="151064"/>
                      <a:pt x="27012" y="151530"/>
                    </a:cubicBezTo>
                    <a:cubicBezTo>
                      <a:pt x="26081" y="151995"/>
                      <a:pt x="25150" y="152926"/>
                      <a:pt x="24220" y="153857"/>
                    </a:cubicBezTo>
                    <a:cubicBezTo>
                      <a:pt x="24220" y="153857"/>
                      <a:pt x="24220" y="153857"/>
                      <a:pt x="24220" y="153857"/>
                    </a:cubicBezTo>
                    <a:cubicBezTo>
                      <a:pt x="24220" y="153857"/>
                      <a:pt x="24220" y="153857"/>
                      <a:pt x="24220" y="153857"/>
                    </a:cubicBezTo>
                    <a:cubicBezTo>
                      <a:pt x="23289" y="154788"/>
                      <a:pt x="22823" y="155719"/>
                      <a:pt x="21893" y="156650"/>
                    </a:cubicBezTo>
                    <a:cubicBezTo>
                      <a:pt x="21427" y="157115"/>
                      <a:pt x="21427" y="157580"/>
                      <a:pt x="20962" y="158046"/>
                    </a:cubicBezTo>
                    <a:cubicBezTo>
                      <a:pt x="20496" y="158511"/>
                      <a:pt x="20496" y="158977"/>
                      <a:pt x="20031" y="159908"/>
                    </a:cubicBezTo>
                    <a:cubicBezTo>
                      <a:pt x="19566" y="160373"/>
                      <a:pt x="19566" y="161304"/>
                      <a:pt x="19566" y="161770"/>
                    </a:cubicBezTo>
                    <a:cubicBezTo>
                      <a:pt x="19566" y="162235"/>
                      <a:pt x="19100" y="162701"/>
                      <a:pt x="19100" y="163166"/>
                    </a:cubicBezTo>
                    <a:cubicBezTo>
                      <a:pt x="18635" y="164562"/>
                      <a:pt x="18635" y="165493"/>
                      <a:pt x="18635" y="166890"/>
                    </a:cubicBezTo>
                    <a:lnTo>
                      <a:pt x="18635" y="408464"/>
                    </a:lnTo>
                    <a:lnTo>
                      <a:pt x="18" y="985169"/>
                    </a:lnTo>
                    <a:cubicBezTo>
                      <a:pt x="-447" y="995409"/>
                      <a:pt x="7931" y="1004253"/>
                      <a:pt x="18169" y="1004253"/>
                    </a:cubicBezTo>
                    <a:cubicBezTo>
                      <a:pt x="18169" y="1004253"/>
                      <a:pt x="18635" y="1004253"/>
                      <a:pt x="18635" y="1004253"/>
                    </a:cubicBezTo>
                    <a:cubicBezTo>
                      <a:pt x="28408" y="1004253"/>
                      <a:pt x="36786" y="996340"/>
                      <a:pt x="37251" y="986100"/>
                    </a:cubicBezTo>
                    <a:lnTo>
                      <a:pt x="55867" y="408929"/>
                    </a:lnTo>
                    <a:cubicBezTo>
                      <a:pt x="55867" y="408929"/>
                      <a:pt x="55867" y="408464"/>
                      <a:pt x="55867" y="408464"/>
                    </a:cubicBezTo>
                    <a:lnTo>
                      <a:pt x="55867" y="211574"/>
                    </a:lnTo>
                    <a:lnTo>
                      <a:pt x="101012" y="256724"/>
                    </a:lnTo>
                    <a:cubicBezTo>
                      <a:pt x="114974" y="270688"/>
                      <a:pt x="134055" y="278600"/>
                      <a:pt x="153602" y="278600"/>
                    </a:cubicBezTo>
                    <a:cubicBezTo>
                      <a:pt x="157326" y="278600"/>
                      <a:pt x="161049" y="278135"/>
                      <a:pt x="164772" y="277669"/>
                    </a:cubicBezTo>
                    <a:cubicBezTo>
                      <a:pt x="188508" y="273946"/>
                      <a:pt x="208520" y="259982"/>
                      <a:pt x="219690" y="239036"/>
                    </a:cubicBezTo>
                    <a:lnTo>
                      <a:pt x="333249" y="26321"/>
                    </a:lnTo>
                    <a:cubicBezTo>
                      <a:pt x="337437" y="18408"/>
                      <a:pt x="334180" y="7237"/>
                      <a:pt x="324872" y="2117"/>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
        <p:nvSpPr>
          <p:cNvPr id="224" name="Google Shape;224;p6"/>
          <p:cNvSpPr/>
          <p:nvPr/>
        </p:nvSpPr>
        <p:spPr>
          <a:xfrm>
            <a:off x="10337598" y="1188399"/>
            <a:ext cx="107925" cy="111688"/>
          </a:xfrm>
          <a:prstGeom prst="ellipse">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7"/>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Aspectos psicológicos</a:t>
            </a:r>
            <a:endParaRPr/>
          </a:p>
        </p:txBody>
      </p:sp>
      <p:sp>
        <p:nvSpPr>
          <p:cNvPr id="230" name="Google Shape;230;p7"/>
          <p:cNvSpPr txBox="1"/>
          <p:nvPr/>
        </p:nvSpPr>
        <p:spPr>
          <a:xfrm>
            <a:off x="838200"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Comentarios positivos</a:t>
            </a:r>
            <a:endParaRPr b="1" i="0" sz="2400" u="none" cap="none" strike="noStrike">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La retroalimentación positiva durante el aprendizaje es esencial para la experiencia y el progreso del aprendizaje</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Los comentarios positivos pueden facilitar el proceso de aprendizaje</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El éxito de la experiencia puede aumentar la confianza del alumno.</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Los golpes positivos son útiles</a:t>
            </a:r>
            <a:endParaRPr b="0" i="0" sz="2800" u="none" cap="none" strike="noStrike">
              <a:solidFill>
                <a:srgbClr val="092E4B"/>
              </a:solidFill>
              <a:latin typeface="Calibri"/>
              <a:ea typeface="Calibri"/>
              <a:cs typeface="Calibri"/>
              <a:sym typeface="Calibri"/>
            </a:endParaRPr>
          </a:p>
        </p:txBody>
      </p:sp>
      <p:grpSp>
        <p:nvGrpSpPr>
          <p:cNvPr id="231" name="Google Shape;231;p7"/>
          <p:cNvGrpSpPr/>
          <p:nvPr/>
        </p:nvGrpSpPr>
        <p:grpSpPr>
          <a:xfrm>
            <a:off x="9791700" y="395830"/>
            <a:ext cx="1317912" cy="1294858"/>
            <a:chOff x="10641441" y="5322217"/>
            <a:chExt cx="740723" cy="746144"/>
          </a:xfrm>
        </p:grpSpPr>
        <p:sp>
          <p:nvSpPr>
            <p:cNvPr id="232" name="Google Shape;232;p7"/>
            <p:cNvSpPr/>
            <p:nvPr/>
          </p:nvSpPr>
          <p:spPr>
            <a:xfrm>
              <a:off x="11105749" y="5334863"/>
              <a:ext cx="249410" cy="275513"/>
            </a:xfrm>
            <a:custGeom>
              <a:rect b="b" l="l" r="r" t="t"/>
              <a:pathLst>
                <a:path extrusionOk="0" h="275513" w="249410">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 name="Google Shape;233;p7"/>
            <p:cNvSpPr/>
            <p:nvPr/>
          </p:nvSpPr>
          <p:spPr>
            <a:xfrm>
              <a:off x="10704674" y="5322217"/>
              <a:ext cx="364067" cy="407398"/>
            </a:xfrm>
            <a:custGeom>
              <a:rect b="b" l="l" r="r" t="t"/>
              <a:pathLst>
                <a:path extrusionOk="0" h="407398" w="364067">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 name="Google Shape;234;p7"/>
            <p:cNvSpPr/>
            <p:nvPr/>
          </p:nvSpPr>
          <p:spPr>
            <a:xfrm>
              <a:off x="11100328" y="5322217"/>
              <a:ext cx="280954" cy="306225"/>
            </a:xfrm>
            <a:custGeom>
              <a:rect b="b" l="l" r="r" t="t"/>
              <a:pathLst>
                <a:path extrusionOk="0" h="306225" w="280954">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5" name="Google Shape;235;p7"/>
            <p:cNvSpPr/>
            <p:nvPr/>
          </p:nvSpPr>
          <p:spPr>
            <a:xfrm>
              <a:off x="11162658" y="5390870"/>
              <a:ext cx="81298" cy="18969"/>
            </a:xfrm>
            <a:custGeom>
              <a:rect b="b" l="l" r="r" t="t"/>
              <a:pathLst>
                <a:path extrusionOk="0" h="18969" w="81298">
                  <a:moveTo>
                    <a:pt x="0" y="0"/>
                  </a:moveTo>
                  <a:lnTo>
                    <a:pt x="81299" y="0"/>
                  </a:lnTo>
                  <a:lnTo>
                    <a:pt x="81299" y="18969"/>
                  </a:lnTo>
                  <a:lnTo>
                    <a:pt x="0" y="1896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 name="Google Shape;236;p7"/>
            <p:cNvSpPr/>
            <p:nvPr/>
          </p:nvSpPr>
          <p:spPr>
            <a:xfrm>
              <a:off x="11269250" y="5390870"/>
              <a:ext cx="50586" cy="18969"/>
            </a:xfrm>
            <a:custGeom>
              <a:rect b="b" l="l" r="r" t="t"/>
              <a:pathLst>
                <a:path extrusionOk="0" h="18969" w="50586">
                  <a:moveTo>
                    <a:pt x="0" y="0"/>
                  </a:moveTo>
                  <a:lnTo>
                    <a:pt x="50586" y="0"/>
                  </a:lnTo>
                  <a:lnTo>
                    <a:pt x="50586" y="18969"/>
                  </a:lnTo>
                  <a:lnTo>
                    <a:pt x="0" y="1896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7" name="Google Shape;237;p7"/>
            <p:cNvSpPr/>
            <p:nvPr/>
          </p:nvSpPr>
          <p:spPr>
            <a:xfrm>
              <a:off x="11162658" y="5435132"/>
              <a:ext cx="157177" cy="25293"/>
            </a:xfrm>
            <a:custGeom>
              <a:rect b="b" l="l" r="r" t="t"/>
              <a:pathLst>
                <a:path extrusionOk="0" h="25293" w="157177">
                  <a:moveTo>
                    <a:pt x="0" y="0"/>
                  </a:moveTo>
                  <a:lnTo>
                    <a:pt x="157178" y="0"/>
                  </a:lnTo>
                  <a:lnTo>
                    <a:pt x="157178" y="25293"/>
                  </a:lnTo>
                  <a:lnTo>
                    <a:pt x="0" y="2529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8" name="Google Shape;238;p7"/>
            <p:cNvSpPr/>
            <p:nvPr/>
          </p:nvSpPr>
          <p:spPr>
            <a:xfrm>
              <a:off x="11162658" y="5484815"/>
              <a:ext cx="81298" cy="25293"/>
            </a:xfrm>
            <a:custGeom>
              <a:rect b="b" l="l" r="r" t="t"/>
              <a:pathLst>
                <a:path extrusionOk="0" h="25293" w="81298">
                  <a:moveTo>
                    <a:pt x="0" y="0"/>
                  </a:moveTo>
                  <a:lnTo>
                    <a:pt x="81299" y="0"/>
                  </a:lnTo>
                  <a:lnTo>
                    <a:pt x="81299" y="25293"/>
                  </a:lnTo>
                  <a:lnTo>
                    <a:pt x="0" y="25293"/>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9" name="Google Shape;239;p7"/>
            <p:cNvSpPr/>
            <p:nvPr/>
          </p:nvSpPr>
          <p:spPr>
            <a:xfrm>
              <a:off x="11024450" y="5879567"/>
              <a:ext cx="50126" cy="187890"/>
            </a:xfrm>
            <a:custGeom>
              <a:rect b="b" l="l" r="r" t="t"/>
              <a:pathLst>
                <a:path extrusionOk="0" h="187890" w="50126">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 name="Google Shape;240;p7"/>
            <p:cNvSpPr/>
            <p:nvPr/>
          </p:nvSpPr>
          <p:spPr>
            <a:xfrm>
              <a:off x="10641441" y="5428649"/>
              <a:ext cx="740723" cy="639712"/>
            </a:xfrm>
            <a:custGeom>
              <a:rect b="b" l="l" r="r" t="t"/>
              <a:pathLst>
                <a:path extrusionOk="0" h="639712" w="740723">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41" name="Google Shape;241;p7"/>
          <p:cNvSpPr/>
          <p:nvPr/>
        </p:nvSpPr>
        <p:spPr>
          <a:xfrm rot="9014749">
            <a:off x="10074081" y="1416746"/>
            <a:ext cx="199983" cy="204369"/>
          </a:xfrm>
          <a:prstGeom prst="arc">
            <a:avLst>
              <a:gd fmla="val 16200000" name="adj1"/>
              <a:gd fmla="val 0" name="adj2"/>
            </a:avLst>
          </a:prstGeom>
          <a:noFill/>
          <a:ln cap="flat" cmpd="sng" w="28575">
            <a:solidFill>
              <a:srgbClr val="092E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Aspectos psicológicos</a:t>
            </a:r>
            <a:endParaRPr/>
          </a:p>
        </p:txBody>
      </p:sp>
      <p:sp>
        <p:nvSpPr>
          <p:cNvPr id="247" name="Google Shape;247;p8"/>
          <p:cNvSpPr txBox="1"/>
          <p:nvPr/>
        </p:nvSpPr>
        <p:spPr>
          <a:xfrm>
            <a:off x="838200"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Enfoque empático</a:t>
            </a:r>
            <a:endParaRPr b="1" i="0" sz="2400" u="none" cap="none" strike="noStrike">
              <a:solidFill>
                <a:srgbClr val="092E4B"/>
              </a:solidFill>
              <a:latin typeface="Calibri"/>
              <a:ea typeface="Calibri"/>
              <a:cs typeface="Calibri"/>
              <a:sym typeface="Calibri"/>
            </a:endParaRPr>
          </a:p>
          <a:p>
            <a:pPr indent="0" lvl="0" marL="0" marR="0" rtl="0" algn="l">
              <a:lnSpc>
                <a:spcPct val="90000"/>
              </a:lnSpc>
              <a:spcBef>
                <a:spcPts val="0"/>
              </a:spcBef>
              <a:spcAft>
                <a:spcPts val="0"/>
              </a:spcAft>
              <a:buClr>
                <a:srgbClr val="092E4B"/>
              </a:buClr>
              <a:buSzPts val="2400"/>
              <a:buFont typeface="Arial"/>
              <a:buNone/>
            </a:pPr>
            <a:r>
              <a:t/>
            </a:r>
            <a:endParaRPr b="0" i="0" sz="2400" u="none" cap="none" strike="noStrike">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Es importante conectar el contenido del curso con las necesidades y motivaciones personales del alumno.</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El tutor debe tratar a los cuidadores con empatía para mantener la motivación, la atención y la curiosidad. </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El tutor debe interesarse realmente por las necesidades, las competencias y los requisitos de los cuidadores.</a:t>
            </a:r>
            <a:endParaRPr b="0" i="0" sz="2800" u="none" cap="none" strike="noStrike">
              <a:solidFill>
                <a:srgbClr val="092E4B"/>
              </a:solidFill>
              <a:latin typeface="Calibri"/>
              <a:ea typeface="Calibri"/>
              <a:cs typeface="Calibri"/>
              <a:sym typeface="Calibri"/>
            </a:endParaRPr>
          </a:p>
        </p:txBody>
      </p:sp>
      <p:grpSp>
        <p:nvGrpSpPr>
          <p:cNvPr id="248" name="Google Shape;248;p8"/>
          <p:cNvGrpSpPr/>
          <p:nvPr/>
        </p:nvGrpSpPr>
        <p:grpSpPr>
          <a:xfrm>
            <a:off x="9625611" y="1235244"/>
            <a:ext cx="1347188" cy="1181478"/>
            <a:chOff x="4422991" y="1951890"/>
            <a:chExt cx="1086135" cy="968195"/>
          </a:xfrm>
        </p:grpSpPr>
        <p:sp>
          <p:nvSpPr>
            <p:cNvPr id="249" name="Google Shape;249;p8"/>
            <p:cNvSpPr/>
            <p:nvPr/>
          </p:nvSpPr>
          <p:spPr>
            <a:xfrm>
              <a:off x="4422991" y="1951890"/>
              <a:ext cx="1086135" cy="968195"/>
            </a:xfrm>
            <a:custGeom>
              <a:rect b="b" l="l" r="r" t="t"/>
              <a:pathLst>
                <a:path extrusionOk="0" h="968195" w="108613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50" name="Google Shape;250;p8"/>
            <p:cNvGrpSpPr/>
            <p:nvPr/>
          </p:nvGrpSpPr>
          <p:grpSpPr>
            <a:xfrm>
              <a:off x="4738409" y="2001259"/>
              <a:ext cx="466270" cy="416900"/>
              <a:chOff x="4738409" y="2001259"/>
              <a:chExt cx="466270" cy="416900"/>
            </a:xfrm>
          </p:grpSpPr>
          <p:sp>
            <p:nvSpPr>
              <p:cNvPr id="251" name="Google Shape;251;p8"/>
              <p:cNvSpPr/>
              <p:nvPr/>
            </p:nvSpPr>
            <p:spPr>
              <a:xfrm>
                <a:off x="4738409" y="2044063"/>
                <a:ext cx="69649" cy="247929"/>
              </a:xfrm>
              <a:custGeom>
                <a:rect b="b" l="l" r="r" t="t"/>
                <a:pathLst>
                  <a:path extrusionOk="0" h="247929" w="6964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2" name="Google Shape;252;p8"/>
              <p:cNvSpPr/>
              <p:nvPr/>
            </p:nvSpPr>
            <p:spPr>
              <a:xfrm>
                <a:off x="4848120" y="2330391"/>
                <a:ext cx="233135" cy="87768"/>
              </a:xfrm>
              <a:custGeom>
                <a:rect b="b" l="l" r="r" t="t"/>
                <a:pathLst>
                  <a:path extrusionOk="0" h="87768" w="233135">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3" name="Google Shape;253;p8"/>
              <p:cNvSpPr/>
              <p:nvPr/>
            </p:nvSpPr>
            <p:spPr>
              <a:xfrm>
                <a:off x="4828207" y="2001259"/>
                <a:ext cx="376472" cy="290732"/>
              </a:xfrm>
              <a:custGeom>
                <a:rect b="b" l="l" r="r" t="t"/>
                <a:pathLst>
                  <a:path extrusionOk="0" h="290732" w="37647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Aspectos psicológicos</a:t>
            </a:r>
            <a:endParaRPr/>
          </a:p>
        </p:txBody>
      </p:sp>
      <p:sp>
        <p:nvSpPr>
          <p:cNvPr id="259" name="Google Shape;259;p9"/>
          <p:cNvSpPr txBox="1"/>
          <p:nvPr/>
        </p:nvSpPr>
        <p:spPr>
          <a:xfrm>
            <a:off x="838200" y="1690688"/>
            <a:ext cx="10515600" cy="435133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Paciencia</a:t>
            </a:r>
            <a:endParaRPr b="0" i="0" sz="1400" u="none" cap="none" strike="noStrike">
              <a:solidFill>
                <a:srgbClr val="000000"/>
              </a:solidFill>
              <a:latin typeface="Arial"/>
              <a:ea typeface="Arial"/>
              <a:cs typeface="Arial"/>
              <a:sym typeface="Arial"/>
            </a:endParaRPr>
          </a:p>
          <a:p>
            <a:pPr indent="-76200" lvl="0" marL="228600" marR="0" rtl="0" algn="l">
              <a:lnSpc>
                <a:spcPct val="90000"/>
              </a:lnSpc>
              <a:spcBef>
                <a:spcPts val="1000"/>
              </a:spcBef>
              <a:spcAft>
                <a:spcPts val="0"/>
              </a:spcAft>
              <a:buClr>
                <a:schemeClr val="dk1"/>
              </a:buClr>
              <a:buSzPts val="2400"/>
              <a:buFont typeface="Arial"/>
              <a:buNone/>
            </a:pPr>
            <a:r>
              <a:t/>
            </a:r>
            <a:endParaRPr b="0" i="0" sz="2400" u="none" cap="none" strike="noStrike">
              <a:solidFill>
                <a:srgbClr val="092E4B"/>
              </a:solidFill>
              <a:latin typeface="Calibri"/>
              <a:ea typeface="Calibri"/>
              <a:cs typeface="Calibri"/>
              <a:sym typeface="Calibri"/>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Esto es importante tanto para los cuidadores como para las personas mayores.</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Las funciones cognitivas, incluido el aprendizaje, son más lentas con la edad, debido al deterioro natural de la función cerebral.</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El diseño del curso debe permitir a los alumnos progresar a la velocidad adecuada.</a:t>
            </a:r>
            <a:endParaRPr/>
          </a:p>
          <a:p>
            <a:pPr indent="-228600" lvl="0" marL="228600" marR="0" rtl="0" algn="l">
              <a:lnSpc>
                <a:spcPct val="90000"/>
              </a:lnSpc>
              <a:spcBef>
                <a:spcPts val="100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La disposición paciente del educador resulta fundamental para progresar gradualmente, en sintonía con el ritmo de cada estudiante.</a:t>
            </a:r>
            <a:endParaRPr b="0" i="0" sz="2800" u="none" cap="none" strike="noStrike">
              <a:solidFill>
                <a:srgbClr val="092E4B"/>
              </a:solidFill>
              <a:latin typeface="Calibri"/>
              <a:ea typeface="Calibri"/>
              <a:cs typeface="Calibri"/>
              <a:sym typeface="Calibri"/>
            </a:endParaRPr>
          </a:p>
        </p:txBody>
      </p:sp>
      <p:grpSp>
        <p:nvGrpSpPr>
          <p:cNvPr id="260" name="Google Shape;260;p9"/>
          <p:cNvGrpSpPr/>
          <p:nvPr/>
        </p:nvGrpSpPr>
        <p:grpSpPr>
          <a:xfrm>
            <a:off x="9619484" y="1397877"/>
            <a:ext cx="796267" cy="1202967"/>
            <a:chOff x="7311799" y="3856127"/>
            <a:chExt cx="547412" cy="864477"/>
          </a:xfrm>
        </p:grpSpPr>
        <p:sp>
          <p:nvSpPr>
            <p:cNvPr id="261" name="Google Shape;261;p9"/>
            <p:cNvSpPr/>
            <p:nvPr/>
          </p:nvSpPr>
          <p:spPr>
            <a:xfrm>
              <a:off x="7485236" y="4087342"/>
              <a:ext cx="173437" cy="129209"/>
            </a:xfrm>
            <a:custGeom>
              <a:rect b="b" l="l" r="r" t="t"/>
              <a:pathLst>
                <a:path extrusionOk="0" h="129209" w="173437">
                  <a:moveTo>
                    <a:pt x="140918" y="65074"/>
                  </a:moveTo>
                  <a:cubicBezTo>
                    <a:pt x="135498" y="70494"/>
                    <a:pt x="130982" y="74107"/>
                    <a:pt x="127369" y="78624"/>
                  </a:cubicBezTo>
                  <a:lnTo>
                    <a:pt x="112915" y="93077"/>
                  </a:lnTo>
                  <a:cubicBezTo>
                    <a:pt x="102076" y="103917"/>
                    <a:pt x="93043" y="116564"/>
                    <a:pt x="85816" y="129210"/>
                  </a:cubicBezTo>
                  <a:cubicBezTo>
                    <a:pt x="79493" y="115660"/>
                    <a:pt x="70460" y="103014"/>
                    <a:pt x="58716" y="93077"/>
                  </a:cubicBezTo>
                  <a:lnTo>
                    <a:pt x="44263" y="78624"/>
                  </a:lnTo>
                  <a:cubicBezTo>
                    <a:pt x="26197" y="61461"/>
                    <a:pt x="13550" y="42491"/>
                    <a:pt x="0" y="19908"/>
                  </a:cubicBezTo>
                  <a:cubicBezTo>
                    <a:pt x="3614" y="8165"/>
                    <a:pt x="12647" y="3648"/>
                    <a:pt x="18066" y="1842"/>
                  </a:cubicBezTo>
                  <a:cubicBezTo>
                    <a:pt x="28003" y="-1772"/>
                    <a:pt x="39746" y="35"/>
                    <a:pt x="48780" y="6358"/>
                  </a:cubicBezTo>
                  <a:cubicBezTo>
                    <a:pt x="66846" y="19004"/>
                    <a:pt x="103882" y="34361"/>
                    <a:pt x="173438" y="36168"/>
                  </a:cubicBezTo>
                  <a:cubicBezTo>
                    <a:pt x="162598" y="45201"/>
                    <a:pt x="149048" y="57848"/>
                    <a:pt x="140918" y="65074"/>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2" name="Google Shape;262;p9"/>
            <p:cNvSpPr/>
            <p:nvPr/>
          </p:nvSpPr>
          <p:spPr>
            <a:xfrm>
              <a:off x="7440973" y="4498388"/>
              <a:ext cx="261963" cy="85815"/>
            </a:xfrm>
            <a:custGeom>
              <a:rect b="b" l="l" r="r" t="t"/>
              <a:pathLst>
                <a:path extrusionOk="0" h="85815" w="261963">
                  <a:moveTo>
                    <a:pt x="0" y="85816"/>
                  </a:moveTo>
                  <a:cubicBezTo>
                    <a:pt x="4517" y="60523"/>
                    <a:pt x="17163" y="48780"/>
                    <a:pt x="35229" y="30713"/>
                  </a:cubicBezTo>
                  <a:cubicBezTo>
                    <a:pt x="37940" y="27100"/>
                    <a:pt x="41553" y="24390"/>
                    <a:pt x="45166" y="20776"/>
                  </a:cubicBezTo>
                  <a:cubicBezTo>
                    <a:pt x="57812" y="7226"/>
                    <a:pt x="76782" y="0"/>
                    <a:pt x="95752" y="0"/>
                  </a:cubicBezTo>
                  <a:lnTo>
                    <a:pt x="166211" y="0"/>
                  </a:lnTo>
                  <a:cubicBezTo>
                    <a:pt x="185181" y="0"/>
                    <a:pt x="203247" y="8130"/>
                    <a:pt x="216797" y="20776"/>
                  </a:cubicBezTo>
                  <a:cubicBezTo>
                    <a:pt x="220410" y="24390"/>
                    <a:pt x="223121" y="27100"/>
                    <a:pt x="226733" y="30713"/>
                  </a:cubicBezTo>
                  <a:cubicBezTo>
                    <a:pt x="244800" y="48780"/>
                    <a:pt x="256543" y="60523"/>
                    <a:pt x="261963" y="85816"/>
                  </a:cubicBezTo>
                  <a:lnTo>
                    <a:pt x="0" y="85816"/>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3" name="Google Shape;263;p9"/>
            <p:cNvSpPr/>
            <p:nvPr/>
          </p:nvSpPr>
          <p:spPr>
            <a:xfrm>
              <a:off x="7311799" y="3856127"/>
              <a:ext cx="547412" cy="86718"/>
            </a:xfrm>
            <a:custGeom>
              <a:rect b="b" l="l" r="r" t="t"/>
              <a:pathLst>
                <a:path extrusionOk="0" h="86718" w="547412">
                  <a:moveTo>
                    <a:pt x="504053" y="57812"/>
                  </a:moveTo>
                  <a:lnTo>
                    <a:pt x="43359" y="57812"/>
                  </a:lnTo>
                  <a:cubicBezTo>
                    <a:pt x="35229" y="57812"/>
                    <a:pt x="28906" y="51489"/>
                    <a:pt x="28906" y="43359"/>
                  </a:cubicBezTo>
                  <a:cubicBezTo>
                    <a:pt x="28906" y="35229"/>
                    <a:pt x="35229" y="28906"/>
                    <a:pt x="43359" y="28906"/>
                  </a:cubicBezTo>
                  <a:lnTo>
                    <a:pt x="504053" y="28906"/>
                  </a:lnTo>
                  <a:cubicBezTo>
                    <a:pt x="512183" y="28906"/>
                    <a:pt x="518506" y="35229"/>
                    <a:pt x="518506" y="43359"/>
                  </a:cubicBezTo>
                  <a:cubicBezTo>
                    <a:pt x="518506" y="50586"/>
                    <a:pt x="512183" y="57812"/>
                    <a:pt x="504053" y="57812"/>
                  </a:cubicBezTo>
                  <a:close/>
                  <a:moveTo>
                    <a:pt x="504053" y="0"/>
                  </a:moveTo>
                  <a:lnTo>
                    <a:pt x="43359" y="0"/>
                  </a:lnTo>
                  <a:cubicBezTo>
                    <a:pt x="19873" y="0"/>
                    <a:pt x="0" y="18970"/>
                    <a:pt x="0" y="43359"/>
                  </a:cubicBezTo>
                  <a:cubicBezTo>
                    <a:pt x="0" y="66845"/>
                    <a:pt x="18970" y="86719"/>
                    <a:pt x="43359" y="86719"/>
                  </a:cubicBezTo>
                  <a:lnTo>
                    <a:pt x="504053" y="86719"/>
                  </a:lnTo>
                  <a:cubicBezTo>
                    <a:pt x="527539" y="86719"/>
                    <a:pt x="547413" y="67749"/>
                    <a:pt x="547413" y="43359"/>
                  </a:cubicBezTo>
                  <a:cubicBezTo>
                    <a:pt x="547413" y="18970"/>
                    <a:pt x="527539" y="0"/>
                    <a:pt x="504053"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 name="Google Shape;264;p9"/>
            <p:cNvSpPr/>
            <p:nvPr/>
          </p:nvSpPr>
          <p:spPr>
            <a:xfrm>
              <a:off x="7311799" y="4633886"/>
              <a:ext cx="547412" cy="86718"/>
            </a:xfrm>
            <a:custGeom>
              <a:rect b="b" l="l" r="r" t="t"/>
              <a:pathLst>
                <a:path extrusionOk="0" h="86718" w="547412">
                  <a:moveTo>
                    <a:pt x="504053" y="57813"/>
                  </a:moveTo>
                  <a:lnTo>
                    <a:pt x="43359" y="57813"/>
                  </a:lnTo>
                  <a:cubicBezTo>
                    <a:pt x="35229" y="57813"/>
                    <a:pt x="28906" y="51489"/>
                    <a:pt x="28906" y="43359"/>
                  </a:cubicBezTo>
                  <a:cubicBezTo>
                    <a:pt x="28906" y="35230"/>
                    <a:pt x="35229" y="28906"/>
                    <a:pt x="43359" y="28906"/>
                  </a:cubicBezTo>
                  <a:lnTo>
                    <a:pt x="504053" y="28906"/>
                  </a:lnTo>
                  <a:cubicBezTo>
                    <a:pt x="512183" y="28906"/>
                    <a:pt x="518506" y="35230"/>
                    <a:pt x="518506" y="43359"/>
                  </a:cubicBezTo>
                  <a:cubicBezTo>
                    <a:pt x="518506" y="51489"/>
                    <a:pt x="512183" y="57813"/>
                    <a:pt x="504053" y="57813"/>
                  </a:cubicBezTo>
                  <a:close/>
                  <a:moveTo>
                    <a:pt x="504053" y="0"/>
                  </a:moveTo>
                  <a:lnTo>
                    <a:pt x="43359" y="0"/>
                  </a:lnTo>
                  <a:cubicBezTo>
                    <a:pt x="19873" y="0"/>
                    <a:pt x="0" y="18970"/>
                    <a:pt x="0" y="43359"/>
                  </a:cubicBezTo>
                  <a:cubicBezTo>
                    <a:pt x="0" y="66846"/>
                    <a:pt x="18970" y="86719"/>
                    <a:pt x="43359" y="86719"/>
                  </a:cubicBezTo>
                  <a:lnTo>
                    <a:pt x="504053" y="86719"/>
                  </a:lnTo>
                  <a:cubicBezTo>
                    <a:pt x="527539" y="86719"/>
                    <a:pt x="547413" y="67749"/>
                    <a:pt x="547413" y="43359"/>
                  </a:cubicBezTo>
                  <a:cubicBezTo>
                    <a:pt x="547413" y="19873"/>
                    <a:pt x="527539" y="0"/>
                    <a:pt x="504053"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5" name="Google Shape;265;p9"/>
            <p:cNvSpPr/>
            <p:nvPr/>
          </p:nvSpPr>
          <p:spPr>
            <a:xfrm>
              <a:off x="7368708" y="3913939"/>
              <a:ext cx="432690" cy="748853"/>
            </a:xfrm>
            <a:custGeom>
              <a:rect b="b" l="l" r="r" t="t"/>
              <a:pathLst>
                <a:path extrusionOk="0" h="748853" w="432690">
                  <a:moveTo>
                    <a:pt x="284546" y="315259"/>
                  </a:moveTo>
                  <a:cubicBezTo>
                    <a:pt x="269190" y="330616"/>
                    <a:pt x="260156" y="352295"/>
                    <a:pt x="260156" y="374878"/>
                  </a:cubicBezTo>
                  <a:cubicBezTo>
                    <a:pt x="260156" y="397461"/>
                    <a:pt x="269190" y="418238"/>
                    <a:pt x="284546" y="434498"/>
                  </a:cubicBezTo>
                  <a:lnTo>
                    <a:pt x="298999" y="448951"/>
                  </a:lnTo>
                  <a:cubicBezTo>
                    <a:pt x="366748" y="516700"/>
                    <a:pt x="403785" y="606129"/>
                    <a:pt x="403785" y="702784"/>
                  </a:cubicBezTo>
                  <a:lnTo>
                    <a:pt x="403785" y="720850"/>
                  </a:lnTo>
                  <a:lnTo>
                    <a:pt x="28906" y="720850"/>
                  </a:lnTo>
                  <a:lnTo>
                    <a:pt x="28906" y="702784"/>
                  </a:lnTo>
                  <a:cubicBezTo>
                    <a:pt x="28906" y="607032"/>
                    <a:pt x="65942" y="516700"/>
                    <a:pt x="133691" y="448951"/>
                  </a:cubicBezTo>
                  <a:lnTo>
                    <a:pt x="148144" y="434498"/>
                  </a:lnTo>
                  <a:cubicBezTo>
                    <a:pt x="163501" y="419141"/>
                    <a:pt x="172534" y="397461"/>
                    <a:pt x="172534" y="374878"/>
                  </a:cubicBezTo>
                  <a:cubicBezTo>
                    <a:pt x="172534" y="352295"/>
                    <a:pt x="163501" y="331519"/>
                    <a:pt x="148144" y="315259"/>
                  </a:cubicBezTo>
                  <a:lnTo>
                    <a:pt x="133691" y="300806"/>
                  </a:lnTo>
                  <a:cubicBezTo>
                    <a:pt x="65942" y="233057"/>
                    <a:pt x="28906" y="143628"/>
                    <a:pt x="28906" y="46973"/>
                  </a:cubicBezTo>
                  <a:lnTo>
                    <a:pt x="28906" y="28906"/>
                  </a:lnTo>
                  <a:lnTo>
                    <a:pt x="403785" y="28906"/>
                  </a:lnTo>
                  <a:lnTo>
                    <a:pt x="403785" y="46973"/>
                  </a:lnTo>
                  <a:cubicBezTo>
                    <a:pt x="403785" y="142725"/>
                    <a:pt x="366748" y="233057"/>
                    <a:pt x="298999" y="300806"/>
                  </a:cubicBezTo>
                  <a:lnTo>
                    <a:pt x="284546" y="315259"/>
                  </a:lnTo>
                  <a:close/>
                  <a:moveTo>
                    <a:pt x="318872" y="320679"/>
                  </a:moveTo>
                  <a:cubicBezTo>
                    <a:pt x="392041" y="247510"/>
                    <a:pt x="431788" y="149952"/>
                    <a:pt x="431788" y="46973"/>
                  </a:cubicBezTo>
                  <a:lnTo>
                    <a:pt x="431788" y="14453"/>
                  </a:lnTo>
                  <a:cubicBezTo>
                    <a:pt x="431788" y="6323"/>
                    <a:pt x="425464" y="0"/>
                    <a:pt x="417335" y="0"/>
                  </a:cubicBezTo>
                  <a:lnTo>
                    <a:pt x="14453" y="0"/>
                  </a:lnTo>
                  <a:cubicBezTo>
                    <a:pt x="6323" y="0"/>
                    <a:pt x="0" y="6323"/>
                    <a:pt x="0" y="14453"/>
                  </a:cubicBezTo>
                  <a:lnTo>
                    <a:pt x="0" y="46973"/>
                  </a:lnTo>
                  <a:cubicBezTo>
                    <a:pt x="0" y="149952"/>
                    <a:pt x="39746" y="247510"/>
                    <a:pt x="112915" y="320679"/>
                  </a:cubicBezTo>
                  <a:lnTo>
                    <a:pt x="127368" y="335133"/>
                  </a:lnTo>
                  <a:cubicBezTo>
                    <a:pt x="137305" y="345069"/>
                    <a:pt x="143628" y="359522"/>
                    <a:pt x="143628" y="373975"/>
                  </a:cubicBezTo>
                  <a:cubicBezTo>
                    <a:pt x="143628" y="388428"/>
                    <a:pt x="138208" y="402882"/>
                    <a:pt x="127368" y="412818"/>
                  </a:cubicBezTo>
                  <a:lnTo>
                    <a:pt x="112915" y="427271"/>
                  </a:lnTo>
                  <a:cubicBezTo>
                    <a:pt x="39746" y="500440"/>
                    <a:pt x="0" y="597999"/>
                    <a:pt x="0" y="700978"/>
                  </a:cubicBezTo>
                  <a:lnTo>
                    <a:pt x="0" y="734400"/>
                  </a:lnTo>
                  <a:cubicBezTo>
                    <a:pt x="0" y="742530"/>
                    <a:pt x="6323" y="748854"/>
                    <a:pt x="14453" y="748854"/>
                  </a:cubicBezTo>
                  <a:lnTo>
                    <a:pt x="418238" y="748854"/>
                  </a:lnTo>
                  <a:cubicBezTo>
                    <a:pt x="426368" y="748854"/>
                    <a:pt x="432691" y="742530"/>
                    <a:pt x="432691" y="734400"/>
                  </a:cubicBezTo>
                  <a:lnTo>
                    <a:pt x="432691" y="701881"/>
                  </a:lnTo>
                  <a:cubicBezTo>
                    <a:pt x="432691" y="598902"/>
                    <a:pt x="392945" y="501343"/>
                    <a:pt x="319775" y="428175"/>
                  </a:cubicBezTo>
                  <a:lnTo>
                    <a:pt x="305323" y="413721"/>
                  </a:lnTo>
                  <a:cubicBezTo>
                    <a:pt x="295386" y="403785"/>
                    <a:pt x="289063" y="389332"/>
                    <a:pt x="289063" y="374878"/>
                  </a:cubicBezTo>
                  <a:cubicBezTo>
                    <a:pt x="289063" y="360425"/>
                    <a:pt x="294483" y="345972"/>
                    <a:pt x="305323" y="336036"/>
                  </a:cubicBezTo>
                  <a:lnTo>
                    <a:pt x="318872" y="320679"/>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6" name="Google Shape;266;p9"/>
            <p:cNvSpPr/>
            <p:nvPr/>
          </p:nvSpPr>
          <p:spPr>
            <a:xfrm>
              <a:off x="7469880" y="4051137"/>
              <a:ext cx="238055" cy="238584"/>
            </a:xfrm>
            <a:custGeom>
              <a:rect b="b" l="l" r="r" t="t"/>
              <a:pathLst>
                <a:path extrusionOk="0" h="238584" w="238055">
                  <a:moveTo>
                    <a:pt x="170727" y="95859"/>
                  </a:moveTo>
                  <a:cubicBezTo>
                    <a:pt x="165308" y="101279"/>
                    <a:pt x="160791" y="105796"/>
                    <a:pt x="157178" y="109409"/>
                  </a:cubicBezTo>
                  <a:lnTo>
                    <a:pt x="142725" y="123862"/>
                  </a:lnTo>
                  <a:cubicBezTo>
                    <a:pt x="131885" y="134702"/>
                    <a:pt x="122852" y="147349"/>
                    <a:pt x="115625" y="160898"/>
                  </a:cubicBezTo>
                  <a:cubicBezTo>
                    <a:pt x="109302" y="147349"/>
                    <a:pt x="100268" y="134702"/>
                    <a:pt x="88525" y="123862"/>
                  </a:cubicBezTo>
                  <a:lnTo>
                    <a:pt x="74072" y="109409"/>
                  </a:lnTo>
                  <a:cubicBezTo>
                    <a:pt x="56909" y="92246"/>
                    <a:pt x="43359" y="72373"/>
                    <a:pt x="29809" y="48887"/>
                  </a:cubicBezTo>
                  <a:cubicBezTo>
                    <a:pt x="33422" y="37143"/>
                    <a:pt x="42456" y="31724"/>
                    <a:pt x="47876" y="29917"/>
                  </a:cubicBezTo>
                  <a:cubicBezTo>
                    <a:pt x="57812" y="26304"/>
                    <a:pt x="68652" y="28110"/>
                    <a:pt x="77685" y="34433"/>
                  </a:cubicBezTo>
                  <a:cubicBezTo>
                    <a:pt x="95752" y="47080"/>
                    <a:pt x="131885" y="63340"/>
                    <a:pt x="201441" y="65147"/>
                  </a:cubicBezTo>
                  <a:cubicBezTo>
                    <a:pt x="192407" y="75083"/>
                    <a:pt x="177954" y="88633"/>
                    <a:pt x="170727" y="95859"/>
                  </a:cubicBezTo>
                  <a:close/>
                  <a:moveTo>
                    <a:pt x="236670" y="48887"/>
                  </a:moveTo>
                  <a:cubicBezTo>
                    <a:pt x="234864" y="45273"/>
                    <a:pt x="230347" y="37143"/>
                    <a:pt x="215894" y="37143"/>
                  </a:cubicBezTo>
                  <a:cubicBezTo>
                    <a:pt x="140918" y="37143"/>
                    <a:pt x="108399" y="20884"/>
                    <a:pt x="94849" y="11850"/>
                  </a:cubicBezTo>
                  <a:cubicBezTo>
                    <a:pt x="78589" y="107"/>
                    <a:pt x="57812" y="-3506"/>
                    <a:pt x="37939" y="3721"/>
                  </a:cubicBezTo>
                  <a:cubicBezTo>
                    <a:pt x="19873" y="10044"/>
                    <a:pt x="6323" y="24497"/>
                    <a:pt x="1806" y="42563"/>
                  </a:cubicBezTo>
                  <a:cubicBezTo>
                    <a:pt x="903" y="47080"/>
                    <a:pt x="0" y="50693"/>
                    <a:pt x="0" y="50693"/>
                  </a:cubicBezTo>
                  <a:cubicBezTo>
                    <a:pt x="0" y="53403"/>
                    <a:pt x="0" y="56113"/>
                    <a:pt x="1806" y="58823"/>
                  </a:cubicBezTo>
                  <a:cubicBezTo>
                    <a:pt x="15356" y="83213"/>
                    <a:pt x="30713" y="107603"/>
                    <a:pt x="53296" y="130186"/>
                  </a:cubicBezTo>
                  <a:lnTo>
                    <a:pt x="67749" y="144639"/>
                  </a:lnTo>
                  <a:cubicBezTo>
                    <a:pt x="88525" y="165415"/>
                    <a:pt x="101172" y="194321"/>
                    <a:pt x="101172" y="224131"/>
                  </a:cubicBezTo>
                  <a:cubicBezTo>
                    <a:pt x="101172" y="232261"/>
                    <a:pt x="107495" y="238584"/>
                    <a:pt x="115625" y="238584"/>
                  </a:cubicBezTo>
                  <a:cubicBezTo>
                    <a:pt x="123755" y="238584"/>
                    <a:pt x="130078" y="232261"/>
                    <a:pt x="130078" y="224131"/>
                  </a:cubicBezTo>
                  <a:cubicBezTo>
                    <a:pt x="130078" y="194321"/>
                    <a:pt x="141821" y="166319"/>
                    <a:pt x="163501" y="144639"/>
                  </a:cubicBezTo>
                  <a:lnTo>
                    <a:pt x="177954" y="130186"/>
                  </a:lnTo>
                  <a:cubicBezTo>
                    <a:pt x="181567" y="126572"/>
                    <a:pt x="186084" y="122056"/>
                    <a:pt x="191504" y="117539"/>
                  </a:cubicBezTo>
                  <a:cubicBezTo>
                    <a:pt x="227637" y="81406"/>
                    <a:pt x="242993" y="65147"/>
                    <a:pt x="236670" y="48887"/>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7" name="Google Shape;267;p9"/>
            <p:cNvSpPr/>
            <p:nvPr/>
          </p:nvSpPr>
          <p:spPr>
            <a:xfrm>
              <a:off x="7427424" y="4460448"/>
              <a:ext cx="316402" cy="144531"/>
            </a:xfrm>
            <a:custGeom>
              <a:rect b="b" l="l" r="r" t="t"/>
              <a:pathLst>
                <a:path extrusionOk="0" h="144531" w="316402">
                  <a:moveTo>
                    <a:pt x="30713" y="116529"/>
                  </a:moveTo>
                  <a:cubicBezTo>
                    <a:pt x="35229" y="91236"/>
                    <a:pt x="46973" y="79492"/>
                    <a:pt x="65039" y="61426"/>
                  </a:cubicBezTo>
                  <a:cubicBezTo>
                    <a:pt x="67749" y="57813"/>
                    <a:pt x="71362" y="55103"/>
                    <a:pt x="74072" y="51489"/>
                  </a:cubicBezTo>
                  <a:cubicBezTo>
                    <a:pt x="86719" y="37940"/>
                    <a:pt x="104785" y="30713"/>
                    <a:pt x="123755" y="30713"/>
                  </a:cubicBezTo>
                  <a:lnTo>
                    <a:pt x="192407" y="30713"/>
                  </a:lnTo>
                  <a:cubicBezTo>
                    <a:pt x="211377" y="30713"/>
                    <a:pt x="229443" y="38843"/>
                    <a:pt x="242090" y="51489"/>
                  </a:cubicBezTo>
                  <a:cubicBezTo>
                    <a:pt x="245704" y="55103"/>
                    <a:pt x="248413" y="57813"/>
                    <a:pt x="251123" y="61426"/>
                  </a:cubicBezTo>
                  <a:cubicBezTo>
                    <a:pt x="268287" y="79492"/>
                    <a:pt x="280933" y="91236"/>
                    <a:pt x="285449" y="116529"/>
                  </a:cubicBezTo>
                  <a:lnTo>
                    <a:pt x="30713" y="116529"/>
                  </a:lnTo>
                  <a:close/>
                  <a:moveTo>
                    <a:pt x="316163" y="129175"/>
                  </a:moveTo>
                  <a:cubicBezTo>
                    <a:pt x="312549" y="82203"/>
                    <a:pt x="293579" y="63233"/>
                    <a:pt x="271900" y="40649"/>
                  </a:cubicBezTo>
                  <a:cubicBezTo>
                    <a:pt x="269190" y="37940"/>
                    <a:pt x="265576" y="34326"/>
                    <a:pt x="262866" y="30713"/>
                  </a:cubicBezTo>
                  <a:cubicBezTo>
                    <a:pt x="244800" y="11743"/>
                    <a:pt x="218604" y="0"/>
                    <a:pt x="192407" y="0"/>
                  </a:cubicBezTo>
                  <a:lnTo>
                    <a:pt x="123755" y="0"/>
                  </a:lnTo>
                  <a:cubicBezTo>
                    <a:pt x="97559" y="0"/>
                    <a:pt x="71362" y="10840"/>
                    <a:pt x="53296" y="30713"/>
                  </a:cubicBezTo>
                  <a:cubicBezTo>
                    <a:pt x="49683" y="34326"/>
                    <a:pt x="46973" y="37037"/>
                    <a:pt x="44262" y="40649"/>
                  </a:cubicBezTo>
                  <a:cubicBezTo>
                    <a:pt x="22583" y="63233"/>
                    <a:pt x="3613" y="82203"/>
                    <a:pt x="0" y="129175"/>
                  </a:cubicBezTo>
                  <a:cubicBezTo>
                    <a:pt x="0" y="132788"/>
                    <a:pt x="903" y="137305"/>
                    <a:pt x="3613" y="140015"/>
                  </a:cubicBezTo>
                  <a:cubicBezTo>
                    <a:pt x="6323" y="142725"/>
                    <a:pt x="9936" y="144531"/>
                    <a:pt x="14453" y="144531"/>
                  </a:cubicBezTo>
                  <a:lnTo>
                    <a:pt x="302613" y="144531"/>
                  </a:lnTo>
                  <a:cubicBezTo>
                    <a:pt x="306226" y="144531"/>
                    <a:pt x="310742" y="142725"/>
                    <a:pt x="313453" y="140015"/>
                  </a:cubicBezTo>
                  <a:cubicBezTo>
                    <a:pt x="315259" y="137305"/>
                    <a:pt x="317066" y="133691"/>
                    <a:pt x="316163" y="129175"/>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8" name="Google Shape;268;p9"/>
            <p:cNvSpPr/>
            <p:nvPr/>
          </p:nvSpPr>
          <p:spPr>
            <a:xfrm>
              <a:off x="7571051" y="4316821"/>
              <a:ext cx="28906" cy="43359"/>
            </a:xfrm>
            <a:custGeom>
              <a:rect b="b" l="l" r="r" t="t"/>
              <a:pathLst>
                <a:path extrusionOk="0" h="43359" w="28906">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7226"/>
                    <a:pt x="22583" y="0"/>
                    <a:pt x="14453"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9" name="Google Shape;269;p9"/>
            <p:cNvSpPr/>
            <p:nvPr/>
          </p:nvSpPr>
          <p:spPr>
            <a:xfrm>
              <a:off x="7571051" y="4389086"/>
              <a:ext cx="28906" cy="43359"/>
            </a:xfrm>
            <a:custGeom>
              <a:rect b="b" l="l" r="r" t="t"/>
              <a:pathLst>
                <a:path extrusionOk="0" h="43359" w="28906">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6323"/>
                    <a:pt x="22583" y="0"/>
                    <a:pt x="14453"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