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Montserrat"/>
      <p:regular r:id="rId20"/>
      <p:bold r:id="rId21"/>
      <p:italic r:id="rId22"/>
      <p:boldItalic r:id="rId23"/>
    </p:embeddedFont>
    <p:embeddedFont>
      <p:font typeface="Montserrat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8dGSxjtlnJH9IcwoT5uJ7Aw4E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Light-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customschemas.google.com/relationships/presentationmetadata" Target="metadata"/><Relationship Id="rId27" Type="http://schemas.openxmlformats.org/officeDocument/2006/relationships/font" Target="fonts/Montserrat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7"/>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sp>
        <p:nvSpPr>
          <p:cNvPr id="14" name="Google Shape;14;p17"/>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7"/>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6" name="Google Shape;16;p17"/>
          <p:cNvGrpSpPr/>
          <p:nvPr/>
        </p:nvGrpSpPr>
        <p:grpSpPr>
          <a:xfrm>
            <a:off x="162193" y="6091871"/>
            <a:ext cx="2471731" cy="613729"/>
            <a:chOff x="0" y="0"/>
            <a:chExt cx="2301694" cy="571500"/>
          </a:xfrm>
        </p:grpSpPr>
        <p:sp>
          <p:nvSpPr>
            <p:cNvPr id="17" name="Google Shape;17;p17"/>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18" name="Google Shape;18;p17"/>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sp>
        <p:nvSpPr>
          <p:cNvPr id="19" name="Google Shape;19;p17"/>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grpSp>
        <p:nvGrpSpPr>
          <p:cNvPr id="20" name="Google Shape;20;p17"/>
          <p:cNvGrpSpPr/>
          <p:nvPr/>
        </p:nvGrpSpPr>
        <p:grpSpPr>
          <a:xfrm>
            <a:off x="9565775" y="3574321"/>
            <a:ext cx="3525984" cy="2857223"/>
            <a:chOff x="1659400" y="1572038"/>
            <a:chExt cx="970931" cy="786778"/>
          </a:xfrm>
        </p:grpSpPr>
        <p:sp>
          <p:nvSpPr>
            <p:cNvPr id="21" name="Google Shape;21;p17"/>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17"/>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 name="Google Shape;23;p17"/>
          <p:cNvSpPr/>
          <p:nvPr>
            <p:ph idx="3" type="pic"/>
          </p:nvPr>
        </p:nvSpPr>
        <p:spPr>
          <a:xfrm>
            <a:off x="5718875" y="423474"/>
            <a:ext cx="5982506" cy="4551482"/>
          </a:xfrm>
          <a:prstGeom prst="rect">
            <a:avLst/>
          </a:prstGeom>
          <a:solidFill>
            <a:srgbClr val="F2F2F2"/>
          </a:solidFill>
          <a:ln>
            <a:noFill/>
          </a:ln>
        </p:spPr>
      </p:sp>
      <p:sp>
        <p:nvSpPr>
          <p:cNvPr id="24" name="Google Shape;24;p17"/>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sp>
        <p:nvSpPr>
          <p:cNvPr id="25" name="Google Shape;25;p17"/>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Google Shape;26;p17"/>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92" name="Shape 92"/>
        <p:cNvGrpSpPr/>
        <p:nvPr/>
      </p:nvGrpSpPr>
      <p:grpSpPr>
        <a:xfrm>
          <a:off x="0" y="0"/>
          <a:ext cx="0" cy="0"/>
          <a:chOff x="0" y="0"/>
          <a:chExt cx="0" cy="0"/>
        </a:xfrm>
      </p:grpSpPr>
      <p:sp>
        <p:nvSpPr>
          <p:cNvPr id="93" name="Google Shape;93;p26"/>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26"/>
          <p:cNvSpPr/>
          <p:nvPr>
            <p:ph idx="2" type="pic"/>
          </p:nvPr>
        </p:nvSpPr>
        <p:spPr>
          <a:xfrm>
            <a:off x="0" y="0"/>
            <a:ext cx="12192000" cy="6858000"/>
          </a:xfrm>
          <a:prstGeom prst="rect">
            <a:avLst/>
          </a:prstGeom>
          <a:solidFill>
            <a:srgbClr val="F2F2F2"/>
          </a:solidFill>
          <a:ln>
            <a:noFill/>
          </a:ln>
        </p:spPr>
      </p:sp>
      <p:sp>
        <p:nvSpPr>
          <p:cNvPr id="95" name="Google Shape;95;p26"/>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6" name="Google Shape;96;p26"/>
          <p:cNvGrpSpPr/>
          <p:nvPr/>
        </p:nvGrpSpPr>
        <p:grpSpPr>
          <a:xfrm>
            <a:off x="-1877189" y="2648392"/>
            <a:ext cx="3525984" cy="2857223"/>
            <a:chOff x="1659400" y="1572038"/>
            <a:chExt cx="970931" cy="786778"/>
          </a:xfrm>
        </p:grpSpPr>
        <p:sp>
          <p:nvSpPr>
            <p:cNvPr id="97" name="Google Shape;97;p26"/>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26"/>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99" name="Shape 99"/>
        <p:cNvGrpSpPr/>
        <p:nvPr/>
      </p:nvGrpSpPr>
      <p:grpSpPr>
        <a:xfrm>
          <a:off x="0" y="0"/>
          <a:ext cx="0" cy="0"/>
          <a:chOff x="0" y="0"/>
          <a:chExt cx="0" cy="0"/>
        </a:xfrm>
      </p:grpSpPr>
      <p:sp>
        <p:nvSpPr>
          <p:cNvPr id="100" name="Google Shape;100;p27"/>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27"/>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7"/>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27"/>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27"/>
          <p:cNvSpPr/>
          <p:nvPr>
            <p:ph idx="4" type="pic"/>
          </p:nvPr>
        </p:nvSpPr>
        <p:spPr>
          <a:xfrm>
            <a:off x="-126342" y="0"/>
            <a:ext cx="3669321" cy="6858000"/>
          </a:xfrm>
          <a:prstGeom prst="rect">
            <a:avLst/>
          </a:prstGeom>
          <a:solidFill>
            <a:srgbClr val="D8D8D8"/>
          </a:solidFill>
          <a:ln>
            <a:noFill/>
          </a:ln>
        </p:spPr>
      </p:sp>
      <p:grpSp>
        <p:nvGrpSpPr>
          <p:cNvPr id="105" name="Google Shape;105;p27"/>
          <p:cNvGrpSpPr/>
          <p:nvPr/>
        </p:nvGrpSpPr>
        <p:grpSpPr>
          <a:xfrm>
            <a:off x="4054161" y="721803"/>
            <a:ext cx="7547911" cy="1674487"/>
            <a:chOff x="4061909" y="1565906"/>
            <a:chExt cx="7547911" cy="1882781"/>
          </a:xfrm>
        </p:grpSpPr>
        <p:cxnSp>
          <p:nvCxnSpPr>
            <p:cNvPr id="106" name="Google Shape;106;p27"/>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7" name="Google Shape;107;p27"/>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8" name="Google Shape;108;p27"/>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09" name="Google Shape;109;p27"/>
          <p:cNvCxnSpPr/>
          <p:nvPr/>
        </p:nvCxnSpPr>
        <p:spPr>
          <a:xfrm>
            <a:off x="4054160" y="200029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0" name="Google Shape;110;p27"/>
          <p:cNvCxnSpPr/>
          <p:nvPr/>
        </p:nvCxnSpPr>
        <p:spPr>
          <a:xfrm>
            <a:off x="4069659" y="238824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11" name="Google Shape;111;p27"/>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27"/>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27"/>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4" name="Google Shape;114;p27"/>
          <p:cNvGrpSpPr/>
          <p:nvPr/>
        </p:nvGrpSpPr>
        <p:grpSpPr>
          <a:xfrm>
            <a:off x="4054160" y="2644936"/>
            <a:ext cx="7547911" cy="1674487"/>
            <a:chOff x="4061909" y="1565906"/>
            <a:chExt cx="7547911" cy="1882781"/>
          </a:xfrm>
        </p:grpSpPr>
        <p:cxnSp>
          <p:nvCxnSpPr>
            <p:cNvPr id="115" name="Google Shape;115;p27"/>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6" name="Google Shape;116;p27"/>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7" name="Google Shape;117;p27"/>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18" name="Google Shape;118;p27"/>
          <p:cNvCxnSpPr/>
          <p:nvPr/>
        </p:nvCxnSpPr>
        <p:spPr>
          <a:xfrm>
            <a:off x="4054159" y="3923423"/>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9" name="Google Shape;119;p27"/>
          <p:cNvCxnSpPr/>
          <p:nvPr/>
        </p:nvCxnSpPr>
        <p:spPr>
          <a:xfrm>
            <a:off x="4069658" y="4311378"/>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20" name="Google Shape;120;p27"/>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27"/>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27"/>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3" name="Google Shape;123;p27"/>
          <p:cNvGrpSpPr/>
          <p:nvPr/>
        </p:nvGrpSpPr>
        <p:grpSpPr>
          <a:xfrm>
            <a:off x="4069658" y="4508733"/>
            <a:ext cx="7547911" cy="1674487"/>
            <a:chOff x="4061909" y="1565906"/>
            <a:chExt cx="7547911" cy="1882781"/>
          </a:xfrm>
        </p:grpSpPr>
        <p:cxnSp>
          <p:nvCxnSpPr>
            <p:cNvPr id="124" name="Google Shape;124;p27"/>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5" name="Google Shape;125;p27"/>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6" name="Google Shape;126;p27"/>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27" name="Google Shape;127;p27"/>
          <p:cNvCxnSpPr/>
          <p:nvPr/>
        </p:nvCxnSpPr>
        <p:spPr>
          <a:xfrm>
            <a:off x="4069657" y="578722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8" name="Google Shape;128;p27"/>
          <p:cNvCxnSpPr/>
          <p:nvPr/>
        </p:nvCxnSpPr>
        <p:spPr>
          <a:xfrm>
            <a:off x="4085156" y="617517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129" name="Shape 129"/>
        <p:cNvGrpSpPr/>
        <p:nvPr/>
      </p:nvGrpSpPr>
      <p:grpSpPr>
        <a:xfrm>
          <a:off x="0" y="0"/>
          <a:ext cx="0" cy="0"/>
          <a:chOff x="0" y="0"/>
          <a:chExt cx="0" cy="0"/>
        </a:xfrm>
      </p:grpSpPr>
      <p:sp>
        <p:nvSpPr>
          <p:cNvPr id="130" name="Google Shape;130;p28"/>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28"/>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8"/>
          <p:cNvSpPr txBox="1"/>
          <p:nvPr>
            <p:ph idx="2"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8"/>
          <p:cNvSpPr/>
          <p:nvPr>
            <p:ph idx="3" type="pic"/>
          </p:nvPr>
        </p:nvSpPr>
        <p:spPr>
          <a:xfrm>
            <a:off x="5888002" y="439730"/>
            <a:ext cx="5660531" cy="6045736"/>
          </a:xfrm>
          <a:prstGeom prst="rect">
            <a:avLst/>
          </a:prstGeom>
          <a:solidFill>
            <a:srgbClr val="F2F2F2"/>
          </a:solidFill>
          <a:ln>
            <a:noFill/>
          </a:ln>
        </p:spPr>
      </p:sp>
      <p:grpSp>
        <p:nvGrpSpPr>
          <p:cNvPr id="134" name="Google Shape;134;p28"/>
          <p:cNvGrpSpPr/>
          <p:nvPr/>
        </p:nvGrpSpPr>
        <p:grpSpPr>
          <a:xfrm>
            <a:off x="-2012374" y="3808246"/>
            <a:ext cx="3525984" cy="2857223"/>
            <a:chOff x="1659400" y="1572038"/>
            <a:chExt cx="970931" cy="786778"/>
          </a:xfrm>
        </p:grpSpPr>
        <p:sp>
          <p:nvSpPr>
            <p:cNvPr id="135" name="Google Shape;135;p28"/>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28"/>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37" name="Shape 137"/>
        <p:cNvGrpSpPr/>
        <p:nvPr/>
      </p:nvGrpSpPr>
      <p:grpSpPr>
        <a:xfrm>
          <a:off x="0" y="0"/>
          <a:ext cx="0" cy="0"/>
          <a:chOff x="0" y="0"/>
          <a:chExt cx="0" cy="0"/>
        </a:xfrm>
      </p:grpSpPr>
      <p:sp>
        <p:nvSpPr>
          <p:cNvPr id="138" name="Google Shape;138;p29"/>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29"/>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9"/>
          <p:cNvSpPr txBox="1"/>
          <p:nvPr>
            <p:ph idx="1" type="body"/>
          </p:nvPr>
        </p:nvSpPr>
        <p:spPr>
          <a:xfrm>
            <a:off x="5999945" y="3509336"/>
            <a:ext cx="6010480"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9"/>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13000"/>
              <a:buFont typeface="Arial"/>
              <a:buNone/>
              <a:defRPr b="0" i="0" sz="13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 name="Google Shape;142;p29"/>
          <p:cNvSpPr/>
          <p:nvPr/>
        </p:nvSpPr>
        <p:spPr>
          <a:xfrm>
            <a:off x="0" y="38757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24BAA2"/>
          </a:solidFill>
          <a:ln cap="flat" cmpd="sng" w="952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29"/>
          <p:cNvSpPr/>
          <p:nvPr/>
        </p:nvSpPr>
        <p:spPr>
          <a:xfrm>
            <a:off x="5040000" y="3812439"/>
            <a:ext cx="394105" cy="198697"/>
          </a:xfrm>
          <a:custGeom>
            <a:rect b="b" l="l" r="r" t="t"/>
            <a:pathLst>
              <a:path extrusionOk="0" h="101214" w="200753">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4" name="Google Shape;144;p29"/>
          <p:cNvGrpSpPr/>
          <p:nvPr/>
        </p:nvGrpSpPr>
        <p:grpSpPr>
          <a:xfrm>
            <a:off x="9005185" y="0"/>
            <a:ext cx="3525984" cy="2857223"/>
            <a:chOff x="1659400" y="1572038"/>
            <a:chExt cx="970931" cy="786778"/>
          </a:xfrm>
        </p:grpSpPr>
        <p:sp>
          <p:nvSpPr>
            <p:cNvPr id="145" name="Google Shape;145;p29"/>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29"/>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47" name="Shape 147"/>
        <p:cNvGrpSpPr/>
        <p:nvPr/>
      </p:nvGrpSpPr>
      <p:grpSpPr>
        <a:xfrm>
          <a:off x="0" y="0"/>
          <a:ext cx="0" cy="0"/>
          <a:chOff x="0" y="0"/>
          <a:chExt cx="0" cy="0"/>
        </a:xfrm>
      </p:grpSpPr>
      <p:sp>
        <p:nvSpPr>
          <p:cNvPr id="148" name="Google Shape;148;p30"/>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30"/>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30"/>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51" name="Google Shape;151;p30"/>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52" name="Google Shape;152;p30"/>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7" name="Shape 27"/>
        <p:cNvGrpSpPr/>
        <p:nvPr/>
      </p:nvGrpSpPr>
      <p:grpSpPr>
        <a:xfrm>
          <a:off x="0" y="0"/>
          <a:ext cx="0" cy="0"/>
          <a:chOff x="0" y="0"/>
          <a:chExt cx="0" cy="0"/>
        </a:xfrm>
      </p:grpSpPr>
      <p:sp>
        <p:nvSpPr>
          <p:cNvPr id="28" name="Google Shape;28;p18"/>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 name="Google Shape;29;p18"/>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18"/>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18"/>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8"/>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33" name="Shape 33"/>
        <p:cNvGrpSpPr/>
        <p:nvPr/>
      </p:nvGrpSpPr>
      <p:grpSpPr>
        <a:xfrm>
          <a:off x="0" y="0"/>
          <a:ext cx="0" cy="0"/>
          <a:chOff x="0" y="0"/>
          <a:chExt cx="0" cy="0"/>
        </a:xfrm>
      </p:grpSpPr>
      <p:sp>
        <p:nvSpPr>
          <p:cNvPr id="34" name="Google Shape;34;p19"/>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19"/>
          <p:cNvSpPr/>
          <p:nvPr/>
        </p:nvSpPr>
        <p:spPr>
          <a:xfrm>
            <a:off x="8591" y="5357970"/>
            <a:ext cx="1359904" cy="964190"/>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 name="Google Shape;38;p19"/>
          <p:cNvSpPr/>
          <p:nvPr/>
        </p:nvSpPr>
        <p:spPr>
          <a:xfrm>
            <a:off x="0" y="4717164"/>
            <a:ext cx="871051" cy="1802168"/>
          </a:xfrm>
          <a:custGeom>
            <a:rect b="b" l="l" r="r" t="t"/>
            <a:pathLst>
              <a:path extrusionOk="0" h="1802168" w="871051">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39" name="Shape 39"/>
        <p:cNvGrpSpPr/>
        <p:nvPr/>
      </p:nvGrpSpPr>
      <p:grpSpPr>
        <a:xfrm>
          <a:off x="0" y="0"/>
          <a:ext cx="0" cy="0"/>
          <a:chOff x="0" y="0"/>
          <a:chExt cx="0" cy="0"/>
        </a:xfrm>
      </p:grpSpPr>
      <p:sp>
        <p:nvSpPr>
          <p:cNvPr id="40" name="Google Shape;40;p20"/>
          <p:cNvSpPr/>
          <p:nvPr/>
        </p:nvSpPr>
        <p:spPr>
          <a:xfrm>
            <a:off x="4605868" y="1"/>
            <a:ext cx="6891866"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 name="Google Shape;41;p20"/>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20"/>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3" name="Google Shape;43;p20"/>
          <p:cNvPicPr preferRelativeResize="0"/>
          <p:nvPr/>
        </p:nvPicPr>
        <p:blipFill rotWithShape="1">
          <a:blip r:embed="rId2">
            <a:alphaModFix/>
          </a:blip>
          <a:srcRect b="11083" l="-18315" r="29196" t="15976"/>
          <a:stretch/>
        </p:blipFill>
        <p:spPr>
          <a:xfrm flipH="1">
            <a:off x="0" y="1639691"/>
            <a:ext cx="8439100" cy="5375657"/>
          </a:xfrm>
          <a:prstGeom prst="rect">
            <a:avLst/>
          </a:prstGeom>
          <a:noFill/>
          <a:ln>
            <a:noFill/>
          </a:ln>
        </p:spPr>
      </p:pic>
      <p:sp>
        <p:nvSpPr>
          <p:cNvPr id="44" name="Google Shape;44;p20"/>
          <p:cNvSpPr/>
          <p:nvPr>
            <p:ph idx="3" type="pic"/>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45" name="Shape 45"/>
        <p:cNvGrpSpPr/>
        <p:nvPr/>
      </p:nvGrpSpPr>
      <p:grpSpPr>
        <a:xfrm>
          <a:off x="0" y="0"/>
          <a:ext cx="0" cy="0"/>
          <a:chOff x="0" y="0"/>
          <a:chExt cx="0" cy="0"/>
        </a:xfrm>
      </p:grpSpPr>
      <p:sp>
        <p:nvSpPr>
          <p:cNvPr id="46" name="Google Shape;46;p21"/>
          <p:cNvSpPr/>
          <p:nvPr/>
        </p:nvSpPr>
        <p:spPr>
          <a:xfrm>
            <a:off x="-32399" y="3350405"/>
            <a:ext cx="12194195" cy="241562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21"/>
          <p:cNvSpPr txBox="1"/>
          <p:nvPr>
            <p:ph idx="1" type="body"/>
          </p:nvPr>
        </p:nvSpPr>
        <p:spPr>
          <a:xfrm>
            <a:off x="690953" y="4549217"/>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21"/>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24BAA2"/>
              </a:buClr>
              <a:buSzPts val="5000"/>
              <a:buFont typeface="Arial"/>
              <a:buNone/>
              <a:defRPr b="1" i="0" sz="5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9" name="Google Shape;49;p21"/>
          <p:cNvGrpSpPr/>
          <p:nvPr/>
        </p:nvGrpSpPr>
        <p:grpSpPr>
          <a:xfrm>
            <a:off x="336354" y="5927698"/>
            <a:ext cx="2735993" cy="679345"/>
            <a:chOff x="0" y="0"/>
            <a:chExt cx="2301694" cy="571500"/>
          </a:xfrm>
        </p:grpSpPr>
        <p:sp>
          <p:nvSpPr>
            <p:cNvPr id="50" name="Google Shape;50;p21"/>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51" name="Google Shape;51;p21"/>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pic>
        <p:nvPicPr>
          <p:cNvPr id="52" name="Google Shape;52;p21"/>
          <p:cNvPicPr preferRelativeResize="0"/>
          <p:nvPr/>
        </p:nvPicPr>
        <p:blipFill rotWithShape="1">
          <a:blip r:embed="rId3">
            <a:alphaModFix/>
          </a:blip>
          <a:srcRect b="0" l="0" r="0" t="0"/>
          <a:stretch/>
        </p:blipFill>
        <p:spPr>
          <a:xfrm>
            <a:off x="336354" y="587665"/>
            <a:ext cx="5189566" cy="1979955"/>
          </a:xfrm>
          <a:prstGeom prst="rect">
            <a:avLst/>
          </a:prstGeom>
          <a:noFill/>
          <a:ln>
            <a:noFill/>
          </a:ln>
        </p:spPr>
      </p:pic>
      <p:grpSp>
        <p:nvGrpSpPr>
          <p:cNvPr id="53" name="Google Shape;53;p21"/>
          <p:cNvGrpSpPr/>
          <p:nvPr/>
        </p:nvGrpSpPr>
        <p:grpSpPr>
          <a:xfrm>
            <a:off x="9565775" y="3574321"/>
            <a:ext cx="3525984" cy="2857223"/>
            <a:chOff x="1659400" y="1572038"/>
            <a:chExt cx="970931" cy="786778"/>
          </a:xfrm>
        </p:grpSpPr>
        <p:sp>
          <p:nvSpPr>
            <p:cNvPr id="54" name="Google Shape;54;p21"/>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21"/>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6" name="Google Shape;56;p21"/>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sp>
        <p:nvSpPr>
          <p:cNvPr id="57" name="Google Shape;57;p21"/>
          <p:cNvSpPr txBox="1"/>
          <p:nvPr>
            <p:ph idx="3"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58" name="Shape 58"/>
        <p:cNvGrpSpPr/>
        <p:nvPr/>
      </p:nvGrpSpPr>
      <p:grpSpPr>
        <a:xfrm>
          <a:off x="0" y="0"/>
          <a:ext cx="0" cy="0"/>
          <a:chOff x="0" y="0"/>
          <a:chExt cx="0" cy="0"/>
        </a:xfrm>
      </p:grpSpPr>
      <p:sp>
        <p:nvSpPr>
          <p:cNvPr id="59" name="Google Shape;59;p22"/>
          <p:cNvSpPr/>
          <p:nvPr/>
        </p:nvSpPr>
        <p:spPr>
          <a:xfrm>
            <a:off x="0" y="0"/>
            <a:ext cx="12192000" cy="6858001"/>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22"/>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61" name="Google Shape;61;p22"/>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000" u="none" strike="noStrike">
                <a:solidFill>
                  <a:schemeClr val="lt1"/>
                </a:solidFill>
                <a:latin typeface="Calibri"/>
                <a:ea typeface="Calibri"/>
                <a:cs typeface="Calibri"/>
                <a:sym typeface="Calibri"/>
              </a:rPr>
              <a:t>PLEASE</a:t>
            </a:r>
            <a:r>
              <a:rPr b="0" i="0" lang="en-US"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US" sz="3000" u="none" strike="noStrike">
                <a:solidFill>
                  <a:schemeClr val="lt1"/>
                </a:solidFill>
                <a:latin typeface="Calibri"/>
                <a:ea typeface="Calibri"/>
                <a:cs typeface="Calibri"/>
                <a:sym typeface="Calibri"/>
              </a:rPr>
              <a:t>48 point </a:t>
            </a:r>
            <a:r>
              <a:rPr b="0" i="0" lang="en-US" sz="3000" u="none" strike="noStrike">
                <a:solidFill>
                  <a:schemeClr val="lt1"/>
                </a:solidFill>
                <a:latin typeface="Calibri"/>
                <a:ea typeface="Calibri"/>
                <a:cs typeface="Calibri"/>
                <a:sym typeface="Calibri"/>
              </a:rPr>
              <a:t> -  </a:t>
            </a:r>
            <a:r>
              <a:rPr b="0" i="0" lang="en-US" sz="3000" u="none" strike="noStrike">
                <a:solidFill>
                  <a:schemeClr val="lt1"/>
                </a:solidFill>
                <a:latin typeface="Calibri"/>
                <a:ea typeface="Calibri"/>
                <a:cs typeface="Calibri"/>
                <a:sym typeface="Calibri"/>
              </a:rPr>
              <a:t>Divider</a:t>
            </a:r>
            <a:r>
              <a:rPr b="0" i="0" lang="en-US"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strike="noStrike">
                <a:solidFill>
                  <a:schemeClr val="lt1"/>
                </a:solidFill>
                <a:latin typeface="Calibri"/>
                <a:ea typeface="Calibri"/>
                <a:cs typeface="Calibri"/>
                <a:sym typeface="Calibri"/>
              </a:rPr>
              <a:t>36 point</a:t>
            </a:r>
            <a:r>
              <a:rPr b="0" i="0" lang="en-US" sz="3000" u="none" strike="noStrike">
                <a:solidFill>
                  <a:schemeClr val="lt1"/>
                </a:solidFill>
                <a:latin typeface="Calibri"/>
                <a:ea typeface="Calibri"/>
                <a:cs typeface="Calibri"/>
                <a:sym typeface="Calibri"/>
              </a:rPr>
              <a:t>  -  </a:t>
            </a:r>
            <a:r>
              <a:rPr b="0" i="0" lang="en-US"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strike="noStrike">
                <a:solidFill>
                  <a:schemeClr val="lt1"/>
                </a:solidFill>
                <a:latin typeface="Calibri"/>
                <a:ea typeface="Calibri"/>
                <a:cs typeface="Calibri"/>
                <a:sym typeface="Calibri"/>
              </a:rPr>
              <a:t>30 point</a:t>
            </a:r>
            <a:r>
              <a:rPr b="0" i="0" lang="en-US" sz="3000" u="none" strike="noStrike">
                <a:solidFill>
                  <a:schemeClr val="lt1"/>
                </a:solidFill>
                <a:latin typeface="Calibri"/>
                <a:ea typeface="Calibri"/>
                <a:cs typeface="Calibri"/>
                <a:sym typeface="Calibri"/>
              </a:rPr>
              <a:t>  -  </a:t>
            </a:r>
            <a:r>
              <a:rPr b="0" i="0" lang="en-US"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US" sz="3000" u="none" strike="noStrike">
                <a:solidFill>
                  <a:schemeClr val="lt1"/>
                </a:solidFill>
                <a:latin typeface="Calibri"/>
                <a:ea typeface="Calibri"/>
                <a:cs typeface="Calibri"/>
                <a:sym typeface="Calibri"/>
              </a:rPr>
              <a:t>	</a:t>
            </a:r>
            <a:r>
              <a:rPr b="0" i="0" lang="en-US" sz="3000" u="none" strike="noStrike">
                <a:solidFill>
                  <a:schemeClr val="lt1"/>
                </a:solidFill>
                <a:latin typeface="Calibri"/>
                <a:ea typeface="Calibri"/>
                <a:cs typeface="Calibri"/>
                <a:sym typeface="Calibri"/>
              </a:rPr>
              <a:t>       </a:t>
            </a:r>
            <a:r>
              <a:rPr b="0" i="0" lang="en-US"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strike="noStrike">
                <a:solidFill>
                  <a:schemeClr val="lt1"/>
                </a:solidFill>
                <a:latin typeface="Calibri"/>
                <a:ea typeface="Calibri"/>
                <a:cs typeface="Calibri"/>
                <a:sym typeface="Calibri"/>
              </a:rPr>
              <a:t>24 point</a:t>
            </a:r>
            <a:r>
              <a:rPr b="0" i="0" lang="en-US" sz="3000" u="none" strike="noStrike">
                <a:solidFill>
                  <a:schemeClr val="lt1"/>
                </a:solidFill>
                <a:latin typeface="Calibri"/>
                <a:ea typeface="Calibri"/>
                <a:cs typeface="Calibri"/>
                <a:sym typeface="Calibri"/>
              </a:rPr>
              <a:t>  -  Main </a:t>
            </a:r>
            <a:r>
              <a:rPr b="0" i="0" lang="en-US"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62" name="Google Shape;62;p22"/>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strike="noStrike">
                <a:solidFill>
                  <a:schemeClr val="lt1"/>
                </a:solidFill>
                <a:latin typeface="Calibri"/>
                <a:ea typeface="Calibri"/>
                <a:cs typeface="Calibri"/>
                <a:sym typeface="Calibri"/>
              </a:rPr>
              <a:t>Housing Care </a:t>
            </a:r>
            <a:r>
              <a:rPr b="0" i="0" lang="en-US"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US"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63" name="Google Shape;63;p22"/>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64" name="Google Shape;64;p22"/>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65" name="Google Shape;65;p22"/>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 </a:t>
            </a:r>
            <a:r>
              <a:rPr b="1" lang="en-US" sz="2400">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66" name="Google Shape;66;p22"/>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67" name="Shape 6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68" name="Shape 68"/>
        <p:cNvGrpSpPr/>
        <p:nvPr/>
      </p:nvGrpSpPr>
      <p:grpSpPr>
        <a:xfrm>
          <a:off x="0" y="0"/>
          <a:ext cx="0" cy="0"/>
          <a:chOff x="0" y="0"/>
          <a:chExt cx="0" cy="0"/>
        </a:xfrm>
      </p:grpSpPr>
      <p:sp>
        <p:nvSpPr>
          <p:cNvPr id="69" name="Google Shape;69;p24"/>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24"/>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24"/>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24"/>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24"/>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24"/>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24"/>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24"/>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24"/>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24"/>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24"/>
          <p:cNvSpPr/>
          <p:nvPr/>
        </p:nvSpPr>
        <p:spPr>
          <a:xfrm>
            <a:off x="8947682" y="2543260"/>
            <a:ext cx="2531288" cy="12234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1050"/>
              <a:buFont typeface="Calibri"/>
              <a:buNone/>
            </a:pPr>
            <a:r>
              <a:rPr b="0" i="0" lang="en-US" sz="1050">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
        <p:nvSpPr>
          <p:cNvPr id="80" name="Google Shape;80;p24"/>
          <p:cNvSpPr/>
          <p:nvPr/>
        </p:nvSpPr>
        <p:spPr>
          <a:xfrm rot="10800000">
            <a:off x="12799" y="5622"/>
            <a:ext cx="12189954" cy="176221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alibri"/>
              <a:ea typeface="Calibri"/>
              <a:cs typeface="Calibri"/>
              <a:sym typeface="Calibri"/>
            </a:endParaRPr>
          </a:p>
        </p:txBody>
      </p:sp>
      <p:sp>
        <p:nvSpPr>
          <p:cNvPr id="81" name="Google Shape;81;p2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2" name="Google Shape;82;p24"/>
          <p:cNvGrpSpPr/>
          <p:nvPr/>
        </p:nvGrpSpPr>
        <p:grpSpPr>
          <a:xfrm>
            <a:off x="8744224" y="-356297"/>
            <a:ext cx="3525984" cy="2857223"/>
            <a:chOff x="1659400" y="1572038"/>
            <a:chExt cx="970931" cy="786778"/>
          </a:xfrm>
        </p:grpSpPr>
        <p:sp>
          <p:nvSpPr>
            <p:cNvPr id="83" name="Google Shape;83;p24"/>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24"/>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85" name="Shape 85"/>
        <p:cNvGrpSpPr/>
        <p:nvPr/>
      </p:nvGrpSpPr>
      <p:grpSpPr>
        <a:xfrm>
          <a:off x="0" y="0"/>
          <a:ext cx="0" cy="0"/>
          <a:chOff x="0" y="0"/>
          <a:chExt cx="0" cy="0"/>
        </a:xfrm>
      </p:grpSpPr>
      <p:sp>
        <p:nvSpPr>
          <p:cNvPr id="86" name="Google Shape;86;p25"/>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25"/>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8" name="Google Shape;88;p25"/>
          <p:cNvGrpSpPr/>
          <p:nvPr/>
        </p:nvGrpSpPr>
        <p:grpSpPr>
          <a:xfrm>
            <a:off x="4884044" y="3946789"/>
            <a:ext cx="3525984" cy="2857223"/>
            <a:chOff x="1659400" y="1572038"/>
            <a:chExt cx="970931" cy="786778"/>
          </a:xfrm>
        </p:grpSpPr>
        <p:sp>
          <p:nvSpPr>
            <p:cNvPr id="89" name="Google Shape;89;p25"/>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25"/>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1" name="Google Shape;91;p25"/>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rgbClr val="092E4B"/>
                </a:solidFill>
                <a:latin typeface="Calibri"/>
                <a:ea typeface="Calibri"/>
                <a:cs typeface="Calibri"/>
                <a:sym typeface="Calibri"/>
              </a:rPr>
              <a:t>Reframing Skills for Senior Carers</a:t>
            </a:r>
            <a:endParaRPr b="0" i="0" sz="1000">
              <a:solidFill>
                <a:srgbClr val="092E4B"/>
              </a:solidFill>
              <a:latin typeface="Calibri"/>
              <a:ea typeface="Calibri"/>
              <a:cs typeface="Calibri"/>
              <a:sym typeface="Calibri"/>
            </a:endParaRPr>
          </a:p>
        </p:txBody>
      </p:sp>
      <p:cxnSp>
        <p:nvCxnSpPr>
          <p:cNvPr id="11" name="Google Shape;11;p16"/>
          <p:cNvCxnSpPr/>
          <p:nvPr/>
        </p:nvCxnSpPr>
        <p:spPr>
          <a:xfrm rot="10800000">
            <a:off x="11791088" y="6608548"/>
            <a:ext cx="224149" cy="0"/>
          </a:xfrm>
          <a:prstGeom prst="straightConnector1">
            <a:avLst/>
          </a:prstGeom>
          <a:noFill/>
          <a:ln cap="flat" cmpd="sng" w="9525">
            <a:solidFill>
              <a:srgbClr val="24BAA2"/>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
          <p:cNvPicPr preferRelativeResize="0"/>
          <p:nvPr>
            <p:ph idx="3" type="pic"/>
          </p:nvPr>
        </p:nvPicPr>
        <p:blipFill rotWithShape="1">
          <a:blip r:embed="rId3">
            <a:alphaModFix/>
          </a:blip>
          <a:srcRect b="0" l="6180" r="6180" t="0"/>
          <a:stretch/>
        </p:blipFill>
        <p:spPr>
          <a:xfrm>
            <a:off x="5718875" y="423474"/>
            <a:ext cx="5982506" cy="4551482"/>
          </a:xfrm>
          <a:prstGeom prst="rect">
            <a:avLst/>
          </a:prstGeom>
          <a:solidFill>
            <a:srgbClr val="F2F2F2"/>
          </a:solidFill>
          <a:ln>
            <a:noFill/>
          </a:ln>
        </p:spPr>
      </p:pic>
      <p:sp>
        <p:nvSpPr>
          <p:cNvPr id="159" name="Google Shape;159;p1"/>
          <p:cNvSpPr txBox="1"/>
          <p:nvPr>
            <p:ph idx="4" type="body"/>
          </p:nvPr>
        </p:nvSpPr>
        <p:spPr>
          <a:xfrm>
            <a:off x="7918315" y="5611394"/>
            <a:ext cx="3622504"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sp>
        <p:nvSpPr>
          <p:cNvPr id="160" name="Google Shape;160;p1"/>
          <p:cNvSpPr txBox="1"/>
          <p:nvPr>
            <p:ph idx="1" type="body"/>
          </p:nvPr>
        </p:nvSpPr>
        <p:spPr>
          <a:xfrm>
            <a:off x="575887" y="3922846"/>
            <a:ext cx="3716414" cy="1008397"/>
          </a:xfrm>
          <a:prstGeom prst="rect">
            <a:avLst/>
          </a:prstGeom>
          <a:noFill/>
          <a:ln>
            <a:noFill/>
          </a:ln>
        </p:spPr>
        <p:txBody>
          <a:bodyPr anchorCtr="0" anchor="t" bIns="45700" lIns="91425" spcFirstLastPara="1" rIns="91425" wrap="square" tIns="45700">
            <a:noAutofit/>
          </a:bodyPr>
          <a:lstStyle/>
          <a:p>
            <a:pPr indent="0" lvl="0" marL="0" rtl="0" algn="l">
              <a:lnSpc>
                <a:spcPct val="109833"/>
              </a:lnSpc>
              <a:spcBef>
                <a:spcPts val="0"/>
              </a:spcBef>
              <a:spcAft>
                <a:spcPts val="0"/>
              </a:spcAft>
              <a:buClr>
                <a:schemeClr val="lt1"/>
              </a:buClr>
              <a:buSzPts val="3600"/>
              <a:buNone/>
            </a:pPr>
            <a:r>
              <a:rPr b="0" lang="en-US" sz="3600"/>
              <a:t>Seguridad digital</a:t>
            </a:r>
            <a:endParaRPr/>
          </a:p>
        </p:txBody>
      </p:sp>
      <p:sp>
        <p:nvSpPr>
          <p:cNvPr id="161" name="Google Shape;161;p1"/>
          <p:cNvSpPr txBox="1"/>
          <p:nvPr/>
        </p:nvSpPr>
        <p:spPr>
          <a:xfrm>
            <a:off x="214685" y="2598583"/>
            <a:ext cx="5359179" cy="8304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a:buNone/>
            </a:pPr>
            <a:r>
              <a:rPr b="1" i="0" lang="en-US" sz="4000">
                <a:solidFill>
                  <a:schemeClr val="lt1"/>
                </a:solidFill>
                <a:latin typeface="Calibri"/>
                <a:ea typeface="Calibri"/>
                <a:cs typeface="Calibri"/>
                <a:sym typeface="Calibri"/>
              </a:rPr>
              <a:t>Aprendizaje Basado en el trabajo – MÓDULO 3</a:t>
            </a:r>
            <a:endParaRPr/>
          </a:p>
        </p:txBody>
      </p:sp>
      <p:sp>
        <p:nvSpPr>
          <p:cNvPr id="162" name="Google Shape;162;p1"/>
          <p:cNvSpPr/>
          <p:nvPr/>
        </p:nvSpPr>
        <p:spPr>
          <a:xfrm>
            <a:off x="2473496" y="6019368"/>
            <a:ext cx="3622504"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900"/>
              <a:buFont typeface="Calibri"/>
              <a:buNone/>
            </a:pPr>
            <a:r>
              <a:rPr b="0" i="0" lang="en-US" sz="900">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0"/>
          <p:cNvSpPr txBox="1"/>
          <p:nvPr>
            <p:ph idx="1" type="body"/>
          </p:nvPr>
        </p:nvSpPr>
        <p:spPr>
          <a:xfrm>
            <a:off x="1553583" y="1623405"/>
            <a:ext cx="8031851" cy="4895927"/>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092E4B"/>
              </a:buClr>
              <a:buSzPts val="2400"/>
              <a:buFont typeface="Calibri"/>
              <a:buAutoNum type="arabicPeriod" startAt="2"/>
            </a:pPr>
            <a:r>
              <a:rPr b="1" lang="en-US"/>
              <a:t>Redes sociales</a:t>
            </a:r>
            <a:endParaRPr b="1"/>
          </a:p>
          <a:p>
            <a:pPr indent="0" lvl="0" marL="0" rtl="0" algn="l">
              <a:lnSpc>
                <a:spcPct val="90000"/>
              </a:lnSpc>
              <a:spcBef>
                <a:spcPts val="1000"/>
              </a:spcBef>
              <a:spcAft>
                <a:spcPts val="0"/>
              </a:spcAft>
              <a:buClr>
                <a:srgbClr val="092E4B"/>
              </a:buClr>
              <a:buSzPts val="2400"/>
              <a:buNone/>
            </a:pPr>
            <a:r>
              <a:rPr lang="en-US"/>
              <a:t>Pasos básicos : </a:t>
            </a:r>
            <a:endParaRPr/>
          </a:p>
          <a:p>
            <a:pPr indent="-342900" lvl="0" marL="342900" rtl="0" algn="l">
              <a:lnSpc>
                <a:spcPct val="90000"/>
              </a:lnSpc>
              <a:spcBef>
                <a:spcPts val="1000"/>
              </a:spcBef>
              <a:spcAft>
                <a:spcPts val="0"/>
              </a:spcAft>
              <a:buClr>
                <a:srgbClr val="092E4B"/>
              </a:buClr>
              <a:buSzPts val="2400"/>
              <a:buFont typeface="Arial"/>
              <a:buChar char="•"/>
            </a:pPr>
            <a:r>
              <a:rPr lang="en-US"/>
              <a:t>Explicar la finalidad de las redes sociales. </a:t>
            </a:r>
            <a:endParaRPr/>
          </a:p>
          <a:p>
            <a:pPr indent="-342900" lvl="0" marL="342900" rtl="0" algn="l">
              <a:lnSpc>
                <a:spcPct val="90000"/>
              </a:lnSpc>
              <a:spcBef>
                <a:spcPts val="1000"/>
              </a:spcBef>
              <a:spcAft>
                <a:spcPts val="0"/>
              </a:spcAft>
              <a:buClr>
                <a:srgbClr val="092E4B"/>
              </a:buClr>
              <a:buSzPts val="2400"/>
              <a:buFont typeface="Arial"/>
              <a:buChar char="•"/>
            </a:pPr>
            <a:r>
              <a:rPr lang="en-US"/>
              <a:t>Explicar los aspectos básicos antes de abrir una cuenta </a:t>
            </a:r>
            <a:endParaRPr/>
          </a:p>
          <a:p>
            <a:pPr indent="-342900" lvl="0" marL="342900" rtl="0" algn="l">
              <a:lnSpc>
                <a:spcPct val="90000"/>
              </a:lnSpc>
              <a:spcBef>
                <a:spcPts val="1000"/>
              </a:spcBef>
              <a:spcAft>
                <a:spcPts val="0"/>
              </a:spcAft>
              <a:buClr>
                <a:srgbClr val="092E4B"/>
              </a:buClr>
              <a:buSzPts val="2400"/>
              <a:buFont typeface="Arial"/>
              <a:buChar char="•"/>
            </a:pPr>
            <a:r>
              <a:rPr lang="en-US"/>
              <a:t>Explicar la política de privacidad.</a:t>
            </a:r>
            <a:endParaRPr/>
          </a:p>
          <a:p>
            <a:pPr indent="-342900" lvl="0" marL="342900" rtl="0" algn="l">
              <a:lnSpc>
                <a:spcPct val="90000"/>
              </a:lnSpc>
              <a:spcBef>
                <a:spcPts val="1000"/>
              </a:spcBef>
              <a:spcAft>
                <a:spcPts val="0"/>
              </a:spcAft>
              <a:buClr>
                <a:srgbClr val="092E4B"/>
              </a:buClr>
              <a:buSzPts val="2400"/>
              <a:buFont typeface="Arial"/>
              <a:buChar char="•"/>
            </a:pPr>
            <a:r>
              <a:rPr lang="en-US"/>
              <a:t>Crear su propia cuenta, con ellos Mostrarles cómo añadir información a su perfil.</a:t>
            </a:r>
            <a:endParaRPr/>
          </a:p>
          <a:p>
            <a:pPr indent="-342900" lvl="0" marL="342900" rtl="0" algn="l">
              <a:lnSpc>
                <a:spcPct val="90000"/>
              </a:lnSpc>
              <a:spcBef>
                <a:spcPts val="1000"/>
              </a:spcBef>
              <a:spcAft>
                <a:spcPts val="0"/>
              </a:spcAft>
              <a:buClr>
                <a:srgbClr val="092E4B"/>
              </a:buClr>
              <a:buSzPts val="2400"/>
              <a:buFont typeface="Arial"/>
              <a:buChar char="•"/>
            </a:pPr>
            <a:r>
              <a:rPr lang="en-US"/>
              <a:t>Ayudarles a unirse a grupos en las redes sociales</a:t>
            </a:r>
            <a:endParaRPr/>
          </a:p>
          <a:p>
            <a:pPr indent="-228600" lvl="0" marL="228600" rtl="0" algn="ctr">
              <a:lnSpc>
                <a:spcPct val="90000"/>
              </a:lnSpc>
              <a:spcBef>
                <a:spcPts val="1000"/>
              </a:spcBef>
              <a:spcAft>
                <a:spcPts val="0"/>
              </a:spcAft>
              <a:buClr>
                <a:srgbClr val="092E4B"/>
              </a:buClr>
              <a:buSzPts val="2400"/>
              <a:buNone/>
            </a:pPr>
            <a:r>
              <a:rPr b="1" lang="en-US"/>
              <a:t>Más información en la guía técnica</a:t>
            </a:r>
            <a:endParaRPr/>
          </a:p>
        </p:txBody>
      </p:sp>
      <p:sp>
        <p:nvSpPr>
          <p:cNvPr id="246" name="Google Shape;246;p10"/>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Lo que la gente debe aprender</a:t>
            </a:r>
            <a:endParaRPr/>
          </a:p>
        </p:txBody>
      </p:sp>
      <p:grpSp>
        <p:nvGrpSpPr>
          <p:cNvPr id="247" name="Google Shape;247;p10"/>
          <p:cNvGrpSpPr/>
          <p:nvPr/>
        </p:nvGrpSpPr>
        <p:grpSpPr>
          <a:xfrm>
            <a:off x="8933794" y="1513491"/>
            <a:ext cx="1553792" cy="1320421"/>
            <a:chOff x="3917433" y="5498364"/>
            <a:chExt cx="884637" cy="740723"/>
          </a:xfrm>
        </p:grpSpPr>
        <p:sp>
          <p:nvSpPr>
            <p:cNvPr id="248" name="Google Shape;248;p10"/>
            <p:cNvSpPr/>
            <p:nvPr/>
          </p:nvSpPr>
          <p:spPr>
            <a:xfrm>
              <a:off x="4170046" y="5655543"/>
              <a:ext cx="476083" cy="539283"/>
            </a:xfrm>
            <a:custGeom>
              <a:rect b="b" l="l" r="r" t="t"/>
              <a:pathLst>
                <a:path extrusionOk="0" h="539283" w="476083">
                  <a:moveTo>
                    <a:pt x="348682" y="420044"/>
                  </a:moveTo>
                  <a:cubicBezTo>
                    <a:pt x="347779" y="420948"/>
                    <a:pt x="346875" y="420948"/>
                    <a:pt x="345972" y="421852"/>
                  </a:cubicBezTo>
                  <a:lnTo>
                    <a:pt x="236670" y="539284"/>
                  </a:lnTo>
                  <a:lnTo>
                    <a:pt x="236670" y="485084"/>
                  </a:lnTo>
                  <a:cubicBezTo>
                    <a:pt x="236670" y="476954"/>
                    <a:pt x="230347" y="470630"/>
                    <a:pt x="221314" y="470630"/>
                  </a:cubicBezTo>
                  <a:cubicBezTo>
                    <a:pt x="220410" y="470630"/>
                    <a:pt x="219507" y="470630"/>
                    <a:pt x="219507" y="470630"/>
                  </a:cubicBezTo>
                  <a:cubicBezTo>
                    <a:pt x="214990" y="471534"/>
                    <a:pt x="210474" y="471534"/>
                    <a:pt x="206861" y="472438"/>
                  </a:cubicBezTo>
                  <a:cubicBezTo>
                    <a:pt x="186988" y="474244"/>
                    <a:pt x="167114" y="474244"/>
                    <a:pt x="147241" y="472438"/>
                  </a:cubicBezTo>
                  <a:cubicBezTo>
                    <a:pt x="93945" y="467018"/>
                    <a:pt x="42456" y="448047"/>
                    <a:pt x="0" y="415528"/>
                  </a:cubicBezTo>
                  <a:lnTo>
                    <a:pt x="418238" y="0"/>
                  </a:lnTo>
                  <a:cubicBezTo>
                    <a:pt x="421851" y="4517"/>
                    <a:pt x="424561" y="9033"/>
                    <a:pt x="427271" y="13550"/>
                  </a:cubicBezTo>
                  <a:cubicBezTo>
                    <a:pt x="515797" y="148145"/>
                    <a:pt x="480567" y="327906"/>
                    <a:pt x="348682" y="420044"/>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0"/>
            <p:cNvSpPr/>
            <p:nvPr/>
          </p:nvSpPr>
          <p:spPr>
            <a:xfrm>
              <a:off x="4038373" y="5498364"/>
              <a:ext cx="532748" cy="539283"/>
            </a:xfrm>
            <a:custGeom>
              <a:rect b="b" l="l" r="r" t="t"/>
              <a:pathLst>
                <a:path extrusionOk="0" h="539283" w="532748">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0"/>
            <p:cNvSpPr/>
            <p:nvPr/>
          </p:nvSpPr>
          <p:spPr>
            <a:xfrm>
              <a:off x="4151528" y="5611334"/>
              <a:ext cx="538397" cy="627753"/>
            </a:xfrm>
            <a:custGeom>
              <a:rect b="b" l="l" r="r" t="t"/>
              <a:pathLst>
                <a:path extrusionOk="0" h="627753" w="538397">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0"/>
            <p:cNvSpPr/>
            <p:nvPr/>
          </p:nvSpPr>
          <p:spPr>
            <a:xfrm>
              <a:off x="4332644" y="5944605"/>
              <a:ext cx="56005" cy="56006"/>
            </a:xfrm>
            <a:custGeom>
              <a:rect b="b" l="l" r="r" t="t"/>
              <a:pathLst>
                <a:path extrusionOk="0" h="56006" w="56005">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0"/>
            <p:cNvSpPr/>
            <p:nvPr/>
          </p:nvSpPr>
          <p:spPr>
            <a:xfrm>
              <a:off x="4421170" y="5944605"/>
              <a:ext cx="56006" cy="56006"/>
            </a:xfrm>
            <a:custGeom>
              <a:rect b="b" l="l" r="r" t="t"/>
              <a:pathLst>
                <a:path extrusionOk="0" h="56006" w="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0"/>
            <p:cNvSpPr/>
            <p:nvPr/>
          </p:nvSpPr>
          <p:spPr>
            <a:xfrm>
              <a:off x="4507889" y="5944605"/>
              <a:ext cx="63232" cy="56006"/>
            </a:xfrm>
            <a:custGeom>
              <a:rect b="b" l="l" r="r" t="t"/>
              <a:pathLst>
                <a:path extrusionOk="0" h="56006" w="63232">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0"/>
            <p:cNvSpPr/>
            <p:nvPr/>
          </p:nvSpPr>
          <p:spPr>
            <a:xfrm>
              <a:off x="3917433" y="5523765"/>
              <a:ext cx="144665" cy="571794"/>
            </a:xfrm>
            <a:custGeom>
              <a:rect b="b" l="l" r="r" t="t"/>
              <a:pathLst>
                <a:path extrusionOk="0" h="571794" w="144665">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10"/>
            <p:cNvSpPr/>
            <p:nvPr/>
          </p:nvSpPr>
          <p:spPr>
            <a:xfrm>
              <a:off x="4658292" y="5543530"/>
              <a:ext cx="143778" cy="576770"/>
            </a:xfrm>
            <a:custGeom>
              <a:rect b="b" l="l" r="r" t="t"/>
              <a:pathLst>
                <a:path extrusionOk="0" h="576770" w="143778">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1"/>
          <p:cNvSpPr txBox="1"/>
          <p:nvPr>
            <p:ph idx="1" type="body"/>
          </p:nvPr>
        </p:nvSpPr>
        <p:spPr>
          <a:xfrm>
            <a:off x="1553583" y="1623405"/>
            <a:ext cx="8031851" cy="4895927"/>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092E4B"/>
              </a:buClr>
              <a:buSzPts val="2400"/>
              <a:buFont typeface="Calibri"/>
              <a:buAutoNum type="arabicPeriod" startAt="3"/>
            </a:pPr>
            <a:r>
              <a:rPr b="1" lang="en-US"/>
              <a:t>Comunicación</a:t>
            </a:r>
            <a:endParaRPr/>
          </a:p>
          <a:p>
            <a:pPr indent="-342900" lvl="0" marL="342900" rtl="0" algn="l">
              <a:lnSpc>
                <a:spcPct val="90000"/>
              </a:lnSpc>
              <a:spcBef>
                <a:spcPts val="1000"/>
              </a:spcBef>
              <a:spcAft>
                <a:spcPts val="0"/>
              </a:spcAft>
              <a:buClr>
                <a:srgbClr val="092E4B"/>
              </a:buClr>
              <a:buSzPts val="2400"/>
              <a:buFont typeface="Arial"/>
              <a:buChar char="•"/>
            </a:pPr>
            <a:r>
              <a:rPr lang="en-US"/>
              <a:t>Enseñar a enviar SMS o mensajes de texto, utilizar </a:t>
            </a:r>
            <a:endParaRPr/>
          </a:p>
          <a:p>
            <a:pPr indent="-342900" lvl="0" marL="342900" rtl="0" algn="l">
              <a:lnSpc>
                <a:spcPct val="90000"/>
              </a:lnSpc>
              <a:spcBef>
                <a:spcPts val="1000"/>
              </a:spcBef>
              <a:spcAft>
                <a:spcPts val="0"/>
              </a:spcAft>
              <a:buClr>
                <a:srgbClr val="092E4B"/>
              </a:buClr>
              <a:buSzPts val="2400"/>
              <a:buFont typeface="Arial"/>
              <a:buChar char="•"/>
            </a:pPr>
            <a:r>
              <a:rPr lang="en-US"/>
              <a:t>Messenger y otras plataformas relevantes.</a:t>
            </a:r>
            <a:endParaRPr/>
          </a:p>
          <a:p>
            <a:pPr indent="-342900" lvl="0" marL="342900" rtl="0" algn="l">
              <a:lnSpc>
                <a:spcPct val="90000"/>
              </a:lnSpc>
              <a:spcBef>
                <a:spcPts val="1000"/>
              </a:spcBef>
              <a:spcAft>
                <a:spcPts val="0"/>
              </a:spcAft>
              <a:buClr>
                <a:srgbClr val="092E4B"/>
              </a:buClr>
              <a:buSzPts val="2400"/>
              <a:buFont typeface="Arial"/>
              <a:buChar char="•"/>
            </a:pPr>
            <a:r>
              <a:rPr lang="en-US"/>
              <a:t>Enseñar el uso de emojis y cómo utilizarlos en lugar de palabras o frases.</a:t>
            </a:r>
            <a:endParaRPr/>
          </a:p>
          <a:p>
            <a:pPr indent="-342900" lvl="0" marL="342900" rtl="0" algn="l">
              <a:lnSpc>
                <a:spcPct val="90000"/>
              </a:lnSpc>
              <a:spcBef>
                <a:spcPts val="1000"/>
              </a:spcBef>
              <a:spcAft>
                <a:spcPts val="0"/>
              </a:spcAft>
              <a:buClr>
                <a:srgbClr val="092E4B"/>
              </a:buClr>
              <a:buSzPts val="2400"/>
              <a:buFont typeface="Arial"/>
              <a:buChar char="•"/>
            </a:pPr>
            <a:r>
              <a:rPr lang="en-US"/>
              <a:t>Enseñar a configurar una cuenta de correo electrónico y a adjuntar documentos y fotos.</a:t>
            </a:r>
            <a:endParaRPr/>
          </a:p>
          <a:p>
            <a:pPr indent="-342900" lvl="0" marL="342900" rtl="0" algn="l">
              <a:lnSpc>
                <a:spcPct val="90000"/>
              </a:lnSpc>
              <a:spcBef>
                <a:spcPts val="1000"/>
              </a:spcBef>
              <a:spcAft>
                <a:spcPts val="0"/>
              </a:spcAft>
              <a:buClr>
                <a:srgbClr val="092E4B"/>
              </a:buClr>
              <a:buSzPts val="2400"/>
              <a:buFont typeface="Arial"/>
              <a:buChar char="•"/>
            </a:pPr>
            <a:r>
              <a:rPr lang="en-US"/>
              <a:t>Escuchar las necesidades de los cuidadores</a:t>
            </a:r>
            <a:endParaRPr/>
          </a:p>
          <a:p>
            <a:pPr indent="-228600" lvl="0" marL="228600" rtl="0" algn="ctr">
              <a:lnSpc>
                <a:spcPct val="90000"/>
              </a:lnSpc>
              <a:spcBef>
                <a:spcPts val="1000"/>
              </a:spcBef>
              <a:spcAft>
                <a:spcPts val="0"/>
              </a:spcAft>
              <a:buClr>
                <a:srgbClr val="092E4B"/>
              </a:buClr>
              <a:buSzPts val="2400"/>
              <a:buNone/>
            </a:pPr>
            <a:r>
              <a:rPr b="1" lang="en-US"/>
              <a:t>Más información en la guía técnica</a:t>
            </a:r>
            <a:endParaRPr/>
          </a:p>
        </p:txBody>
      </p:sp>
      <p:sp>
        <p:nvSpPr>
          <p:cNvPr id="261" name="Google Shape;261;p11"/>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Lo que la gente debe aprender</a:t>
            </a:r>
            <a:endParaRPr/>
          </a:p>
        </p:txBody>
      </p:sp>
      <p:grpSp>
        <p:nvGrpSpPr>
          <p:cNvPr id="262" name="Google Shape;262;p11"/>
          <p:cNvGrpSpPr/>
          <p:nvPr/>
        </p:nvGrpSpPr>
        <p:grpSpPr>
          <a:xfrm>
            <a:off x="9207062" y="1286780"/>
            <a:ext cx="1200847" cy="1355595"/>
            <a:chOff x="3918554" y="774528"/>
            <a:chExt cx="868197" cy="924466"/>
          </a:xfrm>
        </p:grpSpPr>
        <p:grpSp>
          <p:nvGrpSpPr>
            <p:cNvPr id="263" name="Google Shape;263;p11"/>
            <p:cNvGrpSpPr/>
            <p:nvPr/>
          </p:nvGrpSpPr>
          <p:grpSpPr>
            <a:xfrm>
              <a:off x="3918554" y="774528"/>
              <a:ext cx="868197" cy="924466"/>
              <a:chOff x="3918554" y="774528"/>
              <a:chExt cx="868197" cy="924466"/>
            </a:xfrm>
          </p:grpSpPr>
          <p:sp>
            <p:nvSpPr>
              <p:cNvPr id="264" name="Google Shape;264;p11"/>
              <p:cNvSpPr/>
              <p:nvPr/>
            </p:nvSpPr>
            <p:spPr>
              <a:xfrm>
                <a:off x="3918554" y="774528"/>
                <a:ext cx="868197" cy="924466"/>
              </a:xfrm>
              <a:custGeom>
                <a:rect b="b" l="l" r="r" t="t"/>
                <a:pathLst>
                  <a:path extrusionOk="0" h="924466" w="868197">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11"/>
              <p:cNvSpPr/>
              <p:nvPr/>
            </p:nvSpPr>
            <p:spPr>
              <a:xfrm>
                <a:off x="4253152" y="1007954"/>
                <a:ext cx="36132" cy="36132"/>
              </a:xfrm>
              <a:custGeom>
                <a:rect b="b" l="l" r="r" t="t"/>
                <a:pathLst>
                  <a:path extrusionOk="0" h="36132" w="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6" name="Google Shape;266;p11"/>
            <p:cNvGrpSpPr/>
            <p:nvPr/>
          </p:nvGrpSpPr>
          <p:grpSpPr>
            <a:xfrm>
              <a:off x="3958353" y="890522"/>
              <a:ext cx="708519" cy="605461"/>
              <a:chOff x="3958353" y="890522"/>
              <a:chExt cx="708519" cy="605461"/>
            </a:xfrm>
          </p:grpSpPr>
          <p:sp>
            <p:nvSpPr>
              <p:cNvPr id="267" name="Google Shape;267;p11"/>
              <p:cNvSpPr/>
              <p:nvPr/>
            </p:nvSpPr>
            <p:spPr>
              <a:xfrm>
                <a:off x="4150173" y="890522"/>
                <a:ext cx="516699" cy="505860"/>
              </a:xfrm>
              <a:custGeom>
                <a:rect b="b" l="l" r="r" t="t"/>
                <a:pathLst>
                  <a:path extrusionOk="0" h="505860" w="516699">
                    <a:moveTo>
                      <a:pt x="274610" y="0"/>
                    </a:moveTo>
                    <a:lnTo>
                      <a:pt x="516700" y="419141"/>
                    </a:lnTo>
                    <a:lnTo>
                      <a:pt x="112915" y="505860"/>
                    </a:lnTo>
                    <a:lnTo>
                      <a:pt x="0" y="309840"/>
                    </a:lnTo>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1"/>
              <p:cNvSpPr/>
              <p:nvPr/>
            </p:nvSpPr>
            <p:spPr>
              <a:xfrm>
                <a:off x="3958353" y="1222945"/>
                <a:ext cx="271312" cy="273038"/>
              </a:xfrm>
              <a:custGeom>
                <a:rect b="b" l="l" r="r" t="t"/>
                <a:pathLst>
                  <a:path extrusionOk="0" h="273038" w="271312">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2"/>
          <p:cNvSpPr txBox="1"/>
          <p:nvPr>
            <p:ph idx="1" type="body"/>
          </p:nvPr>
        </p:nvSpPr>
        <p:spPr>
          <a:xfrm>
            <a:off x="1553583" y="1623405"/>
            <a:ext cx="8031851" cy="4895927"/>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092E4B"/>
              </a:buClr>
              <a:buSzPts val="2400"/>
              <a:buFont typeface="Calibri"/>
              <a:buAutoNum type="arabicPeriod" startAt="4"/>
            </a:pPr>
            <a:r>
              <a:rPr b="1" lang="en-US"/>
              <a:t>Ética en línea</a:t>
            </a:r>
            <a:endParaRPr/>
          </a:p>
          <a:p>
            <a:pPr indent="-342900" lvl="0" marL="342900" rtl="0" algn="l">
              <a:lnSpc>
                <a:spcPct val="90000"/>
              </a:lnSpc>
              <a:spcBef>
                <a:spcPts val="1000"/>
              </a:spcBef>
              <a:spcAft>
                <a:spcPts val="0"/>
              </a:spcAft>
              <a:buClr>
                <a:srgbClr val="092E4B"/>
              </a:buClr>
              <a:buSzPts val="2400"/>
              <a:buFont typeface="Arial"/>
              <a:buChar char="•"/>
            </a:pPr>
            <a:r>
              <a:rPr lang="en-US"/>
              <a:t>¿Qué ocurre con las relaciones interpersonales y la ética cuando nos encontramos digitalmente?</a:t>
            </a:r>
            <a:endParaRPr/>
          </a:p>
          <a:p>
            <a:pPr indent="-342900" lvl="0" marL="342900" rtl="0" algn="l">
              <a:lnSpc>
                <a:spcPct val="90000"/>
              </a:lnSpc>
              <a:spcBef>
                <a:spcPts val="1000"/>
              </a:spcBef>
              <a:spcAft>
                <a:spcPts val="0"/>
              </a:spcAft>
              <a:buClr>
                <a:srgbClr val="092E4B"/>
              </a:buClr>
              <a:buSzPts val="2400"/>
              <a:buFont typeface="Arial"/>
              <a:buChar char="•"/>
            </a:pPr>
            <a:r>
              <a:rPr lang="en-US"/>
              <a:t>Discutir la comprensión del concepto de ética.</a:t>
            </a:r>
            <a:endParaRPr/>
          </a:p>
          <a:p>
            <a:pPr indent="-342900" lvl="0" marL="342900" rtl="0" algn="l">
              <a:lnSpc>
                <a:spcPct val="90000"/>
              </a:lnSpc>
              <a:spcBef>
                <a:spcPts val="1000"/>
              </a:spcBef>
              <a:spcAft>
                <a:spcPts val="0"/>
              </a:spcAft>
              <a:buClr>
                <a:srgbClr val="092E4B"/>
              </a:buClr>
              <a:buSzPts val="2400"/>
              <a:buFont typeface="Arial"/>
              <a:buChar char="•"/>
            </a:pPr>
            <a:r>
              <a:rPr lang="en-US"/>
              <a:t>El lenguaje habitual que utilizamos en línea (mostrar ejemplos).</a:t>
            </a:r>
            <a:endParaRPr/>
          </a:p>
          <a:p>
            <a:pPr indent="-342900" lvl="0" marL="342900" rtl="0" algn="l">
              <a:lnSpc>
                <a:spcPct val="90000"/>
              </a:lnSpc>
              <a:spcBef>
                <a:spcPts val="1000"/>
              </a:spcBef>
              <a:spcAft>
                <a:spcPts val="0"/>
              </a:spcAft>
              <a:buClr>
                <a:srgbClr val="092E4B"/>
              </a:buClr>
              <a:buSzPts val="2400"/>
              <a:buFont typeface="Arial"/>
              <a:buChar char="•"/>
            </a:pPr>
            <a:r>
              <a:rPr lang="en-US"/>
              <a:t>Esconderse tras un perfil falso.</a:t>
            </a:r>
            <a:endParaRPr/>
          </a:p>
          <a:p>
            <a:pPr indent="-342900" lvl="0" marL="342900" rtl="0" algn="l">
              <a:lnSpc>
                <a:spcPct val="90000"/>
              </a:lnSpc>
              <a:spcBef>
                <a:spcPts val="1000"/>
              </a:spcBef>
              <a:spcAft>
                <a:spcPts val="0"/>
              </a:spcAft>
              <a:buClr>
                <a:srgbClr val="092E4B"/>
              </a:buClr>
              <a:buSzPts val="2400"/>
              <a:buFont typeface="Arial"/>
              <a:buChar char="•"/>
            </a:pPr>
            <a:r>
              <a:rPr lang="en-US"/>
              <a:t>El salvaje oeste online (mostrar ejemplos).</a:t>
            </a:r>
            <a:endParaRPr/>
          </a:p>
          <a:p>
            <a:pPr indent="-342900" lvl="0" marL="342900" rtl="0" algn="l">
              <a:lnSpc>
                <a:spcPct val="90000"/>
              </a:lnSpc>
              <a:spcBef>
                <a:spcPts val="1000"/>
              </a:spcBef>
              <a:spcAft>
                <a:spcPts val="0"/>
              </a:spcAft>
              <a:buClr>
                <a:srgbClr val="092E4B"/>
              </a:buClr>
              <a:buSzPts val="2400"/>
              <a:buFont typeface="Arial"/>
              <a:buChar char="•"/>
            </a:pPr>
            <a:r>
              <a:rPr lang="en-US"/>
              <a:t>Consejos a seguir (hacerlos juntos)</a:t>
            </a:r>
            <a:endParaRPr/>
          </a:p>
          <a:p>
            <a:pPr indent="-190500" lvl="0" marL="342900" rtl="0" algn="l">
              <a:lnSpc>
                <a:spcPct val="90000"/>
              </a:lnSpc>
              <a:spcBef>
                <a:spcPts val="1000"/>
              </a:spcBef>
              <a:spcAft>
                <a:spcPts val="0"/>
              </a:spcAft>
              <a:buClr>
                <a:srgbClr val="092E4B"/>
              </a:buClr>
              <a:buSzPts val="2400"/>
              <a:buFont typeface="Arial"/>
              <a:buNone/>
            </a:pPr>
            <a:r>
              <a:t/>
            </a:r>
            <a:endParaRPr b="1"/>
          </a:p>
          <a:p>
            <a:pPr indent="0" lvl="0" marL="0" rtl="0" algn="ctr">
              <a:lnSpc>
                <a:spcPct val="90000"/>
              </a:lnSpc>
              <a:spcBef>
                <a:spcPts val="1000"/>
              </a:spcBef>
              <a:spcAft>
                <a:spcPts val="0"/>
              </a:spcAft>
              <a:buClr>
                <a:srgbClr val="092E4B"/>
              </a:buClr>
              <a:buSzPts val="2400"/>
              <a:buNone/>
            </a:pPr>
            <a:r>
              <a:rPr b="1" lang="en-US"/>
              <a:t>Más información en la guía técnica</a:t>
            </a:r>
            <a:endParaRPr/>
          </a:p>
        </p:txBody>
      </p:sp>
      <p:sp>
        <p:nvSpPr>
          <p:cNvPr id="274" name="Google Shape;274;p12"/>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Lo que la gente debe aprender</a:t>
            </a:r>
            <a:endParaRPr/>
          </a:p>
        </p:txBody>
      </p:sp>
      <p:grpSp>
        <p:nvGrpSpPr>
          <p:cNvPr id="275" name="Google Shape;275;p12"/>
          <p:cNvGrpSpPr/>
          <p:nvPr/>
        </p:nvGrpSpPr>
        <p:grpSpPr>
          <a:xfrm>
            <a:off x="9021301" y="1066430"/>
            <a:ext cx="1667363" cy="1433854"/>
            <a:chOff x="7284496" y="2127428"/>
            <a:chExt cx="2245645" cy="2249982"/>
          </a:xfrm>
        </p:grpSpPr>
        <p:grpSp>
          <p:nvGrpSpPr>
            <p:cNvPr id="276" name="Google Shape;276;p12"/>
            <p:cNvGrpSpPr/>
            <p:nvPr/>
          </p:nvGrpSpPr>
          <p:grpSpPr>
            <a:xfrm>
              <a:off x="7284496" y="2127428"/>
              <a:ext cx="2245645" cy="2249982"/>
              <a:chOff x="5098317" y="2100784"/>
              <a:chExt cx="2245645" cy="2249982"/>
            </a:xfrm>
          </p:grpSpPr>
          <p:sp>
            <p:nvSpPr>
              <p:cNvPr id="277" name="Google Shape;277;p12"/>
              <p:cNvSpPr/>
              <p:nvPr/>
            </p:nvSpPr>
            <p:spPr>
              <a:xfrm>
                <a:off x="5098317" y="2100784"/>
                <a:ext cx="2244434" cy="2249772"/>
              </a:xfrm>
              <a:custGeom>
                <a:rect b="b" l="l" r="r" t="t"/>
                <a:pathLst>
                  <a:path extrusionOk="0" h="2249773" w="2244435">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12"/>
              <p:cNvSpPr/>
              <p:nvPr/>
            </p:nvSpPr>
            <p:spPr>
              <a:xfrm>
                <a:off x="6184862" y="3625052"/>
                <a:ext cx="1159100" cy="725714"/>
              </a:xfrm>
              <a:custGeom>
                <a:rect b="b" l="l" r="r" t="t"/>
                <a:pathLst>
                  <a:path extrusionOk="0" h="725714" w="1159100">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2"/>
              <p:cNvSpPr/>
              <p:nvPr/>
            </p:nvSpPr>
            <p:spPr>
              <a:xfrm>
                <a:off x="6302163" y="3016662"/>
                <a:ext cx="272089" cy="273352"/>
              </a:xfrm>
              <a:custGeom>
                <a:rect b="b" l="l" r="r" t="t"/>
                <a:pathLst>
                  <a:path extrusionOk="0" h="273352" w="272089">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2"/>
              <p:cNvSpPr/>
              <p:nvPr/>
            </p:nvSpPr>
            <p:spPr>
              <a:xfrm>
                <a:off x="6628065" y="3016057"/>
                <a:ext cx="272089" cy="273957"/>
              </a:xfrm>
              <a:custGeom>
                <a:rect b="b" l="l" r="r" t="t"/>
                <a:pathLst>
                  <a:path extrusionOk="0" h="273957" w="272089">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2"/>
              <p:cNvSpPr/>
              <p:nvPr/>
            </p:nvSpPr>
            <p:spPr>
              <a:xfrm>
                <a:off x="6956991" y="3016662"/>
                <a:ext cx="270275" cy="271537"/>
              </a:xfrm>
              <a:custGeom>
                <a:rect b="b" l="l" r="r" t="t"/>
                <a:pathLst>
                  <a:path extrusionOk="0" h="271537" w="270275">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2"/>
              <p:cNvSpPr/>
              <p:nvPr/>
            </p:nvSpPr>
            <p:spPr>
              <a:xfrm>
                <a:off x="6655879" y="2754800"/>
                <a:ext cx="217067" cy="217714"/>
              </a:xfrm>
              <a:custGeom>
                <a:rect b="b" l="l" r="r" t="t"/>
                <a:pathLst>
                  <a:path extrusionOk="0" h="217714" w="217067">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3" name="Google Shape;283;p12"/>
            <p:cNvGrpSpPr/>
            <p:nvPr/>
          </p:nvGrpSpPr>
          <p:grpSpPr>
            <a:xfrm>
              <a:off x="8878245" y="2200268"/>
              <a:ext cx="144167" cy="725713"/>
              <a:chOff x="6692066" y="2173624"/>
              <a:chExt cx="144167" cy="725713"/>
            </a:xfrm>
          </p:grpSpPr>
          <p:sp>
            <p:nvSpPr>
              <p:cNvPr id="284" name="Google Shape;284;p12"/>
              <p:cNvSpPr/>
              <p:nvPr/>
            </p:nvSpPr>
            <p:spPr>
              <a:xfrm>
                <a:off x="6692066" y="2173624"/>
                <a:ext cx="144167" cy="434823"/>
              </a:xfrm>
              <a:custGeom>
                <a:rect b="b" l="l" r="r" t="t"/>
                <a:pathLst>
                  <a:path extrusionOk="0" h="434823" w="144167">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2"/>
              <p:cNvSpPr/>
              <p:nvPr/>
            </p:nvSpPr>
            <p:spPr>
              <a:xfrm>
                <a:off x="6728436" y="2827355"/>
                <a:ext cx="71952" cy="71982"/>
              </a:xfrm>
              <a:custGeom>
                <a:rect b="b" l="l" r="r" t="t"/>
                <a:pathLst>
                  <a:path extrusionOk="0" h="71982" w="7195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3"/>
          <p:cNvSpPr txBox="1"/>
          <p:nvPr>
            <p:ph idx="1" type="body"/>
          </p:nvPr>
        </p:nvSpPr>
        <p:spPr>
          <a:xfrm>
            <a:off x="1553583" y="1623405"/>
            <a:ext cx="8031851" cy="4895927"/>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092E4B"/>
              </a:buClr>
              <a:buSzPts val="2400"/>
              <a:buFont typeface="Calibri"/>
              <a:buAutoNum type="arabicPeriod" startAt="5"/>
            </a:pPr>
            <a:r>
              <a:rPr b="1" lang="en-US"/>
              <a:t>Dónde obtener ayuda</a:t>
            </a:r>
            <a:endParaRPr b="1"/>
          </a:p>
          <a:p>
            <a:pPr indent="0" lvl="0" marL="0" rtl="0" algn="l">
              <a:lnSpc>
                <a:spcPct val="90000"/>
              </a:lnSpc>
              <a:spcBef>
                <a:spcPts val="1000"/>
              </a:spcBef>
              <a:spcAft>
                <a:spcPts val="0"/>
              </a:spcAft>
              <a:buClr>
                <a:srgbClr val="092E4B"/>
              </a:buClr>
              <a:buSzPts val="2400"/>
              <a:buNone/>
            </a:pPr>
            <a:r>
              <a:t/>
            </a:r>
            <a:endParaRPr/>
          </a:p>
          <a:p>
            <a:pPr indent="-342900" lvl="0" marL="342900" rtl="0" algn="l">
              <a:lnSpc>
                <a:spcPct val="90000"/>
              </a:lnSpc>
              <a:spcBef>
                <a:spcPts val="1000"/>
              </a:spcBef>
              <a:spcAft>
                <a:spcPts val="0"/>
              </a:spcAft>
              <a:buClr>
                <a:srgbClr val="092E4B"/>
              </a:buClr>
              <a:buSzPts val="2400"/>
              <a:buFont typeface="Arial"/>
              <a:buChar char="•"/>
            </a:pPr>
            <a:r>
              <a:rPr lang="en-US"/>
              <a:t>Probablemente haya familiares o amigos que puedan ayudarte a ti o a los alumnos mayores cuando surjan problemas.</a:t>
            </a:r>
            <a:endParaRPr/>
          </a:p>
          <a:p>
            <a:pPr indent="-342900" lvl="0" marL="342900" rtl="0" algn="l">
              <a:lnSpc>
                <a:spcPct val="90000"/>
              </a:lnSpc>
              <a:spcBef>
                <a:spcPts val="1000"/>
              </a:spcBef>
              <a:spcAft>
                <a:spcPts val="0"/>
              </a:spcAft>
              <a:buClr>
                <a:srgbClr val="092E4B"/>
              </a:buClr>
              <a:buSzPts val="2400"/>
              <a:buFont typeface="Arial"/>
              <a:buChar char="•"/>
            </a:pPr>
            <a:r>
              <a:rPr lang="en-US"/>
              <a:t>Hay empresas privadas de informática que pueden ayudar a cambio de una cuota.</a:t>
            </a:r>
            <a:endParaRPr/>
          </a:p>
          <a:p>
            <a:pPr indent="-342900" lvl="0" marL="342900" rtl="0" algn="l">
              <a:lnSpc>
                <a:spcPct val="90000"/>
              </a:lnSpc>
              <a:spcBef>
                <a:spcPts val="1000"/>
              </a:spcBef>
              <a:spcAft>
                <a:spcPts val="0"/>
              </a:spcAft>
              <a:buClr>
                <a:srgbClr val="092E4B"/>
              </a:buClr>
              <a:buSzPts val="2400"/>
              <a:buFont typeface="Arial"/>
              <a:buChar char="•"/>
            </a:pPr>
            <a:r>
              <a:rPr lang="en-US"/>
              <a:t>Podría haber ayuda de asociaciones de mayores de forma gratuita? Lo más importante es pedir ayuda.</a:t>
            </a:r>
            <a:endParaRPr/>
          </a:p>
          <a:p>
            <a:pPr indent="-228600" lvl="0" marL="228600" rtl="0" algn="ctr">
              <a:lnSpc>
                <a:spcPct val="90000"/>
              </a:lnSpc>
              <a:spcBef>
                <a:spcPts val="1000"/>
              </a:spcBef>
              <a:spcAft>
                <a:spcPts val="0"/>
              </a:spcAft>
              <a:buClr>
                <a:srgbClr val="092E4B"/>
              </a:buClr>
              <a:buSzPts val="2400"/>
              <a:buNone/>
            </a:pPr>
            <a:r>
              <a:rPr b="1" lang="en-US"/>
              <a:t>Más información en la guía técnica</a:t>
            </a:r>
            <a:endParaRPr/>
          </a:p>
        </p:txBody>
      </p:sp>
      <p:sp>
        <p:nvSpPr>
          <p:cNvPr id="291" name="Google Shape;291;p13"/>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Es importante aprender: </a:t>
            </a:r>
            <a:endParaRPr/>
          </a:p>
        </p:txBody>
      </p:sp>
      <p:grpSp>
        <p:nvGrpSpPr>
          <p:cNvPr id="292" name="Google Shape;292;p13"/>
          <p:cNvGrpSpPr/>
          <p:nvPr/>
        </p:nvGrpSpPr>
        <p:grpSpPr>
          <a:xfrm>
            <a:off x="9565118" y="1019503"/>
            <a:ext cx="1478849" cy="1419094"/>
            <a:chOff x="5846399" y="5075944"/>
            <a:chExt cx="910778" cy="912109"/>
          </a:xfrm>
        </p:grpSpPr>
        <p:grpSp>
          <p:nvGrpSpPr>
            <p:cNvPr id="293" name="Google Shape;293;p13"/>
            <p:cNvGrpSpPr/>
            <p:nvPr/>
          </p:nvGrpSpPr>
          <p:grpSpPr>
            <a:xfrm>
              <a:off x="6118625" y="5123402"/>
              <a:ext cx="376897" cy="533617"/>
              <a:chOff x="2711364" y="4936062"/>
              <a:chExt cx="376897" cy="533617"/>
            </a:xfrm>
          </p:grpSpPr>
          <p:sp>
            <p:nvSpPr>
              <p:cNvPr id="294" name="Google Shape;294;p13"/>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C080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3"/>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13"/>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13"/>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3"/>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3"/>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0" name="Google Shape;300;p13"/>
            <p:cNvGrpSpPr/>
            <p:nvPr/>
          </p:nvGrpSpPr>
          <p:grpSpPr>
            <a:xfrm>
              <a:off x="5846399" y="5075944"/>
              <a:ext cx="910778" cy="912109"/>
              <a:chOff x="2444246" y="4903928"/>
              <a:chExt cx="910778" cy="912109"/>
            </a:xfrm>
          </p:grpSpPr>
          <p:sp>
            <p:nvSpPr>
              <p:cNvPr id="301" name="Google Shape;301;p13"/>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13"/>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13"/>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3"/>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13"/>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13"/>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13"/>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13"/>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3"/>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13"/>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4"/>
          <p:cNvSpPr txBox="1"/>
          <p:nvPr>
            <p:ph idx="1" type="body"/>
          </p:nvPr>
        </p:nvSpPr>
        <p:spPr>
          <a:xfrm>
            <a:off x="4693920" y="762000"/>
            <a:ext cx="6614160" cy="470176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en-US"/>
              <a:t>La seguridad de la información es tan sencilla como:</a:t>
            </a:r>
            <a:endParaRPr/>
          </a:p>
          <a:p>
            <a:pPr indent="-228600" lvl="0" marL="228600" rtl="0" algn="ctr">
              <a:lnSpc>
                <a:spcPct val="90000"/>
              </a:lnSpc>
              <a:spcBef>
                <a:spcPts val="1000"/>
              </a:spcBef>
              <a:spcAft>
                <a:spcPts val="0"/>
              </a:spcAft>
              <a:buClr>
                <a:schemeClr val="lt1"/>
              </a:buClr>
              <a:buSzPts val="9600"/>
              <a:buNone/>
            </a:pPr>
            <a:r>
              <a:rPr lang="en-US" sz="9600"/>
              <a:t>A B C</a:t>
            </a:r>
            <a:endParaRPr/>
          </a:p>
          <a:p>
            <a:pPr indent="-228600" lvl="3" marL="1600200" rtl="0" algn="l">
              <a:lnSpc>
                <a:spcPct val="90000"/>
              </a:lnSpc>
              <a:spcBef>
                <a:spcPts val="500"/>
              </a:spcBef>
              <a:spcAft>
                <a:spcPts val="0"/>
              </a:spcAft>
              <a:buClr>
                <a:srgbClr val="24BAA2"/>
              </a:buClr>
              <a:buSzPts val="3600"/>
              <a:buNone/>
            </a:pPr>
            <a:r>
              <a:rPr lang="en-US" sz="3600">
                <a:solidFill>
                  <a:srgbClr val="24BAA2"/>
                </a:solidFill>
                <a:latin typeface="Calibri"/>
                <a:ea typeface="Calibri"/>
                <a:cs typeface="Calibri"/>
                <a:sym typeface="Calibri"/>
              </a:rPr>
              <a:t>ALWAYS (Siempre)</a:t>
            </a:r>
            <a:endParaRPr/>
          </a:p>
          <a:p>
            <a:pPr indent="-228600" lvl="3" marL="1600200" rtl="0" algn="l">
              <a:lnSpc>
                <a:spcPct val="90000"/>
              </a:lnSpc>
              <a:spcBef>
                <a:spcPts val="500"/>
              </a:spcBef>
              <a:spcAft>
                <a:spcPts val="0"/>
              </a:spcAft>
              <a:buClr>
                <a:srgbClr val="24BAA2"/>
              </a:buClr>
              <a:buSzPts val="3600"/>
              <a:buNone/>
            </a:pPr>
            <a:r>
              <a:rPr lang="en-US" sz="3600">
                <a:solidFill>
                  <a:srgbClr val="24BAA2"/>
                </a:solidFill>
                <a:latin typeface="Calibri"/>
                <a:ea typeface="Calibri"/>
                <a:cs typeface="Calibri"/>
                <a:sym typeface="Calibri"/>
              </a:rPr>
              <a:t>BE (Ten)</a:t>
            </a:r>
            <a:endParaRPr/>
          </a:p>
          <a:p>
            <a:pPr indent="-228600" lvl="3" marL="1600200" rtl="0" algn="l">
              <a:lnSpc>
                <a:spcPct val="90000"/>
              </a:lnSpc>
              <a:spcBef>
                <a:spcPts val="500"/>
              </a:spcBef>
              <a:spcAft>
                <a:spcPts val="0"/>
              </a:spcAft>
              <a:buClr>
                <a:srgbClr val="24BAA2"/>
              </a:buClr>
              <a:buSzPts val="3600"/>
              <a:buNone/>
            </a:pPr>
            <a:r>
              <a:rPr lang="en-US" sz="3600">
                <a:solidFill>
                  <a:srgbClr val="24BAA2"/>
                </a:solidFill>
                <a:latin typeface="Calibri"/>
                <a:ea typeface="Calibri"/>
                <a:cs typeface="Calibri"/>
                <a:sym typeface="Calibri"/>
              </a:rPr>
              <a:t>CAREFUL (Cuidado)</a:t>
            </a:r>
            <a:endParaRPr/>
          </a:p>
        </p:txBody>
      </p:sp>
      <p:pic>
        <p:nvPicPr>
          <p:cNvPr id="317" name="Google Shape;317;p14"/>
          <p:cNvPicPr preferRelativeResize="0"/>
          <p:nvPr>
            <p:ph idx="3" type="pic"/>
          </p:nvPr>
        </p:nvPicPr>
        <p:blipFill rotWithShape="1">
          <a:blip r:embed="rId3">
            <a:alphaModFix/>
          </a:blip>
          <a:srcRect b="0" l="6187" r="6186" t="0"/>
          <a:stretch/>
        </p:blipFill>
        <p:spPr>
          <a:xfrm>
            <a:off x="0" y="1866787"/>
            <a:ext cx="5130800" cy="3913188"/>
          </a:xfrm>
          <a:prstGeom prst="rect">
            <a:avLst/>
          </a:prstGeom>
          <a:solidFill>
            <a:srgbClr val="D8D8D8"/>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5"/>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24BAA2"/>
              </a:buClr>
              <a:buSzPct val="100000"/>
              <a:buNone/>
            </a:pPr>
            <a:r>
              <a:rPr lang="en-US"/>
              <a:t>Muchas gracias</a:t>
            </a:r>
            <a:endParaRPr/>
          </a:p>
        </p:txBody>
      </p:sp>
      <p:sp>
        <p:nvSpPr>
          <p:cNvPr id="324" name="Google Shape;324;p15"/>
          <p:cNvSpPr txBox="1"/>
          <p:nvPr>
            <p:ph idx="1" type="body"/>
          </p:nvPr>
        </p:nvSpPr>
        <p:spPr>
          <a:xfrm>
            <a:off x="7665396" y="5611394"/>
            <a:ext cx="3875423" cy="73114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Calibri"/>
                <a:ea typeface="Calibri"/>
                <a:cs typeface="Calibri"/>
                <a:sym typeface="Calibri"/>
              </a:rPr>
              <a:t>www.housingcare.net</a:t>
            </a:r>
            <a:endParaRPr/>
          </a:p>
        </p:txBody>
      </p:sp>
      <p:grpSp>
        <p:nvGrpSpPr>
          <p:cNvPr id="325" name="Google Shape;325;p15"/>
          <p:cNvGrpSpPr/>
          <p:nvPr/>
        </p:nvGrpSpPr>
        <p:grpSpPr>
          <a:xfrm>
            <a:off x="10362363" y="2625849"/>
            <a:ext cx="280634" cy="280634"/>
            <a:chOff x="-147782" y="2499889"/>
            <a:chExt cx="850463" cy="850463"/>
          </a:xfrm>
        </p:grpSpPr>
        <p:sp>
          <p:nvSpPr>
            <p:cNvPr id="326" name="Google Shape;326;p15"/>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15"/>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8" name="Google Shape;328;p15"/>
          <p:cNvGrpSpPr/>
          <p:nvPr/>
        </p:nvGrpSpPr>
        <p:grpSpPr>
          <a:xfrm>
            <a:off x="10016456" y="2625849"/>
            <a:ext cx="280634" cy="280842"/>
            <a:chOff x="-1196056" y="2499889"/>
            <a:chExt cx="850463" cy="851092"/>
          </a:xfrm>
        </p:grpSpPr>
        <p:sp>
          <p:nvSpPr>
            <p:cNvPr id="329" name="Google Shape;329;p15"/>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15"/>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1" name="Google Shape;331;p15"/>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World with solid fill" id="332" name="Google Shape;332;p15"/>
          <p:cNvPicPr preferRelativeResize="0"/>
          <p:nvPr/>
        </p:nvPicPr>
        <p:blipFill rotWithShape="1">
          <a:blip r:embed="rId3">
            <a:alphaModFix/>
          </a:blip>
          <a:srcRect b="0" l="0" r="0" t="0"/>
          <a:stretch/>
        </p:blipFill>
        <p:spPr>
          <a:xfrm>
            <a:off x="10727019" y="2639589"/>
            <a:ext cx="246077" cy="246077"/>
          </a:xfrm>
          <a:prstGeom prst="rect">
            <a:avLst/>
          </a:prstGeom>
          <a:noFill/>
          <a:ln>
            <a:noFill/>
          </a:ln>
        </p:spPr>
      </p:pic>
      <p:sp>
        <p:nvSpPr>
          <p:cNvPr id="333" name="Google Shape;333;p15"/>
          <p:cNvSpPr txBox="1"/>
          <p:nvPr>
            <p:ph idx="1" type="body"/>
          </p:nvPr>
        </p:nvSpPr>
        <p:spPr>
          <a:xfrm>
            <a:off x="690953" y="4549217"/>
            <a:ext cx="3195486"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US"/>
              <a:t>¿Alguna pregunta?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Clr>
                <a:srgbClr val="092E4B"/>
              </a:buClr>
              <a:buSzPts val="2400"/>
              <a:buNone/>
            </a:pPr>
            <a:r>
              <a:rPr lang="en-US"/>
              <a:t>Cada vez es más difícil mantenerse seguro en Internet. Todos los días recibimos invitaciones, SMS o correos electrónicos de piratas informáticos o delincuentes que quieren acceder a nuestros datos personales.</a:t>
            </a:r>
            <a:endParaRPr/>
          </a:p>
          <a:p>
            <a:pPr indent="0" lvl="0" marL="228600" rtl="0" algn="l">
              <a:lnSpc>
                <a:spcPct val="90000"/>
              </a:lnSpc>
              <a:spcBef>
                <a:spcPts val="1000"/>
              </a:spcBef>
              <a:spcAft>
                <a:spcPts val="0"/>
              </a:spcAft>
              <a:buClr>
                <a:srgbClr val="092E4B"/>
              </a:buClr>
              <a:buSzPts val="2400"/>
              <a:buNone/>
            </a:pPr>
            <a:r>
              <a:rPr lang="en-US"/>
              <a:t>NUNCA des tus números bancarios ni tu identificación personal a nadie que no conozcas. La policía nunca te llamará para avisarte de que están pirateando tu cuenta bancaria y nunca irán a por tus datos personales.</a:t>
            </a:r>
            <a:endParaRPr b="1"/>
          </a:p>
          <a:p>
            <a:pPr indent="0" lvl="0" marL="228600" rtl="0" algn="ctr">
              <a:lnSpc>
                <a:spcPct val="90000"/>
              </a:lnSpc>
              <a:spcBef>
                <a:spcPts val="1000"/>
              </a:spcBef>
              <a:spcAft>
                <a:spcPts val="0"/>
              </a:spcAft>
              <a:buClr>
                <a:srgbClr val="092E4B"/>
              </a:buClr>
              <a:buSzPts val="2400"/>
              <a:buNone/>
            </a:pPr>
            <a:r>
              <a:rPr b="1" lang="en-US"/>
              <a:t>Más información en la guía técnica</a:t>
            </a:r>
            <a:endParaRPr/>
          </a:p>
        </p:txBody>
      </p:sp>
      <p:sp>
        <p:nvSpPr>
          <p:cNvPr id="168" name="Google Shape;168;p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Seguridad en Internet: mantenerse a salvo</a:t>
            </a:r>
            <a:endParaRPr/>
          </a:p>
        </p:txBody>
      </p:sp>
      <p:sp>
        <p:nvSpPr>
          <p:cNvPr id="169" name="Google Shape;169;p2"/>
          <p:cNvSpPr/>
          <p:nvPr/>
        </p:nvSpPr>
        <p:spPr>
          <a:xfrm>
            <a:off x="9810229" y="663308"/>
            <a:ext cx="681134" cy="1000243"/>
          </a:xfrm>
          <a:custGeom>
            <a:rect b="b" l="l" r="r" t="t"/>
            <a:pathLst>
              <a:path extrusionOk="0" fill="none" h="18511" w="1286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solidFill>
            <a:schemeClr val="dk1"/>
          </a:solidFill>
          <a:ln cap="rnd" cmpd="sng" w="28575">
            <a:solidFill>
              <a:srgbClr val="092E4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0" name="Google Shape;170;p2"/>
          <p:cNvSpPr/>
          <p:nvPr/>
        </p:nvSpPr>
        <p:spPr>
          <a:xfrm>
            <a:off x="0" y="0"/>
            <a:ext cx="12192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
          <p:cNvSpPr txBox="1"/>
          <p:nvPr>
            <p:ph idx="1" type="body"/>
          </p:nvPr>
        </p:nvSpPr>
        <p:spPr>
          <a:xfrm>
            <a:off x="1091127" y="1315832"/>
            <a:ext cx="9778140" cy="489592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92E4B"/>
              </a:buClr>
              <a:buSzPts val="2400"/>
              <a:buNone/>
            </a:pPr>
            <a:r>
              <a:rPr lang="en-US"/>
              <a:t>Mostrar y enseñar</a:t>
            </a:r>
            <a:endParaRPr/>
          </a:p>
        </p:txBody>
      </p:sp>
      <p:sp>
        <p:nvSpPr>
          <p:cNvPr id="176" name="Google Shape;176;p3"/>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Seguridad en Internet: pasos básicos</a:t>
            </a:r>
            <a:endParaRPr/>
          </a:p>
        </p:txBody>
      </p:sp>
      <p:sp>
        <p:nvSpPr>
          <p:cNvPr id="177" name="Google Shape;177;p3"/>
          <p:cNvSpPr/>
          <p:nvPr/>
        </p:nvSpPr>
        <p:spPr>
          <a:xfrm>
            <a:off x="4802310" y="2337573"/>
            <a:ext cx="2649524" cy="2541864"/>
          </a:xfrm>
          <a:prstGeom prst="ellipse">
            <a:avLst/>
          </a:prstGeom>
          <a:solidFill>
            <a:srgbClr val="092E4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BASIC STEPS</a:t>
            </a:r>
            <a:endParaRPr/>
          </a:p>
        </p:txBody>
      </p:sp>
      <p:sp>
        <p:nvSpPr>
          <p:cNvPr id="178" name="Google Shape;178;p3"/>
          <p:cNvSpPr/>
          <p:nvPr/>
        </p:nvSpPr>
        <p:spPr>
          <a:xfrm>
            <a:off x="4977080" y="1564041"/>
            <a:ext cx="2164362" cy="1249961"/>
          </a:xfrm>
          <a:prstGeom prst="ellipse">
            <a:avLst/>
          </a:prstGeom>
          <a:solidFill>
            <a:srgbClr val="187A6A"/>
          </a:solidFill>
          <a:ln cap="flat" cmpd="sng" w="12700">
            <a:solidFill>
              <a:srgbClr val="092E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¿Qué es la seguridad en línea?</a:t>
            </a:r>
            <a:endParaRPr b="1" i="0" sz="2000" u="none" cap="none" strike="noStrike">
              <a:solidFill>
                <a:srgbClr val="FFFFFF"/>
              </a:solidFill>
              <a:latin typeface="Calibri"/>
              <a:ea typeface="Calibri"/>
              <a:cs typeface="Calibri"/>
              <a:sym typeface="Calibri"/>
            </a:endParaRPr>
          </a:p>
        </p:txBody>
      </p:sp>
      <p:sp>
        <p:nvSpPr>
          <p:cNvPr id="179" name="Google Shape;179;p3"/>
          <p:cNvSpPr/>
          <p:nvPr/>
        </p:nvSpPr>
        <p:spPr>
          <a:xfrm>
            <a:off x="2475763" y="2858253"/>
            <a:ext cx="2649524" cy="1576567"/>
          </a:xfrm>
          <a:prstGeom prst="ellipse">
            <a:avLst/>
          </a:prstGeom>
          <a:solidFill>
            <a:srgbClr val="7F3494"/>
          </a:solidFill>
          <a:ln cap="flat" cmpd="sng" w="12700">
            <a:solidFill>
              <a:srgbClr val="092E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¿Cómo funcionan los dispositivos de seguridad sencillos?</a:t>
            </a:r>
            <a:endParaRPr b="1" i="0" sz="2000" u="none" cap="none" strike="noStrike">
              <a:solidFill>
                <a:srgbClr val="FFFFFF"/>
              </a:solidFill>
              <a:latin typeface="Calibri"/>
              <a:ea typeface="Calibri"/>
              <a:cs typeface="Calibri"/>
              <a:sym typeface="Calibri"/>
            </a:endParaRPr>
          </a:p>
        </p:txBody>
      </p:sp>
      <p:sp>
        <p:nvSpPr>
          <p:cNvPr id="180" name="Google Shape;180;p3"/>
          <p:cNvSpPr/>
          <p:nvPr/>
        </p:nvSpPr>
        <p:spPr>
          <a:xfrm>
            <a:off x="7067724" y="2858253"/>
            <a:ext cx="2476583" cy="1543574"/>
          </a:xfrm>
          <a:prstGeom prst="ellipse">
            <a:avLst/>
          </a:prstGeom>
          <a:solidFill>
            <a:srgbClr val="24BAA2"/>
          </a:solidFill>
          <a:ln cap="flat" cmpd="sng" w="12700">
            <a:solidFill>
              <a:srgbClr val="092E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¿Cómo podemos comprometernos?</a:t>
            </a:r>
            <a:endParaRPr/>
          </a:p>
        </p:txBody>
      </p:sp>
      <p:sp>
        <p:nvSpPr>
          <p:cNvPr id="181" name="Google Shape;181;p3"/>
          <p:cNvSpPr/>
          <p:nvPr/>
        </p:nvSpPr>
        <p:spPr>
          <a:xfrm>
            <a:off x="4977080" y="4510323"/>
            <a:ext cx="2339179" cy="1031845"/>
          </a:xfrm>
          <a:prstGeom prst="ellipse">
            <a:avLst/>
          </a:prstGeom>
          <a:solidFill>
            <a:srgbClr val="C080D2"/>
          </a:solidFill>
          <a:ln cap="flat" cmpd="sng" w="12700">
            <a:solidFill>
              <a:srgbClr val="092E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Cómo estar alerta</a:t>
            </a:r>
            <a:endParaRPr/>
          </a:p>
        </p:txBody>
      </p:sp>
      <p:sp>
        <p:nvSpPr>
          <p:cNvPr id="182" name="Google Shape;182;p3"/>
          <p:cNvSpPr txBox="1"/>
          <p:nvPr/>
        </p:nvSpPr>
        <p:spPr>
          <a:xfrm>
            <a:off x="5352393" y="6094600"/>
            <a:ext cx="6689834" cy="424732"/>
          </a:xfrm>
          <a:prstGeom prst="rect">
            <a:avLst/>
          </a:prstGeom>
          <a:noFill/>
          <a:ln>
            <a:noFill/>
          </a:ln>
        </p:spPr>
        <p:txBody>
          <a:bodyPr anchorCtr="0" anchor="t" bIns="45700" lIns="91425" spcFirstLastPara="1" rIns="91425" wrap="square" tIns="45700">
            <a:spAutoFit/>
          </a:bodyPr>
          <a:lstStyle/>
          <a:p>
            <a:pPr indent="0" lvl="0" marL="228600" marR="0" rtl="0" algn="ctr">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Más información en la guía técnica</a:t>
            </a:r>
            <a:endParaRPr b="1" i="0" sz="2400" u="none" cap="none" strike="noStrike">
              <a:solidFill>
                <a:srgbClr val="092E4B"/>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
          <p:cNvSpPr txBox="1"/>
          <p:nvPr>
            <p:ph idx="1" type="body"/>
          </p:nvPr>
        </p:nvSpPr>
        <p:spPr>
          <a:xfrm>
            <a:off x="798512" y="2045704"/>
            <a:ext cx="10829607" cy="384991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92E4B"/>
              </a:buClr>
              <a:buSzPts val="2400"/>
              <a:buNone/>
            </a:pPr>
            <a:r>
              <a:rPr lang="en-US">
                <a:highlight>
                  <a:srgbClr val="4A86E8"/>
                </a:highlight>
              </a:rPr>
              <a:t>Explicar qué es la seguridad de la información en línea </a:t>
            </a:r>
            <a:endParaRPr>
              <a:highlight>
                <a:srgbClr val="4A86E8"/>
              </a:highlight>
            </a:endParaRPr>
          </a:p>
          <a:p>
            <a:pPr indent="-228600" lvl="0" marL="228600" rtl="0" algn="l">
              <a:lnSpc>
                <a:spcPct val="90000"/>
              </a:lnSpc>
              <a:spcBef>
                <a:spcPts val="1000"/>
              </a:spcBef>
              <a:spcAft>
                <a:spcPts val="0"/>
              </a:spcAft>
              <a:buClr>
                <a:srgbClr val="092E4B"/>
              </a:buClr>
              <a:buSzPts val="2400"/>
              <a:buNone/>
            </a:pPr>
            <a:r>
              <a:rPr b="1" lang="en-US"/>
              <a:t>Los activos digitales </a:t>
            </a:r>
            <a:r>
              <a:rPr lang="en-US"/>
              <a:t>(cuenta bancaria, información personal, etc.) necesitan tanta protección como los físicos (casa, coche, cartera, etc.), salvo que, en su mayor parte, las pertenencias digitales no pueden asegurarse, por lo que la información debe manejarse con cuidado.</a:t>
            </a:r>
            <a:endParaRPr/>
          </a:p>
          <a:p>
            <a:pPr indent="-228600" lvl="0" marL="228600" rtl="0" algn="l">
              <a:lnSpc>
                <a:spcPct val="90000"/>
              </a:lnSpc>
              <a:spcBef>
                <a:spcPts val="1000"/>
              </a:spcBef>
              <a:spcAft>
                <a:spcPts val="0"/>
              </a:spcAft>
              <a:buClr>
                <a:srgbClr val="092E4B"/>
              </a:buClr>
              <a:buSzPts val="2400"/>
              <a:buNone/>
            </a:pPr>
            <a:r>
              <a:rPr lang="en-US"/>
              <a:t>Las consecuencias de las acciones en línea tienen un impacto tan grande como las de la vida real. Podemos vernos afectados por los ciberdelincuentes, los hackers no se dirigen únicamente a determinadas categorías de internautas, sino que extienden los efectos de sus tácticas maliciosas a tantas personas como puedan alcanzar</a:t>
            </a:r>
            <a:endParaRPr b="1"/>
          </a:p>
          <a:p>
            <a:pPr indent="-228600" lvl="0" marL="228600" rtl="0" algn="ctr">
              <a:lnSpc>
                <a:spcPct val="90000"/>
              </a:lnSpc>
              <a:spcBef>
                <a:spcPts val="1000"/>
              </a:spcBef>
              <a:spcAft>
                <a:spcPts val="0"/>
              </a:spcAft>
              <a:buClr>
                <a:srgbClr val="092E4B"/>
              </a:buClr>
              <a:buSzPts val="2400"/>
              <a:buNone/>
            </a:pPr>
            <a:r>
              <a:rPr b="1" lang="en-US"/>
              <a:t>Más información en la guía técnica</a:t>
            </a:r>
            <a:endParaRPr/>
          </a:p>
        </p:txBody>
      </p:sp>
      <p:sp>
        <p:nvSpPr>
          <p:cNvPr id="188" name="Google Shape;188;p4"/>
          <p:cNvSpPr txBox="1"/>
          <p:nvPr>
            <p:ph idx="2" type="body"/>
          </p:nvPr>
        </p:nvSpPr>
        <p:spPr>
          <a:xfrm>
            <a:off x="798513" y="762000"/>
            <a:ext cx="10594975" cy="803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Seguridad en Internet: pasos básicos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5"/>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92E4B"/>
              </a:buClr>
              <a:buSzPts val="2400"/>
              <a:buNone/>
            </a:pPr>
            <a:r>
              <a:rPr lang="en-US">
                <a:highlight>
                  <a:srgbClr val="24BAA2"/>
                </a:highlight>
              </a:rPr>
              <a:t>Cómo comprometerse</a:t>
            </a:r>
            <a:endParaRPr>
              <a:highlight>
                <a:srgbClr val="24BAA2"/>
              </a:highlight>
            </a:endParaRPr>
          </a:p>
          <a:p>
            <a:pPr indent="-228600" lvl="0" marL="228600" rtl="0" algn="l">
              <a:lnSpc>
                <a:spcPct val="90000"/>
              </a:lnSpc>
              <a:spcBef>
                <a:spcPts val="1000"/>
              </a:spcBef>
              <a:spcAft>
                <a:spcPts val="0"/>
              </a:spcAft>
              <a:buClr>
                <a:srgbClr val="092E4B"/>
              </a:buClr>
              <a:buSzPts val="2400"/>
              <a:buNone/>
            </a:pPr>
            <a:r>
              <a:rPr lang="en-US"/>
              <a:t>Para que se hagan una idea más clara de cómo podría infectarse su ordenador y cómo podrían robarle su dinero, ofrézcales algunos ejemplos convincentes:</a:t>
            </a:r>
            <a:endParaRPr/>
          </a:p>
          <a:p>
            <a:pPr indent="-228600" lvl="0" marL="228600" rtl="0" algn="l">
              <a:lnSpc>
                <a:spcPct val="90000"/>
              </a:lnSpc>
              <a:spcBef>
                <a:spcPts val="1000"/>
              </a:spcBef>
              <a:spcAft>
                <a:spcPts val="0"/>
              </a:spcAft>
              <a:buClr>
                <a:srgbClr val="092E4B"/>
              </a:buClr>
              <a:buSzPts val="2400"/>
              <a:buNone/>
            </a:pPr>
            <a:r>
              <a:rPr lang="en-US"/>
              <a:t>• Muéstrales cómo hacer clic en un anuncio malicioso puede infectar su portátil. </a:t>
            </a:r>
            <a:endParaRPr/>
          </a:p>
          <a:p>
            <a:pPr indent="-228600" lvl="0" marL="228600" rtl="0" algn="l">
              <a:lnSpc>
                <a:spcPct val="90000"/>
              </a:lnSpc>
              <a:spcBef>
                <a:spcPts val="1000"/>
              </a:spcBef>
              <a:spcAft>
                <a:spcPts val="0"/>
              </a:spcAft>
              <a:buClr>
                <a:srgbClr val="092E4B"/>
              </a:buClr>
              <a:buSzPts val="2400"/>
              <a:buNone/>
            </a:pPr>
            <a:r>
              <a:rPr lang="en-US"/>
              <a:t>• Enséñeles sobre el spam y cómo organizar su bandeja de entrada</a:t>
            </a:r>
            <a:endParaRPr/>
          </a:p>
          <a:p>
            <a:pPr indent="-228600" lvl="0" marL="228600" rtl="0" algn="l">
              <a:lnSpc>
                <a:spcPct val="90000"/>
              </a:lnSpc>
              <a:spcBef>
                <a:spcPts val="1000"/>
              </a:spcBef>
              <a:spcAft>
                <a:spcPts val="0"/>
              </a:spcAft>
              <a:buClr>
                <a:srgbClr val="092E4B"/>
              </a:buClr>
              <a:buSzPts val="2400"/>
              <a:buNone/>
            </a:pPr>
            <a:r>
              <a:rPr lang="en-US"/>
              <a:t>• Aconsejarles que no descarguen nada sospechoso</a:t>
            </a:r>
            <a:endParaRPr/>
          </a:p>
          <a:p>
            <a:pPr indent="-228600" lvl="0" marL="228600" rtl="0" algn="l">
              <a:lnSpc>
                <a:spcPct val="90000"/>
              </a:lnSpc>
              <a:spcBef>
                <a:spcPts val="1000"/>
              </a:spcBef>
              <a:spcAft>
                <a:spcPts val="0"/>
              </a:spcAft>
              <a:buClr>
                <a:srgbClr val="092E4B"/>
              </a:buClr>
              <a:buSzPts val="2400"/>
              <a:buNone/>
            </a:pPr>
            <a:r>
              <a:rPr lang="en-US"/>
              <a:t>Adviértales de que no instalen nuevos programas en su ordenador sin consultar a alguien que sepa de tecnología (sus hijos, un experto, etc.).</a:t>
            </a:r>
            <a:endParaRPr b="1"/>
          </a:p>
          <a:p>
            <a:pPr indent="-228600" lvl="0" marL="228600" rtl="0" algn="ctr">
              <a:lnSpc>
                <a:spcPct val="90000"/>
              </a:lnSpc>
              <a:spcBef>
                <a:spcPts val="1000"/>
              </a:spcBef>
              <a:spcAft>
                <a:spcPts val="0"/>
              </a:spcAft>
              <a:buClr>
                <a:srgbClr val="092E4B"/>
              </a:buClr>
              <a:buSzPts val="2400"/>
              <a:buNone/>
            </a:pPr>
            <a:r>
              <a:rPr b="1" lang="en-US"/>
              <a:t>Más información en la guía técnica</a:t>
            </a:r>
            <a:endParaRPr/>
          </a:p>
        </p:txBody>
      </p:sp>
      <p:sp>
        <p:nvSpPr>
          <p:cNvPr id="194" name="Google Shape;194;p5"/>
          <p:cNvSpPr txBox="1"/>
          <p:nvPr>
            <p:ph idx="2" type="body"/>
          </p:nvPr>
        </p:nvSpPr>
        <p:spPr>
          <a:xfrm>
            <a:off x="798513" y="762000"/>
            <a:ext cx="10594975" cy="803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Seguridad en Internet: pasos básicos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6"/>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92E4B"/>
              </a:buClr>
              <a:buSzPts val="2400"/>
              <a:buNone/>
            </a:pPr>
            <a:r>
              <a:rPr lang="en-US">
                <a:highlight>
                  <a:srgbClr val="FF9900"/>
                </a:highlight>
              </a:rPr>
              <a:t>Mantente alerta</a:t>
            </a:r>
            <a:endParaRPr>
              <a:highlight>
                <a:srgbClr val="FF9900"/>
              </a:highlight>
            </a:endParaRPr>
          </a:p>
          <a:p>
            <a:pPr indent="-228600" lvl="0" marL="228600" rtl="0" algn="l">
              <a:lnSpc>
                <a:spcPct val="90000"/>
              </a:lnSpc>
              <a:spcBef>
                <a:spcPts val="1000"/>
              </a:spcBef>
              <a:spcAft>
                <a:spcPts val="0"/>
              </a:spcAft>
              <a:buClr>
                <a:srgbClr val="092E4B"/>
              </a:buClr>
              <a:buSzPts val="2400"/>
              <a:buNone/>
            </a:pPr>
            <a:r>
              <a:rPr lang="en-US"/>
              <a:t>Muéstrate abierto y accesible a las preguntas. Es importante estar alerta cuando nos </a:t>
            </a:r>
            <a:r>
              <a:rPr lang="en-US"/>
              <a:t>movemos</a:t>
            </a:r>
            <a:r>
              <a:rPr lang="en-US"/>
              <a:t> por Internet y saber cómo reaccionar ante los distintos desencadenantes que pueden utilizar los ciberdelincuentes (banners, enlaces, spam, etc.).</a:t>
            </a:r>
            <a:endParaRPr/>
          </a:p>
          <a:p>
            <a:pPr indent="-228600" lvl="0" marL="228600" rtl="0" algn="l">
              <a:lnSpc>
                <a:spcPct val="90000"/>
              </a:lnSpc>
              <a:spcBef>
                <a:spcPts val="1000"/>
              </a:spcBef>
              <a:spcAft>
                <a:spcPts val="0"/>
              </a:spcAft>
              <a:buClr>
                <a:srgbClr val="092E4B"/>
              </a:buClr>
              <a:buSzPts val="2400"/>
              <a:buNone/>
            </a:pPr>
            <a:r>
              <a:rPr lang="en-US"/>
              <a:t> No olvides desaconsejarles que no faciliten información personal en formularios o contenidos que puedan encontrar en Internet. No hay que preocuparles demasiado, pero sí lo suficiente para que estén atentos, sin dejar de disfrutar de Wikipedia, Facebook u otros sitios web.</a:t>
            </a:r>
            <a:endParaRPr b="1"/>
          </a:p>
          <a:p>
            <a:pPr indent="-228600" lvl="0" marL="228600" rtl="0" algn="ctr">
              <a:lnSpc>
                <a:spcPct val="90000"/>
              </a:lnSpc>
              <a:spcBef>
                <a:spcPts val="1000"/>
              </a:spcBef>
              <a:spcAft>
                <a:spcPts val="0"/>
              </a:spcAft>
              <a:buClr>
                <a:srgbClr val="092E4B"/>
              </a:buClr>
              <a:buSzPts val="2400"/>
              <a:buNone/>
            </a:pPr>
            <a:r>
              <a:rPr b="1" lang="en-US"/>
              <a:t>Más información en la guía técnica</a:t>
            </a:r>
            <a:endParaRPr/>
          </a:p>
        </p:txBody>
      </p:sp>
      <p:sp>
        <p:nvSpPr>
          <p:cNvPr id="200" name="Google Shape;200;p6"/>
          <p:cNvSpPr txBox="1"/>
          <p:nvPr>
            <p:ph idx="2" type="body"/>
          </p:nvPr>
        </p:nvSpPr>
        <p:spPr>
          <a:xfrm>
            <a:off x="798513" y="762000"/>
            <a:ext cx="10594975" cy="803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Seguridad en Internet: pasos básicos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en-US">
                <a:solidFill>
                  <a:schemeClr val="lt1"/>
                </a:solidFill>
                <a:highlight>
                  <a:srgbClr val="7F3494"/>
                </a:highlight>
              </a:rPr>
              <a:t>Indicar cómo funcionan los dispositivos de seguridad  mas sencillos</a:t>
            </a:r>
            <a:endParaRPr/>
          </a:p>
          <a:p>
            <a:pPr indent="-228600" lvl="0" marL="228600" rtl="0" algn="l">
              <a:lnSpc>
                <a:spcPct val="90000"/>
              </a:lnSpc>
              <a:spcBef>
                <a:spcPts val="1000"/>
              </a:spcBef>
              <a:spcAft>
                <a:spcPts val="0"/>
              </a:spcAft>
              <a:buClr>
                <a:srgbClr val="092E4B"/>
              </a:buClr>
              <a:buSzPts val="2400"/>
              <a:buNone/>
            </a:pPr>
            <a:r>
              <a:rPr lang="en-US"/>
              <a:t>Una buena forma de enseñar las funciones relacionadas con la seguridad de un portátil, es mostrar cómo guardar las contraseñas en un lugar seguro y cómo establecer una contraseña para el ordenador.</a:t>
            </a:r>
            <a:endParaRPr/>
          </a:p>
          <a:p>
            <a:pPr indent="-228600" lvl="0" marL="228600" rtl="0" algn="l">
              <a:lnSpc>
                <a:spcPct val="90000"/>
              </a:lnSpc>
              <a:spcBef>
                <a:spcPts val="1000"/>
              </a:spcBef>
              <a:spcAft>
                <a:spcPts val="0"/>
              </a:spcAft>
              <a:buClr>
                <a:srgbClr val="092E4B"/>
              </a:buClr>
              <a:buSzPts val="2400"/>
              <a:buNone/>
            </a:pPr>
            <a:r>
              <a:rPr lang="en-US"/>
              <a:t>Enseñe qué alertas hay que tener en cuenta si se activa el antivirus (instálelo justo después de la configuración inicial) o si hay indicios de infección por malware.</a:t>
            </a:r>
            <a:endParaRPr/>
          </a:p>
          <a:p>
            <a:pPr indent="-228600" lvl="0" marL="228600" rtl="0" algn="l">
              <a:lnSpc>
                <a:spcPct val="90000"/>
              </a:lnSpc>
              <a:spcBef>
                <a:spcPts val="1000"/>
              </a:spcBef>
              <a:spcAft>
                <a:spcPts val="0"/>
              </a:spcAft>
              <a:buClr>
                <a:srgbClr val="092E4B"/>
              </a:buClr>
              <a:buSzPts val="2400"/>
              <a:buNone/>
            </a:pPr>
            <a:r>
              <a:rPr lang="en-US"/>
              <a:t>Proporcionar información sobre la línea directa</a:t>
            </a:r>
            <a:endParaRPr b="1"/>
          </a:p>
          <a:p>
            <a:pPr indent="-228600" lvl="0" marL="228600" rtl="0" algn="ctr">
              <a:lnSpc>
                <a:spcPct val="90000"/>
              </a:lnSpc>
              <a:spcBef>
                <a:spcPts val="1000"/>
              </a:spcBef>
              <a:spcAft>
                <a:spcPts val="0"/>
              </a:spcAft>
              <a:buClr>
                <a:srgbClr val="092E4B"/>
              </a:buClr>
              <a:buSzPts val="2400"/>
              <a:buNone/>
            </a:pPr>
            <a:r>
              <a:rPr b="1" lang="en-US"/>
              <a:t>Más información en la guía técnica</a:t>
            </a:r>
            <a:endParaRPr/>
          </a:p>
        </p:txBody>
      </p:sp>
      <p:sp>
        <p:nvSpPr>
          <p:cNvPr id="206" name="Google Shape;206;p7"/>
          <p:cNvSpPr txBox="1"/>
          <p:nvPr>
            <p:ph idx="2" type="body"/>
          </p:nvPr>
        </p:nvSpPr>
        <p:spPr>
          <a:xfrm>
            <a:off x="798513" y="762000"/>
            <a:ext cx="10594975" cy="803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Seguridad en Internet: pasos básicos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Bloques </a:t>
            </a:r>
            <a:r>
              <a:rPr lang="en-US"/>
              <a:t>del aprendizaje</a:t>
            </a:r>
            <a:endParaRPr/>
          </a:p>
        </p:txBody>
      </p:sp>
      <p:grpSp>
        <p:nvGrpSpPr>
          <p:cNvPr id="212" name="Google Shape;212;p8"/>
          <p:cNvGrpSpPr/>
          <p:nvPr/>
        </p:nvGrpSpPr>
        <p:grpSpPr>
          <a:xfrm>
            <a:off x="3276453" y="1613919"/>
            <a:ext cx="5639088" cy="4891683"/>
            <a:chOff x="1800340" y="-252036"/>
            <a:chExt cx="5639088" cy="4891683"/>
          </a:xfrm>
        </p:grpSpPr>
        <p:sp>
          <p:nvSpPr>
            <p:cNvPr id="213" name="Google Shape;213;p8"/>
            <p:cNvSpPr/>
            <p:nvPr/>
          </p:nvSpPr>
          <p:spPr>
            <a:xfrm>
              <a:off x="3724313" y="-252036"/>
              <a:ext cx="1775668" cy="1812718"/>
            </a:xfrm>
            <a:prstGeom prst="ellipse">
              <a:avLst/>
            </a:prstGeom>
            <a:solidFill>
              <a:srgbClr val="7030A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txBox="1"/>
            <p:nvPr/>
          </p:nvSpPr>
          <p:spPr>
            <a:xfrm>
              <a:off x="3984354" y="13430"/>
              <a:ext cx="1255586" cy="1281786"/>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lt1"/>
                  </a:solidFill>
                  <a:latin typeface="Calibri"/>
                  <a:ea typeface="Calibri"/>
                  <a:cs typeface="Calibri"/>
                  <a:sym typeface="Calibri"/>
                </a:rPr>
                <a:t>BÚSQUEDA DE INFORMACIÓN</a:t>
              </a:r>
              <a:endParaRPr b="1" sz="1200">
                <a:solidFill>
                  <a:schemeClr val="lt1"/>
                </a:solidFill>
                <a:latin typeface="Calibri"/>
                <a:ea typeface="Calibri"/>
                <a:cs typeface="Calibri"/>
                <a:sym typeface="Calibri"/>
              </a:endParaRPr>
            </a:p>
          </p:txBody>
        </p:sp>
        <p:sp>
          <p:nvSpPr>
            <p:cNvPr id="215" name="Google Shape;215;p8"/>
            <p:cNvSpPr/>
            <p:nvPr/>
          </p:nvSpPr>
          <p:spPr>
            <a:xfrm rot="1876666">
              <a:off x="5496903" y="812694"/>
              <a:ext cx="470289" cy="446903"/>
            </a:xfrm>
            <a:prstGeom prst="rightArrow">
              <a:avLst>
                <a:gd fmla="val 60000" name="adj1"/>
                <a:gd fmla="val 50000" name="adj2"/>
              </a:avLst>
            </a:prstGeom>
            <a:solidFill>
              <a:srgbClr val="A8B9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txBox="1"/>
            <p:nvPr/>
          </p:nvSpPr>
          <p:spPr>
            <a:xfrm rot="1876666">
              <a:off x="5506646" y="867271"/>
              <a:ext cx="336218" cy="26814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000"/>
                <a:buFont typeface="Calibri"/>
                <a:buNone/>
              </a:pPr>
              <a:r>
                <a:t/>
              </a:r>
              <a:endParaRPr sz="1000">
                <a:solidFill>
                  <a:schemeClr val="lt1"/>
                </a:solidFill>
                <a:latin typeface="Calibri"/>
                <a:ea typeface="Calibri"/>
                <a:cs typeface="Calibri"/>
                <a:sym typeface="Calibri"/>
              </a:endParaRPr>
            </a:p>
          </p:txBody>
        </p:sp>
        <p:sp>
          <p:nvSpPr>
            <p:cNvPr id="217" name="Google Shape;217;p8"/>
            <p:cNvSpPr/>
            <p:nvPr/>
          </p:nvSpPr>
          <p:spPr>
            <a:xfrm>
              <a:off x="5632947" y="920311"/>
              <a:ext cx="1806481" cy="1805647"/>
            </a:xfrm>
            <a:prstGeom prst="ellipse">
              <a:avLst/>
            </a:prstGeom>
            <a:solidFill>
              <a:srgbClr val="7030A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txBox="1"/>
            <p:nvPr/>
          </p:nvSpPr>
          <p:spPr>
            <a:xfrm>
              <a:off x="5897500" y="1184742"/>
              <a:ext cx="1277375" cy="1276785"/>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lt1"/>
                  </a:solidFill>
                  <a:latin typeface="Calibri"/>
                  <a:ea typeface="Calibri"/>
                  <a:cs typeface="Calibri"/>
                  <a:sym typeface="Calibri"/>
                </a:rPr>
                <a:t>COMMUNICACION</a:t>
              </a:r>
              <a:endParaRPr/>
            </a:p>
          </p:txBody>
        </p:sp>
        <p:sp>
          <p:nvSpPr>
            <p:cNvPr id="219" name="Google Shape;219;p8"/>
            <p:cNvSpPr/>
            <p:nvPr/>
          </p:nvSpPr>
          <p:spPr>
            <a:xfrm rot="6845606">
              <a:off x="6325546" y="2754771"/>
              <a:ext cx="363381" cy="446903"/>
            </a:xfrm>
            <a:prstGeom prst="rightArrow">
              <a:avLst>
                <a:gd fmla="val 60000" name="adj1"/>
                <a:gd fmla="val 50000" name="adj2"/>
              </a:avLst>
            </a:prstGeom>
            <a:solidFill>
              <a:srgbClr val="A8B9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txBox="1"/>
            <p:nvPr/>
          </p:nvSpPr>
          <p:spPr>
            <a:xfrm rot="-3954394">
              <a:off x="6402304" y="2794394"/>
              <a:ext cx="254367" cy="26814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000"/>
                <a:buFont typeface="Calibri"/>
                <a:buNone/>
              </a:pPr>
              <a:r>
                <a:t/>
              </a:r>
              <a:endParaRPr sz="1000">
                <a:solidFill>
                  <a:schemeClr val="lt1"/>
                </a:solidFill>
                <a:latin typeface="Calibri"/>
                <a:ea typeface="Calibri"/>
                <a:cs typeface="Calibri"/>
                <a:sym typeface="Calibri"/>
              </a:endParaRPr>
            </a:p>
          </p:txBody>
        </p:sp>
        <p:sp>
          <p:nvSpPr>
            <p:cNvPr id="221" name="Google Shape;221;p8"/>
            <p:cNvSpPr/>
            <p:nvPr/>
          </p:nvSpPr>
          <p:spPr>
            <a:xfrm>
              <a:off x="4785130" y="2791276"/>
              <a:ext cx="1810705" cy="1846073"/>
            </a:xfrm>
            <a:prstGeom prst="ellipse">
              <a:avLst/>
            </a:prstGeom>
            <a:solidFill>
              <a:srgbClr val="7030A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txBox="1"/>
            <p:nvPr/>
          </p:nvSpPr>
          <p:spPr>
            <a:xfrm>
              <a:off x="5050302" y="3061627"/>
              <a:ext cx="1280361" cy="1305371"/>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lt1"/>
                  </a:solidFill>
                  <a:latin typeface="Calibri"/>
                  <a:ea typeface="Calibri"/>
                  <a:cs typeface="Calibri"/>
                  <a:sym typeface="Calibri"/>
                </a:rPr>
                <a:t>REDES SOCIALES</a:t>
              </a:r>
              <a:endParaRPr b="1" sz="1200">
                <a:solidFill>
                  <a:schemeClr val="lt1"/>
                </a:solidFill>
                <a:latin typeface="Calibri"/>
                <a:ea typeface="Calibri"/>
                <a:cs typeface="Calibri"/>
                <a:sym typeface="Calibri"/>
              </a:endParaRPr>
            </a:p>
          </p:txBody>
        </p:sp>
        <p:sp>
          <p:nvSpPr>
            <p:cNvPr id="223" name="Google Shape;223;p8"/>
            <p:cNvSpPr/>
            <p:nvPr/>
          </p:nvSpPr>
          <p:spPr>
            <a:xfrm rot="10800000">
              <a:off x="4305870" y="3659027"/>
              <a:ext cx="419120" cy="446903"/>
            </a:xfrm>
            <a:prstGeom prst="rightArrow">
              <a:avLst>
                <a:gd fmla="val 60000" name="adj1"/>
                <a:gd fmla="val 50000" name="adj2"/>
              </a:avLst>
            </a:prstGeom>
            <a:solidFill>
              <a:srgbClr val="A8B9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txBox="1"/>
            <p:nvPr/>
          </p:nvSpPr>
          <p:spPr>
            <a:xfrm>
              <a:off x="4431606" y="3748408"/>
              <a:ext cx="293384" cy="26814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000"/>
                <a:buFont typeface="Calibri"/>
                <a:buNone/>
              </a:pPr>
              <a:r>
                <a:t/>
              </a:r>
              <a:endParaRPr sz="1000">
                <a:solidFill>
                  <a:schemeClr val="lt1"/>
                </a:solidFill>
                <a:latin typeface="Calibri"/>
                <a:ea typeface="Calibri"/>
                <a:cs typeface="Calibri"/>
                <a:sym typeface="Calibri"/>
              </a:endParaRPr>
            </a:p>
          </p:txBody>
        </p:sp>
        <p:sp>
          <p:nvSpPr>
            <p:cNvPr id="225" name="Google Shape;225;p8"/>
            <p:cNvSpPr/>
            <p:nvPr/>
          </p:nvSpPr>
          <p:spPr>
            <a:xfrm>
              <a:off x="2479264" y="2788979"/>
              <a:ext cx="1814796" cy="1850668"/>
            </a:xfrm>
            <a:prstGeom prst="ellipse">
              <a:avLst/>
            </a:prstGeom>
            <a:solidFill>
              <a:srgbClr val="7030A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txBox="1"/>
            <p:nvPr/>
          </p:nvSpPr>
          <p:spPr>
            <a:xfrm>
              <a:off x="2745035" y="3060003"/>
              <a:ext cx="1283254" cy="130862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lt1"/>
                  </a:solidFill>
                  <a:latin typeface="Calibri"/>
                  <a:ea typeface="Calibri"/>
                  <a:cs typeface="Calibri"/>
                  <a:sym typeface="Calibri"/>
                </a:rPr>
                <a:t>ÉTICA EN LÍNEA</a:t>
              </a:r>
              <a:endParaRPr b="1" sz="1200">
                <a:solidFill>
                  <a:schemeClr val="lt1"/>
                </a:solidFill>
                <a:latin typeface="Calibri"/>
                <a:ea typeface="Calibri"/>
                <a:cs typeface="Calibri"/>
                <a:sym typeface="Calibri"/>
              </a:endParaRPr>
            </a:p>
          </p:txBody>
        </p:sp>
        <p:sp>
          <p:nvSpPr>
            <p:cNvPr id="227" name="Google Shape;227;p8"/>
            <p:cNvSpPr/>
            <p:nvPr/>
          </p:nvSpPr>
          <p:spPr>
            <a:xfrm rot="-6546009">
              <a:off x="2515063" y="2577190"/>
              <a:ext cx="399728" cy="446903"/>
            </a:xfrm>
            <a:prstGeom prst="rightArrow">
              <a:avLst>
                <a:gd fmla="val 60000" name="adj1"/>
                <a:gd fmla="val 50000" name="adj2"/>
              </a:avLst>
            </a:prstGeom>
            <a:solidFill>
              <a:srgbClr val="A8B9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txBox="1"/>
            <p:nvPr/>
          </p:nvSpPr>
          <p:spPr>
            <a:xfrm rot="4253991">
              <a:off x="2594642" y="2723229"/>
              <a:ext cx="279810" cy="26814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000"/>
                <a:buFont typeface="Calibri"/>
                <a:buNone/>
              </a:pPr>
              <a:r>
                <a:t/>
              </a:r>
              <a:endParaRPr sz="1000">
                <a:solidFill>
                  <a:schemeClr val="lt1"/>
                </a:solidFill>
                <a:latin typeface="Calibri"/>
                <a:ea typeface="Calibri"/>
                <a:cs typeface="Calibri"/>
                <a:sym typeface="Calibri"/>
              </a:endParaRPr>
            </a:p>
          </p:txBody>
        </p:sp>
        <p:sp>
          <p:nvSpPr>
            <p:cNvPr id="229" name="Google Shape;229;p8"/>
            <p:cNvSpPr/>
            <p:nvPr/>
          </p:nvSpPr>
          <p:spPr>
            <a:xfrm>
              <a:off x="1800340" y="829697"/>
              <a:ext cx="1775522" cy="1734619"/>
            </a:xfrm>
            <a:prstGeom prst="ellipse">
              <a:avLst/>
            </a:prstGeom>
            <a:solidFill>
              <a:srgbClr val="7030A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txBox="1"/>
            <p:nvPr/>
          </p:nvSpPr>
          <p:spPr>
            <a:xfrm>
              <a:off x="2060359" y="1083726"/>
              <a:ext cx="1255484" cy="1226561"/>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lt1"/>
                  </a:solidFill>
                  <a:latin typeface="Calibri"/>
                  <a:ea typeface="Calibri"/>
                  <a:cs typeface="Calibri"/>
                  <a:sym typeface="Calibri"/>
                </a:rPr>
                <a:t>DÓNDE OBTENER AYUDA</a:t>
              </a:r>
              <a:endParaRPr b="1" sz="1200">
                <a:solidFill>
                  <a:schemeClr val="lt1"/>
                </a:solidFill>
                <a:latin typeface="Calibri"/>
                <a:ea typeface="Calibri"/>
                <a:cs typeface="Calibri"/>
                <a:sym typeface="Calibri"/>
              </a:endParaRPr>
            </a:p>
          </p:txBody>
        </p:sp>
        <p:sp>
          <p:nvSpPr>
            <p:cNvPr id="231" name="Google Shape;231;p8"/>
            <p:cNvSpPr/>
            <p:nvPr/>
          </p:nvSpPr>
          <p:spPr>
            <a:xfrm rot="-1707258">
              <a:off x="3288282" y="641987"/>
              <a:ext cx="452666" cy="446903"/>
            </a:xfrm>
            <a:prstGeom prst="rightArrow">
              <a:avLst>
                <a:gd fmla="val 60000" name="adj1"/>
                <a:gd fmla="val 50000" name="adj2"/>
              </a:avLst>
            </a:prstGeom>
            <a:solidFill>
              <a:srgbClr val="A8B9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txBox="1"/>
            <p:nvPr/>
          </p:nvSpPr>
          <p:spPr>
            <a:xfrm rot="-1707258">
              <a:off x="3296380" y="763308"/>
              <a:ext cx="318595" cy="26814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000"/>
                <a:buFont typeface="Calibri"/>
                <a:buNone/>
              </a:pPr>
              <a:r>
                <a:t/>
              </a:r>
              <a:endParaRPr sz="10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9"/>
          <p:cNvSpPr/>
          <p:nvPr/>
        </p:nvSpPr>
        <p:spPr>
          <a:xfrm>
            <a:off x="9858703" y="1723697"/>
            <a:ext cx="1370607" cy="273269"/>
          </a:xfrm>
          <a:prstGeom prst="roundRect">
            <a:avLst>
              <a:gd fmla="val 16667" name="adj"/>
            </a:avLst>
          </a:prstGeom>
          <a:solidFill>
            <a:srgbClr val="7F3494"/>
          </a:solidFill>
          <a:ln cap="flat" cmpd="sng" w="12700">
            <a:solidFill>
              <a:srgbClr val="7F34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9"/>
          <p:cNvSpPr txBox="1"/>
          <p:nvPr>
            <p:ph idx="1" type="body"/>
          </p:nvPr>
        </p:nvSpPr>
        <p:spPr>
          <a:xfrm>
            <a:off x="1553583" y="1623405"/>
            <a:ext cx="8031851" cy="4895927"/>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092E4B"/>
              </a:buClr>
              <a:buSzPts val="2400"/>
              <a:buFont typeface="Calibri"/>
              <a:buAutoNum type="arabicPeriod"/>
            </a:pPr>
            <a:r>
              <a:rPr b="1" lang="en-US"/>
              <a:t>Buscar información en Internet</a:t>
            </a:r>
            <a:endParaRPr/>
          </a:p>
          <a:p>
            <a:pPr indent="0" lvl="0" marL="0" rtl="0" algn="l">
              <a:lnSpc>
                <a:spcPct val="90000"/>
              </a:lnSpc>
              <a:spcBef>
                <a:spcPts val="1000"/>
              </a:spcBef>
              <a:spcAft>
                <a:spcPts val="0"/>
              </a:spcAft>
              <a:buClr>
                <a:srgbClr val="092E4B"/>
              </a:buClr>
              <a:buSzPts val="2400"/>
              <a:buNone/>
            </a:pPr>
            <a:r>
              <a:rPr lang="en-US"/>
              <a:t>Cómo y dónde se hace una búsqueda en Internet es la diferencia entre una experiencia de navegación satisfactoria y un mundo de frustraciones.</a:t>
            </a:r>
            <a:endParaRPr/>
          </a:p>
          <a:p>
            <a:pPr indent="0" lvl="0" marL="0" rtl="0" algn="l">
              <a:lnSpc>
                <a:spcPct val="90000"/>
              </a:lnSpc>
              <a:spcBef>
                <a:spcPts val="1000"/>
              </a:spcBef>
              <a:spcAft>
                <a:spcPts val="0"/>
              </a:spcAft>
              <a:buClr>
                <a:srgbClr val="092E4B"/>
              </a:buClr>
              <a:buSzPts val="2400"/>
              <a:buNone/>
            </a:pPr>
            <a:r>
              <a:rPr lang="en-US"/>
              <a:t>Google es fácil de usar y de acceder, al igual que Safari.</a:t>
            </a:r>
            <a:endParaRPr/>
          </a:p>
          <a:p>
            <a:pPr indent="0" lvl="0" marL="0" rtl="0" algn="l">
              <a:lnSpc>
                <a:spcPct val="90000"/>
              </a:lnSpc>
              <a:spcBef>
                <a:spcPts val="1000"/>
              </a:spcBef>
              <a:spcAft>
                <a:spcPts val="0"/>
              </a:spcAft>
              <a:buClr>
                <a:srgbClr val="092E4B"/>
              </a:buClr>
              <a:buSzPts val="2400"/>
              <a:buNone/>
            </a:pPr>
            <a:r>
              <a:rPr lang="en-US"/>
              <a:t>Podéis explorar juntos otras posibilidades.</a:t>
            </a:r>
            <a:endParaRPr/>
          </a:p>
          <a:p>
            <a:pPr indent="-228600" lvl="0" marL="228600" rtl="0" algn="ctr">
              <a:lnSpc>
                <a:spcPct val="90000"/>
              </a:lnSpc>
              <a:spcBef>
                <a:spcPts val="1000"/>
              </a:spcBef>
              <a:spcAft>
                <a:spcPts val="0"/>
              </a:spcAft>
              <a:buClr>
                <a:srgbClr val="092E4B"/>
              </a:buClr>
              <a:buSzPts val="2400"/>
              <a:buNone/>
            </a:pPr>
            <a:r>
              <a:rPr b="1" lang="en-US"/>
              <a:t>Más información en la guía técnica</a:t>
            </a:r>
            <a:endParaRPr/>
          </a:p>
        </p:txBody>
      </p:sp>
      <p:sp>
        <p:nvSpPr>
          <p:cNvPr id="239" name="Google Shape;239;p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Lo que la gente debe aprender</a:t>
            </a:r>
            <a:endParaRPr/>
          </a:p>
        </p:txBody>
      </p:sp>
      <p:pic>
        <p:nvPicPr>
          <p:cNvPr id="240" name="Google Shape;240;p9"/>
          <p:cNvPicPr preferRelativeResize="0"/>
          <p:nvPr/>
        </p:nvPicPr>
        <p:blipFill rotWithShape="1">
          <a:blip r:embed="rId3">
            <a:alphaModFix/>
          </a:blip>
          <a:srcRect b="0" l="0" r="0" t="0"/>
          <a:stretch/>
        </p:blipFill>
        <p:spPr>
          <a:xfrm flipH="1">
            <a:off x="9745857" y="1113919"/>
            <a:ext cx="1483453" cy="1483453"/>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