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Lst>
  <p:sldSz cy="6858000" cx="12192000"/>
  <p:notesSz cx="9925050" cy="6792900"/>
  <p:embeddedFontLst>
    <p:embeddedFont>
      <p:font typeface="Montserrat"/>
      <p:regular r:id="rId33"/>
      <p:bold r:id="rId34"/>
      <p:italic r:id="rId35"/>
      <p:boldItalic r:id="rId36"/>
    </p:embeddedFont>
    <p:embeddedFont>
      <p:font typeface="Montserrat Light"/>
      <p:regular r:id="rId37"/>
      <p:bold r:id="rId38"/>
      <p:italic r:id="rId39"/>
      <p:boldItalic r:id="rId40"/>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41" roundtripDataSignature="AMtx7mgYKvSQNgSqovGsA96EdSDsih/76g=="/>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E05BD540-5EC2-4EE4-93B8-0467536A2E5D}">
  <a:tblStyle styleId="{E05BD540-5EC2-4EE4-93B8-0467536A2E5D}" styleName="Table_0">
    <a:wholeTbl>
      <a:tcTxStyle b="off" i="off">
        <a:font>
          <a:latin typeface="Arial"/>
          <a:ea typeface="Arial"/>
          <a:cs typeface="Arial"/>
        </a:font>
        <a:schemeClr val="dk1"/>
      </a:tcTxStyle>
      <a:tcStyle>
        <a:tcBdr>
          <a:left>
            <a:ln cap="flat" cmpd="sng" w="12700">
              <a:solidFill>
                <a:schemeClr val="lt1"/>
              </a:solidFill>
              <a:prstDash val="solid"/>
              <a:round/>
              <a:headEnd len="sm" w="sm" type="none"/>
              <a:tailEnd len="sm" w="sm" type="none"/>
            </a:ln>
          </a:left>
          <a:right>
            <a:ln cap="flat" cmpd="sng" w="12700">
              <a:solidFill>
                <a:schemeClr val="lt1"/>
              </a:solidFill>
              <a:prstDash val="solid"/>
              <a:round/>
              <a:headEnd len="sm" w="sm" type="none"/>
              <a:tailEnd len="sm" w="sm" type="none"/>
            </a:ln>
          </a:right>
          <a:top>
            <a:ln cap="flat" cmpd="sng" w="12700">
              <a:solidFill>
                <a:schemeClr val="lt1"/>
              </a:solidFill>
              <a:prstDash val="solid"/>
              <a:round/>
              <a:headEnd len="sm" w="sm" type="none"/>
              <a:tailEnd len="sm" w="sm" type="none"/>
            </a:ln>
          </a:top>
          <a:bottom>
            <a:ln cap="flat" cmpd="sng" w="12700">
              <a:solidFill>
                <a:schemeClr val="lt1"/>
              </a:solidFill>
              <a:prstDash val="solid"/>
              <a:round/>
              <a:headEnd len="sm" w="sm" type="none"/>
              <a:tailEnd len="sm" w="sm" type="none"/>
            </a:ln>
          </a:bottom>
          <a:insideH>
            <a:ln cap="flat" cmpd="sng" w="12700">
              <a:solidFill>
                <a:schemeClr val="lt1"/>
              </a:solidFill>
              <a:prstDash val="solid"/>
              <a:round/>
              <a:headEnd len="sm" w="sm" type="none"/>
              <a:tailEnd len="sm" w="sm" type="none"/>
            </a:ln>
          </a:insideH>
          <a:insideV>
            <a:ln cap="flat" cmpd="sng" w="12700">
              <a:solidFill>
                <a:schemeClr val="lt1"/>
              </a:solidFill>
              <a:prstDash val="solid"/>
              <a:round/>
              <a:headEnd len="sm" w="sm" type="none"/>
              <a:tailEnd len="sm" w="sm" type="none"/>
            </a:ln>
          </a:insideV>
        </a:tcBdr>
        <a:fill>
          <a:solidFill>
            <a:srgbClr val="E6EAEA"/>
          </a:solidFill>
        </a:fill>
      </a:tcStyle>
    </a:wholeTbl>
    <a:band1H>
      <a:tcTxStyle b="off" i="off"/>
      <a:tcStyle>
        <a:fill>
          <a:solidFill>
            <a:srgbClr val="CAD3D4"/>
          </a:solidFill>
        </a:fill>
      </a:tcStyle>
    </a:band1H>
    <a:band2H>
      <a:tcTxStyle b="off" i="off"/>
    </a:band2H>
    <a:band1V>
      <a:tcTxStyle b="off" i="off"/>
      <a:tcStyle>
        <a:fill>
          <a:solidFill>
            <a:srgbClr val="CAD3D4"/>
          </a:solidFill>
        </a:fill>
      </a:tcStyle>
    </a:band1V>
    <a:band2V>
      <a:tcTxStyle b="off" i="off"/>
    </a:band2V>
    <a:lastCol>
      <a:tcTxStyle b="on" i="off">
        <a:font>
          <a:latin typeface="Arial"/>
          <a:ea typeface="Arial"/>
          <a:cs typeface="Arial"/>
        </a:font>
        <a:schemeClr val="lt1"/>
      </a:tcTxStyle>
      <a:tcStyle>
        <a:fill>
          <a:solidFill>
            <a:schemeClr val="accent1"/>
          </a:solidFill>
        </a:fill>
      </a:tcStyle>
    </a:lastCol>
    <a:firstCol>
      <a:tcTxStyle b="on" i="off">
        <a:font>
          <a:latin typeface="Arial"/>
          <a:ea typeface="Arial"/>
          <a:cs typeface="Arial"/>
        </a:font>
        <a:schemeClr val="lt1"/>
      </a:tcTxStyle>
      <a:tcStyle>
        <a:fill>
          <a:solidFill>
            <a:schemeClr val="accent1"/>
          </a:solidFill>
        </a:fill>
      </a:tcStyle>
    </a:firstCol>
    <a:lastRow>
      <a:tcTxStyle b="on" i="off">
        <a:font>
          <a:latin typeface="Arial"/>
          <a:ea typeface="Arial"/>
          <a:cs typeface="Arial"/>
        </a:font>
        <a:schemeClr val="lt1"/>
      </a:tcTxStyle>
      <a:tcStyle>
        <a:tcBdr>
          <a:top>
            <a:ln cap="flat" cmpd="sng" w="38100">
              <a:solidFill>
                <a:schemeClr val="lt1"/>
              </a:solidFill>
              <a:prstDash val="solid"/>
              <a:round/>
              <a:headEnd len="sm" w="sm" type="none"/>
              <a:tailEnd len="sm" w="sm" type="none"/>
            </a:ln>
          </a:top>
        </a:tcBdr>
        <a:fill>
          <a:solidFill>
            <a:schemeClr val="accent1"/>
          </a:solidFill>
        </a:fill>
      </a:tcStyle>
    </a:lastRow>
    <a:seCell>
      <a:tcTxStyle b="off" i="off"/>
    </a:seCell>
    <a:swCell>
      <a:tcTxStyle b="off" i="off"/>
    </a:swCell>
    <a:firstRow>
      <a:tcTxStyle b="on" i="off">
        <a:font>
          <a:latin typeface="Arial"/>
          <a:ea typeface="Arial"/>
          <a:cs typeface="Arial"/>
        </a:font>
        <a:schemeClr val="lt1"/>
      </a:tcTxStyle>
      <a:tcStyle>
        <a:tcBdr>
          <a:bottom>
            <a:ln cap="flat" cmpd="sng" w="38100">
              <a:solidFill>
                <a:schemeClr val="lt1"/>
              </a:solidFill>
              <a:prstDash val="solid"/>
              <a:round/>
              <a:headEnd len="sm" w="sm" type="none"/>
              <a:tailEnd len="sm" w="sm" type="none"/>
            </a:ln>
          </a:bottom>
        </a:tcBdr>
        <a:fill>
          <a:solidFill>
            <a:schemeClr val="accent1"/>
          </a:solidFill>
        </a:fill>
      </a:tcStyle>
    </a:firstRow>
    <a:neCell>
      <a:tcTxStyle b="off" i="off"/>
    </a:neCell>
    <a:nwCell>
      <a:tcTxStyle b="off" i="off"/>
    </a:nwCell>
  </a:tblStyle>
  <a:tblStyle styleId="{7120C3CD-DA15-4692-8F77-E977672722EC}" styleName="Table_1">
    <a:wholeTbl>
      <a:tcTxStyle b="off" i="off">
        <a:font>
          <a:latin typeface="Arial"/>
          <a:ea typeface="Arial"/>
          <a:cs typeface="Arial"/>
        </a:font>
        <a:schemeClr val="dk1"/>
      </a:tcTxStyle>
      <a:tcStyle>
        <a:tcBdr>
          <a:left>
            <a:ln cap="flat" cmpd="sng" w="12700">
              <a:solidFill>
                <a:schemeClr val="dk1"/>
              </a:solidFill>
              <a:prstDash val="solid"/>
              <a:round/>
              <a:headEnd len="sm" w="sm" type="none"/>
              <a:tailEnd len="sm" w="sm" type="none"/>
            </a:ln>
          </a:left>
          <a:right>
            <a:ln cap="flat" cmpd="sng" w="12700">
              <a:solidFill>
                <a:schemeClr val="dk1"/>
              </a:solidFill>
              <a:prstDash val="solid"/>
              <a:round/>
              <a:headEnd len="sm" w="sm" type="none"/>
              <a:tailEnd len="sm" w="sm" type="none"/>
            </a:ln>
          </a:right>
          <a:top>
            <a:ln cap="flat" cmpd="sng" w="12700">
              <a:solidFill>
                <a:schemeClr val="dk1"/>
              </a:solidFill>
              <a:prstDash val="solid"/>
              <a:round/>
              <a:headEnd len="sm" w="sm" type="none"/>
              <a:tailEnd len="sm" w="sm" type="none"/>
            </a:ln>
          </a:top>
          <a:bottom>
            <a:ln cap="flat" cmpd="sng" w="12700">
              <a:solidFill>
                <a:schemeClr val="dk1"/>
              </a:solidFill>
              <a:prstDash val="solid"/>
              <a:round/>
              <a:headEnd len="sm" w="sm" type="none"/>
              <a:tailEnd len="sm" w="sm" type="none"/>
            </a:ln>
          </a:bottom>
          <a:insideH>
            <a:ln cap="flat" cmpd="sng" w="12700">
              <a:solidFill>
                <a:schemeClr val="dk1"/>
              </a:solidFill>
              <a:prstDash val="solid"/>
              <a:round/>
              <a:headEnd len="sm" w="sm" type="none"/>
              <a:tailEnd len="sm" w="sm" type="none"/>
            </a:ln>
          </a:insideH>
          <a:insideV>
            <a:ln cap="flat" cmpd="sng" w="9525">
              <a:solidFill>
                <a:srgbClr val="000000">
                  <a:alpha val="0"/>
                </a:srgbClr>
              </a:solidFill>
              <a:prstDash val="solid"/>
              <a:round/>
              <a:headEnd len="sm" w="sm" type="none"/>
              <a:tailEnd len="sm" w="sm" type="none"/>
            </a:ln>
          </a:insideV>
        </a:tcBdr>
        <a:fill>
          <a:solidFill>
            <a:schemeClr val="lt1"/>
          </a:solidFill>
        </a:fill>
      </a:tcStyle>
    </a:wholeTbl>
    <a:band1H>
      <a:tcTxStyle b="off" i="off"/>
      <a:tcStyle>
        <a:fill>
          <a:solidFill>
            <a:srgbClr val="E6EAEA"/>
          </a:solidFill>
        </a:fill>
      </a:tcStyle>
    </a:band1H>
    <a:band2H>
      <a:tcTxStyle b="off" i="off"/>
    </a:band2H>
    <a:band1V>
      <a:tcTxStyle b="off" i="off"/>
      <a:tcStyle>
        <a:fill>
          <a:solidFill>
            <a:srgbClr val="E6EAEA"/>
          </a:solidFill>
        </a:fill>
      </a:tcStyle>
    </a:band1V>
    <a:band2V>
      <a:tcTxStyle b="off" i="off"/>
    </a:band2V>
    <a:lastCol>
      <a:tcTxStyle b="on" i="off"/>
    </a:lastCol>
    <a:firstCol>
      <a:tcTxStyle b="on" i="off"/>
    </a:firstCol>
    <a:lastRow>
      <a:tcTxStyle b="on" i="off"/>
      <a:tcStyle>
        <a:tcBdr>
          <a:top>
            <a:ln cap="flat" cmpd="sng" w="50800">
              <a:solidFill>
                <a:schemeClr val="dk1"/>
              </a:solidFill>
              <a:prstDash val="solid"/>
              <a:round/>
              <a:headEnd len="sm" w="sm" type="none"/>
              <a:tailEnd len="sm" w="sm" type="none"/>
            </a:ln>
          </a:top>
        </a:tcBdr>
        <a:fill>
          <a:solidFill>
            <a:schemeClr val="lt1"/>
          </a:solidFill>
        </a:fill>
      </a:tcStyle>
    </a:lastRow>
    <a:seCell>
      <a:tcTxStyle b="off" i="off"/>
    </a:seCell>
    <a:swCell>
      <a:tcTxStyle b="off" i="off"/>
    </a:swCell>
    <a:firstRow>
      <a:tcTxStyle b="on" i="off">
        <a:font>
          <a:latin typeface="Arial"/>
          <a:ea typeface="Arial"/>
          <a:cs typeface="Arial"/>
        </a:font>
        <a:schemeClr val="lt1"/>
      </a:tcTxStyle>
      <a:tcStyle>
        <a:fill>
          <a:solidFill>
            <a:schemeClr val="dk1"/>
          </a:solidFill>
        </a:fill>
      </a:tcStyle>
    </a:firstRow>
    <a:neCell>
      <a:tcTxStyle b="off" i="off"/>
    </a:neCell>
    <a:nwCell>
      <a:tcTxStyle b="off" i="off"/>
    </a:nwCell>
  </a:tblStyle>
  <a:tblStyle styleId="{12F6331C-1E1D-4B2E-9619-B54DE602DFF7}" styleName="Table_2">
    <a:wholeTbl>
      <a:tcTxStyle b="off" i="off">
        <a:font>
          <a:latin typeface="Arial"/>
          <a:ea typeface="Arial"/>
          <a:cs typeface="Arial"/>
        </a:font>
        <a:schemeClr val="dk1"/>
      </a:tcTxStyle>
      <a:tcStyle>
        <a:tcBdr>
          <a:left>
            <a:ln cap="flat" cmpd="sng" w="9525">
              <a:solidFill>
                <a:schemeClr val="accent1"/>
              </a:solidFill>
              <a:prstDash val="solid"/>
              <a:round/>
              <a:headEnd len="sm" w="sm" type="none"/>
              <a:tailEnd len="sm" w="sm" type="none"/>
            </a:ln>
          </a:left>
          <a:right>
            <a:ln cap="flat" cmpd="sng" w="9525">
              <a:solidFill>
                <a:schemeClr val="accent1"/>
              </a:solidFill>
              <a:prstDash val="solid"/>
              <a:round/>
              <a:headEnd len="sm" w="sm" type="none"/>
              <a:tailEnd len="sm" w="sm" type="none"/>
            </a:ln>
          </a:right>
          <a:top>
            <a:ln cap="flat" cmpd="sng" w="9525">
              <a:solidFill>
                <a:schemeClr val="accent1"/>
              </a:solidFill>
              <a:prstDash val="solid"/>
              <a:round/>
              <a:headEnd len="sm" w="sm" type="none"/>
              <a:tailEnd len="sm" w="sm" type="none"/>
            </a:ln>
          </a:top>
          <a:bottom>
            <a:ln cap="flat" cmpd="sng" w="9525">
              <a:solidFill>
                <a:schemeClr val="accent1"/>
              </a:solidFill>
              <a:prstDash val="solid"/>
              <a:round/>
              <a:headEnd len="sm" w="sm" type="none"/>
              <a:tailEnd len="sm" w="sm" type="none"/>
            </a:ln>
          </a:bottom>
          <a:insideH>
            <a:ln cap="flat" cmpd="sng" w="9525">
              <a:solidFill>
                <a:schemeClr val="accent1"/>
              </a:solidFill>
              <a:prstDash val="solid"/>
              <a:round/>
              <a:headEnd len="sm" w="sm" type="none"/>
              <a:tailEnd len="sm" w="sm" type="none"/>
            </a:ln>
          </a:insideH>
          <a:insideV>
            <a:ln cap="flat" cmpd="sng" w="9525">
              <a:solidFill>
                <a:schemeClr val="accent1"/>
              </a:solidFill>
              <a:prstDash val="solid"/>
              <a:round/>
              <a:headEnd len="sm" w="sm" type="none"/>
              <a:tailEnd len="sm" w="sm" type="none"/>
            </a:ln>
          </a:insideV>
        </a:tcBdr>
        <a:fill>
          <a:solidFill>
            <a:srgbClr val="FFFFFF">
              <a:alpha val="0"/>
            </a:srgbClr>
          </a:solidFill>
        </a:fill>
      </a:tcStyle>
    </a:wholeTbl>
    <a:band1H>
      <a:tcTxStyle b="off" i="off"/>
      <a:tcStyle>
        <a:fill>
          <a:solidFill>
            <a:schemeClr val="accent1">
              <a:alpha val="40000"/>
            </a:schemeClr>
          </a:solidFill>
        </a:fill>
      </a:tcStyle>
    </a:band1H>
    <a:band2H>
      <a:tcTxStyle b="off" i="off"/>
    </a:band2H>
    <a:band1V>
      <a:tcTxStyle b="off" i="off"/>
      <a:tcStyle>
        <a:tcBdr>
          <a:top>
            <a:ln cap="flat" cmpd="sng" w="9525">
              <a:solidFill>
                <a:schemeClr val="accent1"/>
              </a:solidFill>
              <a:prstDash val="solid"/>
              <a:round/>
              <a:headEnd len="sm" w="sm" type="none"/>
              <a:tailEnd len="sm" w="sm" type="none"/>
            </a:ln>
          </a:top>
          <a:bottom>
            <a:ln cap="flat" cmpd="sng" w="9525">
              <a:solidFill>
                <a:schemeClr val="accent1"/>
              </a:solidFill>
              <a:prstDash val="solid"/>
              <a:round/>
              <a:headEnd len="sm" w="sm" type="none"/>
              <a:tailEnd len="sm" w="sm" type="none"/>
            </a:ln>
          </a:bottom>
        </a:tcBdr>
        <a:fill>
          <a:solidFill>
            <a:schemeClr val="accent1">
              <a:alpha val="40000"/>
            </a:schemeClr>
          </a:solidFill>
        </a:fill>
      </a:tcStyle>
    </a:band1V>
    <a:band2V>
      <a:tcTxStyle b="off" i="off"/>
    </a:band2V>
    <a:lastCol>
      <a:tcTxStyle b="on" i="off"/>
      <a:tcStyle>
        <a:tcBdr>
          <a:left>
            <a:ln cap="flat" cmpd="sng" w="9525">
              <a:solidFill>
                <a:schemeClr val="accent1"/>
              </a:solidFill>
              <a:prstDash val="solid"/>
              <a:round/>
              <a:headEnd len="sm" w="sm" type="none"/>
              <a:tailEnd len="sm" w="sm" type="none"/>
            </a:ln>
          </a:left>
          <a:right>
            <a:ln cap="flat" cmpd="sng" w="9525">
              <a:solidFill>
                <a:schemeClr val="accent1"/>
              </a:solidFill>
              <a:prstDash val="solid"/>
              <a:round/>
              <a:headEnd len="sm" w="sm" type="none"/>
              <a:tailEnd len="sm" w="sm" type="none"/>
            </a:ln>
          </a:right>
          <a:top>
            <a:ln cap="flat" cmpd="sng" w="9525">
              <a:solidFill>
                <a:schemeClr val="accent1"/>
              </a:solidFill>
              <a:prstDash val="solid"/>
              <a:round/>
              <a:headEnd len="sm" w="sm" type="none"/>
              <a:tailEnd len="sm" w="sm" type="none"/>
            </a:ln>
          </a:top>
          <a:bottom>
            <a:ln cap="flat" cmpd="sng" w="9525">
              <a:solidFill>
                <a:schemeClr val="accent1"/>
              </a:solidFill>
              <a:prstDash val="solid"/>
              <a:round/>
              <a:headEnd len="sm" w="sm" type="none"/>
              <a:tailEnd len="sm" w="sm" type="none"/>
            </a:ln>
          </a:bottom>
          <a:insideH>
            <a:ln cap="flat" cmpd="sng" w="9525">
              <a:solidFill>
                <a:schemeClr val="accent1"/>
              </a:solidFill>
              <a:prstDash val="solid"/>
              <a:round/>
              <a:headEnd len="sm" w="sm" type="none"/>
              <a:tailEnd len="sm" w="sm" type="none"/>
            </a:ln>
          </a:insideH>
          <a:insideV>
            <a:ln cap="flat" cmpd="sng" w="9525">
              <a:solidFill>
                <a:srgbClr val="000000">
                  <a:alpha val="0"/>
                </a:srgbClr>
              </a:solidFill>
              <a:prstDash val="solid"/>
              <a:round/>
              <a:headEnd len="sm" w="sm" type="none"/>
              <a:tailEnd len="sm" w="sm" type="none"/>
            </a:ln>
          </a:insideV>
        </a:tcBdr>
      </a:tcStyle>
    </a:lastCol>
    <a:firstCol>
      <a:tcTxStyle b="on" i="off"/>
      <a:tcStyle>
        <a:tcBdr>
          <a:left>
            <a:ln cap="flat" cmpd="sng" w="9525">
              <a:solidFill>
                <a:schemeClr val="accent1"/>
              </a:solidFill>
              <a:prstDash val="solid"/>
              <a:round/>
              <a:headEnd len="sm" w="sm" type="none"/>
              <a:tailEnd len="sm" w="sm" type="none"/>
            </a:ln>
          </a:left>
          <a:right>
            <a:ln cap="flat" cmpd="sng" w="9525">
              <a:solidFill>
                <a:schemeClr val="accent1"/>
              </a:solidFill>
              <a:prstDash val="solid"/>
              <a:round/>
              <a:headEnd len="sm" w="sm" type="none"/>
              <a:tailEnd len="sm" w="sm" type="none"/>
            </a:ln>
          </a:right>
          <a:top>
            <a:ln cap="flat" cmpd="sng" w="9525">
              <a:solidFill>
                <a:schemeClr val="accent1"/>
              </a:solidFill>
              <a:prstDash val="solid"/>
              <a:round/>
              <a:headEnd len="sm" w="sm" type="none"/>
              <a:tailEnd len="sm" w="sm" type="none"/>
            </a:ln>
          </a:top>
          <a:bottom>
            <a:ln cap="flat" cmpd="sng" w="9525">
              <a:solidFill>
                <a:schemeClr val="accent1"/>
              </a:solidFill>
              <a:prstDash val="solid"/>
              <a:round/>
              <a:headEnd len="sm" w="sm" type="none"/>
              <a:tailEnd len="sm" w="sm" type="none"/>
            </a:ln>
          </a:bottom>
          <a:insideH>
            <a:ln cap="flat" cmpd="sng" w="9525">
              <a:solidFill>
                <a:schemeClr val="accent1"/>
              </a:solidFill>
              <a:prstDash val="solid"/>
              <a:round/>
              <a:headEnd len="sm" w="sm" type="none"/>
              <a:tailEnd len="sm" w="sm" type="none"/>
            </a:ln>
          </a:insideH>
          <a:insideV>
            <a:ln cap="flat" cmpd="sng" w="9525">
              <a:solidFill>
                <a:srgbClr val="000000">
                  <a:alpha val="0"/>
                </a:srgbClr>
              </a:solidFill>
              <a:prstDash val="solid"/>
              <a:round/>
              <a:headEnd len="sm" w="sm" type="none"/>
              <a:tailEnd len="sm" w="sm" type="none"/>
            </a:ln>
          </a:insideV>
        </a:tcBdr>
      </a:tcStyle>
    </a:firstCol>
    <a:lastRow>
      <a:tcTxStyle b="on" i="off"/>
      <a:tcStyle>
        <a:tcBdr>
          <a:left>
            <a:ln cap="flat" cmpd="sng" w="9525">
              <a:solidFill>
                <a:schemeClr val="accent1"/>
              </a:solidFill>
              <a:prstDash val="solid"/>
              <a:round/>
              <a:headEnd len="sm" w="sm" type="none"/>
              <a:tailEnd len="sm" w="sm" type="none"/>
            </a:ln>
          </a:left>
          <a:right>
            <a:ln cap="flat" cmpd="sng" w="9525">
              <a:solidFill>
                <a:schemeClr val="accent1"/>
              </a:solidFill>
              <a:prstDash val="solid"/>
              <a:round/>
              <a:headEnd len="sm" w="sm" type="none"/>
              <a:tailEnd len="sm" w="sm" type="none"/>
            </a:ln>
          </a:right>
          <a:top>
            <a:ln cap="flat" cmpd="sng" w="9525">
              <a:solidFill>
                <a:schemeClr val="accent1"/>
              </a:solidFill>
              <a:prstDash val="solid"/>
              <a:round/>
              <a:headEnd len="sm" w="sm" type="none"/>
              <a:tailEnd len="sm" w="sm" type="none"/>
            </a:ln>
          </a:top>
          <a:bottom>
            <a:ln cap="flat" cmpd="sng" w="9525">
              <a:solidFill>
                <a:schemeClr val="accent1"/>
              </a:solidFill>
              <a:prstDash val="solid"/>
              <a:round/>
              <a:headEnd len="sm" w="sm" type="none"/>
              <a:tailEnd len="sm" w="sm" type="none"/>
            </a:ln>
          </a:bottom>
          <a:insideH>
            <a:ln cap="flat" cmpd="sng" w="9525">
              <a:solidFill>
                <a:srgbClr val="000000">
                  <a:alpha val="0"/>
                </a:srgbClr>
              </a:solidFill>
              <a:prstDash val="solid"/>
              <a:round/>
              <a:headEnd len="sm" w="sm" type="none"/>
              <a:tailEnd len="sm" w="sm" type="none"/>
            </a:ln>
          </a:insideH>
          <a:insideV>
            <a:ln cap="flat" cmpd="sng" w="9525">
              <a:solidFill>
                <a:srgbClr val="000000">
                  <a:alpha val="0"/>
                </a:srgbClr>
              </a:solidFill>
              <a:prstDash val="solid"/>
              <a:round/>
              <a:headEnd len="sm" w="sm" type="none"/>
              <a:tailEnd len="sm" w="sm" type="none"/>
            </a:ln>
          </a:insideV>
        </a:tcBdr>
        <a:fill>
          <a:solidFill>
            <a:srgbClr val="FFFFFF">
              <a:alpha val="0"/>
            </a:srgbClr>
          </a:solidFill>
        </a:fill>
      </a:tcStyle>
    </a:lastRow>
    <a:seCell>
      <a:tcTxStyle b="off" i="off"/>
    </a:seCell>
    <a:swCell>
      <a:tcTxStyle b="off" i="off"/>
    </a:swCell>
    <a:firstRow>
      <a:tcTxStyle b="on" i="off">
        <a:font>
          <a:latin typeface="Arial"/>
          <a:ea typeface="Arial"/>
          <a:cs typeface="Arial"/>
        </a:font>
        <a:schemeClr val="lt1"/>
      </a:tcTxStyle>
      <a:tcStyle>
        <a:tcBdr>
          <a:left>
            <a:ln cap="flat" cmpd="sng" w="9525">
              <a:solidFill>
                <a:schemeClr val="accent1"/>
              </a:solidFill>
              <a:prstDash val="solid"/>
              <a:round/>
              <a:headEnd len="sm" w="sm" type="none"/>
              <a:tailEnd len="sm" w="sm" type="none"/>
            </a:ln>
          </a:left>
          <a:right>
            <a:ln cap="flat" cmpd="sng" w="9525">
              <a:solidFill>
                <a:schemeClr val="accent1"/>
              </a:solidFill>
              <a:prstDash val="solid"/>
              <a:round/>
              <a:headEnd len="sm" w="sm" type="none"/>
              <a:tailEnd len="sm" w="sm" type="none"/>
            </a:ln>
          </a:right>
          <a:top>
            <a:ln cap="flat" cmpd="sng" w="9525">
              <a:solidFill>
                <a:schemeClr val="accent1"/>
              </a:solidFill>
              <a:prstDash val="solid"/>
              <a:round/>
              <a:headEnd len="sm" w="sm" type="none"/>
              <a:tailEnd len="sm" w="sm" type="none"/>
            </a:ln>
          </a:top>
          <a:bottom>
            <a:ln cap="flat" cmpd="sng" w="9525">
              <a:solidFill>
                <a:schemeClr val="lt1"/>
              </a:solidFill>
              <a:prstDash val="solid"/>
              <a:round/>
              <a:headEnd len="sm" w="sm" type="none"/>
              <a:tailEnd len="sm" w="sm" type="none"/>
            </a:ln>
          </a:bottom>
          <a:insideH>
            <a:ln cap="flat" cmpd="sng" w="9525">
              <a:solidFill>
                <a:srgbClr val="000000">
                  <a:alpha val="0"/>
                </a:srgbClr>
              </a:solidFill>
              <a:prstDash val="solid"/>
              <a:round/>
              <a:headEnd len="sm" w="sm" type="none"/>
              <a:tailEnd len="sm" w="sm" type="none"/>
            </a:ln>
          </a:insideH>
          <a:insideV>
            <a:ln cap="flat" cmpd="sng" w="9525">
              <a:solidFill>
                <a:srgbClr val="000000">
                  <a:alpha val="0"/>
                </a:srgbClr>
              </a:solidFill>
              <a:prstDash val="solid"/>
              <a:round/>
              <a:headEnd len="sm" w="sm" type="none"/>
              <a:tailEnd len="sm" w="sm" type="none"/>
            </a:ln>
          </a:insideV>
        </a:tcBdr>
        <a:fill>
          <a:solidFill>
            <a:schemeClr val="accent1"/>
          </a:solidFill>
        </a:fill>
      </a:tcStyle>
    </a:firstRow>
    <a:neCell>
      <a:tcTxStyle b="off" i="off"/>
    </a:neCell>
    <a:nwCell>
      <a:tcTxStyle b="off" i="off"/>
    </a:nwCell>
  </a:tblStyle>
</a:tblStyleLst>
</file>

<file path=ppt/_rels/presentation.xml.rels><?xml version="1.0" encoding="UTF-8" standalone="yes"?><Relationships xmlns="http://schemas.openxmlformats.org/package/2006/relationships"><Relationship Id="rId40" Type="http://schemas.openxmlformats.org/officeDocument/2006/relationships/font" Target="fonts/MontserratLight-boldItalic.fntdata"/><Relationship Id="rId20" Type="http://schemas.openxmlformats.org/officeDocument/2006/relationships/slide" Target="slides/slide15.xml"/><Relationship Id="rId41" Type="http://customschemas.google.com/relationships/presentationmetadata" Target="metadata"/><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slide" Target="slides/slide23.xml"/><Relationship Id="rId27" Type="http://schemas.openxmlformats.org/officeDocument/2006/relationships/slide" Target="slides/slide22.xml"/><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slide" Target="slides/slide24.xml"/><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slide" Target="slides/slide26.xml"/><Relationship Id="rId30" Type="http://schemas.openxmlformats.org/officeDocument/2006/relationships/slide" Target="slides/slide25.xml"/><Relationship Id="rId11" Type="http://schemas.openxmlformats.org/officeDocument/2006/relationships/slide" Target="slides/slide6.xml"/><Relationship Id="rId33" Type="http://schemas.openxmlformats.org/officeDocument/2006/relationships/font" Target="fonts/Montserrat-regular.fntdata"/><Relationship Id="rId10" Type="http://schemas.openxmlformats.org/officeDocument/2006/relationships/slide" Target="slides/slide5.xml"/><Relationship Id="rId32" Type="http://schemas.openxmlformats.org/officeDocument/2006/relationships/slide" Target="slides/slide27.xml"/><Relationship Id="rId13" Type="http://schemas.openxmlformats.org/officeDocument/2006/relationships/slide" Target="slides/slide8.xml"/><Relationship Id="rId35" Type="http://schemas.openxmlformats.org/officeDocument/2006/relationships/font" Target="fonts/Montserrat-italic.fntdata"/><Relationship Id="rId12" Type="http://schemas.openxmlformats.org/officeDocument/2006/relationships/slide" Target="slides/slide7.xml"/><Relationship Id="rId34" Type="http://schemas.openxmlformats.org/officeDocument/2006/relationships/font" Target="fonts/Montserrat-bold.fntdata"/><Relationship Id="rId15" Type="http://schemas.openxmlformats.org/officeDocument/2006/relationships/slide" Target="slides/slide10.xml"/><Relationship Id="rId37" Type="http://schemas.openxmlformats.org/officeDocument/2006/relationships/font" Target="fonts/MontserratLight-regular.fntdata"/><Relationship Id="rId14" Type="http://schemas.openxmlformats.org/officeDocument/2006/relationships/slide" Target="slides/slide9.xml"/><Relationship Id="rId36" Type="http://schemas.openxmlformats.org/officeDocument/2006/relationships/font" Target="fonts/Montserrat-boldItalic.fntdata"/><Relationship Id="rId17" Type="http://schemas.openxmlformats.org/officeDocument/2006/relationships/slide" Target="slides/slide12.xml"/><Relationship Id="rId39" Type="http://schemas.openxmlformats.org/officeDocument/2006/relationships/font" Target="fonts/MontserratLight-italic.fntdata"/><Relationship Id="rId16" Type="http://schemas.openxmlformats.org/officeDocument/2006/relationships/slide" Target="slides/slide11.xml"/><Relationship Id="rId38" Type="http://schemas.openxmlformats.org/officeDocument/2006/relationships/font" Target="fonts/MontserratLight-bold.fntdata"/><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1"/>
            <a:ext cx="4300855" cy="340825"/>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5621898" y="1"/>
            <a:ext cx="4300855" cy="340825"/>
          </a:xfrm>
          <a:prstGeom prst="rect">
            <a:avLst/>
          </a:prstGeom>
          <a:noFill/>
          <a:ln>
            <a:noFill/>
          </a:ln>
        </p:spPr>
        <p:txBody>
          <a:bodyPr anchorCtr="0" anchor="t" bIns="45700" lIns="91425" spcFirstLastPara="1" rIns="91425" wrap="square" tIns="45700">
            <a:noAutofit/>
          </a:bodyPr>
          <a:lstStyle>
            <a:lvl1pPr lvl="0" marR="0" rtl="0" algn="r">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2924175" y="849313"/>
            <a:ext cx="4076700" cy="229235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992505" y="3269089"/>
            <a:ext cx="7940040" cy="267471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indent="-228600" lvl="1" marL="914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2pPr>
            <a:lvl3pPr indent="-228600" lvl="2" marL="1371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3pPr>
            <a:lvl4pPr indent="-228600" lvl="3" marL="1828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4pPr>
            <a:lvl5pPr indent="-228600" lvl="4" marL="22860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5pPr>
            <a:lvl6pPr indent="-228600" lvl="5" marL="2743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6pPr>
            <a:lvl7pPr indent="-228600" lvl="6" marL="3200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7pPr>
            <a:lvl8pPr indent="-228600" lvl="7" marL="3657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8pPr>
            <a:lvl9pPr indent="-228600" lvl="8" marL="4114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6452089"/>
            <a:ext cx="4300855" cy="340824"/>
          </a:xfrm>
          <a:prstGeom prst="rect">
            <a:avLst/>
          </a:prstGeom>
          <a:noFill/>
          <a:ln>
            <a:noFill/>
          </a:ln>
        </p:spPr>
        <p:txBody>
          <a:bodyPr anchorCtr="0" anchor="b"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5621898" y="6452089"/>
            <a:ext cx="4300855" cy="340824"/>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 name="Shape 61"/>
        <p:cNvGrpSpPr/>
        <p:nvPr/>
      </p:nvGrpSpPr>
      <p:grpSpPr>
        <a:xfrm>
          <a:off x="0" y="0"/>
          <a:ext cx="0" cy="0"/>
          <a:chOff x="0" y="0"/>
          <a:chExt cx="0" cy="0"/>
        </a:xfrm>
      </p:grpSpPr>
      <p:sp>
        <p:nvSpPr>
          <p:cNvPr id="62" name="Google Shape;62;p3:notes"/>
          <p:cNvSpPr/>
          <p:nvPr>
            <p:ph idx="2" type="sldImg"/>
          </p:nvPr>
        </p:nvSpPr>
        <p:spPr>
          <a:xfrm>
            <a:off x="2924175" y="849313"/>
            <a:ext cx="4076700" cy="229235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3" name="Google Shape;63;p3:notes"/>
          <p:cNvSpPr txBox="1"/>
          <p:nvPr>
            <p:ph idx="1" type="body"/>
          </p:nvPr>
        </p:nvSpPr>
        <p:spPr>
          <a:xfrm>
            <a:off x="992505" y="3269089"/>
            <a:ext cx="7940040" cy="267471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64" name="Google Shape;64;p3:notes"/>
          <p:cNvSpPr txBox="1"/>
          <p:nvPr>
            <p:ph idx="12" type="sldNum"/>
          </p:nvPr>
        </p:nvSpPr>
        <p:spPr>
          <a:xfrm>
            <a:off x="5621898" y="6452089"/>
            <a:ext cx="4300855" cy="340824"/>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8" name="Shape 138"/>
        <p:cNvGrpSpPr/>
        <p:nvPr/>
      </p:nvGrpSpPr>
      <p:grpSpPr>
        <a:xfrm>
          <a:off x="0" y="0"/>
          <a:ext cx="0" cy="0"/>
          <a:chOff x="0" y="0"/>
          <a:chExt cx="0" cy="0"/>
        </a:xfrm>
      </p:grpSpPr>
      <p:sp>
        <p:nvSpPr>
          <p:cNvPr id="139" name="Google Shape;139;p36:notes"/>
          <p:cNvSpPr txBox="1"/>
          <p:nvPr>
            <p:ph idx="1" type="body"/>
          </p:nvPr>
        </p:nvSpPr>
        <p:spPr>
          <a:xfrm>
            <a:off x="992505" y="3269089"/>
            <a:ext cx="7940040" cy="267471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40" name="Google Shape;140;p36:notes"/>
          <p:cNvSpPr/>
          <p:nvPr>
            <p:ph idx="2" type="sldImg"/>
          </p:nvPr>
        </p:nvSpPr>
        <p:spPr>
          <a:xfrm>
            <a:off x="2924175" y="849313"/>
            <a:ext cx="4076700" cy="229235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5" name="Shape 145"/>
        <p:cNvGrpSpPr/>
        <p:nvPr/>
      </p:nvGrpSpPr>
      <p:grpSpPr>
        <a:xfrm>
          <a:off x="0" y="0"/>
          <a:ext cx="0" cy="0"/>
          <a:chOff x="0" y="0"/>
          <a:chExt cx="0" cy="0"/>
        </a:xfrm>
      </p:grpSpPr>
      <p:sp>
        <p:nvSpPr>
          <p:cNvPr id="146" name="Google Shape;146;p37:notes"/>
          <p:cNvSpPr txBox="1"/>
          <p:nvPr>
            <p:ph idx="1" type="body"/>
          </p:nvPr>
        </p:nvSpPr>
        <p:spPr>
          <a:xfrm>
            <a:off x="992505" y="3269089"/>
            <a:ext cx="7940040" cy="267471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47" name="Google Shape;147;p37:notes"/>
          <p:cNvSpPr/>
          <p:nvPr>
            <p:ph idx="2" type="sldImg"/>
          </p:nvPr>
        </p:nvSpPr>
        <p:spPr>
          <a:xfrm>
            <a:off x="2924175" y="849313"/>
            <a:ext cx="4076700" cy="229235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3" name="Shape 153"/>
        <p:cNvGrpSpPr/>
        <p:nvPr/>
      </p:nvGrpSpPr>
      <p:grpSpPr>
        <a:xfrm>
          <a:off x="0" y="0"/>
          <a:ext cx="0" cy="0"/>
          <a:chOff x="0" y="0"/>
          <a:chExt cx="0" cy="0"/>
        </a:xfrm>
      </p:grpSpPr>
      <p:sp>
        <p:nvSpPr>
          <p:cNvPr id="154" name="Google Shape;154;p38:notes"/>
          <p:cNvSpPr txBox="1"/>
          <p:nvPr>
            <p:ph idx="1" type="body"/>
          </p:nvPr>
        </p:nvSpPr>
        <p:spPr>
          <a:xfrm>
            <a:off x="992505" y="3269089"/>
            <a:ext cx="7940040" cy="267471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55" name="Google Shape;155;p38:notes"/>
          <p:cNvSpPr/>
          <p:nvPr>
            <p:ph idx="2" type="sldImg"/>
          </p:nvPr>
        </p:nvSpPr>
        <p:spPr>
          <a:xfrm>
            <a:off x="2924175" y="849313"/>
            <a:ext cx="4076700" cy="229235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2" name="Shape 162"/>
        <p:cNvGrpSpPr/>
        <p:nvPr/>
      </p:nvGrpSpPr>
      <p:grpSpPr>
        <a:xfrm>
          <a:off x="0" y="0"/>
          <a:ext cx="0" cy="0"/>
          <a:chOff x="0" y="0"/>
          <a:chExt cx="0" cy="0"/>
        </a:xfrm>
      </p:grpSpPr>
      <p:sp>
        <p:nvSpPr>
          <p:cNvPr id="163" name="Google Shape;163;p39:notes"/>
          <p:cNvSpPr txBox="1"/>
          <p:nvPr>
            <p:ph idx="1" type="body"/>
          </p:nvPr>
        </p:nvSpPr>
        <p:spPr>
          <a:xfrm>
            <a:off x="992505" y="3269089"/>
            <a:ext cx="7940040" cy="267471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64" name="Google Shape;164;p39:notes"/>
          <p:cNvSpPr/>
          <p:nvPr>
            <p:ph idx="2" type="sldImg"/>
          </p:nvPr>
        </p:nvSpPr>
        <p:spPr>
          <a:xfrm>
            <a:off x="2924175" y="849313"/>
            <a:ext cx="4076700" cy="229235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9" name="Shape 169"/>
        <p:cNvGrpSpPr/>
        <p:nvPr/>
      </p:nvGrpSpPr>
      <p:grpSpPr>
        <a:xfrm>
          <a:off x="0" y="0"/>
          <a:ext cx="0" cy="0"/>
          <a:chOff x="0" y="0"/>
          <a:chExt cx="0" cy="0"/>
        </a:xfrm>
      </p:grpSpPr>
      <p:sp>
        <p:nvSpPr>
          <p:cNvPr id="170" name="Google Shape;170;p40:notes"/>
          <p:cNvSpPr txBox="1"/>
          <p:nvPr>
            <p:ph idx="1" type="body"/>
          </p:nvPr>
        </p:nvSpPr>
        <p:spPr>
          <a:xfrm>
            <a:off x="992505" y="3269089"/>
            <a:ext cx="7940040" cy="267471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71" name="Google Shape;171;p40:notes"/>
          <p:cNvSpPr/>
          <p:nvPr>
            <p:ph idx="2" type="sldImg"/>
          </p:nvPr>
        </p:nvSpPr>
        <p:spPr>
          <a:xfrm>
            <a:off x="2924175" y="849313"/>
            <a:ext cx="4076700" cy="229235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7" name="Shape 177"/>
        <p:cNvGrpSpPr/>
        <p:nvPr/>
      </p:nvGrpSpPr>
      <p:grpSpPr>
        <a:xfrm>
          <a:off x="0" y="0"/>
          <a:ext cx="0" cy="0"/>
          <a:chOff x="0" y="0"/>
          <a:chExt cx="0" cy="0"/>
        </a:xfrm>
      </p:grpSpPr>
      <p:sp>
        <p:nvSpPr>
          <p:cNvPr id="178" name="Google Shape;178;p41:notes"/>
          <p:cNvSpPr txBox="1"/>
          <p:nvPr>
            <p:ph idx="1" type="body"/>
          </p:nvPr>
        </p:nvSpPr>
        <p:spPr>
          <a:xfrm>
            <a:off x="992505" y="3269089"/>
            <a:ext cx="7940040" cy="267471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79" name="Google Shape;179;p41:notes"/>
          <p:cNvSpPr/>
          <p:nvPr>
            <p:ph idx="2" type="sldImg"/>
          </p:nvPr>
        </p:nvSpPr>
        <p:spPr>
          <a:xfrm>
            <a:off x="2924175" y="849313"/>
            <a:ext cx="4076700" cy="229235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4" name="Shape 184"/>
        <p:cNvGrpSpPr/>
        <p:nvPr/>
      </p:nvGrpSpPr>
      <p:grpSpPr>
        <a:xfrm>
          <a:off x="0" y="0"/>
          <a:ext cx="0" cy="0"/>
          <a:chOff x="0" y="0"/>
          <a:chExt cx="0" cy="0"/>
        </a:xfrm>
      </p:grpSpPr>
      <p:sp>
        <p:nvSpPr>
          <p:cNvPr id="185" name="Google Shape;185;p42:notes"/>
          <p:cNvSpPr txBox="1"/>
          <p:nvPr>
            <p:ph idx="1" type="body"/>
          </p:nvPr>
        </p:nvSpPr>
        <p:spPr>
          <a:xfrm>
            <a:off x="992505" y="3269089"/>
            <a:ext cx="7940040" cy="267471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86" name="Google Shape;186;p42:notes"/>
          <p:cNvSpPr/>
          <p:nvPr>
            <p:ph idx="2" type="sldImg"/>
          </p:nvPr>
        </p:nvSpPr>
        <p:spPr>
          <a:xfrm>
            <a:off x="2924175" y="849313"/>
            <a:ext cx="4076700" cy="229235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1" name="Shape 191"/>
        <p:cNvGrpSpPr/>
        <p:nvPr/>
      </p:nvGrpSpPr>
      <p:grpSpPr>
        <a:xfrm>
          <a:off x="0" y="0"/>
          <a:ext cx="0" cy="0"/>
          <a:chOff x="0" y="0"/>
          <a:chExt cx="0" cy="0"/>
        </a:xfrm>
      </p:grpSpPr>
      <p:sp>
        <p:nvSpPr>
          <p:cNvPr id="192" name="Google Shape;192;p43:notes"/>
          <p:cNvSpPr txBox="1"/>
          <p:nvPr>
            <p:ph idx="1" type="body"/>
          </p:nvPr>
        </p:nvSpPr>
        <p:spPr>
          <a:xfrm>
            <a:off x="992505" y="3269089"/>
            <a:ext cx="7940040" cy="267471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93" name="Google Shape;193;p43:notes"/>
          <p:cNvSpPr/>
          <p:nvPr>
            <p:ph idx="2" type="sldImg"/>
          </p:nvPr>
        </p:nvSpPr>
        <p:spPr>
          <a:xfrm>
            <a:off x="2924175" y="849313"/>
            <a:ext cx="4076700" cy="229235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8" name="Shape 198"/>
        <p:cNvGrpSpPr/>
        <p:nvPr/>
      </p:nvGrpSpPr>
      <p:grpSpPr>
        <a:xfrm>
          <a:off x="0" y="0"/>
          <a:ext cx="0" cy="0"/>
          <a:chOff x="0" y="0"/>
          <a:chExt cx="0" cy="0"/>
        </a:xfrm>
      </p:grpSpPr>
      <p:sp>
        <p:nvSpPr>
          <p:cNvPr id="199" name="Google Shape;199;p6:notes"/>
          <p:cNvSpPr txBox="1"/>
          <p:nvPr>
            <p:ph idx="1" type="body"/>
          </p:nvPr>
        </p:nvSpPr>
        <p:spPr>
          <a:xfrm>
            <a:off x="992505" y="3269089"/>
            <a:ext cx="7940040" cy="267471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00" name="Google Shape;200;p6:notes"/>
          <p:cNvSpPr/>
          <p:nvPr>
            <p:ph idx="2" type="sldImg"/>
          </p:nvPr>
        </p:nvSpPr>
        <p:spPr>
          <a:xfrm>
            <a:off x="2924175" y="849313"/>
            <a:ext cx="4076700" cy="229235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4" name="Shape 204"/>
        <p:cNvGrpSpPr/>
        <p:nvPr/>
      </p:nvGrpSpPr>
      <p:grpSpPr>
        <a:xfrm>
          <a:off x="0" y="0"/>
          <a:ext cx="0" cy="0"/>
          <a:chOff x="0" y="0"/>
          <a:chExt cx="0" cy="0"/>
        </a:xfrm>
      </p:grpSpPr>
      <p:sp>
        <p:nvSpPr>
          <p:cNvPr id="205" name="Google Shape;205;p44:notes"/>
          <p:cNvSpPr/>
          <p:nvPr>
            <p:ph idx="2" type="sldImg"/>
          </p:nvPr>
        </p:nvSpPr>
        <p:spPr>
          <a:xfrm>
            <a:off x="2924175" y="849313"/>
            <a:ext cx="4076700" cy="229235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06" name="Google Shape;206;p44:notes"/>
          <p:cNvSpPr txBox="1"/>
          <p:nvPr>
            <p:ph idx="1" type="body"/>
          </p:nvPr>
        </p:nvSpPr>
        <p:spPr>
          <a:xfrm>
            <a:off x="992505" y="3269089"/>
            <a:ext cx="7940040" cy="267471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07" name="Google Shape;207;p44:notes"/>
          <p:cNvSpPr txBox="1"/>
          <p:nvPr>
            <p:ph idx="12" type="sldNum"/>
          </p:nvPr>
        </p:nvSpPr>
        <p:spPr>
          <a:xfrm>
            <a:off x="5621898" y="6452089"/>
            <a:ext cx="4300855" cy="340824"/>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0" name="Shape 70"/>
        <p:cNvGrpSpPr/>
        <p:nvPr/>
      </p:nvGrpSpPr>
      <p:grpSpPr>
        <a:xfrm>
          <a:off x="0" y="0"/>
          <a:ext cx="0" cy="0"/>
          <a:chOff x="0" y="0"/>
          <a:chExt cx="0" cy="0"/>
        </a:xfrm>
      </p:grpSpPr>
      <p:sp>
        <p:nvSpPr>
          <p:cNvPr id="71" name="Google Shape;71;p4:notes"/>
          <p:cNvSpPr/>
          <p:nvPr>
            <p:ph idx="2" type="sldImg"/>
          </p:nvPr>
        </p:nvSpPr>
        <p:spPr>
          <a:xfrm>
            <a:off x="2924175" y="849313"/>
            <a:ext cx="4076700" cy="229235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2" name="Google Shape;72;p4:notes"/>
          <p:cNvSpPr txBox="1"/>
          <p:nvPr>
            <p:ph idx="1" type="body"/>
          </p:nvPr>
        </p:nvSpPr>
        <p:spPr>
          <a:xfrm>
            <a:off x="992505" y="3269089"/>
            <a:ext cx="7940040" cy="267471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73" name="Google Shape;73;p4:notes"/>
          <p:cNvSpPr txBox="1"/>
          <p:nvPr>
            <p:ph idx="12" type="sldNum"/>
          </p:nvPr>
        </p:nvSpPr>
        <p:spPr>
          <a:xfrm>
            <a:off x="5621898" y="6452089"/>
            <a:ext cx="4300855" cy="340824"/>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3" name="Shape 213"/>
        <p:cNvGrpSpPr/>
        <p:nvPr/>
      </p:nvGrpSpPr>
      <p:grpSpPr>
        <a:xfrm>
          <a:off x="0" y="0"/>
          <a:ext cx="0" cy="0"/>
          <a:chOff x="0" y="0"/>
          <a:chExt cx="0" cy="0"/>
        </a:xfrm>
      </p:grpSpPr>
      <p:sp>
        <p:nvSpPr>
          <p:cNvPr id="214" name="Google Shape;214;p45:notes"/>
          <p:cNvSpPr/>
          <p:nvPr>
            <p:ph idx="2" type="sldImg"/>
          </p:nvPr>
        </p:nvSpPr>
        <p:spPr>
          <a:xfrm>
            <a:off x="2924175" y="849313"/>
            <a:ext cx="4076700" cy="229235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15" name="Google Shape;215;p45:notes"/>
          <p:cNvSpPr txBox="1"/>
          <p:nvPr>
            <p:ph idx="1" type="body"/>
          </p:nvPr>
        </p:nvSpPr>
        <p:spPr>
          <a:xfrm>
            <a:off x="992505" y="3269089"/>
            <a:ext cx="7940040" cy="267471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16" name="Google Shape;216;p45:notes"/>
          <p:cNvSpPr txBox="1"/>
          <p:nvPr>
            <p:ph idx="12" type="sldNum"/>
          </p:nvPr>
        </p:nvSpPr>
        <p:spPr>
          <a:xfrm>
            <a:off x="5621898" y="6452089"/>
            <a:ext cx="4300855" cy="340824"/>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7" name="Shape 227"/>
        <p:cNvGrpSpPr/>
        <p:nvPr/>
      </p:nvGrpSpPr>
      <p:grpSpPr>
        <a:xfrm>
          <a:off x="0" y="0"/>
          <a:ext cx="0" cy="0"/>
          <a:chOff x="0" y="0"/>
          <a:chExt cx="0" cy="0"/>
        </a:xfrm>
      </p:grpSpPr>
      <p:sp>
        <p:nvSpPr>
          <p:cNvPr id="228" name="Google Shape;228;p46:notes"/>
          <p:cNvSpPr/>
          <p:nvPr>
            <p:ph idx="2" type="sldImg"/>
          </p:nvPr>
        </p:nvSpPr>
        <p:spPr>
          <a:xfrm>
            <a:off x="2924175" y="849313"/>
            <a:ext cx="4076700" cy="229235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29" name="Google Shape;229;p46:notes"/>
          <p:cNvSpPr txBox="1"/>
          <p:nvPr>
            <p:ph idx="1" type="body"/>
          </p:nvPr>
        </p:nvSpPr>
        <p:spPr>
          <a:xfrm>
            <a:off x="992505" y="3269089"/>
            <a:ext cx="7940040" cy="267471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30" name="Google Shape;230;p46:notes"/>
          <p:cNvSpPr txBox="1"/>
          <p:nvPr>
            <p:ph idx="12" type="sldNum"/>
          </p:nvPr>
        </p:nvSpPr>
        <p:spPr>
          <a:xfrm>
            <a:off x="5621898" y="6452089"/>
            <a:ext cx="4300855" cy="340824"/>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6" name="Shape 236"/>
        <p:cNvGrpSpPr/>
        <p:nvPr/>
      </p:nvGrpSpPr>
      <p:grpSpPr>
        <a:xfrm>
          <a:off x="0" y="0"/>
          <a:ext cx="0" cy="0"/>
          <a:chOff x="0" y="0"/>
          <a:chExt cx="0" cy="0"/>
        </a:xfrm>
      </p:grpSpPr>
      <p:sp>
        <p:nvSpPr>
          <p:cNvPr id="237" name="Google Shape;237;p47:notes"/>
          <p:cNvSpPr txBox="1"/>
          <p:nvPr>
            <p:ph idx="1" type="body"/>
          </p:nvPr>
        </p:nvSpPr>
        <p:spPr>
          <a:xfrm>
            <a:off x="992505" y="3269089"/>
            <a:ext cx="7940040" cy="267471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38" name="Google Shape;238;p47:notes"/>
          <p:cNvSpPr/>
          <p:nvPr>
            <p:ph idx="2" type="sldImg"/>
          </p:nvPr>
        </p:nvSpPr>
        <p:spPr>
          <a:xfrm>
            <a:off x="2924175" y="849313"/>
            <a:ext cx="4076700" cy="229235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1" name="Shape 241"/>
        <p:cNvGrpSpPr/>
        <p:nvPr/>
      </p:nvGrpSpPr>
      <p:grpSpPr>
        <a:xfrm>
          <a:off x="0" y="0"/>
          <a:ext cx="0" cy="0"/>
          <a:chOff x="0" y="0"/>
          <a:chExt cx="0" cy="0"/>
        </a:xfrm>
      </p:grpSpPr>
      <p:sp>
        <p:nvSpPr>
          <p:cNvPr id="242" name="Google Shape;242;p48:notes"/>
          <p:cNvSpPr/>
          <p:nvPr>
            <p:ph idx="2" type="sldImg"/>
          </p:nvPr>
        </p:nvSpPr>
        <p:spPr>
          <a:xfrm>
            <a:off x="2924175" y="849313"/>
            <a:ext cx="4076700" cy="229235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43" name="Google Shape;243;p48:notes"/>
          <p:cNvSpPr txBox="1"/>
          <p:nvPr>
            <p:ph idx="1" type="body"/>
          </p:nvPr>
        </p:nvSpPr>
        <p:spPr>
          <a:xfrm>
            <a:off x="992505" y="3269089"/>
            <a:ext cx="7940040" cy="267471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44" name="Google Shape;244;p48:notes"/>
          <p:cNvSpPr txBox="1"/>
          <p:nvPr>
            <p:ph idx="12" type="sldNum"/>
          </p:nvPr>
        </p:nvSpPr>
        <p:spPr>
          <a:xfrm>
            <a:off x="5621898" y="6452089"/>
            <a:ext cx="4300855" cy="340824"/>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0" name="Shape 250"/>
        <p:cNvGrpSpPr/>
        <p:nvPr/>
      </p:nvGrpSpPr>
      <p:grpSpPr>
        <a:xfrm>
          <a:off x="0" y="0"/>
          <a:ext cx="0" cy="0"/>
          <a:chOff x="0" y="0"/>
          <a:chExt cx="0" cy="0"/>
        </a:xfrm>
      </p:grpSpPr>
      <p:sp>
        <p:nvSpPr>
          <p:cNvPr id="251" name="Google Shape;251;p49:notes"/>
          <p:cNvSpPr txBox="1"/>
          <p:nvPr>
            <p:ph idx="1" type="body"/>
          </p:nvPr>
        </p:nvSpPr>
        <p:spPr>
          <a:xfrm>
            <a:off x="992505" y="3269089"/>
            <a:ext cx="7940040" cy="267471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52" name="Google Shape;252;p49:notes"/>
          <p:cNvSpPr/>
          <p:nvPr>
            <p:ph idx="2" type="sldImg"/>
          </p:nvPr>
        </p:nvSpPr>
        <p:spPr>
          <a:xfrm>
            <a:off x="2924175" y="849313"/>
            <a:ext cx="4076700" cy="229235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6" name="Shape 256"/>
        <p:cNvGrpSpPr/>
        <p:nvPr/>
      </p:nvGrpSpPr>
      <p:grpSpPr>
        <a:xfrm>
          <a:off x="0" y="0"/>
          <a:ext cx="0" cy="0"/>
          <a:chOff x="0" y="0"/>
          <a:chExt cx="0" cy="0"/>
        </a:xfrm>
      </p:grpSpPr>
      <p:sp>
        <p:nvSpPr>
          <p:cNvPr id="257" name="Google Shape;257;p50:notes"/>
          <p:cNvSpPr txBox="1"/>
          <p:nvPr>
            <p:ph idx="1" type="body"/>
          </p:nvPr>
        </p:nvSpPr>
        <p:spPr>
          <a:xfrm>
            <a:off x="992505" y="3269089"/>
            <a:ext cx="7940040" cy="267471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58" name="Google Shape;258;p50:notes"/>
          <p:cNvSpPr/>
          <p:nvPr>
            <p:ph idx="2" type="sldImg"/>
          </p:nvPr>
        </p:nvSpPr>
        <p:spPr>
          <a:xfrm>
            <a:off x="2924175" y="849313"/>
            <a:ext cx="4076700" cy="229235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6" name="Shape 266"/>
        <p:cNvGrpSpPr/>
        <p:nvPr/>
      </p:nvGrpSpPr>
      <p:grpSpPr>
        <a:xfrm>
          <a:off x="0" y="0"/>
          <a:ext cx="0" cy="0"/>
          <a:chOff x="0" y="0"/>
          <a:chExt cx="0" cy="0"/>
        </a:xfrm>
      </p:grpSpPr>
      <p:sp>
        <p:nvSpPr>
          <p:cNvPr id="267" name="Google Shape;267;p51:notes"/>
          <p:cNvSpPr txBox="1"/>
          <p:nvPr>
            <p:ph idx="1" type="body"/>
          </p:nvPr>
        </p:nvSpPr>
        <p:spPr>
          <a:xfrm>
            <a:off x="992505" y="3269089"/>
            <a:ext cx="7940040" cy="267471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68" name="Google Shape;268;p51:notes"/>
          <p:cNvSpPr/>
          <p:nvPr>
            <p:ph idx="2" type="sldImg"/>
          </p:nvPr>
        </p:nvSpPr>
        <p:spPr>
          <a:xfrm>
            <a:off x="2924175" y="849313"/>
            <a:ext cx="4076700" cy="229235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8" name="Shape 278"/>
        <p:cNvGrpSpPr/>
        <p:nvPr/>
      </p:nvGrpSpPr>
      <p:grpSpPr>
        <a:xfrm>
          <a:off x="0" y="0"/>
          <a:ext cx="0" cy="0"/>
          <a:chOff x="0" y="0"/>
          <a:chExt cx="0" cy="0"/>
        </a:xfrm>
      </p:grpSpPr>
      <p:sp>
        <p:nvSpPr>
          <p:cNvPr id="279" name="Google Shape;279;p52:notes"/>
          <p:cNvSpPr txBox="1"/>
          <p:nvPr>
            <p:ph idx="1" type="body"/>
          </p:nvPr>
        </p:nvSpPr>
        <p:spPr>
          <a:xfrm>
            <a:off x="992505" y="3269089"/>
            <a:ext cx="7940040" cy="267471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80" name="Google Shape;280;p52:notes"/>
          <p:cNvSpPr/>
          <p:nvPr>
            <p:ph idx="2" type="sldImg"/>
          </p:nvPr>
        </p:nvSpPr>
        <p:spPr>
          <a:xfrm>
            <a:off x="2924175" y="849313"/>
            <a:ext cx="4076700" cy="229235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9" name="Shape 89"/>
        <p:cNvGrpSpPr/>
        <p:nvPr/>
      </p:nvGrpSpPr>
      <p:grpSpPr>
        <a:xfrm>
          <a:off x="0" y="0"/>
          <a:ext cx="0" cy="0"/>
          <a:chOff x="0" y="0"/>
          <a:chExt cx="0" cy="0"/>
        </a:xfrm>
      </p:grpSpPr>
      <p:sp>
        <p:nvSpPr>
          <p:cNvPr id="90" name="Google Shape;90;p5:notes"/>
          <p:cNvSpPr/>
          <p:nvPr>
            <p:ph idx="2" type="sldImg"/>
          </p:nvPr>
        </p:nvSpPr>
        <p:spPr>
          <a:xfrm>
            <a:off x="2924175" y="849313"/>
            <a:ext cx="4076700" cy="229235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1" name="Google Shape;91;p5:notes"/>
          <p:cNvSpPr txBox="1"/>
          <p:nvPr>
            <p:ph idx="1" type="body"/>
          </p:nvPr>
        </p:nvSpPr>
        <p:spPr>
          <a:xfrm>
            <a:off x="992505" y="3269089"/>
            <a:ext cx="7940040" cy="267471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92" name="Google Shape;92;p5:notes"/>
          <p:cNvSpPr txBox="1"/>
          <p:nvPr>
            <p:ph idx="12" type="sldNum"/>
          </p:nvPr>
        </p:nvSpPr>
        <p:spPr>
          <a:xfrm>
            <a:off x="5621898" y="6452089"/>
            <a:ext cx="4300855" cy="340824"/>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6" name="Shape 96"/>
        <p:cNvGrpSpPr/>
        <p:nvPr/>
      </p:nvGrpSpPr>
      <p:grpSpPr>
        <a:xfrm>
          <a:off x="0" y="0"/>
          <a:ext cx="0" cy="0"/>
          <a:chOff x="0" y="0"/>
          <a:chExt cx="0" cy="0"/>
        </a:xfrm>
      </p:grpSpPr>
      <p:sp>
        <p:nvSpPr>
          <p:cNvPr id="97" name="Google Shape;97;p12:notes"/>
          <p:cNvSpPr txBox="1"/>
          <p:nvPr>
            <p:ph idx="1" type="body"/>
          </p:nvPr>
        </p:nvSpPr>
        <p:spPr>
          <a:xfrm>
            <a:off x="992505" y="3269089"/>
            <a:ext cx="7940040" cy="267471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98" name="Google Shape;98;p12:notes"/>
          <p:cNvSpPr/>
          <p:nvPr>
            <p:ph idx="2" type="sldImg"/>
          </p:nvPr>
        </p:nvSpPr>
        <p:spPr>
          <a:xfrm>
            <a:off x="2924175" y="849313"/>
            <a:ext cx="4076700" cy="229235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3" name="Shape 103"/>
        <p:cNvGrpSpPr/>
        <p:nvPr/>
      </p:nvGrpSpPr>
      <p:grpSpPr>
        <a:xfrm>
          <a:off x="0" y="0"/>
          <a:ext cx="0" cy="0"/>
          <a:chOff x="0" y="0"/>
          <a:chExt cx="0" cy="0"/>
        </a:xfrm>
      </p:grpSpPr>
      <p:sp>
        <p:nvSpPr>
          <p:cNvPr id="104" name="Google Shape;104;p2:notes"/>
          <p:cNvSpPr/>
          <p:nvPr>
            <p:ph idx="2" type="sldImg"/>
          </p:nvPr>
        </p:nvSpPr>
        <p:spPr>
          <a:xfrm>
            <a:off x="2924175" y="849313"/>
            <a:ext cx="4076700" cy="229235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5" name="Google Shape;105;p2:notes"/>
          <p:cNvSpPr txBox="1"/>
          <p:nvPr>
            <p:ph idx="1" type="body"/>
          </p:nvPr>
        </p:nvSpPr>
        <p:spPr>
          <a:xfrm>
            <a:off x="992505" y="3269089"/>
            <a:ext cx="7940040" cy="267471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06" name="Google Shape;106;p2:notes"/>
          <p:cNvSpPr txBox="1"/>
          <p:nvPr>
            <p:ph idx="12" type="sldNum"/>
          </p:nvPr>
        </p:nvSpPr>
        <p:spPr>
          <a:xfrm>
            <a:off x="5621898" y="6452089"/>
            <a:ext cx="4300855" cy="340824"/>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0" name="Shape 110"/>
        <p:cNvGrpSpPr/>
        <p:nvPr/>
      </p:nvGrpSpPr>
      <p:grpSpPr>
        <a:xfrm>
          <a:off x="0" y="0"/>
          <a:ext cx="0" cy="0"/>
          <a:chOff x="0" y="0"/>
          <a:chExt cx="0" cy="0"/>
        </a:xfrm>
      </p:grpSpPr>
      <p:sp>
        <p:nvSpPr>
          <p:cNvPr id="111" name="Google Shape;111;p32:notes"/>
          <p:cNvSpPr txBox="1"/>
          <p:nvPr>
            <p:ph idx="1" type="body"/>
          </p:nvPr>
        </p:nvSpPr>
        <p:spPr>
          <a:xfrm>
            <a:off x="992505" y="3269089"/>
            <a:ext cx="7940040" cy="267471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12" name="Google Shape;112;p32:notes"/>
          <p:cNvSpPr/>
          <p:nvPr>
            <p:ph idx="2" type="sldImg"/>
          </p:nvPr>
        </p:nvSpPr>
        <p:spPr>
          <a:xfrm>
            <a:off x="2924175" y="849313"/>
            <a:ext cx="4076700" cy="229235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7" name="Shape 117"/>
        <p:cNvGrpSpPr/>
        <p:nvPr/>
      </p:nvGrpSpPr>
      <p:grpSpPr>
        <a:xfrm>
          <a:off x="0" y="0"/>
          <a:ext cx="0" cy="0"/>
          <a:chOff x="0" y="0"/>
          <a:chExt cx="0" cy="0"/>
        </a:xfrm>
      </p:grpSpPr>
      <p:sp>
        <p:nvSpPr>
          <p:cNvPr id="118" name="Google Shape;118;p33:notes"/>
          <p:cNvSpPr/>
          <p:nvPr>
            <p:ph idx="2" type="sldImg"/>
          </p:nvPr>
        </p:nvSpPr>
        <p:spPr>
          <a:xfrm>
            <a:off x="2924175" y="849313"/>
            <a:ext cx="4076700" cy="229235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9" name="Google Shape;119;p33:notes"/>
          <p:cNvSpPr txBox="1"/>
          <p:nvPr>
            <p:ph idx="1" type="body"/>
          </p:nvPr>
        </p:nvSpPr>
        <p:spPr>
          <a:xfrm>
            <a:off x="992505" y="3269089"/>
            <a:ext cx="7940040" cy="267471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20" name="Google Shape;120;p33:notes"/>
          <p:cNvSpPr txBox="1"/>
          <p:nvPr>
            <p:ph idx="12" type="sldNum"/>
          </p:nvPr>
        </p:nvSpPr>
        <p:spPr>
          <a:xfrm>
            <a:off x="5621898" y="6452089"/>
            <a:ext cx="4300855" cy="340824"/>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4" name="Shape 124"/>
        <p:cNvGrpSpPr/>
        <p:nvPr/>
      </p:nvGrpSpPr>
      <p:grpSpPr>
        <a:xfrm>
          <a:off x="0" y="0"/>
          <a:ext cx="0" cy="0"/>
          <a:chOff x="0" y="0"/>
          <a:chExt cx="0" cy="0"/>
        </a:xfrm>
      </p:grpSpPr>
      <p:sp>
        <p:nvSpPr>
          <p:cNvPr id="125" name="Google Shape;125;p34:notes"/>
          <p:cNvSpPr txBox="1"/>
          <p:nvPr>
            <p:ph idx="1" type="body"/>
          </p:nvPr>
        </p:nvSpPr>
        <p:spPr>
          <a:xfrm>
            <a:off x="992505" y="3269089"/>
            <a:ext cx="7940040" cy="267471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26" name="Google Shape;126;p34:notes"/>
          <p:cNvSpPr/>
          <p:nvPr>
            <p:ph idx="2" type="sldImg"/>
          </p:nvPr>
        </p:nvSpPr>
        <p:spPr>
          <a:xfrm>
            <a:off x="2924175" y="849313"/>
            <a:ext cx="4076700" cy="229235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1" name="Shape 131"/>
        <p:cNvGrpSpPr/>
        <p:nvPr/>
      </p:nvGrpSpPr>
      <p:grpSpPr>
        <a:xfrm>
          <a:off x="0" y="0"/>
          <a:ext cx="0" cy="0"/>
          <a:chOff x="0" y="0"/>
          <a:chExt cx="0" cy="0"/>
        </a:xfrm>
      </p:grpSpPr>
      <p:sp>
        <p:nvSpPr>
          <p:cNvPr id="132" name="Google Shape;132;p35:notes"/>
          <p:cNvSpPr/>
          <p:nvPr>
            <p:ph idx="2" type="sldImg"/>
          </p:nvPr>
        </p:nvSpPr>
        <p:spPr>
          <a:xfrm>
            <a:off x="2924175" y="849313"/>
            <a:ext cx="4076700" cy="229235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3" name="Google Shape;133;p35:notes"/>
          <p:cNvSpPr txBox="1"/>
          <p:nvPr>
            <p:ph idx="1" type="body"/>
          </p:nvPr>
        </p:nvSpPr>
        <p:spPr>
          <a:xfrm>
            <a:off x="992505" y="3269089"/>
            <a:ext cx="7940040" cy="267471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34" name="Google Shape;134;p35:notes"/>
          <p:cNvSpPr txBox="1"/>
          <p:nvPr>
            <p:ph idx="12" type="sldNum"/>
          </p:nvPr>
        </p:nvSpPr>
        <p:spPr>
          <a:xfrm>
            <a:off x="5621898" y="6452089"/>
            <a:ext cx="4300855" cy="340824"/>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9.png"/><Relationship Id="rId3" Type="http://schemas.openxmlformats.org/officeDocument/2006/relationships/image" Target="../media/image1.jp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ver Slide " showMasterSp="0">
  <p:cSld name="Cover Slide ">
    <p:spTree>
      <p:nvGrpSpPr>
        <p:cNvPr id="12" name="Shape 12"/>
        <p:cNvGrpSpPr/>
        <p:nvPr/>
      </p:nvGrpSpPr>
      <p:grpSpPr>
        <a:xfrm>
          <a:off x="0" y="0"/>
          <a:ext cx="0" cy="0"/>
          <a:chOff x="0" y="0"/>
          <a:chExt cx="0" cy="0"/>
        </a:xfrm>
      </p:grpSpPr>
      <p:sp>
        <p:nvSpPr>
          <p:cNvPr id="13" name="Google Shape;13;p20"/>
          <p:cNvSpPr/>
          <p:nvPr/>
        </p:nvSpPr>
        <p:spPr>
          <a:xfrm>
            <a:off x="0" y="2454512"/>
            <a:ext cx="12172692" cy="3432703"/>
          </a:xfrm>
          <a:custGeom>
            <a:rect b="b" l="l" r="r" t="t"/>
            <a:pathLst>
              <a:path extrusionOk="0" h="6806308" w="7600392">
                <a:moveTo>
                  <a:pt x="0" y="0"/>
                </a:moveTo>
                <a:lnTo>
                  <a:pt x="7600393" y="0"/>
                </a:lnTo>
                <a:lnTo>
                  <a:pt x="7600393" y="6806308"/>
                </a:lnTo>
                <a:lnTo>
                  <a:pt x="0" y="6806308"/>
                </a:lnTo>
                <a:close/>
              </a:path>
            </a:pathLst>
          </a:custGeom>
          <a:solidFill>
            <a:srgbClr val="7F349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2069"/>
              <a:buFont typeface="Arial"/>
              <a:buNone/>
            </a:pPr>
            <a:r>
              <a:t/>
            </a:r>
            <a:endParaRPr b="0" i="0" sz="2069" u="none" cap="none" strike="noStrike">
              <a:solidFill>
                <a:schemeClr val="dk1"/>
              </a:solidFill>
              <a:latin typeface="Calibri"/>
              <a:ea typeface="Calibri"/>
              <a:cs typeface="Calibri"/>
              <a:sym typeface="Calibri"/>
            </a:endParaRPr>
          </a:p>
        </p:txBody>
      </p:sp>
      <p:sp>
        <p:nvSpPr>
          <p:cNvPr id="14" name="Google Shape;14;p20"/>
          <p:cNvSpPr txBox="1"/>
          <p:nvPr>
            <p:ph idx="1" type="body"/>
          </p:nvPr>
        </p:nvSpPr>
        <p:spPr>
          <a:xfrm>
            <a:off x="575887" y="3922846"/>
            <a:ext cx="3354126" cy="100839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8850"/>
              </a:lnSpc>
              <a:spcBef>
                <a:spcPts val="0"/>
              </a:spcBef>
              <a:spcAft>
                <a:spcPts val="0"/>
              </a:spcAft>
              <a:buClr>
                <a:schemeClr val="lt1"/>
              </a:buClr>
              <a:buSzPts val="4000"/>
              <a:buFont typeface="Arial"/>
              <a:buNone/>
              <a:defRPr b="0" i="0" sz="4000" u="none" cap="none" strike="noStrike">
                <a:solidFill>
                  <a:schemeClr val="lt1"/>
                </a:solidFill>
                <a:latin typeface="Calibri"/>
                <a:ea typeface="Calibri"/>
                <a:cs typeface="Calibri"/>
                <a:sym typeface="Calibri"/>
              </a:defRPr>
            </a:lvl1pPr>
            <a:lvl2pPr indent="-228600" lvl="1" marL="914400" marR="0" rtl="0" algn="l">
              <a:lnSpc>
                <a:spcPct val="90000"/>
              </a:lnSpc>
              <a:spcBef>
                <a:spcPts val="500"/>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2pPr>
            <a:lvl3pPr indent="-228600" lvl="2" marL="1371600" marR="0" rtl="0" algn="l">
              <a:lnSpc>
                <a:spcPct val="90000"/>
              </a:lnSpc>
              <a:spcBef>
                <a:spcPts val="500"/>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3pPr>
            <a:lvl4pPr indent="-228600" lvl="3" marL="1828800" marR="0" rtl="0" algn="l">
              <a:lnSpc>
                <a:spcPct val="90000"/>
              </a:lnSpc>
              <a:spcBef>
                <a:spcPts val="500"/>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4pPr>
            <a:lvl5pPr indent="-228600" lvl="4" marL="2286000" marR="0" rtl="0" algn="l">
              <a:lnSpc>
                <a:spcPct val="90000"/>
              </a:lnSpc>
              <a:spcBef>
                <a:spcPts val="500"/>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5" name="Google Shape;15;p20"/>
          <p:cNvSpPr txBox="1"/>
          <p:nvPr>
            <p:ph idx="2" type="body"/>
          </p:nvPr>
        </p:nvSpPr>
        <p:spPr>
          <a:xfrm>
            <a:off x="618012" y="3232383"/>
            <a:ext cx="3311988" cy="533188"/>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3200"/>
              <a:buFont typeface="Arial"/>
              <a:buNone/>
              <a:defRPr b="0" i="0" sz="3200" u="none" cap="none" strike="noStrike">
                <a:solidFill>
                  <a:schemeClr val="lt1"/>
                </a:solidFill>
                <a:latin typeface="Calibri"/>
                <a:ea typeface="Calibri"/>
                <a:cs typeface="Calibri"/>
                <a:sym typeface="Calibri"/>
              </a:defRPr>
            </a:lvl1pPr>
            <a:lvl2pPr indent="-228600" lvl="1" marL="914400" marR="0" rtl="0" algn="l">
              <a:lnSpc>
                <a:spcPct val="90000"/>
              </a:lnSpc>
              <a:spcBef>
                <a:spcPts val="500"/>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2pPr>
            <a:lvl3pPr indent="-228600" lvl="2" marL="1371600" marR="0" rtl="0" algn="l">
              <a:lnSpc>
                <a:spcPct val="90000"/>
              </a:lnSpc>
              <a:spcBef>
                <a:spcPts val="500"/>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3pPr>
            <a:lvl4pPr indent="-228600" lvl="3" marL="1828800" marR="0" rtl="0" algn="l">
              <a:lnSpc>
                <a:spcPct val="90000"/>
              </a:lnSpc>
              <a:spcBef>
                <a:spcPts val="500"/>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4pPr>
            <a:lvl5pPr indent="-228600" lvl="4" marL="2286000" marR="0" rtl="0" algn="l">
              <a:lnSpc>
                <a:spcPct val="90000"/>
              </a:lnSpc>
              <a:spcBef>
                <a:spcPts val="500"/>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grpSp>
        <p:nvGrpSpPr>
          <p:cNvPr id="16" name="Google Shape;16;p20"/>
          <p:cNvGrpSpPr/>
          <p:nvPr/>
        </p:nvGrpSpPr>
        <p:grpSpPr>
          <a:xfrm>
            <a:off x="162193" y="6091871"/>
            <a:ext cx="2471731" cy="613729"/>
            <a:chOff x="0" y="0"/>
            <a:chExt cx="2301694" cy="571500"/>
          </a:xfrm>
        </p:grpSpPr>
        <p:sp>
          <p:nvSpPr>
            <p:cNvPr id="17" name="Google Shape;17;p20"/>
            <p:cNvSpPr/>
            <p:nvPr/>
          </p:nvSpPr>
          <p:spPr>
            <a:xfrm>
              <a:off x="0" y="0"/>
              <a:ext cx="2301694" cy="5715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pic>
          <p:nvPicPr>
            <p:cNvPr id="18" name="Google Shape;18;p20"/>
            <p:cNvPicPr preferRelativeResize="0"/>
            <p:nvPr/>
          </p:nvPicPr>
          <p:blipFill rotWithShape="1">
            <a:blip r:embed="rId2">
              <a:alphaModFix/>
            </a:blip>
            <a:srcRect b="0" l="0" r="44449" t="0"/>
            <a:stretch/>
          </p:blipFill>
          <p:spPr>
            <a:xfrm>
              <a:off x="312965" y="96237"/>
              <a:ext cx="1675765" cy="384810"/>
            </a:xfrm>
            <a:prstGeom prst="rect">
              <a:avLst/>
            </a:prstGeom>
            <a:noFill/>
            <a:ln>
              <a:noFill/>
            </a:ln>
          </p:spPr>
        </p:pic>
      </p:grpSp>
      <p:sp>
        <p:nvSpPr>
          <p:cNvPr id="19" name="Google Shape;19;p20"/>
          <p:cNvSpPr/>
          <p:nvPr/>
        </p:nvSpPr>
        <p:spPr>
          <a:xfrm>
            <a:off x="12192000" y="153500"/>
            <a:ext cx="3690980" cy="7687732"/>
          </a:xfrm>
          <a:custGeom>
            <a:rect b="b" l="l" r="r" t="t"/>
            <a:pathLst>
              <a:path extrusionOk="0" h="6806308" w="7600392">
                <a:moveTo>
                  <a:pt x="0" y="0"/>
                </a:moveTo>
                <a:lnTo>
                  <a:pt x="7600393" y="0"/>
                </a:lnTo>
                <a:lnTo>
                  <a:pt x="7600393" y="6806308"/>
                </a:lnTo>
                <a:lnTo>
                  <a:pt x="0" y="6806308"/>
                </a:lnTo>
                <a:close/>
              </a:path>
            </a:pathLst>
          </a:custGeom>
          <a:solidFill>
            <a:srgbClr val="EBEBE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2069"/>
              <a:buFont typeface="Arial"/>
              <a:buNone/>
            </a:pPr>
            <a:r>
              <a:t/>
            </a:r>
            <a:endParaRPr b="0" i="0" sz="2069" u="none" cap="none" strike="noStrike">
              <a:solidFill>
                <a:schemeClr val="dk1"/>
              </a:solidFill>
              <a:latin typeface="Calibri"/>
              <a:ea typeface="Calibri"/>
              <a:cs typeface="Calibri"/>
              <a:sym typeface="Calibri"/>
            </a:endParaRPr>
          </a:p>
        </p:txBody>
      </p:sp>
      <p:grpSp>
        <p:nvGrpSpPr>
          <p:cNvPr id="20" name="Google Shape;20;p20"/>
          <p:cNvGrpSpPr/>
          <p:nvPr/>
        </p:nvGrpSpPr>
        <p:grpSpPr>
          <a:xfrm>
            <a:off x="9565775" y="3574321"/>
            <a:ext cx="3525984" cy="2857223"/>
            <a:chOff x="1659400" y="1572038"/>
            <a:chExt cx="970931" cy="786778"/>
          </a:xfrm>
        </p:grpSpPr>
        <p:sp>
          <p:nvSpPr>
            <p:cNvPr id="21" name="Google Shape;21;p20"/>
            <p:cNvSpPr/>
            <p:nvPr/>
          </p:nvSpPr>
          <p:spPr>
            <a:xfrm>
              <a:off x="2036634" y="1851797"/>
              <a:ext cx="593697" cy="420939"/>
            </a:xfrm>
            <a:custGeom>
              <a:rect b="b" l="l" r="r" t="t"/>
              <a:pathLst>
                <a:path extrusionOk="0" h="420939" w="593697">
                  <a:moveTo>
                    <a:pt x="578474" y="334860"/>
                  </a:moveTo>
                  <a:lnTo>
                    <a:pt x="578474" y="334860"/>
                  </a:lnTo>
                  <a:lnTo>
                    <a:pt x="578474" y="334860"/>
                  </a:lnTo>
                  <a:cubicBezTo>
                    <a:pt x="568960" y="325400"/>
                    <a:pt x="556591" y="319725"/>
                    <a:pt x="542320" y="319725"/>
                  </a:cubicBezTo>
                  <a:cubicBezTo>
                    <a:pt x="528048" y="319725"/>
                    <a:pt x="515679" y="325400"/>
                    <a:pt x="506165" y="334860"/>
                  </a:cubicBezTo>
                  <a:lnTo>
                    <a:pt x="506165" y="334860"/>
                  </a:lnTo>
                  <a:lnTo>
                    <a:pt x="506165" y="334860"/>
                  </a:lnTo>
                  <a:cubicBezTo>
                    <a:pt x="501408" y="339589"/>
                    <a:pt x="497602" y="345265"/>
                    <a:pt x="494748" y="351886"/>
                  </a:cubicBezTo>
                  <a:lnTo>
                    <a:pt x="71358" y="351886"/>
                  </a:lnTo>
                  <a:lnTo>
                    <a:pt x="71358" y="227023"/>
                  </a:lnTo>
                  <a:lnTo>
                    <a:pt x="71358" y="105944"/>
                  </a:lnTo>
                  <a:cubicBezTo>
                    <a:pt x="71358" y="103107"/>
                    <a:pt x="71358" y="100269"/>
                    <a:pt x="70406" y="98377"/>
                  </a:cubicBezTo>
                  <a:cubicBezTo>
                    <a:pt x="77066" y="95539"/>
                    <a:pt x="82775" y="91755"/>
                    <a:pt x="87532" y="87026"/>
                  </a:cubicBezTo>
                  <a:lnTo>
                    <a:pt x="87532" y="87026"/>
                  </a:lnTo>
                  <a:lnTo>
                    <a:pt x="87532" y="87026"/>
                  </a:lnTo>
                  <a:cubicBezTo>
                    <a:pt x="97047" y="77566"/>
                    <a:pt x="102755" y="65269"/>
                    <a:pt x="102755" y="51080"/>
                  </a:cubicBezTo>
                  <a:cubicBezTo>
                    <a:pt x="102755" y="36891"/>
                    <a:pt x="97047" y="24594"/>
                    <a:pt x="87532" y="15135"/>
                  </a:cubicBezTo>
                  <a:lnTo>
                    <a:pt x="87532" y="15135"/>
                  </a:lnTo>
                  <a:lnTo>
                    <a:pt x="87532" y="15135"/>
                  </a:lnTo>
                  <a:cubicBezTo>
                    <a:pt x="78018" y="5676"/>
                    <a:pt x="65649" y="0"/>
                    <a:pt x="51378" y="0"/>
                  </a:cubicBezTo>
                  <a:cubicBezTo>
                    <a:pt x="37106" y="0"/>
                    <a:pt x="24737" y="5676"/>
                    <a:pt x="15223" y="15135"/>
                  </a:cubicBezTo>
                  <a:lnTo>
                    <a:pt x="15223" y="15135"/>
                  </a:lnTo>
                  <a:lnTo>
                    <a:pt x="15223" y="15135"/>
                  </a:lnTo>
                  <a:cubicBezTo>
                    <a:pt x="5709" y="24594"/>
                    <a:pt x="0" y="36891"/>
                    <a:pt x="0" y="51080"/>
                  </a:cubicBezTo>
                  <a:cubicBezTo>
                    <a:pt x="0" y="65269"/>
                    <a:pt x="5709" y="77566"/>
                    <a:pt x="15223" y="87026"/>
                  </a:cubicBezTo>
                  <a:lnTo>
                    <a:pt x="15223" y="87026"/>
                  </a:lnTo>
                  <a:lnTo>
                    <a:pt x="15223" y="87026"/>
                  </a:lnTo>
                  <a:cubicBezTo>
                    <a:pt x="19980" y="91755"/>
                    <a:pt x="25689" y="95539"/>
                    <a:pt x="32349" y="98377"/>
                  </a:cubicBezTo>
                  <a:cubicBezTo>
                    <a:pt x="32349" y="101215"/>
                    <a:pt x="31397" y="104052"/>
                    <a:pt x="31397" y="105944"/>
                  </a:cubicBezTo>
                  <a:lnTo>
                    <a:pt x="31397" y="227023"/>
                  </a:lnTo>
                  <a:lnTo>
                    <a:pt x="31397" y="356616"/>
                  </a:lnTo>
                  <a:lnTo>
                    <a:pt x="31397" y="370805"/>
                  </a:lnTo>
                  <a:cubicBezTo>
                    <a:pt x="31397" y="381210"/>
                    <a:pt x="39960" y="390670"/>
                    <a:pt x="51378" y="390670"/>
                  </a:cubicBezTo>
                  <a:lnTo>
                    <a:pt x="495699" y="390670"/>
                  </a:lnTo>
                  <a:cubicBezTo>
                    <a:pt x="498554" y="396345"/>
                    <a:pt x="501408" y="402021"/>
                    <a:pt x="506165" y="405804"/>
                  </a:cubicBezTo>
                  <a:lnTo>
                    <a:pt x="506165" y="405804"/>
                  </a:lnTo>
                  <a:lnTo>
                    <a:pt x="506165" y="405804"/>
                  </a:lnTo>
                  <a:cubicBezTo>
                    <a:pt x="515679" y="415264"/>
                    <a:pt x="528048" y="420939"/>
                    <a:pt x="542320" y="420939"/>
                  </a:cubicBezTo>
                  <a:cubicBezTo>
                    <a:pt x="556591" y="420939"/>
                    <a:pt x="568960" y="415264"/>
                    <a:pt x="578474" y="405804"/>
                  </a:cubicBezTo>
                  <a:lnTo>
                    <a:pt x="578474" y="405804"/>
                  </a:lnTo>
                  <a:lnTo>
                    <a:pt x="578474" y="405804"/>
                  </a:lnTo>
                  <a:cubicBezTo>
                    <a:pt x="587989" y="396345"/>
                    <a:pt x="593697" y="384048"/>
                    <a:pt x="593697" y="369859"/>
                  </a:cubicBezTo>
                  <a:cubicBezTo>
                    <a:pt x="592746" y="356616"/>
                    <a:pt x="587037" y="344319"/>
                    <a:pt x="578474" y="334860"/>
                  </a:cubicBezTo>
                  <a:close/>
                  <a:moveTo>
                    <a:pt x="37106" y="35945"/>
                  </a:moveTo>
                  <a:lnTo>
                    <a:pt x="37106" y="35945"/>
                  </a:lnTo>
                  <a:cubicBezTo>
                    <a:pt x="40912" y="32162"/>
                    <a:pt x="45669" y="30270"/>
                    <a:pt x="52329" y="30270"/>
                  </a:cubicBezTo>
                  <a:cubicBezTo>
                    <a:pt x="58038" y="30270"/>
                    <a:pt x="63746" y="32162"/>
                    <a:pt x="67552" y="35945"/>
                  </a:cubicBezTo>
                  <a:lnTo>
                    <a:pt x="67552" y="35945"/>
                  </a:lnTo>
                  <a:cubicBezTo>
                    <a:pt x="71358" y="39729"/>
                    <a:pt x="73261" y="44459"/>
                    <a:pt x="73261" y="51080"/>
                  </a:cubicBezTo>
                  <a:cubicBezTo>
                    <a:pt x="73261" y="56756"/>
                    <a:pt x="71358" y="62431"/>
                    <a:pt x="67552" y="66215"/>
                  </a:cubicBezTo>
                  <a:lnTo>
                    <a:pt x="67552" y="66215"/>
                  </a:lnTo>
                  <a:cubicBezTo>
                    <a:pt x="63746" y="69999"/>
                    <a:pt x="58989" y="71891"/>
                    <a:pt x="52329" y="71891"/>
                  </a:cubicBezTo>
                  <a:cubicBezTo>
                    <a:pt x="46620" y="71891"/>
                    <a:pt x="40912" y="69999"/>
                    <a:pt x="37106" y="66215"/>
                  </a:cubicBezTo>
                  <a:lnTo>
                    <a:pt x="37106" y="66215"/>
                  </a:lnTo>
                  <a:cubicBezTo>
                    <a:pt x="33300" y="62431"/>
                    <a:pt x="31397" y="57702"/>
                    <a:pt x="31397" y="51080"/>
                  </a:cubicBezTo>
                  <a:cubicBezTo>
                    <a:pt x="30446" y="45405"/>
                    <a:pt x="33300" y="39729"/>
                    <a:pt x="37106" y="35945"/>
                  </a:cubicBezTo>
                  <a:close/>
                  <a:moveTo>
                    <a:pt x="556591" y="385940"/>
                  </a:moveTo>
                  <a:lnTo>
                    <a:pt x="556591" y="385940"/>
                  </a:lnTo>
                  <a:cubicBezTo>
                    <a:pt x="552786" y="389724"/>
                    <a:pt x="547077" y="391615"/>
                    <a:pt x="541368" y="391615"/>
                  </a:cubicBezTo>
                  <a:cubicBezTo>
                    <a:pt x="535660" y="391615"/>
                    <a:pt x="529951" y="389724"/>
                    <a:pt x="526145" y="385940"/>
                  </a:cubicBezTo>
                  <a:lnTo>
                    <a:pt x="526145" y="385940"/>
                  </a:lnTo>
                  <a:cubicBezTo>
                    <a:pt x="522340" y="382156"/>
                    <a:pt x="520437" y="377427"/>
                    <a:pt x="520437" y="370805"/>
                  </a:cubicBezTo>
                  <a:cubicBezTo>
                    <a:pt x="520437" y="365129"/>
                    <a:pt x="522340" y="359454"/>
                    <a:pt x="526145" y="355670"/>
                  </a:cubicBezTo>
                  <a:lnTo>
                    <a:pt x="526145" y="355670"/>
                  </a:lnTo>
                  <a:cubicBezTo>
                    <a:pt x="529951" y="351886"/>
                    <a:pt x="534708" y="349994"/>
                    <a:pt x="541368" y="349994"/>
                  </a:cubicBezTo>
                  <a:cubicBezTo>
                    <a:pt x="547077" y="349994"/>
                    <a:pt x="552786" y="351886"/>
                    <a:pt x="556591" y="355670"/>
                  </a:cubicBezTo>
                  <a:lnTo>
                    <a:pt x="556591" y="355670"/>
                  </a:lnTo>
                  <a:cubicBezTo>
                    <a:pt x="560397" y="359454"/>
                    <a:pt x="562300" y="364183"/>
                    <a:pt x="562300" y="370805"/>
                  </a:cubicBezTo>
                  <a:cubicBezTo>
                    <a:pt x="563251" y="376481"/>
                    <a:pt x="560397" y="382156"/>
                    <a:pt x="556591" y="385940"/>
                  </a:cubicBezTo>
                  <a:close/>
                </a:path>
              </a:pathLst>
            </a:custGeom>
            <a:solidFill>
              <a:schemeClr val="lt1">
                <a:alpha val="11764"/>
              </a:scheme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2" name="Google Shape;22;p20"/>
            <p:cNvSpPr/>
            <p:nvPr/>
          </p:nvSpPr>
          <p:spPr>
            <a:xfrm>
              <a:off x="1659400" y="1572038"/>
              <a:ext cx="753052" cy="786778"/>
            </a:xfrm>
            <a:custGeom>
              <a:rect b="b" l="l" r="r" t="t"/>
              <a:pathLst>
                <a:path extrusionOk="0" h="786778" w="753052">
                  <a:moveTo>
                    <a:pt x="742587" y="262732"/>
                  </a:moveTo>
                  <a:lnTo>
                    <a:pt x="385797" y="3547"/>
                  </a:lnTo>
                  <a:cubicBezTo>
                    <a:pt x="379137" y="-1182"/>
                    <a:pt x="370574" y="-1182"/>
                    <a:pt x="364866" y="3547"/>
                  </a:cubicBezTo>
                  <a:lnTo>
                    <a:pt x="7125" y="263678"/>
                  </a:lnTo>
                  <a:cubicBezTo>
                    <a:pt x="-487" y="269354"/>
                    <a:pt x="-2389" y="280705"/>
                    <a:pt x="3319" y="288273"/>
                  </a:cubicBezTo>
                  <a:cubicBezTo>
                    <a:pt x="7125" y="293002"/>
                    <a:pt x="11882" y="295840"/>
                    <a:pt x="17591" y="295840"/>
                  </a:cubicBezTo>
                  <a:lnTo>
                    <a:pt x="17591" y="295840"/>
                  </a:lnTo>
                  <a:lnTo>
                    <a:pt x="136521" y="295840"/>
                  </a:lnTo>
                  <a:lnTo>
                    <a:pt x="136521" y="295840"/>
                  </a:lnTo>
                  <a:lnTo>
                    <a:pt x="272576" y="295840"/>
                  </a:lnTo>
                  <a:lnTo>
                    <a:pt x="272576" y="403676"/>
                  </a:lnTo>
                  <a:cubicBezTo>
                    <a:pt x="265916" y="406514"/>
                    <a:pt x="259256" y="410298"/>
                    <a:pt x="254499" y="415027"/>
                  </a:cubicBezTo>
                  <a:lnTo>
                    <a:pt x="254499" y="415027"/>
                  </a:lnTo>
                  <a:lnTo>
                    <a:pt x="254499" y="415027"/>
                  </a:lnTo>
                  <a:cubicBezTo>
                    <a:pt x="244985" y="424487"/>
                    <a:pt x="239276" y="436784"/>
                    <a:pt x="239276" y="450973"/>
                  </a:cubicBezTo>
                  <a:cubicBezTo>
                    <a:pt x="239276" y="465162"/>
                    <a:pt x="244985" y="477459"/>
                    <a:pt x="254499" y="486918"/>
                  </a:cubicBezTo>
                  <a:lnTo>
                    <a:pt x="254499" y="486918"/>
                  </a:lnTo>
                  <a:lnTo>
                    <a:pt x="254499" y="486918"/>
                  </a:lnTo>
                  <a:cubicBezTo>
                    <a:pt x="264013" y="496377"/>
                    <a:pt x="276382" y="502053"/>
                    <a:pt x="290654" y="502053"/>
                  </a:cubicBezTo>
                  <a:cubicBezTo>
                    <a:pt x="304925" y="502053"/>
                    <a:pt x="317294" y="496377"/>
                    <a:pt x="326808" y="486918"/>
                  </a:cubicBezTo>
                  <a:lnTo>
                    <a:pt x="326808" y="486918"/>
                  </a:lnTo>
                  <a:lnTo>
                    <a:pt x="326808" y="486918"/>
                  </a:lnTo>
                  <a:cubicBezTo>
                    <a:pt x="336323" y="477459"/>
                    <a:pt x="342031" y="465162"/>
                    <a:pt x="342031" y="450973"/>
                  </a:cubicBezTo>
                  <a:cubicBezTo>
                    <a:pt x="342031" y="436784"/>
                    <a:pt x="336323" y="424487"/>
                    <a:pt x="326808" y="415027"/>
                  </a:cubicBezTo>
                  <a:lnTo>
                    <a:pt x="326808" y="415027"/>
                  </a:lnTo>
                  <a:lnTo>
                    <a:pt x="326808" y="415027"/>
                  </a:lnTo>
                  <a:cubicBezTo>
                    <a:pt x="322051" y="410298"/>
                    <a:pt x="315391" y="406514"/>
                    <a:pt x="308731" y="403676"/>
                  </a:cubicBezTo>
                  <a:lnTo>
                    <a:pt x="308731" y="277867"/>
                  </a:lnTo>
                  <a:cubicBezTo>
                    <a:pt x="308731" y="268408"/>
                    <a:pt x="301119" y="259895"/>
                    <a:pt x="290654" y="259895"/>
                  </a:cubicBezTo>
                  <a:lnTo>
                    <a:pt x="137472" y="259895"/>
                  </a:lnTo>
                  <a:cubicBezTo>
                    <a:pt x="137472" y="259895"/>
                    <a:pt x="137472" y="259895"/>
                    <a:pt x="137472" y="259895"/>
                  </a:cubicBezTo>
                  <a:lnTo>
                    <a:pt x="72774" y="259895"/>
                  </a:lnTo>
                  <a:lnTo>
                    <a:pt x="376283" y="39493"/>
                  </a:lnTo>
                  <a:lnTo>
                    <a:pt x="679792" y="259895"/>
                  </a:lnTo>
                  <a:lnTo>
                    <a:pt x="615094" y="259895"/>
                  </a:lnTo>
                  <a:cubicBezTo>
                    <a:pt x="605580" y="259895"/>
                    <a:pt x="597017" y="267462"/>
                    <a:pt x="597017" y="277867"/>
                  </a:cubicBezTo>
                  <a:lnTo>
                    <a:pt x="597017" y="502053"/>
                  </a:lnTo>
                  <a:lnTo>
                    <a:pt x="597017" y="555971"/>
                  </a:lnTo>
                  <a:cubicBezTo>
                    <a:pt x="597017" y="555971"/>
                    <a:pt x="597017" y="555971"/>
                    <a:pt x="597017" y="555971"/>
                  </a:cubicBezTo>
                  <a:lnTo>
                    <a:pt x="597017" y="686509"/>
                  </a:lnTo>
                  <a:cubicBezTo>
                    <a:pt x="597017" y="687455"/>
                    <a:pt x="597017" y="687455"/>
                    <a:pt x="597017" y="688401"/>
                  </a:cubicBezTo>
                  <a:cubicBezTo>
                    <a:pt x="590357" y="691239"/>
                    <a:pt x="583697" y="695023"/>
                    <a:pt x="578939" y="699753"/>
                  </a:cubicBezTo>
                  <a:lnTo>
                    <a:pt x="578939" y="699753"/>
                  </a:lnTo>
                  <a:lnTo>
                    <a:pt x="578939" y="699753"/>
                  </a:lnTo>
                  <a:cubicBezTo>
                    <a:pt x="569425" y="709212"/>
                    <a:pt x="563716" y="721509"/>
                    <a:pt x="563716" y="735698"/>
                  </a:cubicBezTo>
                  <a:cubicBezTo>
                    <a:pt x="563716" y="749887"/>
                    <a:pt x="569425" y="762184"/>
                    <a:pt x="578939" y="771643"/>
                  </a:cubicBezTo>
                  <a:lnTo>
                    <a:pt x="578939" y="771643"/>
                  </a:lnTo>
                  <a:lnTo>
                    <a:pt x="578939" y="771643"/>
                  </a:lnTo>
                  <a:cubicBezTo>
                    <a:pt x="588454" y="781103"/>
                    <a:pt x="600822" y="786778"/>
                    <a:pt x="615094" y="786778"/>
                  </a:cubicBezTo>
                  <a:cubicBezTo>
                    <a:pt x="629366" y="786778"/>
                    <a:pt x="641734" y="781103"/>
                    <a:pt x="651249" y="771643"/>
                  </a:cubicBezTo>
                  <a:lnTo>
                    <a:pt x="651249" y="771643"/>
                  </a:lnTo>
                  <a:lnTo>
                    <a:pt x="651249" y="771643"/>
                  </a:lnTo>
                  <a:cubicBezTo>
                    <a:pt x="660763" y="762184"/>
                    <a:pt x="666472" y="749887"/>
                    <a:pt x="666472" y="735698"/>
                  </a:cubicBezTo>
                  <a:cubicBezTo>
                    <a:pt x="666472" y="721509"/>
                    <a:pt x="660763" y="709212"/>
                    <a:pt x="651249" y="699753"/>
                  </a:cubicBezTo>
                  <a:lnTo>
                    <a:pt x="651249" y="699753"/>
                  </a:lnTo>
                  <a:lnTo>
                    <a:pt x="651249" y="699753"/>
                  </a:lnTo>
                  <a:cubicBezTo>
                    <a:pt x="646491" y="695023"/>
                    <a:pt x="639831" y="691239"/>
                    <a:pt x="633171" y="688401"/>
                  </a:cubicBezTo>
                  <a:cubicBezTo>
                    <a:pt x="633171" y="687455"/>
                    <a:pt x="633171" y="687455"/>
                    <a:pt x="633171" y="686509"/>
                  </a:cubicBezTo>
                  <a:lnTo>
                    <a:pt x="633171" y="602322"/>
                  </a:lnTo>
                  <a:cubicBezTo>
                    <a:pt x="633171" y="607051"/>
                    <a:pt x="634123" y="602322"/>
                    <a:pt x="633171" y="596646"/>
                  </a:cubicBezTo>
                  <a:lnTo>
                    <a:pt x="633171" y="555971"/>
                  </a:lnTo>
                  <a:cubicBezTo>
                    <a:pt x="633171" y="555971"/>
                    <a:pt x="633171" y="555971"/>
                    <a:pt x="633171" y="555971"/>
                  </a:cubicBezTo>
                  <a:lnTo>
                    <a:pt x="633171" y="502053"/>
                  </a:lnTo>
                  <a:lnTo>
                    <a:pt x="633171" y="295840"/>
                  </a:lnTo>
                  <a:lnTo>
                    <a:pt x="734975" y="295840"/>
                  </a:lnTo>
                  <a:cubicBezTo>
                    <a:pt x="744490" y="295840"/>
                    <a:pt x="753053" y="288273"/>
                    <a:pt x="753053" y="277867"/>
                  </a:cubicBezTo>
                  <a:cubicBezTo>
                    <a:pt x="751150" y="272192"/>
                    <a:pt x="747344" y="266516"/>
                    <a:pt x="742587" y="262732"/>
                  </a:cubicBezTo>
                  <a:close/>
                  <a:moveTo>
                    <a:pt x="305877" y="465162"/>
                  </a:moveTo>
                  <a:lnTo>
                    <a:pt x="305877" y="465162"/>
                  </a:lnTo>
                  <a:cubicBezTo>
                    <a:pt x="302071" y="468945"/>
                    <a:pt x="296362" y="470837"/>
                    <a:pt x="290654" y="470837"/>
                  </a:cubicBezTo>
                  <a:cubicBezTo>
                    <a:pt x="284945" y="470837"/>
                    <a:pt x="279236" y="468945"/>
                    <a:pt x="275431" y="465162"/>
                  </a:cubicBezTo>
                  <a:lnTo>
                    <a:pt x="275431" y="465162"/>
                  </a:lnTo>
                  <a:cubicBezTo>
                    <a:pt x="271625" y="461378"/>
                    <a:pt x="269722" y="456648"/>
                    <a:pt x="269722" y="450027"/>
                  </a:cubicBezTo>
                  <a:cubicBezTo>
                    <a:pt x="269722" y="444351"/>
                    <a:pt x="271625" y="438676"/>
                    <a:pt x="275431" y="434892"/>
                  </a:cubicBezTo>
                  <a:lnTo>
                    <a:pt x="275431" y="434892"/>
                  </a:lnTo>
                  <a:cubicBezTo>
                    <a:pt x="279236" y="431108"/>
                    <a:pt x="283994" y="429216"/>
                    <a:pt x="290654" y="429216"/>
                  </a:cubicBezTo>
                  <a:cubicBezTo>
                    <a:pt x="296362" y="429216"/>
                    <a:pt x="302071" y="431108"/>
                    <a:pt x="305877" y="434892"/>
                  </a:cubicBezTo>
                  <a:lnTo>
                    <a:pt x="305877" y="434892"/>
                  </a:lnTo>
                  <a:cubicBezTo>
                    <a:pt x="309682" y="438676"/>
                    <a:pt x="311585" y="443405"/>
                    <a:pt x="311585" y="450027"/>
                  </a:cubicBezTo>
                  <a:cubicBezTo>
                    <a:pt x="311585" y="456648"/>
                    <a:pt x="309682" y="461378"/>
                    <a:pt x="305877" y="465162"/>
                  </a:cubicBezTo>
                  <a:close/>
                  <a:moveTo>
                    <a:pt x="628414" y="749887"/>
                  </a:moveTo>
                  <a:lnTo>
                    <a:pt x="628414" y="749887"/>
                  </a:lnTo>
                  <a:cubicBezTo>
                    <a:pt x="624608" y="753671"/>
                    <a:pt x="618900" y="755562"/>
                    <a:pt x="613191" y="755562"/>
                  </a:cubicBezTo>
                  <a:cubicBezTo>
                    <a:pt x="607482" y="755562"/>
                    <a:pt x="601774" y="753671"/>
                    <a:pt x="597968" y="749887"/>
                  </a:cubicBezTo>
                  <a:lnTo>
                    <a:pt x="597968" y="749887"/>
                  </a:lnTo>
                  <a:cubicBezTo>
                    <a:pt x="594162" y="746103"/>
                    <a:pt x="592259" y="741374"/>
                    <a:pt x="592259" y="734752"/>
                  </a:cubicBezTo>
                  <a:cubicBezTo>
                    <a:pt x="592259" y="729076"/>
                    <a:pt x="594162" y="723401"/>
                    <a:pt x="597968" y="719617"/>
                  </a:cubicBezTo>
                  <a:lnTo>
                    <a:pt x="597968" y="719617"/>
                  </a:lnTo>
                  <a:cubicBezTo>
                    <a:pt x="601774" y="715833"/>
                    <a:pt x="606531" y="713942"/>
                    <a:pt x="613191" y="713942"/>
                  </a:cubicBezTo>
                  <a:cubicBezTo>
                    <a:pt x="618900" y="713942"/>
                    <a:pt x="624608" y="715833"/>
                    <a:pt x="628414" y="719617"/>
                  </a:cubicBezTo>
                  <a:lnTo>
                    <a:pt x="628414" y="719617"/>
                  </a:lnTo>
                  <a:cubicBezTo>
                    <a:pt x="632220" y="723401"/>
                    <a:pt x="634123" y="728130"/>
                    <a:pt x="634123" y="734752"/>
                  </a:cubicBezTo>
                  <a:cubicBezTo>
                    <a:pt x="634123" y="741374"/>
                    <a:pt x="632220" y="746103"/>
                    <a:pt x="628414" y="749887"/>
                  </a:cubicBezTo>
                  <a:close/>
                </a:path>
              </a:pathLst>
            </a:custGeom>
            <a:solidFill>
              <a:schemeClr val="lt1">
                <a:alpha val="11764"/>
              </a:scheme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sp>
        <p:nvSpPr>
          <p:cNvPr id="23" name="Google Shape;23;p20"/>
          <p:cNvSpPr/>
          <p:nvPr>
            <p:ph idx="3" type="pic"/>
          </p:nvPr>
        </p:nvSpPr>
        <p:spPr>
          <a:xfrm>
            <a:off x="5718875" y="423474"/>
            <a:ext cx="5982506" cy="4551482"/>
          </a:xfrm>
          <a:prstGeom prst="rect">
            <a:avLst/>
          </a:prstGeom>
          <a:solidFill>
            <a:srgbClr val="F2F2F2"/>
          </a:solidFill>
          <a:ln>
            <a:noFill/>
          </a:ln>
        </p:spPr>
      </p:sp>
      <p:sp>
        <p:nvSpPr>
          <p:cNvPr id="24" name="Google Shape;24;p20"/>
          <p:cNvSpPr/>
          <p:nvPr/>
        </p:nvSpPr>
        <p:spPr>
          <a:xfrm>
            <a:off x="6903719" y="5585903"/>
            <a:ext cx="5257377" cy="756631"/>
          </a:xfrm>
          <a:custGeom>
            <a:rect b="b" l="l" r="r" t="t"/>
            <a:pathLst>
              <a:path extrusionOk="0" h="6806308" w="7600392">
                <a:moveTo>
                  <a:pt x="0" y="0"/>
                </a:moveTo>
                <a:lnTo>
                  <a:pt x="7600393" y="0"/>
                </a:lnTo>
                <a:lnTo>
                  <a:pt x="7600393" y="6806308"/>
                </a:lnTo>
                <a:lnTo>
                  <a:pt x="0" y="6806308"/>
                </a:lnTo>
                <a:close/>
              </a:path>
            </a:pathLst>
          </a:custGeom>
          <a:solidFill>
            <a:srgbClr val="24BAA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2069"/>
              <a:buFont typeface="Arial"/>
              <a:buNone/>
            </a:pPr>
            <a:r>
              <a:t/>
            </a:r>
            <a:endParaRPr b="0" i="0" sz="2069" u="none" cap="none" strike="noStrike">
              <a:solidFill>
                <a:schemeClr val="dk1"/>
              </a:solidFill>
              <a:latin typeface="Calibri"/>
              <a:ea typeface="Calibri"/>
              <a:cs typeface="Calibri"/>
              <a:sym typeface="Calibri"/>
            </a:endParaRPr>
          </a:p>
        </p:txBody>
      </p:sp>
      <p:sp>
        <p:nvSpPr>
          <p:cNvPr id="25" name="Google Shape;25;p20"/>
          <p:cNvSpPr txBox="1"/>
          <p:nvPr>
            <p:ph idx="4" type="body"/>
          </p:nvPr>
        </p:nvSpPr>
        <p:spPr>
          <a:xfrm>
            <a:off x="8064230" y="5611394"/>
            <a:ext cx="3476589" cy="731140"/>
          </a:xfrm>
          <a:prstGeom prst="rect">
            <a:avLst/>
          </a:prstGeom>
          <a:noFill/>
          <a:ln>
            <a:noFill/>
          </a:ln>
        </p:spPr>
        <p:txBody>
          <a:bodyPr anchorCtr="0" anchor="ctr" bIns="45700" lIns="91425" spcFirstLastPara="1" rIns="91425" wrap="square" tIns="45700">
            <a:normAutofit/>
          </a:bodyPr>
          <a:lstStyle>
            <a:lvl1pPr indent="-228600" lvl="0" marL="457200" marR="0" rtl="0" algn="r">
              <a:lnSpc>
                <a:spcPct val="90000"/>
              </a:lnSpc>
              <a:spcBef>
                <a:spcPts val="1000"/>
              </a:spcBef>
              <a:spcAft>
                <a:spcPts val="0"/>
              </a:spcAft>
              <a:buClr>
                <a:schemeClr val="lt1"/>
              </a:buClr>
              <a:buSzPts val="2800"/>
              <a:buFont typeface="Arial"/>
              <a:buNone/>
              <a:defRPr b="0" i="0" sz="28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pic>
        <p:nvPicPr>
          <p:cNvPr id="26" name="Google Shape;26;p20"/>
          <p:cNvPicPr preferRelativeResize="0"/>
          <p:nvPr/>
        </p:nvPicPr>
        <p:blipFill rotWithShape="1">
          <a:blip r:embed="rId3">
            <a:alphaModFix/>
          </a:blip>
          <a:srcRect b="0" l="0" r="0" t="0"/>
          <a:stretch/>
        </p:blipFill>
        <p:spPr>
          <a:xfrm>
            <a:off x="431403" y="569217"/>
            <a:ext cx="4405042" cy="1680639"/>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verview/Content Slide">
  <p:cSld name="Overview/Content Slide">
    <p:spTree>
      <p:nvGrpSpPr>
        <p:cNvPr id="27" name="Shape 27"/>
        <p:cNvGrpSpPr/>
        <p:nvPr/>
      </p:nvGrpSpPr>
      <p:grpSpPr>
        <a:xfrm>
          <a:off x="0" y="0"/>
          <a:ext cx="0" cy="0"/>
          <a:chOff x="0" y="0"/>
          <a:chExt cx="0" cy="0"/>
        </a:xfrm>
      </p:grpSpPr>
      <p:sp>
        <p:nvSpPr>
          <p:cNvPr id="28" name="Google Shape;28;p21"/>
          <p:cNvSpPr txBox="1"/>
          <p:nvPr>
            <p:ph idx="1" type="body"/>
          </p:nvPr>
        </p:nvSpPr>
        <p:spPr>
          <a:xfrm>
            <a:off x="565673" y="2544495"/>
            <a:ext cx="700387" cy="689518"/>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rgbClr val="24BAA2"/>
              </a:buClr>
              <a:buSzPts val="3200"/>
              <a:buFont typeface="Arial"/>
              <a:buNone/>
              <a:defRPr b="1" i="0" sz="3200" u="none" cap="none" strike="noStrike">
                <a:solidFill>
                  <a:srgbClr val="24BAA2"/>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29" name="Google Shape;29;p21"/>
          <p:cNvSpPr txBox="1"/>
          <p:nvPr>
            <p:ph idx="2" type="body"/>
          </p:nvPr>
        </p:nvSpPr>
        <p:spPr>
          <a:xfrm>
            <a:off x="1400970" y="2544495"/>
            <a:ext cx="6874660" cy="689519"/>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90000"/>
              </a:lnSpc>
              <a:spcBef>
                <a:spcPts val="1000"/>
              </a:spcBef>
              <a:spcAft>
                <a:spcPts val="0"/>
              </a:spcAft>
              <a:buClr>
                <a:srgbClr val="092E4B"/>
              </a:buClr>
              <a:buSzPts val="2200"/>
              <a:buFont typeface="Arial"/>
              <a:buNone/>
              <a:defRPr b="0" i="0" sz="2200" u="none" cap="none" strike="noStrike">
                <a:solidFill>
                  <a:srgbClr val="092E4B"/>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0" name="Google Shape;30;p21"/>
          <p:cNvSpPr txBox="1"/>
          <p:nvPr>
            <p:ph idx="3" type="body"/>
          </p:nvPr>
        </p:nvSpPr>
        <p:spPr>
          <a:xfrm>
            <a:off x="565673" y="3256285"/>
            <a:ext cx="700387" cy="689518"/>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rgbClr val="24BAA2"/>
              </a:buClr>
              <a:buSzPts val="3200"/>
              <a:buFont typeface="Arial"/>
              <a:buNone/>
              <a:defRPr b="1" i="0" sz="3200" u="none" cap="none" strike="noStrike">
                <a:solidFill>
                  <a:srgbClr val="24BAA2"/>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1" name="Google Shape;31;p21"/>
          <p:cNvSpPr txBox="1"/>
          <p:nvPr>
            <p:ph idx="4" type="body"/>
          </p:nvPr>
        </p:nvSpPr>
        <p:spPr>
          <a:xfrm>
            <a:off x="1400970" y="3256285"/>
            <a:ext cx="6874660" cy="689519"/>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90000"/>
              </a:lnSpc>
              <a:spcBef>
                <a:spcPts val="1000"/>
              </a:spcBef>
              <a:spcAft>
                <a:spcPts val="0"/>
              </a:spcAft>
              <a:buClr>
                <a:srgbClr val="092E4B"/>
              </a:buClr>
              <a:buSzPts val="2200"/>
              <a:buFont typeface="Arial"/>
              <a:buNone/>
              <a:defRPr b="0" i="0" sz="2200" u="none" cap="none" strike="noStrike">
                <a:solidFill>
                  <a:srgbClr val="092E4B"/>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2" name="Google Shape;32;p21"/>
          <p:cNvSpPr txBox="1"/>
          <p:nvPr>
            <p:ph idx="5" type="body"/>
          </p:nvPr>
        </p:nvSpPr>
        <p:spPr>
          <a:xfrm>
            <a:off x="565673" y="3968072"/>
            <a:ext cx="700387" cy="689518"/>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rgbClr val="24BAA2"/>
              </a:buClr>
              <a:buSzPts val="3200"/>
              <a:buFont typeface="Arial"/>
              <a:buNone/>
              <a:defRPr b="1" i="0" sz="3200" u="none" cap="none" strike="noStrike">
                <a:solidFill>
                  <a:srgbClr val="24BAA2"/>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3" name="Google Shape;33;p21"/>
          <p:cNvSpPr txBox="1"/>
          <p:nvPr>
            <p:ph idx="6" type="body"/>
          </p:nvPr>
        </p:nvSpPr>
        <p:spPr>
          <a:xfrm>
            <a:off x="1400970" y="3968072"/>
            <a:ext cx="6874660" cy="689519"/>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90000"/>
              </a:lnSpc>
              <a:spcBef>
                <a:spcPts val="1000"/>
              </a:spcBef>
              <a:spcAft>
                <a:spcPts val="0"/>
              </a:spcAft>
              <a:buClr>
                <a:srgbClr val="092E4B"/>
              </a:buClr>
              <a:buSzPts val="2200"/>
              <a:buFont typeface="Arial"/>
              <a:buNone/>
              <a:defRPr b="0" i="0" sz="2200" u="none" cap="none" strike="noStrike">
                <a:solidFill>
                  <a:srgbClr val="092E4B"/>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4" name="Google Shape;34;p21"/>
          <p:cNvSpPr txBox="1"/>
          <p:nvPr>
            <p:ph idx="7" type="body"/>
          </p:nvPr>
        </p:nvSpPr>
        <p:spPr>
          <a:xfrm>
            <a:off x="565673" y="4679864"/>
            <a:ext cx="700387" cy="689518"/>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rgbClr val="24BAA2"/>
              </a:buClr>
              <a:buSzPts val="3200"/>
              <a:buFont typeface="Arial"/>
              <a:buNone/>
              <a:defRPr b="1" i="0" sz="3200" u="none" cap="none" strike="noStrike">
                <a:solidFill>
                  <a:srgbClr val="24BAA2"/>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5" name="Google Shape;35;p21"/>
          <p:cNvSpPr txBox="1"/>
          <p:nvPr>
            <p:ph idx="8" type="body"/>
          </p:nvPr>
        </p:nvSpPr>
        <p:spPr>
          <a:xfrm>
            <a:off x="1400970" y="4679864"/>
            <a:ext cx="6874660" cy="689519"/>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90000"/>
              </a:lnSpc>
              <a:spcBef>
                <a:spcPts val="1000"/>
              </a:spcBef>
              <a:spcAft>
                <a:spcPts val="0"/>
              </a:spcAft>
              <a:buClr>
                <a:srgbClr val="092E4B"/>
              </a:buClr>
              <a:buSzPts val="2200"/>
              <a:buFont typeface="Arial"/>
              <a:buNone/>
              <a:defRPr b="0" i="0" sz="2200" u="none" cap="none" strike="noStrike">
                <a:solidFill>
                  <a:srgbClr val="092E4B"/>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6" name="Google Shape;36;p21"/>
          <p:cNvSpPr txBox="1"/>
          <p:nvPr>
            <p:ph idx="9" type="body"/>
          </p:nvPr>
        </p:nvSpPr>
        <p:spPr>
          <a:xfrm>
            <a:off x="565673" y="5374717"/>
            <a:ext cx="700387" cy="689518"/>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rgbClr val="24BAA2"/>
              </a:buClr>
              <a:buSzPts val="3200"/>
              <a:buFont typeface="Arial"/>
              <a:buNone/>
              <a:defRPr b="1" i="0" sz="3200" u="none" cap="none" strike="noStrike">
                <a:solidFill>
                  <a:srgbClr val="24BAA2"/>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7" name="Google Shape;37;p21"/>
          <p:cNvSpPr txBox="1"/>
          <p:nvPr>
            <p:ph idx="13" type="body"/>
          </p:nvPr>
        </p:nvSpPr>
        <p:spPr>
          <a:xfrm>
            <a:off x="1400970" y="5374717"/>
            <a:ext cx="6874660" cy="689519"/>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90000"/>
              </a:lnSpc>
              <a:spcBef>
                <a:spcPts val="1000"/>
              </a:spcBef>
              <a:spcAft>
                <a:spcPts val="0"/>
              </a:spcAft>
              <a:buClr>
                <a:srgbClr val="092E4B"/>
              </a:buClr>
              <a:buSzPts val="2200"/>
              <a:buFont typeface="Arial"/>
              <a:buNone/>
              <a:defRPr b="0" i="0" sz="2200" u="none" cap="none" strike="noStrike">
                <a:solidFill>
                  <a:srgbClr val="092E4B"/>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8" name="Google Shape;38;p21"/>
          <p:cNvSpPr/>
          <p:nvPr/>
        </p:nvSpPr>
        <p:spPr>
          <a:xfrm>
            <a:off x="8947682" y="2543260"/>
            <a:ext cx="2531288" cy="1223412"/>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rgbClr val="092E4B"/>
              </a:buClr>
              <a:buSzPts val="1050"/>
              <a:buFont typeface="Calibri"/>
              <a:buNone/>
            </a:pPr>
            <a:r>
              <a:rPr b="0" i="0" lang="en-US" sz="1050" u="none" cap="none" strike="noStrike">
                <a:solidFill>
                  <a:srgbClr val="092E4B"/>
                </a:solidFill>
                <a:latin typeface="Calibri"/>
                <a:ea typeface="Calibri"/>
                <a:cs typeface="Calibri"/>
                <a:sym typeface="Calibri"/>
              </a:rPr>
              <a:t>The European Commission support for the production of this publication does not constitute an endorsement of the contents which reflects the views only of the authors, and the Commission cannot be held responsi­ble for any use which may be made of the information contained therein</a:t>
            </a:r>
            <a:endParaRPr b="0" i="0" sz="1400" u="none" cap="none" strike="noStrike">
              <a:solidFill>
                <a:srgbClr val="000000"/>
              </a:solidFill>
              <a:latin typeface="Arial"/>
              <a:ea typeface="Arial"/>
              <a:cs typeface="Arial"/>
              <a:sym typeface="Arial"/>
            </a:endParaRPr>
          </a:p>
        </p:txBody>
      </p:sp>
      <p:sp>
        <p:nvSpPr>
          <p:cNvPr id="39" name="Google Shape;39;p21"/>
          <p:cNvSpPr/>
          <p:nvPr/>
        </p:nvSpPr>
        <p:spPr>
          <a:xfrm rot="10800000">
            <a:off x="12799" y="5622"/>
            <a:ext cx="12189954" cy="1762217"/>
          </a:xfrm>
          <a:prstGeom prst="rect">
            <a:avLst/>
          </a:prstGeom>
          <a:solidFill>
            <a:srgbClr val="7F349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40" name="Google Shape;40;p21"/>
          <p:cNvSpPr txBox="1"/>
          <p:nvPr>
            <p:ph idx="14" type="body"/>
          </p:nvPr>
        </p:nvSpPr>
        <p:spPr>
          <a:xfrm>
            <a:off x="565673" y="659662"/>
            <a:ext cx="5041923" cy="720752"/>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90000"/>
              </a:lnSpc>
              <a:spcBef>
                <a:spcPts val="1000"/>
              </a:spcBef>
              <a:spcAft>
                <a:spcPts val="0"/>
              </a:spcAft>
              <a:buClr>
                <a:schemeClr val="lt1"/>
              </a:buClr>
              <a:buSzPts val="3600"/>
              <a:buFont typeface="Arial"/>
              <a:buNone/>
              <a:defRPr b="0" i="0" sz="36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grpSp>
        <p:nvGrpSpPr>
          <p:cNvPr id="41" name="Google Shape;41;p21"/>
          <p:cNvGrpSpPr/>
          <p:nvPr/>
        </p:nvGrpSpPr>
        <p:grpSpPr>
          <a:xfrm>
            <a:off x="8744224" y="-356297"/>
            <a:ext cx="3525984" cy="2857223"/>
            <a:chOff x="1659400" y="1572038"/>
            <a:chExt cx="970931" cy="786778"/>
          </a:xfrm>
        </p:grpSpPr>
        <p:sp>
          <p:nvSpPr>
            <p:cNvPr id="42" name="Google Shape;42;p21"/>
            <p:cNvSpPr/>
            <p:nvPr/>
          </p:nvSpPr>
          <p:spPr>
            <a:xfrm>
              <a:off x="2036634" y="1851797"/>
              <a:ext cx="593697" cy="420939"/>
            </a:xfrm>
            <a:custGeom>
              <a:rect b="b" l="l" r="r" t="t"/>
              <a:pathLst>
                <a:path extrusionOk="0" h="420939" w="593697">
                  <a:moveTo>
                    <a:pt x="578474" y="334860"/>
                  </a:moveTo>
                  <a:lnTo>
                    <a:pt x="578474" y="334860"/>
                  </a:lnTo>
                  <a:lnTo>
                    <a:pt x="578474" y="334860"/>
                  </a:lnTo>
                  <a:cubicBezTo>
                    <a:pt x="568960" y="325400"/>
                    <a:pt x="556591" y="319725"/>
                    <a:pt x="542320" y="319725"/>
                  </a:cubicBezTo>
                  <a:cubicBezTo>
                    <a:pt x="528048" y="319725"/>
                    <a:pt x="515679" y="325400"/>
                    <a:pt x="506165" y="334860"/>
                  </a:cubicBezTo>
                  <a:lnTo>
                    <a:pt x="506165" y="334860"/>
                  </a:lnTo>
                  <a:lnTo>
                    <a:pt x="506165" y="334860"/>
                  </a:lnTo>
                  <a:cubicBezTo>
                    <a:pt x="501408" y="339589"/>
                    <a:pt x="497602" y="345265"/>
                    <a:pt x="494748" y="351886"/>
                  </a:cubicBezTo>
                  <a:lnTo>
                    <a:pt x="71358" y="351886"/>
                  </a:lnTo>
                  <a:lnTo>
                    <a:pt x="71358" y="227023"/>
                  </a:lnTo>
                  <a:lnTo>
                    <a:pt x="71358" y="105944"/>
                  </a:lnTo>
                  <a:cubicBezTo>
                    <a:pt x="71358" y="103107"/>
                    <a:pt x="71358" y="100269"/>
                    <a:pt x="70406" y="98377"/>
                  </a:cubicBezTo>
                  <a:cubicBezTo>
                    <a:pt x="77066" y="95539"/>
                    <a:pt x="82775" y="91755"/>
                    <a:pt x="87532" y="87026"/>
                  </a:cubicBezTo>
                  <a:lnTo>
                    <a:pt x="87532" y="87026"/>
                  </a:lnTo>
                  <a:lnTo>
                    <a:pt x="87532" y="87026"/>
                  </a:lnTo>
                  <a:cubicBezTo>
                    <a:pt x="97047" y="77566"/>
                    <a:pt x="102755" y="65269"/>
                    <a:pt x="102755" y="51080"/>
                  </a:cubicBezTo>
                  <a:cubicBezTo>
                    <a:pt x="102755" y="36891"/>
                    <a:pt x="97047" y="24594"/>
                    <a:pt x="87532" y="15135"/>
                  </a:cubicBezTo>
                  <a:lnTo>
                    <a:pt x="87532" y="15135"/>
                  </a:lnTo>
                  <a:lnTo>
                    <a:pt x="87532" y="15135"/>
                  </a:lnTo>
                  <a:cubicBezTo>
                    <a:pt x="78018" y="5676"/>
                    <a:pt x="65649" y="0"/>
                    <a:pt x="51378" y="0"/>
                  </a:cubicBezTo>
                  <a:cubicBezTo>
                    <a:pt x="37106" y="0"/>
                    <a:pt x="24737" y="5676"/>
                    <a:pt x="15223" y="15135"/>
                  </a:cubicBezTo>
                  <a:lnTo>
                    <a:pt x="15223" y="15135"/>
                  </a:lnTo>
                  <a:lnTo>
                    <a:pt x="15223" y="15135"/>
                  </a:lnTo>
                  <a:cubicBezTo>
                    <a:pt x="5709" y="24594"/>
                    <a:pt x="0" y="36891"/>
                    <a:pt x="0" y="51080"/>
                  </a:cubicBezTo>
                  <a:cubicBezTo>
                    <a:pt x="0" y="65269"/>
                    <a:pt x="5709" y="77566"/>
                    <a:pt x="15223" y="87026"/>
                  </a:cubicBezTo>
                  <a:lnTo>
                    <a:pt x="15223" y="87026"/>
                  </a:lnTo>
                  <a:lnTo>
                    <a:pt x="15223" y="87026"/>
                  </a:lnTo>
                  <a:cubicBezTo>
                    <a:pt x="19980" y="91755"/>
                    <a:pt x="25689" y="95539"/>
                    <a:pt x="32349" y="98377"/>
                  </a:cubicBezTo>
                  <a:cubicBezTo>
                    <a:pt x="32349" y="101215"/>
                    <a:pt x="31397" y="104052"/>
                    <a:pt x="31397" y="105944"/>
                  </a:cubicBezTo>
                  <a:lnTo>
                    <a:pt x="31397" y="227023"/>
                  </a:lnTo>
                  <a:lnTo>
                    <a:pt x="31397" y="356616"/>
                  </a:lnTo>
                  <a:lnTo>
                    <a:pt x="31397" y="370805"/>
                  </a:lnTo>
                  <a:cubicBezTo>
                    <a:pt x="31397" y="381210"/>
                    <a:pt x="39960" y="390670"/>
                    <a:pt x="51378" y="390670"/>
                  </a:cubicBezTo>
                  <a:lnTo>
                    <a:pt x="495699" y="390670"/>
                  </a:lnTo>
                  <a:cubicBezTo>
                    <a:pt x="498554" y="396345"/>
                    <a:pt x="501408" y="402021"/>
                    <a:pt x="506165" y="405804"/>
                  </a:cubicBezTo>
                  <a:lnTo>
                    <a:pt x="506165" y="405804"/>
                  </a:lnTo>
                  <a:lnTo>
                    <a:pt x="506165" y="405804"/>
                  </a:lnTo>
                  <a:cubicBezTo>
                    <a:pt x="515679" y="415264"/>
                    <a:pt x="528048" y="420939"/>
                    <a:pt x="542320" y="420939"/>
                  </a:cubicBezTo>
                  <a:cubicBezTo>
                    <a:pt x="556591" y="420939"/>
                    <a:pt x="568960" y="415264"/>
                    <a:pt x="578474" y="405804"/>
                  </a:cubicBezTo>
                  <a:lnTo>
                    <a:pt x="578474" y="405804"/>
                  </a:lnTo>
                  <a:lnTo>
                    <a:pt x="578474" y="405804"/>
                  </a:lnTo>
                  <a:cubicBezTo>
                    <a:pt x="587989" y="396345"/>
                    <a:pt x="593697" y="384048"/>
                    <a:pt x="593697" y="369859"/>
                  </a:cubicBezTo>
                  <a:cubicBezTo>
                    <a:pt x="592746" y="356616"/>
                    <a:pt x="587037" y="344319"/>
                    <a:pt x="578474" y="334860"/>
                  </a:cubicBezTo>
                  <a:close/>
                  <a:moveTo>
                    <a:pt x="37106" y="35945"/>
                  </a:moveTo>
                  <a:lnTo>
                    <a:pt x="37106" y="35945"/>
                  </a:lnTo>
                  <a:cubicBezTo>
                    <a:pt x="40912" y="32162"/>
                    <a:pt x="45669" y="30270"/>
                    <a:pt x="52329" y="30270"/>
                  </a:cubicBezTo>
                  <a:cubicBezTo>
                    <a:pt x="58038" y="30270"/>
                    <a:pt x="63746" y="32162"/>
                    <a:pt x="67552" y="35945"/>
                  </a:cubicBezTo>
                  <a:lnTo>
                    <a:pt x="67552" y="35945"/>
                  </a:lnTo>
                  <a:cubicBezTo>
                    <a:pt x="71358" y="39729"/>
                    <a:pt x="73261" y="44459"/>
                    <a:pt x="73261" y="51080"/>
                  </a:cubicBezTo>
                  <a:cubicBezTo>
                    <a:pt x="73261" y="56756"/>
                    <a:pt x="71358" y="62431"/>
                    <a:pt x="67552" y="66215"/>
                  </a:cubicBezTo>
                  <a:lnTo>
                    <a:pt x="67552" y="66215"/>
                  </a:lnTo>
                  <a:cubicBezTo>
                    <a:pt x="63746" y="69999"/>
                    <a:pt x="58989" y="71891"/>
                    <a:pt x="52329" y="71891"/>
                  </a:cubicBezTo>
                  <a:cubicBezTo>
                    <a:pt x="46620" y="71891"/>
                    <a:pt x="40912" y="69999"/>
                    <a:pt x="37106" y="66215"/>
                  </a:cubicBezTo>
                  <a:lnTo>
                    <a:pt x="37106" y="66215"/>
                  </a:lnTo>
                  <a:cubicBezTo>
                    <a:pt x="33300" y="62431"/>
                    <a:pt x="31397" y="57702"/>
                    <a:pt x="31397" y="51080"/>
                  </a:cubicBezTo>
                  <a:cubicBezTo>
                    <a:pt x="30446" y="45405"/>
                    <a:pt x="33300" y="39729"/>
                    <a:pt x="37106" y="35945"/>
                  </a:cubicBezTo>
                  <a:close/>
                  <a:moveTo>
                    <a:pt x="556591" y="385940"/>
                  </a:moveTo>
                  <a:lnTo>
                    <a:pt x="556591" y="385940"/>
                  </a:lnTo>
                  <a:cubicBezTo>
                    <a:pt x="552786" y="389724"/>
                    <a:pt x="547077" y="391615"/>
                    <a:pt x="541368" y="391615"/>
                  </a:cubicBezTo>
                  <a:cubicBezTo>
                    <a:pt x="535660" y="391615"/>
                    <a:pt x="529951" y="389724"/>
                    <a:pt x="526145" y="385940"/>
                  </a:cubicBezTo>
                  <a:lnTo>
                    <a:pt x="526145" y="385940"/>
                  </a:lnTo>
                  <a:cubicBezTo>
                    <a:pt x="522340" y="382156"/>
                    <a:pt x="520437" y="377427"/>
                    <a:pt x="520437" y="370805"/>
                  </a:cubicBezTo>
                  <a:cubicBezTo>
                    <a:pt x="520437" y="365129"/>
                    <a:pt x="522340" y="359454"/>
                    <a:pt x="526145" y="355670"/>
                  </a:cubicBezTo>
                  <a:lnTo>
                    <a:pt x="526145" y="355670"/>
                  </a:lnTo>
                  <a:cubicBezTo>
                    <a:pt x="529951" y="351886"/>
                    <a:pt x="534708" y="349994"/>
                    <a:pt x="541368" y="349994"/>
                  </a:cubicBezTo>
                  <a:cubicBezTo>
                    <a:pt x="547077" y="349994"/>
                    <a:pt x="552786" y="351886"/>
                    <a:pt x="556591" y="355670"/>
                  </a:cubicBezTo>
                  <a:lnTo>
                    <a:pt x="556591" y="355670"/>
                  </a:lnTo>
                  <a:cubicBezTo>
                    <a:pt x="560397" y="359454"/>
                    <a:pt x="562300" y="364183"/>
                    <a:pt x="562300" y="370805"/>
                  </a:cubicBezTo>
                  <a:cubicBezTo>
                    <a:pt x="563251" y="376481"/>
                    <a:pt x="560397" y="382156"/>
                    <a:pt x="556591" y="385940"/>
                  </a:cubicBezTo>
                  <a:close/>
                </a:path>
              </a:pathLst>
            </a:custGeom>
            <a:solidFill>
              <a:schemeClr val="lt1">
                <a:alpha val="11764"/>
              </a:scheme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43" name="Google Shape;43;p21"/>
            <p:cNvSpPr/>
            <p:nvPr/>
          </p:nvSpPr>
          <p:spPr>
            <a:xfrm>
              <a:off x="1659400" y="1572038"/>
              <a:ext cx="753052" cy="786778"/>
            </a:xfrm>
            <a:custGeom>
              <a:rect b="b" l="l" r="r" t="t"/>
              <a:pathLst>
                <a:path extrusionOk="0" h="786778" w="753052">
                  <a:moveTo>
                    <a:pt x="742587" y="262732"/>
                  </a:moveTo>
                  <a:lnTo>
                    <a:pt x="385797" y="3547"/>
                  </a:lnTo>
                  <a:cubicBezTo>
                    <a:pt x="379137" y="-1182"/>
                    <a:pt x="370574" y="-1182"/>
                    <a:pt x="364866" y="3547"/>
                  </a:cubicBezTo>
                  <a:lnTo>
                    <a:pt x="7125" y="263678"/>
                  </a:lnTo>
                  <a:cubicBezTo>
                    <a:pt x="-487" y="269354"/>
                    <a:pt x="-2389" y="280705"/>
                    <a:pt x="3319" y="288273"/>
                  </a:cubicBezTo>
                  <a:cubicBezTo>
                    <a:pt x="7125" y="293002"/>
                    <a:pt x="11882" y="295840"/>
                    <a:pt x="17591" y="295840"/>
                  </a:cubicBezTo>
                  <a:lnTo>
                    <a:pt x="17591" y="295840"/>
                  </a:lnTo>
                  <a:lnTo>
                    <a:pt x="136521" y="295840"/>
                  </a:lnTo>
                  <a:lnTo>
                    <a:pt x="136521" y="295840"/>
                  </a:lnTo>
                  <a:lnTo>
                    <a:pt x="272576" y="295840"/>
                  </a:lnTo>
                  <a:lnTo>
                    <a:pt x="272576" y="403676"/>
                  </a:lnTo>
                  <a:cubicBezTo>
                    <a:pt x="265916" y="406514"/>
                    <a:pt x="259256" y="410298"/>
                    <a:pt x="254499" y="415027"/>
                  </a:cubicBezTo>
                  <a:lnTo>
                    <a:pt x="254499" y="415027"/>
                  </a:lnTo>
                  <a:lnTo>
                    <a:pt x="254499" y="415027"/>
                  </a:lnTo>
                  <a:cubicBezTo>
                    <a:pt x="244985" y="424487"/>
                    <a:pt x="239276" y="436784"/>
                    <a:pt x="239276" y="450973"/>
                  </a:cubicBezTo>
                  <a:cubicBezTo>
                    <a:pt x="239276" y="465162"/>
                    <a:pt x="244985" y="477459"/>
                    <a:pt x="254499" y="486918"/>
                  </a:cubicBezTo>
                  <a:lnTo>
                    <a:pt x="254499" y="486918"/>
                  </a:lnTo>
                  <a:lnTo>
                    <a:pt x="254499" y="486918"/>
                  </a:lnTo>
                  <a:cubicBezTo>
                    <a:pt x="264013" y="496377"/>
                    <a:pt x="276382" y="502053"/>
                    <a:pt x="290654" y="502053"/>
                  </a:cubicBezTo>
                  <a:cubicBezTo>
                    <a:pt x="304925" y="502053"/>
                    <a:pt x="317294" y="496377"/>
                    <a:pt x="326808" y="486918"/>
                  </a:cubicBezTo>
                  <a:lnTo>
                    <a:pt x="326808" y="486918"/>
                  </a:lnTo>
                  <a:lnTo>
                    <a:pt x="326808" y="486918"/>
                  </a:lnTo>
                  <a:cubicBezTo>
                    <a:pt x="336323" y="477459"/>
                    <a:pt x="342031" y="465162"/>
                    <a:pt x="342031" y="450973"/>
                  </a:cubicBezTo>
                  <a:cubicBezTo>
                    <a:pt x="342031" y="436784"/>
                    <a:pt x="336323" y="424487"/>
                    <a:pt x="326808" y="415027"/>
                  </a:cubicBezTo>
                  <a:lnTo>
                    <a:pt x="326808" y="415027"/>
                  </a:lnTo>
                  <a:lnTo>
                    <a:pt x="326808" y="415027"/>
                  </a:lnTo>
                  <a:cubicBezTo>
                    <a:pt x="322051" y="410298"/>
                    <a:pt x="315391" y="406514"/>
                    <a:pt x="308731" y="403676"/>
                  </a:cubicBezTo>
                  <a:lnTo>
                    <a:pt x="308731" y="277867"/>
                  </a:lnTo>
                  <a:cubicBezTo>
                    <a:pt x="308731" y="268408"/>
                    <a:pt x="301119" y="259895"/>
                    <a:pt x="290654" y="259895"/>
                  </a:cubicBezTo>
                  <a:lnTo>
                    <a:pt x="137472" y="259895"/>
                  </a:lnTo>
                  <a:cubicBezTo>
                    <a:pt x="137472" y="259895"/>
                    <a:pt x="137472" y="259895"/>
                    <a:pt x="137472" y="259895"/>
                  </a:cubicBezTo>
                  <a:lnTo>
                    <a:pt x="72774" y="259895"/>
                  </a:lnTo>
                  <a:lnTo>
                    <a:pt x="376283" y="39493"/>
                  </a:lnTo>
                  <a:lnTo>
                    <a:pt x="679792" y="259895"/>
                  </a:lnTo>
                  <a:lnTo>
                    <a:pt x="615094" y="259895"/>
                  </a:lnTo>
                  <a:cubicBezTo>
                    <a:pt x="605580" y="259895"/>
                    <a:pt x="597017" y="267462"/>
                    <a:pt x="597017" y="277867"/>
                  </a:cubicBezTo>
                  <a:lnTo>
                    <a:pt x="597017" y="502053"/>
                  </a:lnTo>
                  <a:lnTo>
                    <a:pt x="597017" y="555971"/>
                  </a:lnTo>
                  <a:cubicBezTo>
                    <a:pt x="597017" y="555971"/>
                    <a:pt x="597017" y="555971"/>
                    <a:pt x="597017" y="555971"/>
                  </a:cubicBezTo>
                  <a:lnTo>
                    <a:pt x="597017" y="686509"/>
                  </a:lnTo>
                  <a:cubicBezTo>
                    <a:pt x="597017" y="687455"/>
                    <a:pt x="597017" y="687455"/>
                    <a:pt x="597017" y="688401"/>
                  </a:cubicBezTo>
                  <a:cubicBezTo>
                    <a:pt x="590357" y="691239"/>
                    <a:pt x="583697" y="695023"/>
                    <a:pt x="578939" y="699753"/>
                  </a:cubicBezTo>
                  <a:lnTo>
                    <a:pt x="578939" y="699753"/>
                  </a:lnTo>
                  <a:lnTo>
                    <a:pt x="578939" y="699753"/>
                  </a:lnTo>
                  <a:cubicBezTo>
                    <a:pt x="569425" y="709212"/>
                    <a:pt x="563716" y="721509"/>
                    <a:pt x="563716" y="735698"/>
                  </a:cubicBezTo>
                  <a:cubicBezTo>
                    <a:pt x="563716" y="749887"/>
                    <a:pt x="569425" y="762184"/>
                    <a:pt x="578939" y="771643"/>
                  </a:cubicBezTo>
                  <a:lnTo>
                    <a:pt x="578939" y="771643"/>
                  </a:lnTo>
                  <a:lnTo>
                    <a:pt x="578939" y="771643"/>
                  </a:lnTo>
                  <a:cubicBezTo>
                    <a:pt x="588454" y="781103"/>
                    <a:pt x="600822" y="786778"/>
                    <a:pt x="615094" y="786778"/>
                  </a:cubicBezTo>
                  <a:cubicBezTo>
                    <a:pt x="629366" y="786778"/>
                    <a:pt x="641734" y="781103"/>
                    <a:pt x="651249" y="771643"/>
                  </a:cubicBezTo>
                  <a:lnTo>
                    <a:pt x="651249" y="771643"/>
                  </a:lnTo>
                  <a:lnTo>
                    <a:pt x="651249" y="771643"/>
                  </a:lnTo>
                  <a:cubicBezTo>
                    <a:pt x="660763" y="762184"/>
                    <a:pt x="666472" y="749887"/>
                    <a:pt x="666472" y="735698"/>
                  </a:cubicBezTo>
                  <a:cubicBezTo>
                    <a:pt x="666472" y="721509"/>
                    <a:pt x="660763" y="709212"/>
                    <a:pt x="651249" y="699753"/>
                  </a:cubicBezTo>
                  <a:lnTo>
                    <a:pt x="651249" y="699753"/>
                  </a:lnTo>
                  <a:lnTo>
                    <a:pt x="651249" y="699753"/>
                  </a:lnTo>
                  <a:cubicBezTo>
                    <a:pt x="646491" y="695023"/>
                    <a:pt x="639831" y="691239"/>
                    <a:pt x="633171" y="688401"/>
                  </a:cubicBezTo>
                  <a:cubicBezTo>
                    <a:pt x="633171" y="687455"/>
                    <a:pt x="633171" y="687455"/>
                    <a:pt x="633171" y="686509"/>
                  </a:cubicBezTo>
                  <a:lnTo>
                    <a:pt x="633171" y="602322"/>
                  </a:lnTo>
                  <a:cubicBezTo>
                    <a:pt x="633171" y="607051"/>
                    <a:pt x="634123" y="602322"/>
                    <a:pt x="633171" y="596646"/>
                  </a:cubicBezTo>
                  <a:lnTo>
                    <a:pt x="633171" y="555971"/>
                  </a:lnTo>
                  <a:cubicBezTo>
                    <a:pt x="633171" y="555971"/>
                    <a:pt x="633171" y="555971"/>
                    <a:pt x="633171" y="555971"/>
                  </a:cubicBezTo>
                  <a:lnTo>
                    <a:pt x="633171" y="502053"/>
                  </a:lnTo>
                  <a:lnTo>
                    <a:pt x="633171" y="295840"/>
                  </a:lnTo>
                  <a:lnTo>
                    <a:pt x="734975" y="295840"/>
                  </a:lnTo>
                  <a:cubicBezTo>
                    <a:pt x="744490" y="295840"/>
                    <a:pt x="753053" y="288273"/>
                    <a:pt x="753053" y="277867"/>
                  </a:cubicBezTo>
                  <a:cubicBezTo>
                    <a:pt x="751150" y="272192"/>
                    <a:pt x="747344" y="266516"/>
                    <a:pt x="742587" y="262732"/>
                  </a:cubicBezTo>
                  <a:close/>
                  <a:moveTo>
                    <a:pt x="305877" y="465162"/>
                  </a:moveTo>
                  <a:lnTo>
                    <a:pt x="305877" y="465162"/>
                  </a:lnTo>
                  <a:cubicBezTo>
                    <a:pt x="302071" y="468945"/>
                    <a:pt x="296362" y="470837"/>
                    <a:pt x="290654" y="470837"/>
                  </a:cubicBezTo>
                  <a:cubicBezTo>
                    <a:pt x="284945" y="470837"/>
                    <a:pt x="279236" y="468945"/>
                    <a:pt x="275431" y="465162"/>
                  </a:cubicBezTo>
                  <a:lnTo>
                    <a:pt x="275431" y="465162"/>
                  </a:lnTo>
                  <a:cubicBezTo>
                    <a:pt x="271625" y="461378"/>
                    <a:pt x="269722" y="456648"/>
                    <a:pt x="269722" y="450027"/>
                  </a:cubicBezTo>
                  <a:cubicBezTo>
                    <a:pt x="269722" y="444351"/>
                    <a:pt x="271625" y="438676"/>
                    <a:pt x="275431" y="434892"/>
                  </a:cubicBezTo>
                  <a:lnTo>
                    <a:pt x="275431" y="434892"/>
                  </a:lnTo>
                  <a:cubicBezTo>
                    <a:pt x="279236" y="431108"/>
                    <a:pt x="283994" y="429216"/>
                    <a:pt x="290654" y="429216"/>
                  </a:cubicBezTo>
                  <a:cubicBezTo>
                    <a:pt x="296362" y="429216"/>
                    <a:pt x="302071" y="431108"/>
                    <a:pt x="305877" y="434892"/>
                  </a:cubicBezTo>
                  <a:lnTo>
                    <a:pt x="305877" y="434892"/>
                  </a:lnTo>
                  <a:cubicBezTo>
                    <a:pt x="309682" y="438676"/>
                    <a:pt x="311585" y="443405"/>
                    <a:pt x="311585" y="450027"/>
                  </a:cubicBezTo>
                  <a:cubicBezTo>
                    <a:pt x="311585" y="456648"/>
                    <a:pt x="309682" y="461378"/>
                    <a:pt x="305877" y="465162"/>
                  </a:cubicBezTo>
                  <a:close/>
                  <a:moveTo>
                    <a:pt x="628414" y="749887"/>
                  </a:moveTo>
                  <a:lnTo>
                    <a:pt x="628414" y="749887"/>
                  </a:lnTo>
                  <a:cubicBezTo>
                    <a:pt x="624608" y="753671"/>
                    <a:pt x="618900" y="755562"/>
                    <a:pt x="613191" y="755562"/>
                  </a:cubicBezTo>
                  <a:cubicBezTo>
                    <a:pt x="607482" y="755562"/>
                    <a:pt x="601774" y="753671"/>
                    <a:pt x="597968" y="749887"/>
                  </a:cubicBezTo>
                  <a:lnTo>
                    <a:pt x="597968" y="749887"/>
                  </a:lnTo>
                  <a:cubicBezTo>
                    <a:pt x="594162" y="746103"/>
                    <a:pt x="592259" y="741374"/>
                    <a:pt x="592259" y="734752"/>
                  </a:cubicBezTo>
                  <a:cubicBezTo>
                    <a:pt x="592259" y="729076"/>
                    <a:pt x="594162" y="723401"/>
                    <a:pt x="597968" y="719617"/>
                  </a:cubicBezTo>
                  <a:lnTo>
                    <a:pt x="597968" y="719617"/>
                  </a:lnTo>
                  <a:cubicBezTo>
                    <a:pt x="601774" y="715833"/>
                    <a:pt x="606531" y="713942"/>
                    <a:pt x="613191" y="713942"/>
                  </a:cubicBezTo>
                  <a:cubicBezTo>
                    <a:pt x="618900" y="713942"/>
                    <a:pt x="624608" y="715833"/>
                    <a:pt x="628414" y="719617"/>
                  </a:cubicBezTo>
                  <a:lnTo>
                    <a:pt x="628414" y="719617"/>
                  </a:lnTo>
                  <a:cubicBezTo>
                    <a:pt x="632220" y="723401"/>
                    <a:pt x="634123" y="728130"/>
                    <a:pt x="634123" y="734752"/>
                  </a:cubicBezTo>
                  <a:cubicBezTo>
                    <a:pt x="634123" y="741374"/>
                    <a:pt x="632220" y="746103"/>
                    <a:pt x="628414" y="749887"/>
                  </a:cubicBezTo>
                  <a:close/>
                </a:path>
              </a:pathLst>
            </a:custGeom>
            <a:solidFill>
              <a:schemeClr val="lt1">
                <a:alpha val="11764"/>
              </a:scheme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 " showMasterSp="0">
  <p:cSld name="Divider ">
    <p:spTree>
      <p:nvGrpSpPr>
        <p:cNvPr id="44" name="Shape 44"/>
        <p:cNvGrpSpPr/>
        <p:nvPr/>
      </p:nvGrpSpPr>
      <p:grpSpPr>
        <a:xfrm>
          <a:off x="0" y="0"/>
          <a:ext cx="0" cy="0"/>
          <a:chOff x="0" y="0"/>
          <a:chExt cx="0" cy="0"/>
        </a:xfrm>
      </p:grpSpPr>
      <p:sp>
        <p:nvSpPr>
          <p:cNvPr id="45" name="Google Shape;45;p22"/>
          <p:cNvSpPr/>
          <p:nvPr/>
        </p:nvSpPr>
        <p:spPr>
          <a:xfrm>
            <a:off x="3776133" y="644599"/>
            <a:ext cx="8415867" cy="5509455"/>
          </a:xfrm>
          <a:custGeom>
            <a:rect b="b" l="l" r="r" t="t"/>
            <a:pathLst>
              <a:path extrusionOk="0" h="961650" w="852645">
                <a:moveTo>
                  <a:pt x="0" y="0"/>
                </a:moveTo>
                <a:lnTo>
                  <a:pt x="852646" y="0"/>
                </a:lnTo>
                <a:lnTo>
                  <a:pt x="852646" y="961651"/>
                </a:lnTo>
                <a:lnTo>
                  <a:pt x="0" y="961651"/>
                </a:lnTo>
                <a:close/>
              </a:path>
            </a:pathLst>
          </a:custGeom>
          <a:solidFill>
            <a:srgbClr val="7F349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46" name="Google Shape;46;p22"/>
          <p:cNvSpPr/>
          <p:nvPr/>
        </p:nvSpPr>
        <p:spPr>
          <a:xfrm>
            <a:off x="23805" y="9076427"/>
            <a:ext cx="7535870" cy="1615386"/>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47" name="Google Shape;47;p22"/>
          <p:cNvSpPr txBox="1"/>
          <p:nvPr>
            <p:ph idx="1" type="body"/>
          </p:nvPr>
        </p:nvSpPr>
        <p:spPr>
          <a:xfrm>
            <a:off x="5999945" y="3509336"/>
            <a:ext cx="6010480" cy="2253043"/>
          </a:xfrm>
          <a:prstGeom prst="rect">
            <a:avLst/>
          </a:prstGeom>
          <a:noFill/>
          <a:ln>
            <a:noFill/>
          </a:ln>
        </p:spPr>
        <p:txBody>
          <a:bodyPr anchorCtr="0" anchor="t" bIns="45700" lIns="91425" spcFirstLastPara="1" rIns="91425" wrap="square" tIns="45700">
            <a:normAutofit/>
          </a:bodyPr>
          <a:lstStyle>
            <a:lvl1pPr indent="-228600" lvl="0" marL="457200" marR="0" rtl="0" algn="l">
              <a:lnSpc>
                <a:spcPct val="90000"/>
              </a:lnSpc>
              <a:spcBef>
                <a:spcPts val="1000"/>
              </a:spcBef>
              <a:spcAft>
                <a:spcPts val="0"/>
              </a:spcAft>
              <a:buClr>
                <a:schemeClr val="lt1"/>
              </a:buClr>
              <a:buSzPts val="4800"/>
              <a:buFont typeface="Arial"/>
              <a:buNone/>
              <a:defRPr b="0" i="0" sz="48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48" name="Google Shape;48;p22"/>
          <p:cNvSpPr txBox="1"/>
          <p:nvPr>
            <p:ph idx="2" type="body"/>
          </p:nvPr>
        </p:nvSpPr>
        <p:spPr>
          <a:xfrm>
            <a:off x="891654" y="2003728"/>
            <a:ext cx="2066906" cy="582221"/>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24BAA2"/>
              </a:buClr>
              <a:buSzPts val="13000"/>
              <a:buFont typeface="Arial"/>
              <a:buNone/>
              <a:defRPr b="0" i="0" sz="13000" u="none" cap="none" strike="noStrike">
                <a:solidFill>
                  <a:srgbClr val="24BAA2"/>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49" name="Google Shape;49;p22"/>
          <p:cNvSpPr/>
          <p:nvPr/>
        </p:nvSpPr>
        <p:spPr>
          <a:xfrm>
            <a:off x="0" y="3875787"/>
            <a:ext cx="5040000" cy="72000"/>
          </a:xfrm>
          <a:custGeom>
            <a:rect b="b" l="l" r="r" t="t"/>
            <a:pathLst>
              <a:path extrusionOk="0" h="71215" w="2963330">
                <a:moveTo>
                  <a:pt x="0" y="0"/>
                </a:moveTo>
                <a:lnTo>
                  <a:pt x="2963330" y="0"/>
                </a:lnTo>
                <a:cubicBezTo>
                  <a:pt x="2963330" y="23739"/>
                  <a:pt x="2963330" y="47477"/>
                  <a:pt x="2963330" y="71215"/>
                </a:cubicBezTo>
                <a:lnTo>
                  <a:pt x="0" y="71215"/>
                </a:lnTo>
                <a:lnTo>
                  <a:pt x="0" y="0"/>
                </a:lnTo>
                <a:close/>
              </a:path>
            </a:pathLst>
          </a:custGeom>
          <a:solidFill>
            <a:srgbClr val="24BAA2"/>
          </a:solidFill>
          <a:ln cap="flat" cmpd="sng" w="9525">
            <a:solidFill>
              <a:srgbClr val="24BAA2"/>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50" name="Google Shape;50;p22"/>
          <p:cNvSpPr/>
          <p:nvPr/>
        </p:nvSpPr>
        <p:spPr>
          <a:xfrm>
            <a:off x="5040000" y="3812439"/>
            <a:ext cx="394105" cy="198697"/>
          </a:xfrm>
          <a:custGeom>
            <a:rect b="b" l="l" r="r" t="t"/>
            <a:pathLst>
              <a:path extrusionOk="0" h="101214" w="200753">
                <a:moveTo>
                  <a:pt x="185530" y="15135"/>
                </a:moveTo>
                <a:lnTo>
                  <a:pt x="185530" y="15135"/>
                </a:lnTo>
                <a:lnTo>
                  <a:pt x="185530" y="15135"/>
                </a:lnTo>
                <a:cubicBezTo>
                  <a:pt x="176016" y="5676"/>
                  <a:pt x="163647" y="0"/>
                  <a:pt x="149376" y="0"/>
                </a:cubicBezTo>
                <a:cubicBezTo>
                  <a:pt x="135104" y="0"/>
                  <a:pt x="122735" y="5676"/>
                  <a:pt x="113221" y="15135"/>
                </a:cubicBezTo>
                <a:lnTo>
                  <a:pt x="113221" y="15135"/>
                </a:lnTo>
                <a:lnTo>
                  <a:pt x="113221" y="15135"/>
                </a:lnTo>
                <a:cubicBezTo>
                  <a:pt x="108464" y="19865"/>
                  <a:pt x="104658" y="25540"/>
                  <a:pt x="101804" y="32162"/>
                </a:cubicBezTo>
                <a:lnTo>
                  <a:pt x="951" y="32162"/>
                </a:lnTo>
                <a:cubicBezTo>
                  <a:pt x="0" y="45405"/>
                  <a:pt x="0" y="58648"/>
                  <a:pt x="0" y="70945"/>
                </a:cubicBezTo>
                <a:lnTo>
                  <a:pt x="102755" y="70945"/>
                </a:lnTo>
                <a:cubicBezTo>
                  <a:pt x="105610" y="76620"/>
                  <a:pt x="108464" y="82296"/>
                  <a:pt x="113221" y="86080"/>
                </a:cubicBezTo>
                <a:lnTo>
                  <a:pt x="113221" y="86080"/>
                </a:lnTo>
                <a:lnTo>
                  <a:pt x="113221" y="86080"/>
                </a:lnTo>
                <a:cubicBezTo>
                  <a:pt x="122735" y="95539"/>
                  <a:pt x="135104" y="101215"/>
                  <a:pt x="149376" y="101215"/>
                </a:cubicBezTo>
                <a:cubicBezTo>
                  <a:pt x="163647" y="101215"/>
                  <a:pt x="176016" y="95539"/>
                  <a:pt x="185530" y="86080"/>
                </a:cubicBezTo>
                <a:lnTo>
                  <a:pt x="185530" y="86080"/>
                </a:lnTo>
                <a:lnTo>
                  <a:pt x="185530" y="86080"/>
                </a:lnTo>
                <a:cubicBezTo>
                  <a:pt x="195045" y="76620"/>
                  <a:pt x="200753" y="64323"/>
                  <a:pt x="200753" y="50134"/>
                </a:cubicBezTo>
                <a:cubicBezTo>
                  <a:pt x="199802" y="36891"/>
                  <a:pt x="194093" y="24594"/>
                  <a:pt x="185530" y="15135"/>
                </a:cubicBezTo>
                <a:close/>
                <a:moveTo>
                  <a:pt x="163647" y="66215"/>
                </a:moveTo>
                <a:lnTo>
                  <a:pt x="163647" y="66215"/>
                </a:lnTo>
                <a:cubicBezTo>
                  <a:pt x="159842" y="69999"/>
                  <a:pt x="154133" y="71891"/>
                  <a:pt x="148424" y="71891"/>
                </a:cubicBezTo>
                <a:cubicBezTo>
                  <a:pt x="142716" y="71891"/>
                  <a:pt x="137007" y="69999"/>
                  <a:pt x="133201" y="66215"/>
                </a:cubicBezTo>
                <a:lnTo>
                  <a:pt x="133201" y="66215"/>
                </a:lnTo>
                <a:cubicBezTo>
                  <a:pt x="129396" y="62431"/>
                  <a:pt x="127493" y="57702"/>
                  <a:pt x="127493" y="51080"/>
                </a:cubicBezTo>
                <a:cubicBezTo>
                  <a:pt x="127493" y="45405"/>
                  <a:pt x="129396" y="39729"/>
                  <a:pt x="133201" y="35945"/>
                </a:cubicBezTo>
                <a:lnTo>
                  <a:pt x="133201" y="35945"/>
                </a:lnTo>
                <a:cubicBezTo>
                  <a:pt x="137007" y="32162"/>
                  <a:pt x="141764" y="30270"/>
                  <a:pt x="148424" y="30270"/>
                </a:cubicBezTo>
                <a:cubicBezTo>
                  <a:pt x="154133" y="30270"/>
                  <a:pt x="159842" y="32162"/>
                  <a:pt x="163647" y="35945"/>
                </a:cubicBezTo>
                <a:lnTo>
                  <a:pt x="163647" y="35945"/>
                </a:lnTo>
                <a:cubicBezTo>
                  <a:pt x="167453" y="39729"/>
                  <a:pt x="169356" y="44459"/>
                  <a:pt x="169356" y="51080"/>
                </a:cubicBezTo>
                <a:cubicBezTo>
                  <a:pt x="170307" y="56756"/>
                  <a:pt x="167453" y="62431"/>
                  <a:pt x="163647" y="66215"/>
                </a:cubicBezTo>
                <a:close/>
              </a:path>
            </a:pathLst>
          </a:custGeom>
          <a:solidFill>
            <a:srgbClr val="24BAA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nvGrpSpPr>
          <p:cNvPr id="51" name="Google Shape;51;p22"/>
          <p:cNvGrpSpPr/>
          <p:nvPr/>
        </p:nvGrpSpPr>
        <p:grpSpPr>
          <a:xfrm>
            <a:off x="9005185" y="0"/>
            <a:ext cx="3525984" cy="2857223"/>
            <a:chOff x="1659400" y="1572038"/>
            <a:chExt cx="970931" cy="786778"/>
          </a:xfrm>
        </p:grpSpPr>
        <p:sp>
          <p:nvSpPr>
            <p:cNvPr id="52" name="Google Shape;52;p22"/>
            <p:cNvSpPr/>
            <p:nvPr/>
          </p:nvSpPr>
          <p:spPr>
            <a:xfrm>
              <a:off x="2036634" y="1851797"/>
              <a:ext cx="593697" cy="420939"/>
            </a:xfrm>
            <a:custGeom>
              <a:rect b="b" l="l" r="r" t="t"/>
              <a:pathLst>
                <a:path extrusionOk="0" h="420939" w="593697">
                  <a:moveTo>
                    <a:pt x="578474" y="334860"/>
                  </a:moveTo>
                  <a:lnTo>
                    <a:pt x="578474" y="334860"/>
                  </a:lnTo>
                  <a:lnTo>
                    <a:pt x="578474" y="334860"/>
                  </a:lnTo>
                  <a:cubicBezTo>
                    <a:pt x="568960" y="325400"/>
                    <a:pt x="556591" y="319725"/>
                    <a:pt x="542320" y="319725"/>
                  </a:cubicBezTo>
                  <a:cubicBezTo>
                    <a:pt x="528048" y="319725"/>
                    <a:pt x="515679" y="325400"/>
                    <a:pt x="506165" y="334860"/>
                  </a:cubicBezTo>
                  <a:lnTo>
                    <a:pt x="506165" y="334860"/>
                  </a:lnTo>
                  <a:lnTo>
                    <a:pt x="506165" y="334860"/>
                  </a:lnTo>
                  <a:cubicBezTo>
                    <a:pt x="501408" y="339589"/>
                    <a:pt x="497602" y="345265"/>
                    <a:pt x="494748" y="351886"/>
                  </a:cubicBezTo>
                  <a:lnTo>
                    <a:pt x="71358" y="351886"/>
                  </a:lnTo>
                  <a:lnTo>
                    <a:pt x="71358" y="227023"/>
                  </a:lnTo>
                  <a:lnTo>
                    <a:pt x="71358" y="105944"/>
                  </a:lnTo>
                  <a:cubicBezTo>
                    <a:pt x="71358" y="103107"/>
                    <a:pt x="71358" y="100269"/>
                    <a:pt x="70406" y="98377"/>
                  </a:cubicBezTo>
                  <a:cubicBezTo>
                    <a:pt x="77066" y="95539"/>
                    <a:pt x="82775" y="91755"/>
                    <a:pt x="87532" y="87026"/>
                  </a:cubicBezTo>
                  <a:lnTo>
                    <a:pt x="87532" y="87026"/>
                  </a:lnTo>
                  <a:lnTo>
                    <a:pt x="87532" y="87026"/>
                  </a:lnTo>
                  <a:cubicBezTo>
                    <a:pt x="97047" y="77566"/>
                    <a:pt x="102755" y="65269"/>
                    <a:pt x="102755" y="51080"/>
                  </a:cubicBezTo>
                  <a:cubicBezTo>
                    <a:pt x="102755" y="36891"/>
                    <a:pt x="97047" y="24594"/>
                    <a:pt x="87532" y="15135"/>
                  </a:cubicBezTo>
                  <a:lnTo>
                    <a:pt x="87532" y="15135"/>
                  </a:lnTo>
                  <a:lnTo>
                    <a:pt x="87532" y="15135"/>
                  </a:lnTo>
                  <a:cubicBezTo>
                    <a:pt x="78018" y="5676"/>
                    <a:pt x="65649" y="0"/>
                    <a:pt x="51378" y="0"/>
                  </a:cubicBezTo>
                  <a:cubicBezTo>
                    <a:pt x="37106" y="0"/>
                    <a:pt x="24737" y="5676"/>
                    <a:pt x="15223" y="15135"/>
                  </a:cubicBezTo>
                  <a:lnTo>
                    <a:pt x="15223" y="15135"/>
                  </a:lnTo>
                  <a:lnTo>
                    <a:pt x="15223" y="15135"/>
                  </a:lnTo>
                  <a:cubicBezTo>
                    <a:pt x="5709" y="24594"/>
                    <a:pt x="0" y="36891"/>
                    <a:pt x="0" y="51080"/>
                  </a:cubicBezTo>
                  <a:cubicBezTo>
                    <a:pt x="0" y="65269"/>
                    <a:pt x="5709" y="77566"/>
                    <a:pt x="15223" y="87026"/>
                  </a:cubicBezTo>
                  <a:lnTo>
                    <a:pt x="15223" y="87026"/>
                  </a:lnTo>
                  <a:lnTo>
                    <a:pt x="15223" y="87026"/>
                  </a:lnTo>
                  <a:cubicBezTo>
                    <a:pt x="19980" y="91755"/>
                    <a:pt x="25689" y="95539"/>
                    <a:pt x="32349" y="98377"/>
                  </a:cubicBezTo>
                  <a:cubicBezTo>
                    <a:pt x="32349" y="101215"/>
                    <a:pt x="31397" y="104052"/>
                    <a:pt x="31397" y="105944"/>
                  </a:cubicBezTo>
                  <a:lnTo>
                    <a:pt x="31397" y="227023"/>
                  </a:lnTo>
                  <a:lnTo>
                    <a:pt x="31397" y="356616"/>
                  </a:lnTo>
                  <a:lnTo>
                    <a:pt x="31397" y="370805"/>
                  </a:lnTo>
                  <a:cubicBezTo>
                    <a:pt x="31397" y="381210"/>
                    <a:pt x="39960" y="390670"/>
                    <a:pt x="51378" y="390670"/>
                  </a:cubicBezTo>
                  <a:lnTo>
                    <a:pt x="495699" y="390670"/>
                  </a:lnTo>
                  <a:cubicBezTo>
                    <a:pt x="498554" y="396345"/>
                    <a:pt x="501408" y="402021"/>
                    <a:pt x="506165" y="405804"/>
                  </a:cubicBezTo>
                  <a:lnTo>
                    <a:pt x="506165" y="405804"/>
                  </a:lnTo>
                  <a:lnTo>
                    <a:pt x="506165" y="405804"/>
                  </a:lnTo>
                  <a:cubicBezTo>
                    <a:pt x="515679" y="415264"/>
                    <a:pt x="528048" y="420939"/>
                    <a:pt x="542320" y="420939"/>
                  </a:cubicBezTo>
                  <a:cubicBezTo>
                    <a:pt x="556591" y="420939"/>
                    <a:pt x="568960" y="415264"/>
                    <a:pt x="578474" y="405804"/>
                  </a:cubicBezTo>
                  <a:lnTo>
                    <a:pt x="578474" y="405804"/>
                  </a:lnTo>
                  <a:lnTo>
                    <a:pt x="578474" y="405804"/>
                  </a:lnTo>
                  <a:cubicBezTo>
                    <a:pt x="587989" y="396345"/>
                    <a:pt x="593697" y="384048"/>
                    <a:pt x="593697" y="369859"/>
                  </a:cubicBezTo>
                  <a:cubicBezTo>
                    <a:pt x="592746" y="356616"/>
                    <a:pt x="587037" y="344319"/>
                    <a:pt x="578474" y="334860"/>
                  </a:cubicBezTo>
                  <a:close/>
                  <a:moveTo>
                    <a:pt x="37106" y="35945"/>
                  </a:moveTo>
                  <a:lnTo>
                    <a:pt x="37106" y="35945"/>
                  </a:lnTo>
                  <a:cubicBezTo>
                    <a:pt x="40912" y="32162"/>
                    <a:pt x="45669" y="30270"/>
                    <a:pt x="52329" y="30270"/>
                  </a:cubicBezTo>
                  <a:cubicBezTo>
                    <a:pt x="58038" y="30270"/>
                    <a:pt x="63746" y="32162"/>
                    <a:pt x="67552" y="35945"/>
                  </a:cubicBezTo>
                  <a:lnTo>
                    <a:pt x="67552" y="35945"/>
                  </a:lnTo>
                  <a:cubicBezTo>
                    <a:pt x="71358" y="39729"/>
                    <a:pt x="73261" y="44459"/>
                    <a:pt x="73261" y="51080"/>
                  </a:cubicBezTo>
                  <a:cubicBezTo>
                    <a:pt x="73261" y="56756"/>
                    <a:pt x="71358" y="62431"/>
                    <a:pt x="67552" y="66215"/>
                  </a:cubicBezTo>
                  <a:lnTo>
                    <a:pt x="67552" y="66215"/>
                  </a:lnTo>
                  <a:cubicBezTo>
                    <a:pt x="63746" y="69999"/>
                    <a:pt x="58989" y="71891"/>
                    <a:pt x="52329" y="71891"/>
                  </a:cubicBezTo>
                  <a:cubicBezTo>
                    <a:pt x="46620" y="71891"/>
                    <a:pt x="40912" y="69999"/>
                    <a:pt x="37106" y="66215"/>
                  </a:cubicBezTo>
                  <a:lnTo>
                    <a:pt x="37106" y="66215"/>
                  </a:lnTo>
                  <a:cubicBezTo>
                    <a:pt x="33300" y="62431"/>
                    <a:pt x="31397" y="57702"/>
                    <a:pt x="31397" y="51080"/>
                  </a:cubicBezTo>
                  <a:cubicBezTo>
                    <a:pt x="30446" y="45405"/>
                    <a:pt x="33300" y="39729"/>
                    <a:pt x="37106" y="35945"/>
                  </a:cubicBezTo>
                  <a:close/>
                  <a:moveTo>
                    <a:pt x="556591" y="385940"/>
                  </a:moveTo>
                  <a:lnTo>
                    <a:pt x="556591" y="385940"/>
                  </a:lnTo>
                  <a:cubicBezTo>
                    <a:pt x="552786" y="389724"/>
                    <a:pt x="547077" y="391615"/>
                    <a:pt x="541368" y="391615"/>
                  </a:cubicBezTo>
                  <a:cubicBezTo>
                    <a:pt x="535660" y="391615"/>
                    <a:pt x="529951" y="389724"/>
                    <a:pt x="526145" y="385940"/>
                  </a:cubicBezTo>
                  <a:lnTo>
                    <a:pt x="526145" y="385940"/>
                  </a:lnTo>
                  <a:cubicBezTo>
                    <a:pt x="522340" y="382156"/>
                    <a:pt x="520437" y="377427"/>
                    <a:pt x="520437" y="370805"/>
                  </a:cubicBezTo>
                  <a:cubicBezTo>
                    <a:pt x="520437" y="365129"/>
                    <a:pt x="522340" y="359454"/>
                    <a:pt x="526145" y="355670"/>
                  </a:cubicBezTo>
                  <a:lnTo>
                    <a:pt x="526145" y="355670"/>
                  </a:lnTo>
                  <a:cubicBezTo>
                    <a:pt x="529951" y="351886"/>
                    <a:pt x="534708" y="349994"/>
                    <a:pt x="541368" y="349994"/>
                  </a:cubicBezTo>
                  <a:cubicBezTo>
                    <a:pt x="547077" y="349994"/>
                    <a:pt x="552786" y="351886"/>
                    <a:pt x="556591" y="355670"/>
                  </a:cubicBezTo>
                  <a:lnTo>
                    <a:pt x="556591" y="355670"/>
                  </a:lnTo>
                  <a:cubicBezTo>
                    <a:pt x="560397" y="359454"/>
                    <a:pt x="562300" y="364183"/>
                    <a:pt x="562300" y="370805"/>
                  </a:cubicBezTo>
                  <a:cubicBezTo>
                    <a:pt x="563251" y="376481"/>
                    <a:pt x="560397" y="382156"/>
                    <a:pt x="556591" y="385940"/>
                  </a:cubicBezTo>
                  <a:close/>
                </a:path>
              </a:pathLst>
            </a:custGeom>
            <a:solidFill>
              <a:schemeClr val="lt1">
                <a:alpha val="11764"/>
              </a:scheme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53" name="Google Shape;53;p22"/>
            <p:cNvSpPr/>
            <p:nvPr/>
          </p:nvSpPr>
          <p:spPr>
            <a:xfrm>
              <a:off x="1659400" y="1572038"/>
              <a:ext cx="753052" cy="786778"/>
            </a:xfrm>
            <a:custGeom>
              <a:rect b="b" l="l" r="r" t="t"/>
              <a:pathLst>
                <a:path extrusionOk="0" h="786778" w="753052">
                  <a:moveTo>
                    <a:pt x="742587" y="262732"/>
                  </a:moveTo>
                  <a:lnTo>
                    <a:pt x="385797" y="3547"/>
                  </a:lnTo>
                  <a:cubicBezTo>
                    <a:pt x="379137" y="-1182"/>
                    <a:pt x="370574" y="-1182"/>
                    <a:pt x="364866" y="3547"/>
                  </a:cubicBezTo>
                  <a:lnTo>
                    <a:pt x="7125" y="263678"/>
                  </a:lnTo>
                  <a:cubicBezTo>
                    <a:pt x="-487" y="269354"/>
                    <a:pt x="-2389" y="280705"/>
                    <a:pt x="3319" y="288273"/>
                  </a:cubicBezTo>
                  <a:cubicBezTo>
                    <a:pt x="7125" y="293002"/>
                    <a:pt x="11882" y="295840"/>
                    <a:pt x="17591" y="295840"/>
                  </a:cubicBezTo>
                  <a:lnTo>
                    <a:pt x="17591" y="295840"/>
                  </a:lnTo>
                  <a:lnTo>
                    <a:pt x="136521" y="295840"/>
                  </a:lnTo>
                  <a:lnTo>
                    <a:pt x="136521" y="295840"/>
                  </a:lnTo>
                  <a:lnTo>
                    <a:pt x="272576" y="295840"/>
                  </a:lnTo>
                  <a:lnTo>
                    <a:pt x="272576" y="403676"/>
                  </a:lnTo>
                  <a:cubicBezTo>
                    <a:pt x="265916" y="406514"/>
                    <a:pt x="259256" y="410298"/>
                    <a:pt x="254499" y="415027"/>
                  </a:cubicBezTo>
                  <a:lnTo>
                    <a:pt x="254499" y="415027"/>
                  </a:lnTo>
                  <a:lnTo>
                    <a:pt x="254499" y="415027"/>
                  </a:lnTo>
                  <a:cubicBezTo>
                    <a:pt x="244985" y="424487"/>
                    <a:pt x="239276" y="436784"/>
                    <a:pt x="239276" y="450973"/>
                  </a:cubicBezTo>
                  <a:cubicBezTo>
                    <a:pt x="239276" y="465162"/>
                    <a:pt x="244985" y="477459"/>
                    <a:pt x="254499" y="486918"/>
                  </a:cubicBezTo>
                  <a:lnTo>
                    <a:pt x="254499" y="486918"/>
                  </a:lnTo>
                  <a:lnTo>
                    <a:pt x="254499" y="486918"/>
                  </a:lnTo>
                  <a:cubicBezTo>
                    <a:pt x="264013" y="496377"/>
                    <a:pt x="276382" y="502053"/>
                    <a:pt x="290654" y="502053"/>
                  </a:cubicBezTo>
                  <a:cubicBezTo>
                    <a:pt x="304925" y="502053"/>
                    <a:pt x="317294" y="496377"/>
                    <a:pt x="326808" y="486918"/>
                  </a:cubicBezTo>
                  <a:lnTo>
                    <a:pt x="326808" y="486918"/>
                  </a:lnTo>
                  <a:lnTo>
                    <a:pt x="326808" y="486918"/>
                  </a:lnTo>
                  <a:cubicBezTo>
                    <a:pt x="336323" y="477459"/>
                    <a:pt x="342031" y="465162"/>
                    <a:pt x="342031" y="450973"/>
                  </a:cubicBezTo>
                  <a:cubicBezTo>
                    <a:pt x="342031" y="436784"/>
                    <a:pt x="336323" y="424487"/>
                    <a:pt x="326808" y="415027"/>
                  </a:cubicBezTo>
                  <a:lnTo>
                    <a:pt x="326808" y="415027"/>
                  </a:lnTo>
                  <a:lnTo>
                    <a:pt x="326808" y="415027"/>
                  </a:lnTo>
                  <a:cubicBezTo>
                    <a:pt x="322051" y="410298"/>
                    <a:pt x="315391" y="406514"/>
                    <a:pt x="308731" y="403676"/>
                  </a:cubicBezTo>
                  <a:lnTo>
                    <a:pt x="308731" y="277867"/>
                  </a:lnTo>
                  <a:cubicBezTo>
                    <a:pt x="308731" y="268408"/>
                    <a:pt x="301119" y="259895"/>
                    <a:pt x="290654" y="259895"/>
                  </a:cubicBezTo>
                  <a:lnTo>
                    <a:pt x="137472" y="259895"/>
                  </a:lnTo>
                  <a:cubicBezTo>
                    <a:pt x="137472" y="259895"/>
                    <a:pt x="137472" y="259895"/>
                    <a:pt x="137472" y="259895"/>
                  </a:cubicBezTo>
                  <a:lnTo>
                    <a:pt x="72774" y="259895"/>
                  </a:lnTo>
                  <a:lnTo>
                    <a:pt x="376283" y="39493"/>
                  </a:lnTo>
                  <a:lnTo>
                    <a:pt x="679792" y="259895"/>
                  </a:lnTo>
                  <a:lnTo>
                    <a:pt x="615094" y="259895"/>
                  </a:lnTo>
                  <a:cubicBezTo>
                    <a:pt x="605580" y="259895"/>
                    <a:pt x="597017" y="267462"/>
                    <a:pt x="597017" y="277867"/>
                  </a:cubicBezTo>
                  <a:lnTo>
                    <a:pt x="597017" y="502053"/>
                  </a:lnTo>
                  <a:lnTo>
                    <a:pt x="597017" y="555971"/>
                  </a:lnTo>
                  <a:cubicBezTo>
                    <a:pt x="597017" y="555971"/>
                    <a:pt x="597017" y="555971"/>
                    <a:pt x="597017" y="555971"/>
                  </a:cubicBezTo>
                  <a:lnTo>
                    <a:pt x="597017" y="686509"/>
                  </a:lnTo>
                  <a:cubicBezTo>
                    <a:pt x="597017" y="687455"/>
                    <a:pt x="597017" y="687455"/>
                    <a:pt x="597017" y="688401"/>
                  </a:cubicBezTo>
                  <a:cubicBezTo>
                    <a:pt x="590357" y="691239"/>
                    <a:pt x="583697" y="695023"/>
                    <a:pt x="578939" y="699753"/>
                  </a:cubicBezTo>
                  <a:lnTo>
                    <a:pt x="578939" y="699753"/>
                  </a:lnTo>
                  <a:lnTo>
                    <a:pt x="578939" y="699753"/>
                  </a:lnTo>
                  <a:cubicBezTo>
                    <a:pt x="569425" y="709212"/>
                    <a:pt x="563716" y="721509"/>
                    <a:pt x="563716" y="735698"/>
                  </a:cubicBezTo>
                  <a:cubicBezTo>
                    <a:pt x="563716" y="749887"/>
                    <a:pt x="569425" y="762184"/>
                    <a:pt x="578939" y="771643"/>
                  </a:cubicBezTo>
                  <a:lnTo>
                    <a:pt x="578939" y="771643"/>
                  </a:lnTo>
                  <a:lnTo>
                    <a:pt x="578939" y="771643"/>
                  </a:lnTo>
                  <a:cubicBezTo>
                    <a:pt x="588454" y="781103"/>
                    <a:pt x="600822" y="786778"/>
                    <a:pt x="615094" y="786778"/>
                  </a:cubicBezTo>
                  <a:cubicBezTo>
                    <a:pt x="629366" y="786778"/>
                    <a:pt x="641734" y="781103"/>
                    <a:pt x="651249" y="771643"/>
                  </a:cubicBezTo>
                  <a:lnTo>
                    <a:pt x="651249" y="771643"/>
                  </a:lnTo>
                  <a:lnTo>
                    <a:pt x="651249" y="771643"/>
                  </a:lnTo>
                  <a:cubicBezTo>
                    <a:pt x="660763" y="762184"/>
                    <a:pt x="666472" y="749887"/>
                    <a:pt x="666472" y="735698"/>
                  </a:cubicBezTo>
                  <a:cubicBezTo>
                    <a:pt x="666472" y="721509"/>
                    <a:pt x="660763" y="709212"/>
                    <a:pt x="651249" y="699753"/>
                  </a:cubicBezTo>
                  <a:lnTo>
                    <a:pt x="651249" y="699753"/>
                  </a:lnTo>
                  <a:lnTo>
                    <a:pt x="651249" y="699753"/>
                  </a:lnTo>
                  <a:cubicBezTo>
                    <a:pt x="646491" y="695023"/>
                    <a:pt x="639831" y="691239"/>
                    <a:pt x="633171" y="688401"/>
                  </a:cubicBezTo>
                  <a:cubicBezTo>
                    <a:pt x="633171" y="687455"/>
                    <a:pt x="633171" y="687455"/>
                    <a:pt x="633171" y="686509"/>
                  </a:cubicBezTo>
                  <a:lnTo>
                    <a:pt x="633171" y="602322"/>
                  </a:lnTo>
                  <a:cubicBezTo>
                    <a:pt x="633171" y="607051"/>
                    <a:pt x="634123" y="602322"/>
                    <a:pt x="633171" y="596646"/>
                  </a:cubicBezTo>
                  <a:lnTo>
                    <a:pt x="633171" y="555971"/>
                  </a:lnTo>
                  <a:cubicBezTo>
                    <a:pt x="633171" y="555971"/>
                    <a:pt x="633171" y="555971"/>
                    <a:pt x="633171" y="555971"/>
                  </a:cubicBezTo>
                  <a:lnTo>
                    <a:pt x="633171" y="502053"/>
                  </a:lnTo>
                  <a:lnTo>
                    <a:pt x="633171" y="295840"/>
                  </a:lnTo>
                  <a:lnTo>
                    <a:pt x="734975" y="295840"/>
                  </a:lnTo>
                  <a:cubicBezTo>
                    <a:pt x="744490" y="295840"/>
                    <a:pt x="753053" y="288273"/>
                    <a:pt x="753053" y="277867"/>
                  </a:cubicBezTo>
                  <a:cubicBezTo>
                    <a:pt x="751150" y="272192"/>
                    <a:pt x="747344" y="266516"/>
                    <a:pt x="742587" y="262732"/>
                  </a:cubicBezTo>
                  <a:close/>
                  <a:moveTo>
                    <a:pt x="305877" y="465162"/>
                  </a:moveTo>
                  <a:lnTo>
                    <a:pt x="305877" y="465162"/>
                  </a:lnTo>
                  <a:cubicBezTo>
                    <a:pt x="302071" y="468945"/>
                    <a:pt x="296362" y="470837"/>
                    <a:pt x="290654" y="470837"/>
                  </a:cubicBezTo>
                  <a:cubicBezTo>
                    <a:pt x="284945" y="470837"/>
                    <a:pt x="279236" y="468945"/>
                    <a:pt x="275431" y="465162"/>
                  </a:cubicBezTo>
                  <a:lnTo>
                    <a:pt x="275431" y="465162"/>
                  </a:lnTo>
                  <a:cubicBezTo>
                    <a:pt x="271625" y="461378"/>
                    <a:pt x="269722" y="456648"/>
                    <a:pt x="269722" y="450027"/>
                  </a:cubicBezTo>
                  <a:cubicBezTo>
                    <a:pt x="269722" y="444351"/>
                    <a:pt x="271625" y="438676"/>
                    <a:pt x="275431" y="434892"/>
                  </a:cubicBezTo>
                  <a:lnTo>
                    <a:pt x="275431" y="434892"/>
                  </a:lnTo>
                  <a:cubicBezTo>
                    <a:pt x="279236" y="431108"/>
                    <a:pt x="283994" y="429216"/>
                    <a:pt x="290654" y="429216"/>
                  </a:cubicBezTo>
                  <a:cubicBezTo>
                    <a:pt x="296362" y="429216"/>
                    <a:pt x="302071" y="431108"/>
                    <a:pt x="305877" y="434892"/>
                  </a:cubicBezTo>
                  <a:lnTo>
                    <a:pt x="305877" y="434892"/>
                  </a:lnTo>
                  <a:cubicBezTo>
                    <a:pt x="309682" y="438676"/>
                    <a:pt x="311585" y="443405"/>
                    <a:pt x="311585" y="450027"/>
                  </a:cubicBezTo>
                  <a:cubicBezTo>
                    <a:pt x="311585" y="456648"/>
                    <a:pt x="309682" y="461378"/>
                    <a:pt x="305877" y="465162"/>
                  </a:cubicBezTo>
                  <a:close/>
                  <a:moveTo>
                    <a:pt x="628414" y="749887"/>
                  </a:moveTo>
                  <a:lnTo>
                    <a:pt x="628414" y="749887"/>
                  </a:lnTo>
                  <a:cubicBezTo>
                    <a:pt x="624608" y="753671"/>
                    <a:pt x="618900" y="755562"/>
                    <a:pt x="613191" y="755562"/>
                  </a:cubicBezTo>
                  <a:cubicBezTo>
                    <a:pt x="607482" y="755562"/>
                    <a:pt x="601774" y="753671"/>
                    <a:pt x="597968" y="749887"/>
                  </a:cubicBezTo>
                  <a:lnTo>
                    <a:pt x="597968" y="749887"/>
                  </a:lnTo>
                  <a:cubicBezTo>
                    <a:pt x="594162" y="746103"/>
                    <a:pt x="592259" y="741374"/>
                    <a:pt x="592259" y="734752"/>
                  </a:cubicBezTo>
                  <a:cubicBezTo>
                    <a:pt x="592259" y="729076"/>
                    <a:pt x="594162" y="723401"/>
                    <a:pt x="597968" y="719617"/>
                  </a:cubicBezTo>
                  <a:lnTo>
                    <a:pt x="597968" y="719617"/>
                  </a:lnTo>
                  <a:cubicBezTo>
                    <a:pt x="601774" y="715833"/>
                    <a:pt x="606531" y="713942"/>
                    <a:pt x="613191" y="713942"/>
                  </a:cubicBezTo>
                  <a:cubicBezTo>
                    <a:pt x="618900" y="713942"/>
                    <a:pt x="624608" y="715833"/>
                    <a:pt x="628414" y="719617"/>
                  </a:cubicBezTo>
                  <a:lnTo>
                    <a:pt x="628414" y="719617"/>
                  </a:lnTo>
                  <a:cubicBezTo>
                    <a:pt x="632220" y="723401"/>
                    <a:pt x="634123" y="728130"/>
                    <a:pt x="634123" y="734752"/>
                  </a:cubicBezTo>
                  <a:cubicBezTo>
                    <a:pt x="634123" y="741374"/>
                    <a:pt x="632220" y="746103"/>
                    <a:pt x="628414" y="749887"/>
                  </a:cubicBezTo>
                  <a:close/>
                </a:path>
              </a:pathLst>
            </a:custGeom>
            <a:solidFill>
              <a:schemeClr val="lt1">
                <a:alpha val="11764"/>
              </a:scheme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Slide 1">
  <p:cSld name="Text Slide 1">
    <p:spTree>
      <p:nvGrpSpPr>
        <p:cNvPr id="54" name="Shape 54"/>
        <p:cNvGrpSpPr/>
        <p:nvPr/>
      </p:nvGrpSpPr>
      <p:grpSpPr>
        <a:xfrm>
          <a:off x="0" y="0"/>
          <a:ext cx="0" cy="0"/>
          <a:chOff x="0" y="0"/>
          <a:chExt cx="0" cy="0"/>
        </a:xfrm>
      </p:grpSpPr>
      <p:sp>
        <p:nvSpPr>
          <p:cNvPr id="55" name="Google Shape;55;p23"/>
          <p:cNvSpPr/>
          <p:nvPr/>
        </p:nvSpPr>
        <p:spPr>
          <a:xfrm>
            <a:off x="0" y="0"/>
            <a:ext cx="12192000" cy="6858000"/>
          </a:xfrm>
          <a:prstGeom prst="rect">
            <a:avLst/>
          </a:prstGeom>
          <a:solidFill>
            <a:srgbClr val="7F349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56" name="Google Shape;56;p23"/>
          <p:cNvSpPr/>
          <p:nvPr/>
        </p:nvSpPr>
        <p:spPr>
          <a:xfrm>
            <a:off x="370688" y="323520"/>
            <a:ext cx="11450624" cy="6210961"/>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57" name="Google Shape;57;p23"/>
          <p:cNvSpPr txBox="1"/>
          <p:nvPr>
            <p:ph idx="1" type="body"/>
          </p:nvPr>
        </p:nvSpPr>
        <p:spPr>
          <a:xfrm>
            <a:off x="798380" y="2045704"/>
            <a:ext cx="10595237" cy="3849918"/>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092E4B"/>
              </a:buClr>
              <a:buSzPts val="2400"/>
              <a:buFont typeface="Arial"/>
              <a:buNone/>
              <a:defRPr b="0" i="0" sz="2400" u="none" cap="none" strike="noStrike">
                <a:solidFill>
                  <a:srgbClr val="092E4B"/>
                </a:solidFill>
                <a:latin typeface="Calibri"/>
                <a:ea typeface="Calibri"/>
                <a:cs typeface="Calibri"/>
                <a:sym typeface="Calibri"/>
              </a:defRPr>
            </a:lvl1pPr>
            <a:lvl2pPr indent="-228600" lvl="1" marL="9144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2pPr>
            <a:lvl3pPr indent="-228600" lvl="2" marL="13716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3pPr>
            <a:lvl4pPr indent="-228600" lvl="3" marL="18288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4pPr>
            <a:lvl5pPr indent="-228600" lvl="4" marL="22860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58" name="Google Shape;58;p23"/>
          <p:cNvSpPr txBox="1"/>
          <p:nvPr>
            <p:ph idx="2" type="body"/>
          </p:nvPr>
        </p:nvSpPr>
        <p:spPr>
          <a:xfrm>
            <a:off x="798381" y="761603"/>
            <a:ext cx="10595237" cy="80365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24BAA2"/>
              </a:buClr>
              <a:buSzPts val="3600"/>
              <a:buFont typeface="Arial"/>
              <a:buNone/>
              <a:defRPr b="1" i="0" sz="3600" u="none" cap="none" strike="noStrike">
                <a:solidFill>
                  <a:srgbClr val="24BAA2"/>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59" name="Google Shape;59;p23"/>
          <p:cNvSpPr/>
          <p:nvPr/>
        </p:nvSpPr>
        <p:spPr>
          <a:xfrm>
            <a:off x="12192000" y="-287867"/>
            <a:ext cx="1185333" cy="7145867"/>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cons">
  <p:cSld name="Icons">
    <p:spTree>
      <p:nvGrpSpPr>
        <p:cNvPr id="60" name="Shape 60"/>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17"/>
          <p:cNvSpPr/>
          <p:nvPr/>
        </p:nvSpPr>
        <p:spPr>
          <a:xfrm rot="-5400000">
            <a:off x="10313073" y="4835824"/>
            <a:ext cx="3173496" cy="24622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000"/>
              <a:buFont typeface="Arial"/>
              <a:buNone/>
            </a:pPr>
            <a:r>
              <a:rPr b="0" i="0" lang="en-US" sz="1000" u="none" cap="none" strike="noStrike">
                <a:solidFill>
                  <a:srgbClr val="092E4B"/>
                </a:solidFill>
                <a:latin typeface="Calibri"/>
                <a:ea typeface="Calibri"/>
                <a:cs typeface="Calibri"/>
                <a:sym typeface="Calibri"/>
              </a:rPr>
              <a:t>Reframing Skills for Senior Carers</a:t>
            </a:r>
            <a:endParaRPr b="0" i="0" sz="1000" u="none" cap="none" strike="noStrike">
              <a:solidFill>
                <a:srgbClr val="092E4B"/>
              </a:solidFill>
              <a:latin typeface="Calibri"/>
              <a:ea typeface="Calibri"/>
              <a:cs typeface="Calibri"/>
              <a:sym typeface="Calibri"/>
            </a:endParaRPr>
          </a:p>
        </p:txBody>
      </p:sp>
      <p:cxnSp>
        <p:nvCxnSpPr>
          <p:cNvPr id="11" name="Google Shape;11;p17"/>
          <p:cNvCxnSpPr/>
          <p:nvPr/>
        </p:nvCxnSpPr>
        <p:spPr>
          <a:xfrm rot="10800000">
            <a:off x="11791088" y="6608548"/>
            <a:ext cx="224149" cy="0"/>
          </a:xfrm>
          <a:prstGeom prst="straightConnector1">
            <a:avLst/>
          </a:prstGeom>
          <a:noFill/>
          <a:ln cap="flat" cmpd="sng" w="9525">
            <a:solidFill>
              <a:srgbClr val="24BAA2"/>
            </a:solidFill>
            <a:prstDash val="solid"/>
            <a:miter lim="400000"/>
            <a:headEnd len="sm" w="sm" type="none"/>
            <a:tailEnd len="sm" w="sm" type="none"/>
          </a:ln>
        </p:spPr>
      </p:cxn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24.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1.xml"/><Relationship Id="rId3" Type="http://schemas.openxmlformats.org/officeDocument/2006/relationships/image" Target="../media/image22.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2.xml"/><Relationship Id="rId3" Type="http://schemas.openxmlformats.org/officeDocument/2006/relationships/image" Target="../media/image5.png"/><Relationship Id="rId4" Type="http://schemas.openxmlformats.org/officeDocument/2006/relationships/image" Target="../media/image10.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3.xml"/><Relationship Id="rId3" Type="http://schemas.openxmlformats.org/officeDocument/2006/relationships/image" Target="../media/image6.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4.xml"/><Relationship Id="rId3" Type="http://schemas.openxmlformats.org/officeDocument/2006/relationships/image" Target="../media/image20.jp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5.xml"/><Relationship Id="rId3" Type="http://schemas.openxmlformats.org/officeDocument/2006/relationships/image" Target="../media/image7.jp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6.xml"/><Relationship Id="rId3" Type="http://schemas.openxmlformats.org/officeDocument/2006/relationships/image" Target="../media/image7.jp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7.xml"/><Relationship Id="rId3" Type="http://schemas.openxmlformats.org/officeDocument/2006/relationships/image" Target="../media/image11.jp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24.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5.xml"/><Relationship Id="rId3" Type="http://schemas.openxmlformats.org/officeDocument/2006/relationships/image" Target="../media/image21.png"/><Relationship Id="rId4" Type="http://schemas.openxmlformats.org/officeDocument/2006/relationships/image" Target="../media/image9.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6.xml"/><Relationship Id="rId3" Type="http://schemas.openxmlformats.org/officeDocument/2006/relationships/image" Target="../media/image15.png"/><Relationship Id="rId4" Type="http://schemas.openxmlformats.org/officeDocument/2006/relationships/image" Target="../media/image23.png"/><Relationship Id="rId5" Type="http://schemas.openxmlformats.org/officeDocument/2006/relationships/image" Target="../media/image16.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7.xml"/><Relationship Id="rId3" Type="http://schemas.openxmlformats.org/officeDocument/2006/relationships/image" Target="../media/image17.png"/><Relationship Id="rId4" Type="http://schemas.openxmlformats.org/officeDocument/2006/relationships/image" Target="../media/image12.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xml"/><Relationship Id="rId3" Type="http://schemas.openxmlformats.org/officeDocument/2006/relationships/image" Target="../media/image2.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6.xml"/><Relationship Id="rId3" Type="http://schemas.openxmlformats.org/officeDocument/2006/relationships/image" Target="../media/image3.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8.xml"/><Relationship Id="rId3" Type="http://schemas.openxmlformats.org/officeDocument/2006/relationships/image" Target="../media/image8.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5" name="Shape 65"/>
        <p:cNvGrpSpPr/>
        <p:nvPr/>
      </p:nvGrpSpPr>
      <p:grpSpPr>
        <a:xfrm>
          <a:off x="0" y="0"/>
          <a:ext cx="0" cy="0"/>
          <a:chOff x="0" y="0"/>
          <a:chExt cx="0" cy="0"/>
        </a:xfrm>
      </p:grpSpPr>
      <p:sp>
        <p:nvSpPr>
          <p:cNvPr id="66" name="Google Shape;66;p3"/>
          <p:cNvSpPr txBox="1"/>
          <p:nvPr>
            <p:ph idx="1" type="body"/>
          </p:nvPr>
        </p:nvSpPr>
        <p:spPr>
          <a:xfrm>
            <a:off x="400774" y="3895717"/>
            <a:ext cx="4511694" cy="1008300"/>
          </a:xfrm>
          <a:prstGeom prst="rect">
            <a:avLst/>
          </a:prstGeom>
          <a:noFill/>
          <a:ln>
            <a:noFill/>
          </a:ln>
        </p:spPr>
        <p:txBody>
          <a:bodyPr anchorCtr="0" anchor="t" bIns="45700" lIns="91425" spcFirstLastPara="1" rIns="91425" wrap="square" tIns="45700">
            <a:noAutofit/>
          </a:bodyPr>
          <a:lstStyle/>
          <a:p>
            <a:pPr indent="0" lvl="0" marL="0" rtl="0" algn="l">
              <a:lnSpc>
                <a:spcPct val="98850"/>
              </a:lnSpc>
              <a:spcBef>
                <a:spcPts val="0"/>
              </a:spcBef>
              <a:spcAft>
                <a:spcPts val="0"/>
              </a:spcAft>
              <a:buSzPts val="4000"/>
              <a:buNone/>
            </a:pPr>
            <a:r>
              <a:rPr lang="en-US"/>
              <a:t>Gestión y seguimiento</a:t>
            </a:r>
            <a:endParaRPr/>
          </a:p>
        </p:txBody>
      </p:sp>
      <p:pic>
        <p:nvPicPr>
          <p:cNvPr id="67" name="Google Shape;67;p3"/>
          <p:cNvPicPr preferRelativeResize="0"/>
          <p:nvPr>
            <p:ph idx="3" type="pic"/>
          </p:nvPr>
        </p:nvPicPr>
        <p:blipFill rotWithShape="1">
          <a:blip r:embed="rId3">
            <a:alphaModFix/>
          </a:blip>
          <a:srcRect b="0" l="6180" r="6180" t="0"/>
          <a:stretch/>
        </p:blipFill>
        <p:spPr>
          <a:xfrm>
            <a:off x="5718875" y="423474"/>
            <a:ext cx="5982504" cy="4551483"/>
          </a:xfrm>
          <a:prstGeom prst="rect">
            <a:avLst/>
          </a:prstGeom>
          <a:solidFill>
            <a:srgbClr val="F2F2F2"/>
          </a:solidFill>
          <a:ln>
            <a:noFill/>
          </a:ln>
        </p:spPr>
      </p:pic>
      <p:sp>
        <p:nvSpPr>
          <p:cNvPr id="68" name="Google Shape;68;p3"/>
          <p:cNvSpPr txBox="1"/>
          <p:nvPr>
            <p:ph idx="4" type="body"/>
          </p:nvPr>
        </p:nvSpPr>
        <p:spPr>
          <a:xfrm>
            <a:off x="7918315" y="5611394"/>
            <a:ext cx="3622500" cy="731100"/>
          </a:xfrm>
          <a:prstGeom prst="rect">
            <a:avLst/>
          </a:prstGeom>
          <a:noFill/>
          <a:ln>
            <a:noFill/>
          </a:ln>
        </p:spPr>
        <p:txBody>
          <a:bodyPr anchorCtr="0" anchor="ctr" bIns="45700" lIns="91425" spcFirstLastPara="1" rIns="91425" wrap="square" tIns="45700">
            <a:normAutofit/>
          </a:bodyPr>
          <a:lstStyle/>
          <a:p>
            <a:pPr indent="0" lvl="0" marL="0" rtl="0" algn="r">
              <a:lnSpc>
                <a:spcPct val="90000"/>
              </a:lnSpc>
              <a:spcBef>
                <a:spcPts val="0"/>
              </a:spcBef>
              <a:spcAft>
                <a:spcPts val="0"/>
              </a:spcAft>
              <a:buClr>
                <a:schemeClr val="lt1"/>
              </a:buClr>
              <a:buSzPts val="2800"/>
              <a:buNone/>
            </a:pPr>
            <a:r>
              <a:rPr lang="en-US"/>
              <a:t>﻿www.housingcare.net</a:t>
            </a:r>
            <a:endParaRPr/>
          </a:p>
        </p:txBody>
      </p:sp>
      <p:sp>
        <p:nvSpPr>
          <p:cNvPr id="69" name="Google Shape;69;p3"/>
          <p:cNvSpPr txBox="1"/>
          <p:nvPr/>
        </p:nvSpPr>
        <p:spPr>
          <a:xfrm>
            <a:off x="490621" y="2924850"/>
            <a:ext cx="4511694" cy="1008300"/>
          </a:xfrm>
          <a:prstGeom prst="rect">
            <a:avLst/>
          </a:prstGeom>
          <a:noFill/>
          <a:ln>
            <a:noFill/>
          </a:ln>
        </p:spPr>
        <p:txBody>
          <a:bodyPr anchorCtr="0" anchor="t" bIns="45700" lIns="91425" spcFirstLastPara="1" rIns="91425" wrap="square" tIns="45700">
            <a:noAutofit/>
          </a:bodyPr>
          <a:lstStyle/>
          <a:p>
            <a:pPr indent="0" lvl="0" marL="0" marR="0" rtl="0" algn="l">
              <a:lnSpc>
                <a:spcPct val="98850"/>
              </a:lnSpc>
              <a:spcBef>
                <a:spcPts val="0"/>
              </a:spcBef>
              <a:spcAft>
                <a:spcPts val="0"/>
              </a:spcAft>
              <a:buClr>
                <a:schemeClr val="lt1"/>
              </a:buClr>
              <a:buSzPts val="4000"/>
              <a:buFont typeface="Arial"/>
              <a:buNone/>
            </a:pPr>
            <a:r>
              <a:rPr b="0" i="0" lang="en-US" sz="4000" u="none" cap="none" strike="noStrike">
                <a:solidFill>
                  <a:schemeClr val="lt1"/>
                </a:solidFill>
                <a:latin typeface="Calibri"/>
                <a:ea typeface="Calibri"/>
                <a:cs typeface="Calibri"/>
                <a:sym typeface="Calibri"/>
              </a:rPr>
              <a:t>LTTA</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1" name="Shape 141"/>
        <p:cNvGrpSpPr/>
        <p:nvPr/>
      </p:nvGrpSpPr>
      <p:grpSpPr>
        <a:xfrm>
          <a:off x="0" y="0"/>
          <a:ext cx="0" cy="0"/>
          <a:chOff x="0" y="0"/>
          <a:chExt cx="0" cy="0"/>
        </a:xfrm>
      </p:grpSpPr>
      <p:sp>
        <p:nvSpPr>
          <p:cNvPr id="142" name="Google Shape;142;p36"/>
          <p:cNvSpPr txBox="1"/>
          <p:nvPr>
            <p:ph idx="1" type="body"/>
          </p:nvPr>
        </p:nvSpPr>
        <p:spPr>
          <a:xfrm>
            <a:off x="770623" y="1420428"/>
            <a:ext cx="10851370" cy="2166152"/>
          </a:xfrm>
          <a:prstGeom prst="rect">
            <a:avLst/>
          </a:prstGeom>
          <a:noFill/>
          <a:ln>
            <a:noFill/>
          </a:ln>
        </p:spPr>
        <p:txBody>
          <a:bodyPr anchorCtr="0" anchor="t" bIns="45700" lIns="91425" spcFirstLastPara="1" rIns="91425" wrap="square" tIns="45700">
            <a:noAutofit/>
          </a:bodyPr>
          <a:lstStyle/>
          <a:p>
            <a:pPr indent="-342900" lvl="0" marL="342900" rtl="0" algn="l">
              <a:lnSpc>
                <a:spcPct val="90000"/>
              </a:lnSpc>
              <a:spcBef>
                <a:spcPts val="1000"/>
              </a:spcBef>
              <a:spcAft>
                <a:spcPts val="0"/>
              </a:spcAft>
              <a:buSzPts val="2400"/>
              <a:buFont typeface="Arial"/>
              <a:buChar char="•"/>
            </a:pPr>
            <a:r>
              <a:rPr lang="en-US"/>
              <a:t>La herramienta de esta cuadrícula se compone de </a:t>
            </a:r>
            <a:r>
              <a:rPr b="1" lang="en-US">
                <a:solidFill>
                  <a:srgbClr val="7F3494"/>
                </a:solidFill>
              </a:rPr>
              <a:t>7 different parts</a:t>
            </a:r>
            <a:r>
              <a:rPr lang="en-US"/>
              <a:t>. </a:t>
            </a:r>
            <a:endParaRPr/>
          </a:p>
          <a:p>
            <a:pPr indent="-342900" lvl="0" marL="342900" rtl="0" algn="l">
              <a:lnSpc>
                <a:spcPct val="90000"/>
              </a:lnSpc>
              <a:spcBef>
                <a:spcPts val="1000"/>
              </a:spcBef>
              <a:spcAft>
                <a:spcPts val="0"/>
              </a:spcAft>
              <a:buSzPts val="2400"/>
              <a:buFont typeface="Arial"/>
              <a:buChar char="•"/>
            </a:pPr>
            <a:r>
              <a:rPr lang="en-US"/>
              <a:t>Cada una de las secciones contiene una serie de preguntas abiertas orientadas a observar el proceso del trabajador en las diferentes competencias que se espera que adquiera durante el WBL.</a:t>
            </a:r>
            <a:endParaRPr/>
          </a:p>
          <a:p>
            <a:pPr indent="-190500" lvl="0" marL="342900" rtl="0" algn="l">
              <a:lnSpc>
                <a:spcPct val="90000"/>
              </a:lnSpc>
              <a:spcBef>
                <a:spcPts val="1000"/>
              </a:spcBef>
              <a:spcAft>
                <a:spcPts val="0"/>
              </a:spcAft>
              <a:buClr>
                <a:srgbClr val="092E4B"/>
              </a:buClr>
              <a:buSzPts val="2400"/>
              <a:buFont typeface="Arial"/>
              <a:buNone/>
            </a:pPr>
            <a:r>
              <a:t/>
            </a:r>
            <a:endParaRPr/>
          </a:p>
          <a:p>
            <a:pPr indent="-190500" lvl="0" marL="342900" rtl="0" algn="l">
              <a:lnSpc>
                <a:spcPct val="90000"/>
              </a:lnSpc>
              <a:spcBef>
                <a:spcPts val="1000"/>
              </a:spcBef>
              <a:spcAft>
                <a:spcPts val="0"/>
              </a:spcAft>
              <a:buClr>
                <a:srgbClr val="092E4B"/>
              </a:buClr>
              <a:buSzPts val="2400"/>
              <a:buFont typeface="Arial"/>
              <a:buNone/>
            </a:pPr>
            <a:r>
              <a:t/>
            </a:r>
            <a:endParaRPr/>
          </a:p>
        </p:txBody>
      </p:sp>
      <p:sp>
        <p:nvSpPr>
          <p:cNvPr id="143" name="Google Shape;143;p36"/>
          <p:cNvSpPr txBox="1"/>
          <p:nvPr>
            <p:ph idx="2" type="body"/>
          </p:nvPr>
        </p:nvSpPr>
        <p:spPr>
          <a:xfrm>
            <a:off x="770623" y="733612"/>
            <a:ext cx="10595237" cy="447118"/>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SzPts val="3600"/>
              <a:buNone/>
            </a:pPr>
            <a:r>
              <a:rPr lang="en-US"/>
              <a:t>¿Qué?</a:t>
            </a:r>
            <a:endParaRPr/>
          </a:p>
        </p:txBody>
      </p:sp>
      <p:graphicFrame>
        <p:nvGraphicFramePr>
          <p:cNvPr id="144" name="Google Shape;144;p36"/>
          <p:cNvGraphicFramePr/>
          <p:nvPr/>
        </p:nvGraphicFramePr>
        <p:xfrm>
          <a:off x="770623" y="3826278"/>
          <a:ext cx="3000000" cy="3000000"/>
        </p:xfrm>
        <a:graphic>
          <a:graphicData uri="http://schemas.openxmlformats.org/drawingml/2006/table">
            <a:tbl>
              <a:tblPr bandRow="1" firstRow="1">
                <a:noFill/>
                <a:tableStyleId>{E05BD540-5EC2-4EE4-93B8-0467536A2E5D}</a:tableStyleId>
              </a:tblPr>
              <a:tblGrid>
                <a:gridCol w="1333275"/>
                <a:gridCol w="1356675"/>
                <a:gridCol w="1457675"/>
                <a:gridCol w="1312150"/>
                <a:gridCol w="1774750"/>
                <a:gridCol w="2035500"/>
                <a:gridCol w="1500325"/>
              </a:tblGrid>
              <a:tr h="1028600">
                <a:tc>
                  <a:txBody>
                    <a:bodyPr/>
                    <a:lstStyle/>
                    <a:p>
                      <a:pPr indent="0" lvl="0" marL="0" marR="0" rtl="0" algn="ctr">
                        <a:lnSpc>
                          <a:spcPct val="100000"/>
                        </a:lnSpc>
                        <a:spcBef>
                          <a:spcPts val="0"/>
                        </a:spcBef>
                        <a:spcAft>
                          <a:spcPts val="0"/>
                        </a:spcAft>
                        <a:buClr>
                          <a:srgbClr val="000000"/>
                        </a:buClr>
                        <a:buSzPts val="1600"/>
                        <a:buFont typeface="Arial"/>
                        <a:buNone/>
                      </a:pPr>
                      <a:r>
                        <a:rPr lang="en-US" sz="1600" u="none" cap="none" strike="noStrike">
                          <a:latin typeface="Calibri"/>
                          <a:ea typeface="Calibri"/>
                          <a:cs typeface="Calibri"/>
                          <a:sym typeface="Calibri"/>
                        </a:rPr>
                        <a:t>1</a:t>
                      </a:r>
                      <a:endParaRPr sz="1600" u="none" cap="none" strike="noStrike">
                        <a:latin typeface="Calibri"/>
                        <a:ea typeface="Calibri"/>
                        <a:cs typeface="Calibri"/>
                        <a:sym typeface="Calibri"/>
                      </a:endParaRPr>
                    </a:p>
                  </a:txBody>
                  <a:tcPr marT="45725" marB="45725" marR="91450" marL="91450" anchor="ctr">
                    <a:solidFill>
                      <a:srgbClr val="7F3494"/>
                    </a:solidFill>
                  </a:tcPr>
                </a:tc>
                <a:tc>
                  <a:txBody>
                    <a:bodyPr/>
                    <a:lstStyle/>
                    <a:p>
                      <a:pPr indent="0" lvl="0" marL="0" marR="0" rtl="0" algn="ctr">
                        <a:lnSpc>
                          <a:spcPct val="100000"/>
                        </a:lnSpc>
                        <a:spcBef>
                          <a:spcPts val="0"/>
                        </a:spcBef>
                        <a:spcAft>
                          <a:spcPts val="0"/>
                        </a:spcAft>
                        <a:buClr>
                          <a:srgbClr val="000000"/>
                        </a:buClr>
                        <a:buSzPts val="1600"/>
                        <a:buFont typeface="Arial"/>
                        <a:buNone/>
                      </a:pPr>
                      <a:r>
                        <a:rPr lang="en-US" sz="1600" u="none" cap="none" strike="noStrike">
                          <a:latin typeface="Calibri"/>
                          <a:ea typeface="Calibri"/>
                          <a:cs typeface="Calibri"/>
                          <a:sym typeface="Calibri"/>
                        </a:rPr>
                        <a:t>2</a:t>
                      </a:r>
                      <a:endParaRPr sz="1600" u="none" cap="none" strike="noStrike">
                        <a:latin typeface="Calibri"/>
                        <a:ea typeface="Calibri"/>
                        <a:cs typeface="Calibri"/>
                        <a:sym typeface="Calibri"/>
                      </a:endParaRPr>
                    </a:p>
                  </a:txBody>
                  <a:tcPr marT="45725" marB="45725" marR="91450" marL="91450" anchor="ctr">
                    <a:solidFill>
                      <a:srgbClr val="7F3494"/>
                    </a:solidFill>
                  </a:tcPr>
                </a:tc>
                <a:tc>
                  <a:txBody>
                    <a:bodyPr/>
                    <a:lstStyle/>
                    <a:p>
                      <a:pPr indent="0" lvl="0" marL="0" marR="0" rtl="0" algn="ctr">
                        <a:lnSpc>
                          <a:spcPct val="100000"/>
                        </a:lnSpc>
                        <a:spcBef>
                          <a:spcPts val="0"/>
                        </a:spcBef>
                        <a:spcAft>
                          <a:spcPts val="0"/>
                        </a:spcAft>
                        <a:buClr>
                          <a:srgbClr val="000000"/>
                        </a:buClr>
                        <a:buSzPts val="1600"/>
                        <a:buFont typeface="Arial"/>
                        <a:buNone/>
                      </a:pPr>
                      <a:r>
                        <a:rPr lang="en-US" sz="1600" u="none" cap="none" strike="noStrike">
                          <a:latin typeface="Calibri"/>
                          <a:ea typeface="Calibri"/>
                          <a:cs typeface="Calibri"/>
                          <a:sym typeface="Calibri"/>
                        </a:rPr>
                        <a:t>3</a:t>
                      </a:r>
                      <a:endParaRPr sz="1600" u="none" cap="none" strike="noStrike">
                        <a:latin typeface="Calibri"/>
                        <a:ea typeface="Calibri"/>
                        <a:cs typeface="Calibri"/>
                        <a:sym typeface="Calibri"/>
                      </a:endParaRPr>
                    </a:p>
                  </a:txBody>
                  <a:tcPr marT="45725" marB="45725" marR="91450" marL="91450" anchor="ctr">
                    <a:solidFill>
                      <a:srgbClr val="7F3494"/>
                    </a:solidFill>
                  </a:tcPr>
                </a:tc>
                <a:tc>
                  <a:txBody>
                    <a:bodyPr/>
                    <a:lstStyle/>
                    <a:p>
                      <a:pPr indent="0" lvl="0" marL="0" marR="0" rtl="0" algn="ctr">
                        <a:lnSpc>
                          <a:spcPct val="100000"/>
                        </a:lnSpc>
                        <a:spcBef>
                          <a:spcPts val="0"/>
                        </a:spcBef>
                        <a:spcAft>
                          <a:spcPts val="0"/>
                        </a:spcAft>
                        <a:buClr>
                          <a:srgbClr val="000000"/>
                        </a:buClr>
                        <a:buSzPts val="1600"/>
                        <a:buFont typeface="Arial"/>
                        <a:buNone/>
                      </a:pPr>
                      <a:r>
                        <a:rPr lang="en-US" sz="1600" u="none" cap="none" strike="noStrike">
                          <a:latin typeface="Calibri"/>
                          <a:ea typeface="Calibri"/>
                          <a:cs typeface="Calibri"/>
                          <a:sym typeface="Calibri"/>
                        </a:rPr>
                        <a:t>4</a:t>
                      </a:r>
                      <a:endParaRPr sz="1600" u="none" cap="none" strike="noStrike">
                        <a:latin typeface="Calibri"/>
                        <a:ea typeface="Calibri"/>
                        <a:cs typeface="Calibri"/>
                        <a:sym typeface="Calibri"/>
                      </a:endParaRPr>
                    </a:p>
                  </a:txBody>
                  <a:tcPr marT="45725" marB="45725" marR="91450" marL="91450" anchor="ctr">
                    <a:solidFill>
                      <a:srgbClr val="7F3494"/>
                    </a:solidFill>
                  </a:tcPr>
                </a:tc>
                <a:tc>
                  <a:txBody>
                    <a:bodyPr/>
                    <a:lstStyle/>
                    <a:p>
                      <a:pPr indent="0" lvl="0" marL="0" marR="0" rtl="0" algn="ctr">
                        <a:lnSpc>
                          <a:spcPct val="100000"/>
                        </a:lnSpc>
                        <a:spcBef>
                          <a:spcPts val="0"/>
                        </a:spcBef>
                        <a:spcAft>
                          <a:spcPts val="0"/>
                        </a:spcAft>
                        <a:buClr>
                          <a:srgbClr val="000000"/>
                        </a:buClr>
                        <a:buSzPts val="1600"/>
                        <a:buFont typeface="Arial"/>
                        <a:buNone/>
                      </a:pPr>
                      <a:r>
                        <a:rPr lang="en-US" sz="1600" u="none" cap="none" strike="noStrike">
                          <a:latin typeface="Calibri"/>
                          <a:ea typeface="Calibri"/>
                          <a:cs typeface="Calibri"/>
                          <a:sym typeface="Calibri"/>
                        </a:rPr>
                        <a:t>5</a:t>
                      </a:r>
                      <a:endParaRPr sz="1600" u="none" cap="none" strike="noStrike">
                        <a:latin typeface="Calibri"/>
                        <a:ea typeface="Calibri"/>
                        <a:cs typeface="Calibri"/>
                        <a:sym typeface="Calibri"/>
                      </a:endParaRPr>
                    </a:p>
                  </a:txBody>
                  <a:tcPr marT="45725" marB="45725" marR="91450" marL="91450" anchor="ctr">
                    <a:solidFill>
                      <a:srgbClr val="7F3494"/>
                    </a:solidFill>
                  </a:tcPr>
                </a:tc>
                <a:tc>
                  <a:txBody>
                    <a:bodyPr/>
                    <a:lstStyle/>
                    <a:p>
                      <a:pPr indent="0" lvl="0" marL="0" marR="0" rtl="0" algn="ctr">
                        <a:lnSpc>
                          <a:spcPct val="100000"/>
                        </a:lnSpc>
                        <a:spcBef>
                          <a:spcPts val="0"/>
                        </a:spcBef>
                        <a:spcAft>
                          <a:spcPts val="0"/>
                        </a:spcAft>
                        <a:buClr>
                          <a:srgbClr val="000000"/>
                        </a:buClr>
                        <a:buSzPts val="1600"/>
                        <a:buFont typeface="Arial"/>
                        <a:buNone/>
                      </a:pPr>
                      <a:r>
                        <a:rPr lang="en-US" sz="1600" u="none" cap="none" strike="noStrike">
                          <a:latin typeface="Calibri"/>
                          <a:ea typeface="Calibri"/>
                          <a:cs typeface="Calibri"/>
                          <a:sym typeface="Calibri"/>
                        </a:rPr>
                        <a:t>6</a:t>
                      </a:r>
                      <a:endParaRPr sz="1600" u="none" cap="none" strike="noStrike">
                        <a:latin typeface="Calibri"/>
                        <a:ea typeface="Calibri"/>
                        <a:cs typeface="Calibri"/>
                        <a:sym typeface="Calibri"/>
                      </a:endParaRPr>
                    </a:p>
                  </a:txBody>
                  <a:tcPr marT="45725" marB="45725" marR="91450" marL="91450" anchor="ctr">
                    <a:solidFill>
                      <a:srgbClr val="7F3494"/>
                    </a:solidFill>
                  </a:tcPr>
                </a:tc>
                <a:tc>
                  <a:txBody>
                    <a:bodyPr/>
                    <a:lstStyle/>
                    <a:p>
                      <a:pPr indent="0" lvl="0" marL="0" marR="0" rtl="0" algn="ctr">
                        <a:lnSpc>
                          <a:spcPct val="100000"/>
                        </a:lnSpc>
                        <a:spcBef>
                          <a:spcPts val="0"/>
                        </a:spcBef>
                        <a:spcAft>
                          <a:spcPts val="0"/>
                        </a:spcAft>
                        <a:buClr>
                          <a:srgbClr val="000000"/>
                        </a:buClr>
                        <a:buSzPts val="1600"/>
                        <a:buFont typeface="Arial"/>
                        <a:buNone/>
                      </a:pPr>
                      <a:r>
                        <a:rPr lang="en-US" sz="1600" u="none" cap="none" strike="noStrike">
                          <a:latin typeface="Calibri"/>
                          <a:ea typeface="Calibri"/>
                          <a:cs typeface="Calibri"/>
                          <a:sym typeface="Calibri"/>
                        </a:rPr>
                        <a:t>7</a:t>
                      </a:r>
                      <a:endParaRPr sz="1600" u="none" cap="none" strike="noStrike">
                        <a:latin typeface="Calibri"/>
                        <a:ea typeface="Calibri"/>
                        <a:cs typeface="Calibri"/>
                        <a:sym typeface="Calibri"/>
                      </a:endParaRPr>
                    </a:p>
                  </a:txBody>
                  <a:tcPr marT="45725" marB="45725" marR="91450" marL="91450" anchor="ctr">
                    <a:solidFill>
                      <a:srgbClr val="7F3494"/>
                    </a:solidFill>
                  </a:tcPr>
                </a:tc>
              </a:tr>
              <a:tr h="1083075">
                <a:tc>
                  <a:txBody>
                    <a:bodyPr/>
                    <a:lstStyle/>
                    <a:p>
                      <a:pPr indent="0" lvl="0" marL="0" marR="0" rtl="0" algn="ctr">
                        <a:lnSpc>
                          <a:spcPct val="100000"/>
                        </a:lnSpc>
                        <a:spcBef>
                          <a:spcPts val="0"/>
                        </a:spcBef>
                        <a:spcAft>
                          <a:spcPts val="0"/>
                        </a:spcAft>
                        <a:buClr>
                          <a:srgbClr val="000000"/>
                        </a:buClr>
                        <a:buSzPts val="1600"/>
                        <a:buFont typeface="Arial"/>
                        <a:buNone/>
                      </a:pPr>
                      <a:r>
                        <a:rPr b="1" i="0" lang="en-US" sz="1600" u="none" cap="none" strike="noStrike">
                          <a:solidFill>
                            <a:srgbClr val="092E4B"/>
                          </a:solidFill>
                          <a:latin typeface="Calibri"/>
                          <a:ea typeface="Calibri"/>
                          <a:cs typeface="Calibri"/>
                          <a:sym typeface="Calibri"/>
                        </a:rPr>
                        <a:t>Desempeño general del alumno/cuidador</a:t>
                      </a:r>
                      <a:endParaRPr sz="1600" u="none" cap="none" strike="noStrike">
                        <a:solidFill>
                          <a:srgbClr val="092E4B"/>
                        </a:solidFill>
                        <a:latin typeface="Calibri"/>
                        <a:ea typeface="Calibri"/>
                        <a:cs typeface="Calibri"/>
                        <a:sym typeface="Calibri"/>
                      </a:endParaRPr>
                    </a:p>
                  </a:txBody>
                  <a:tcPr marT="45725" marB="45725" marR="91450" marL="91450" anchor="ctr"/>
                </a:tc>
                <a:tc>
                  <a:txBody>
                    <a:bodyPr/>
                    <a:lstStyle/>
                    <a:p>
                      <a:pPr indent="0" lvl="0" marL="0" marR="0" rtl="0" algn="ctr">
                        <a:lnSpc>
                          <a:spcPct val="100000"/>
                        </a:lnSpc>
                        <a:spcBef>
                          <a:spcPts val="0"/>
                        </a:spcBef>
                        <a:spcAft>
                          <a:spcPts val="0"/>
                        </a:spcAft>
                        <a:buClr>
                          <a:srgbClr val="000000"/>
                        </a:buClr>
                        <a:buSzPts val="1600"/>
                        <a:buFont typeface="Arial"/>
                        <a:buNone/>
                      </a:pPr>
                      <a:r>
                        <a:rPr b="1" i="0" lang="en-US" sz="1600" u="none" cap="none" strike="noStrike">
                          <a:solidFill>
                            <a:srgbClr val="092E4B"/>
                          </a:solidFill>
                          <a:latin typeface="Calibri"/>
                          <a:ea typeface="Calibri"/>
                          <a:cs typeface="Calibri"/>
                          <a:sym typeface="Calibri"/>
                        </a:rPr>
                        <a:t>Actividades y tareas avanzadas</a:t>
                      </a:r>
                      <a:endParaRPr b="1" i="0" sz="1600" u="none" cap="none" strike="noStrike">
                        <a:solidFill>
                          <a:srgbClr val="092E4B"/>
                        </a:solidFill>
                        <a:latin typeface="Calibri"/>
                        <a:ea typeface="Calibri"/>
                        <a:cs typeface="Calibri"/>
                        <a:sym typeface="Calibri"/>
                      </a:endParaRPr>
                    </a:p>
                  </a:txBody>
                  <a:tcPr marT="45725" marB="45725" marR="91450" marL="91450" anchor="ctr"/>
                </a:tc>
                <a:tc>
                  <a:txBody>
                    <a:bodyPr/>
                    <a:lstStyle/>
                    <a:p>
                      <a:pPr indent="0" lvl="0" marL="0" marR="0" rtl="0" algn="ctr">
                        <a:lnSpc>
                          <a:spcPct val="100000"/>
                        </a:lnSpc>
                        <a:spcBef>
                          <a:spcPts val="0"/>
                        </a:spcBef>
                        <a:spcAft>
                          <a:spcPts val="0"/>
                        </a:spcAft>
                        <a:buClr>
                          <a:srgbClr val="000000"/>
                        </a:buClr>
                        <a:buSzPts val="1600"/>
                        <a:buFont typeface="Arial"/>
                        <a:buNone/>
                      </a:pPr>
                      <a:r>
                        <a:rPr b="1" i="0" lang="en-US" sz="1600" u="none" cap="none" strike="noStrike">
                          <a:solidFill>
                            <a:srgbClr val="092E4B"/>
                          </a:solidFill>
                          <a:latin typeface="Calibri"/>
                          <a:ea typeface="Calibri"/>
                          <a:cs typeface="Calibri"/>
                          <a:sym typeface="Calibri"/>
                        </a:rPr>
                        <a:t>Actividades y tareas pendientes</a:t>
                      </a:r>
                      <a:endParaRPr b="1" i="0" sz="1600" u="none" cap="none" strike="noStrike">
                        <a:solidFill>
                          <a:srgbClr val="092E4B"/>
                        </a:solidFill>
                        <a:latin typeface="Calibri"/>
                        <a:ea typeface="Calibri"/>
                        <a:cs typeface="Calibri"/>
                        <a:sym typeface="Calibri"/>
                      </a:endParaRPr>
                    </a:p>
                  </a:txBody>
                  <a:tcPr marT="45725" marB="45725" marR="91450" marL="91450" anchor="ctr"/>
                </a:tc>
                <a:tc>
                  <a:txBody>
                    <a:bodyPr/>
                    <a:lstStyle/>
                    <a:p>
                      <a:pPr indent="0" lvl="0" marL="0" marR="0" rtl="0" algn="ctr">
                        <a:lnSpc>
                          <a:spcPct val="100000"/>
                        </a:lnSpc>
                        <a:spcBef>
                          <a:spcPts val="0"/>
                        </a:spcBef>
                        <a:spcAft>
                          <a:spcPts val="0"/>
                        </a:spcAft>
                        <a:buClr>
                          <a:srgbClr val="000000"/>
                        </a:buClr>
                        <a:buSzPts val="1600"/>
                        <a:buFont typeface="Arial"/>
                        <a:buNone/>
                      </a:pPr>
                      <a:r>
                        <a:rPr b="1" i="0" lang="en-US" sz="1600" u="none" cap="none" strike="noStrike">
                          <a:solidFill>
                            <a:srgbClr val="092E4B"/>
                          </a:solidFill>
                          <a:latin typeface="Calibri"/>
                          <a:ea typeface="Calibri"/>
                          <a:cs typeface="Calibri"/>
                          <a:sym typeface="Calibri"/>
                        </a:rPr>
                        <a:t>Dificultades</a:t>
                      </a:r>
                      <a:endParaRPr b="1" i="0" sz="1600" u="none" cap="none" strike="noStrike">
                        <a:solidFill>
                          <a:srgbClr val="092E4B"/>
                        </a:solidFill>
                        <a:latin typeface="Calibri"/>
                        <a:ea typeface="Calibri"/>
                        <a:cs typeface="Calibri"/>
                        <a:sym typeface="Calibri"/>
                      </a:endParaRPr>
                    </a:p>
                  </a:txBody>
                  <a:tcPr marT="45725" marB="45725" marR="91450" marL="91450" anchor="ctr"/>
                </a:tc>
                <a:tc>
                  <a:txBody>
                    <a:bodyPr/>
                    <a:lstStyle/>
                    <a:p>
                      <a:pPr indent="0" lvl="0" marL="0" marR="0" rtl="0" algn="ctr">
                        <a:lnSpc>
                          <a:spcPct val="100000"/>
                        </a:lnSpc>
                        <a:spcBef>
                          <a:spcPts val="0"/>
                        </a:spcBef>
                        <a:spcAft>
                          <a:spcPts val="0"/>
                        </a:spcAft>
                        <a:buClr>
                          <a:srgbClr val="000000"/>
                        </a:buClr>
                        <a:buSzPts val="1600"/>
                        <a:buFont typeface="Arial"/>
                        <a:buNone/>
                      </a:pPr>
                      <a:r>
                        <a:rPr b="1" i="0" lang="en-US" sz="1600" u="none" cap="none" strike="noStrike">
                          <a:solidFill>
                            <a:srgbClr val="092E4B"/>
                          </a:solidFill>
                          <a:latin typeface="Calibri"/>
                          <a:ea typeface="Calibri"/>
                          <a:cs typeface="Calibri"/>
                          <a:sym typeface="Calibri"/>
                        </a:rPr>
                        <a:t>Recomendaciones del alumno/cuidador</a:t>
                      </a:r>
                      <a:endParaRPr b="1" i="0" sz="1600" u="none" cap="none" strike="noStrike">
                        <a:solidFill>
                          <a:srgbClr val="092E4B"/>
                        </a:solidFill>
                        <a:latin typeface="Calibri"/>
                        <a:ea typeface="Calibri"/>
                        <a:cs typeface="Calibri"/>
                        <a:sym typeface="Calibri"/>
                      </a:endParaRPr>
                    </a:p>
                  </a:txBody>
                  <a:tcPr marT="45725" marB="45725" marR="91450" marL="91450" anchor="ctr"/>
                </a:tc>
                <a:tc>
                  <a:txBody>
                    <a:bodyPr/>
                    <a:lstStyle/>
                    <a:p>
                      <a:pPr indent="0" lvl="0" marL="0" marR="0" rtl="0" algn="ctr">
                        <a:lnSpc>
                          <a:spcPct val="100000"/>
                        </a:lnSpc>
                        <a:spcBef>
                          <a:spcPts val="0"/>
                        </a:spcBef>
                        <a:spcAft>
                          <a:spcPts val="0"/>
                        </a:spcAft>
                        <a:buClr>
                          <a:srgbClr val="000000"/>
                        </a:buClr>
                        <a:buSzPts val="1600"/>
                        <a:buFont typeface="Arial"/>
                        <a:buNone/>
                      </a:pPr>
                      <a:r>
                        <a:rPr b="1" i="0" lang="en-US" sz="1600" u="none" cap="none" strike="noStrike">
                          <a:solidFill>
                            <a:srgbClr val="092E4B"/>
                          </a:solidFill>
                          <a:latin typeface="Calibri"/>
                          <a:ea typeface="Calibri"/>
                          <a:cs typeface="Calibri"/>
                          <a:sym typeface="Calibri"/>
                        </a:rPr>
                        <a:t>Recomendaciones del tutor de WBL</a:t>
                      </a:r>
                      <a:endParaRPr b="1" i="0" sz="1600" u="none" cap="none" strike="noStrike">
                        <a:solidFill>
                          <a:srgbClr val="092E4B"/>
                        </a:solidFill>
                        <a:latin typeface="Calibri"/>
                        <a:ea typeface="Calibri"/>
                        <a:cs typeface="Calibri"/>
                        <a:sym typeface="Calibri"/>
                      </a:endParaRPr>
                    </a:p>
                  </a:txBody>
                  <a:tcPr marT="45725" marB="45725" marR="91450" marL="91450" anchor="ctr"/>
                </a:tc>
                <a:tc>
                  <a:txBody>
                    <a:bodyPr/>
                    <a:lstStyle/>
                    <a:p>
                      <a:pPr indent="0" lvl="0" marL="0" marR="0" rtl="0" algn="ctr">
                        <a:lnSpc>
                          <a:spcPct val="100000"/>
                        </a:lnSpc>
                        <a:spcBef>
                          <a:spcPts val="0"/>
                        </a:spcBef>
                        <a:spcAft>
                          <a:spcPts val="0"/>
                        </a:spcAft>
                        <a:buClr>
                          <a:srgbClr val="000000"/>
                        </a:buClr>
                        <a:buSzPts val="1600"/>
                        <a:buFont typeface="Arial"/>
                        <a:buNone/>
                      </a:pPr>
                      <a:r>
                        <a:rPr b="1" i="0" lang="en-US" sz="1600" u="none" cap="none" strike="noStrike">
                          <a:solidFill>
                            <a:srgbClr val="092E4B"/>
                          </a:solidFill>
                          <a:latin typeface="Calibri"/>
                          <a:ea typeface="Calibri"/>
                          <a:cs typeface="Calibri"/>
                          <a:sym typeface="Calibri"/>
                        </a:rPr>
                        <a:t>Compromiso en el seguimiento</a:t>
                      </a:r>
                      <a:endParaRPr b="1" i="0" sz="1600" u="none" cap="none" strike="noStrike">
                        <a:solidFill>
                          <a:srgbClr val="092E4B"/>
                        </a:solidFill>
                        <a:latin typeface="Calibri"/>
                        <a:ea typeface="Calibri"/>
                        <a:cs typeface="Calibri"/>
                        <a:sym typeface="Calibri"/>
                      </a:endParaRPr>
                    </a:p>
                  </a:txBody>
                  <a:tcPr marT="45725" marB="45725" marR="91450" marL="91450" anchor="ctr"/>
                </a:tc>
              </a:tr>
            </a:tbl>
          </a:graphicData>
        </a:graphic>
      </p:graphicFrame>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8" name="Shape 148"/>
        <p:cNvGrpSpPr/>
        <p:nvPr/>
      </p:nvGrpSpPr>
      <p:grpSpPr>
        <a:xfrm>
          <a:off x="0" y="0"/>
          <a:ext cx="0" cy="0"/>
          <a:chOff x="0" y="0"/>
          <a:chExt cx="0" cy="0"/>
        </a:xfrm>
      </p:grpSpPr>
      <p:sp>
        <p:nvSpPr>
          <p:cNvPr id="149" name="Google Shape;149;p37"/>
          <p:cNvSpPr txBox="1"/>
          <p:nvPr>
            <p:ph idx="1" type="body"/>
          </p:nvPr>
        </p:nvSpPr>
        <p:spPr>
          <a:xfrm>
            <a:off x="770623" y="1589103"/>
            <a:ext cx="10851370" cy="2166152"/>
          </a:xfrm>
          <a:prstGeom prst="rect">
            <a:avLst/>
          </a:prstGeom>
          <a:noFill/>
          <a:ln>
            <a:noFill/>
          </a:ln>
        </p:spPr>
        <p:txBody>
          <a:bodyPr anchorCtr="0" anchor="t" bIns="45700" lIns="91425" spcFirstLastPara="1" rIns="91425" wrap="square" tIns="45700">
            <a:noAutofit/>
          </a:bodyPr>
          <a:lstStyle/>
          <a:p>
            <a:pPr indent="0" lvl="0" marL="0" rtl="0" algn="just">
              <a:lnSpc>
                <a:spcPct val="90000"/>
              </a:lnSpc>
              <a:spcBef>
                <a:spcPts val="1000"/>
              </a:spcBef>
              <a:spcAft>
                <a:spcPts val="0"/>
              </a:spcAft>
              <a:buSzPts val="2400"/>
              <a:buNone/>
            </a:pPr>
            <a:r>
              <a:rPr lang="en-US"/>
              <a:t>El desempeño de los trabajadores se medirá sobre la base de la motivación subjetiva (del propio cuidador) y la motivación subjetiva percibida por los tutores a partir de las preguntas y comentarios realizados. Algunas preguntas que puede hacer durante el tratamiento con respecto a este tema son:</a:t>
            </a:r>
            <a:endParaRPr/>
          </a:p>
          <a:p>
            <a:pPr indent="-190500" lvl="0" marL="342900" rtl="0" algn="l">
              <a:lnSpc>
                <a:spcPct val="90000"/>
              </a:lnSpc>
              <a:spcBef>
                <a:spcPts val="1000"/>
              </a:spcBef>
              <a:spcAft>
                <a:spcPts val="0"/>
              </a:spcAft>
              <a:buClr>
                <a:srgbClr val="092E4B"/>
              </a:buClr>
              <a:buSzPts val="2400"/>
              <a:buFont typeface="Arial"/>
              <a:buNone/>
            </a:pPr>
            <a:r>
              <a:t/>
            </a:r>
            <a:endParaRPr/>
          </a:p>
        </p:txBody>
      </p:sp>
      <p:sp>
        <p:nvSpPr>
          <p:cNvPr id="150" name="Google Shape;150;p37"/>
          <p:cNvSpPr txBox="1"/>
          <p:nvPr>
            <p:ph idx="2" type="body"/>
          </p:nvPr>
        </p:nvSpPr>
        <p:spPr>
          <a:xfrm>
            <a:off x="770623" y="733612"/>
            <a:ext cx="10595237" cy="447118"/>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SzPts val="3600"/>
              <a:buNone/>
            </a:pPr>
            <a:r>
              <a:rPr lang="en-US"/>
              <a:t>Desempeño general del alumno/cuidador</a:t>
            </a:r>
            <a:endParaRPr/>
          </a:p>
        </p:txBody>
      </p:sp>
      <p:sp>
        <p:nvSpPr>
          <p:cNvPr id="151" name="Google Shape;151;p37"/>
          <p:cNvSpPr txBox="1"/>
          <p:nvPr/>
        </p:nvSpPr>
        <p:spPr>
          <a:xfrm>
            <a:off x="690238" y="3260324"/>
            <a:ext cx="8240700" cy="3170700"/>
          </a:xfrm>
          <a:prstGeom prst="rect">
            <a:avLst/>
          </a:prstGeom>
          <a:noFill/>
          <a:ln>
            <a:noFill/>
          </a:ln>
        </p:spPr>
        <p:txBody>
          <a:bodyPr anchorCtr="0" anchor="t" bIns="45700" lIns="91425" spcFirstLastPara="1" rIns="91425" wrap="square" tIns="45700">
            <a:spAutoFit/>
          </a:bodyPr>
          <a:lstStyle/>
          <a:p>
            <a:pPr indent="-298450" lvl="1" marL="742950" marR="179070" rtl="0" algn="just">
              <a:lnSpc>
                <a:spcPct val="100000"/>
              </a:lnSpc>
              <a:spcBef>
                <a:spcPts val="0"/>
              </a:spcBef>
              <a:spcAft>
                <a:spcPts val="0"/>
              </a:spcAft>
              <a:buClr>
                <a:srgbClr val="000000"/>
              </a:buClr>
              <a:buSzPts val="2000"/>
              <a:buFont typeface="Arial"/>
              <a:buAutoNum type="alphaLcPeriod"/>
            </a:pPr>
            <a:r>
              <a:rPr b="1" i="0" lang="en-US" sz="2000" u="none" cap="none" strike="noStrike">
                <a:solidFill>
                  <a:srgbClr val="7F3494"/>
                </a:solidFill>
                <a:latin typeface="Calibri"/>
                <a:ea typeface="Calibri"/>
                <a:cs typeface="Calibri"/>
                <a:sym typeface="Calibri"/>
              </a:rPr>
              <a:t>¿Crees que este WBL te proporciona conocimientos útiles para tu trabajo? </a:t>
            </a:r>
            <a:br>
              <a:rPr b="1" i="0" lang="en-US" sz="2000" u="none" cap="none" strike="noStrike">
                <a:solidFill>
                  <a:srgbClr val="7F3494"/>
                </a:solidFill>
                <a:latin typeface="Calibri"/>
                <a:ea typeface="Calibri"/>
                <a:cs typeface="Calibri"/>
                <a:sym typeface="Calibri"/>
              </a:rPr>
            </a:br>
            <a:r>
              <a:rPr b="1" i="0" lang="en-US" sz="2000" u="none" cap="none" strike="noStrike">
                <a:solidFill>
                  <a:srgbClr val="7F3494"/>
                </a:solidFill>
                <a:latin typeface="Calibri"/>
                <a:ea typeface="Calibri"/>
                <a:cs typeface="Calibri"/>
                <a:sym typeface="Calibri"/>
              </a:rPr>
              <a:t>¿Cuánto tiempo pasas todos los días practicando las cosas aprendidas en este WBL?</a:t>
            </a:r>
            <a:br>
              <a:rPr b="1" i="0" lang="en-US" sz="2000" u="none" cap="none" strike="noStrike">
                <a:solidFill>
                  <a:srgbClr val="7F3494"/>
                </a:solidFill>
                <a:latin typeface="Calibri"/>
                <a:ea typeface="Calibri"/>
                <a:cs typeface="Calibri"/>
                <a:sym typeface="Calibri"/>
              </a:rPr>
            </a:br>
            <a:r>
              <a:rPr b="1" i="0" lang="en-US" sz="2000" u="none" cap="none" strike="noStrike">
                <a:solidFill>
                  <a:srgbClr val="7F3494"/>
                </a:solidFill>
                <a:latin typeface="Calibri"/>
                <a:ea typeface="Calibri"/>
                <a:cs typeface="Calibri"/>
                <a:sym typeface="Calibri"/>
              </a:rPr>
              <a:t>¿Qué te motiva a aprender más sobre la tecnología y el cuidado de la salud?</a:t>
            </a:r>
            <a:br>
              <a:rPr b="1" i="0" lang="en-US" sz="2000" u="none" cap="none" strike="noStrike">
                <a:solidFill>
                  <a:srgbClr val="7F3494"/>
                </a:solidFill>
                <a:latin typeface="Calibri"/>
                <a:ea typeface="Calibri"/>
                <a:cs typeface="Calibri"/>
                <a:sym typeface="Calibri"/>
              </a:rPr>
            </a:br>
            <a:r>
              <a:rPr b="1" i="0" lang="en-US" sz="2000" u="none" cap="none" strike="noStrike">
                <a:solidFill>
                  <a:srgbClr val="7F3494"/>
                </a:solidFill>
                <a:latin typeface="Calibri"/>
                <a:ea typeface="Calibri"/>
                <a:cs typeface="Calibri"/>
                <a:sym typeface="Calibri"/>
              </a:rPr>
              <a:t>¿Qué actividades lo hacías hasta ahora que más disfrutas?</a:t>
            </a:r>
            <a:br>
              <a:rPr b="1" i="0" lang="en-US" sz="2000" u="none" cap="none" strike="noStrike">
                <a:solidFill>
                  <a:srgbClr val="7F3494"/>
                </a:solidFill>
                <a:latin typeface="Calibri"/>
                <a:ea typeface="Calibri"/>
                <a:cs typeface="Calibri"/>
                <a:sym typeface="Calibri"/>
              </a:rPr>
            </a:br>
            <a:r>
              <a:rPr b="1" i="0" lang="en-US" sz="2000" u="none" cap="none" strike="noStrike">
                <a:solidFill>
                  <a:srgbClr val="7F3494"/>
                </a:solidFill>
                <a:latin typeface="Calibri"/>
                <a:ea typeface="Calibri"/>
                <a:cs typeface="Calibri"/>
                <a:sym typeface="Calibri"/>
              </a:rPr>
              <a:t>¿Cuáles son algunos de los logros de los que estás orgulloso?</a:t>
            </a:r>
            <a:br>
              <a:rPr b="1" i="0" lang="en-US" sz="2000" u="none" cap="none" strike="noStrike">
                <a:solidFill>
                  <a:srgbClr val="7F3494"/>
                </a:solidFill>
                <a:latin typeface="Calibri"/>
                <a:ea typeface="Calibri"/>
                <a:cs typeface="Calibri"/>
                <a:sym typeface="Calibri"/>
              </a:rPr>
            </a:br>
            <a:r>
              <a:rPr b="1" i="0" lang="en-US" sz="2000" u="none" cap="none" strike="noStrike">
                <a:solidFill>
                  <a:srgbClr val="7F3494"/>
                </a:solidFill>
                <a:latin typeface="Calibri"/>
                <a:ea typeface="Calibri"/>
                <a:cs typeface="Calibri"/>
                <a:sym typeface="Calibri"/>
              </a:rPr>
              <a:t>Hasta ahora, ¿cómo evaluarías la experiencia académica general que tuviste con este WBL?</a:t>
            </a:r>
            <a:endParaRPr b="0" i="0" sz="2000" u="none" cap="none" strike="noStrike">
              <a:solidFill>
                <a:srgbClr val="7F3494"/>
              </a:solidFill>
              <a:latin typeface="Calibri"/>
              <a:ea typeface="Calibri"/>
              <a:cs typeface="Calibri"/>
              <a:sym typeface="Calibri"/>
            </a:endParaRPr>
          </a:p>
        </p:txBody>
      </p:sp>
      <p:pic>
        <p:nvPicPr>
          <p:cNvPr id="152" name="Google Shape;152;p37"/>
          <p:cNvPicPr preferRelativeResize="0"/>
          <p:nvPr/>
        </p:nvPicPr>
        <p:blipFill rotWithShape="1">
          <a:blip r:embed="rId3">
            <a:alphaModFix/>
          </a:blip>
          <a:srcRect b="0" l="0" r="0" t="0"/>
          <a:stretch/>
        </p:blipFill>
        <p:spPr>
          <a:xfrm>
            <a:off x="9057264" y="3076983"/>
            <a:ext cx="2438400" cy="2438400"/>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6" name="Shape 156"/>
        <p:cNvGrpSpPr/>
        <p:nvPr/>
      </p:nvGrpSpPr>
      <p:grpSpPr>
        <a:xfrm>
          <a:off x="0" y="0"/>
          <a:ext cx="0" cy="0"/>
          <a:chOff x="0" y="0"/>
          <a:chExt cx="0" cy="0"/>
        </a:xfrm>
      </p:grpSpPr>
      <p:pic>
        <p:nvPicPr>
          <p:cNvPr id="157" name="Google Shape;157;p38"/>
          <p:cNvPicPr preferRelativeResize="0"/>
          <p:nvPr/>
        </p:nvPicPr>
        <p:blipFill rotWithShape="1">
          <a:blip r:embed="rId3">
            <a:alphaModFix/>
          </a:blip>
          <a:srcRect b="0" l="0" r="0" t="0"/>
          <a:stretch/>
        </p:blipFill>
        <p:spPr>
          <a:xfrm>
            <a:off x="8404640" y="3879525"/>
            <a:ext cx="1503235" cy="1503235"/>
          </a:xfrm>
          <a:prstGeom prst="rect">
            <a:avLst/>
          </a:prstGeom>
          <a:noFill/>
          <a:ln>
            <a:noFill/>
          </a:ln>
        </p:spPr>
      </p:pic>
      <p:sp>
        <p:nvSpPr>
          <p:cNvPr id="158" name="Google Shape;158;p38"/>
          <p:cNvSpPr txBox="1"/>
          <p:nvPr>
            <p:ph idx="1" type="body"/>
          </p:nvPr>
        </p:nvSpPr>
        <p:spPr>
          <a:xfrm>
            <a:off x="770623" y="1447060"/>
            <a:ext cx="10851370" cy="2166152"/>
          </a:xfrm>
          <a:prstGeom prst="rect">
            <a:avLst/>
          </a:prstGeom>
          <a:noFill/>
          <a:ln>
            <a:noFill/>
          </a:ln>
        </p:spPr>
        <p:txBody>
          <a:bodyPr anchorCtr="0" anchor="t" bIns="45700" lIns="91425" spcFirstLastPara="1" rIns="91425" wrap="square" tIns="45700">
            <a:noAutofit/>
          </a:bodyPr>
          <a:lstStyle/>
          <a:p>
            <a:pPr indent="0" lvl="0" marL="0" rtl="0" algn="just">
              <a:lnSpc>
                <a:spcPct val="90000"/>
              </a:lnSpc>
              <a:spcBef>
                <a:spcPts val="1000"/>
              </a:spcBef>
              <a:spcAft>
                <a:spcPts val="0"/>
              </a:spcAft>
              <a:buSzPts val="2400"/>
              <a:buNone/>
            </a:pPr>
            <a:r>
              <a:rPr lang="en-US"/>
              <a:t>En esta parte queremos observar qué tipo de actividades han llevado a cabo los alumnos entre el inicio del WBL y el momento del seguimiento para conocer su motivación. En este sentido vamos a pedir las siguientes actividades o tarea</a:t>
            </a:r>
            <a:endParaRPr/>
          </a:p>
        </p:txBody>
      </p:sp>
      <p:sp>
        <p:nvSpPr>
          <p:cNvPr id="159" name="Google Shape;159;p38"/>
          <p:cNvSpPr txBox="1"/>
          <p:nvPr>
            <p:ph idx="2" type="body"/>
          </p:nvPr>
        </p:nvSpPr>
        <p:spPr>
          <a:xfrm>
            <a:off x="770623" y="733612"/>
            <a:ext cx="10595237" cy="447118"/>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SzPts val="3600"/>
              <a:buNone/>
            </a:pPr>
            <a:r>
              <a:rPr lang="en-US"/>
              <a:t>Actividades y tareas avanzadas</a:t>
            </a:r>
            <a:endParaRPr/>
          </a:p>
        </p:txBody>
      </p:sp>
      <p:sp>
        <p:nvSpPr>
          <p:cNvPr id="160" name="Google Shape;160;p38"/>
          <p:cNvSpPr txBox="1"/>
          <p:nvPr/>
        </p:nvSpPr>
        <p:spPr>
          <a:xfrm>
            <a:off x="529087" y="2990397"/>
            <a:ext cx="8240700" cy="1446900"/>
          </a:xfrm>
          <a:prstGeom prst="rect">
            <a:avLst/>
          </a:prstGeom>
          <a:noFill/>
          <a:ln>
            <a:noFill/>
          </a:ln>
        </p:spPr>
        <p:txBody>
          <a:bodyPr anchorCtr="0" anchor="t" bIns="45700" lIns="91425" spcFirstLastPara="1" rIns="91425" wrap="square" tIns="45700">
            <a:spAutoFit/>
          </a:bodyPr>
          <a:lstStyle/>
          <a:p>
            <a:pPr indent="-311150" lvl="1" marL="742950" marR="179070" rtl="0" algn="just">
              <a:lnSpc>
                <a:spcPct val="100000"/>
              </a:lnSpc>
              <a:spcBef>
                <a:spcPts val="0"/>
              </a:spcBef>
              <a:spcAft>
                <a:spcPts val="0"/>
              </a:spcAft>
              <a:buClr>
                <a:srgbClr val="000000"/>
              </a:buClr>
              <a:buSzPts val="2200"/>
              <a:buFont typeface="Arial"/>
              <a:buAutoNum type="alphaLcPeriod"/>
            </a:pPr>
            <a:r>
              <a:rPr b="1" i="0" lang="en-US" sz="2200" u="none" cap="none" strike="noStrike">
                <a:solidFill>
                  <a:srgbClr val="7F3494"/>
                </a:solidFill>
                <a:latin typeface="Calibri"/>
                <a:ea typeface="Calibri"/>
                <a:cs typeface="Calibri"/>
                <a:sym typeface="Calibri"/>
              </a:rPr>
              <a:t>¿Qué tipo de tecnología utilizaron incluida en el curso MOOC? </a:t>
            </a:r>
            <a:br>
              <a:rPr b="1" i="0" lang="en-US" sz="2200" u="none" cap="none" strike="noStrike">
                <a:solidFill>
                  <a:srgbClr val="7F3494"/>
                </a:solidFill>
                <a:latin typeface="Calibri"/>
                <a:ea typeface="Calibri"/>
                <a:cs typeface="Calibri"/>
                <a:sym typeface="Calibri"/>
              </a:rPr>
            </a:br>
            <a:r>
              <a:rPr b="1" i="0" lang="en-US" sz="2200" u="none" cap="none" strike="noStrike">
                <a:solidFill>
                  <a:srgbClr val="7F3494"/>
                </a:solidFill>
                <a:latin typeface="Calibri"/>
                <a:ea typeface="Calibri"/>
                <a:cs typeface="Calibri"/>
                <a:sym typeface="Calibri"/>
              </a:rPr>
              <a:t>¿Qué tipo de actividades y ejercicios prácticos incluidos en el curso MOOC han llevado a cabo los alumnos/cuidadores?</a:t>
            </a:r>
            <a:endParaRPr b="0" i="0" sz="1800" u="none" cap="none" strike="noStrike">
              <a:solidFill>
                <a:srgbClr val="000000"/>
              </a:solidFill>
              <a:latin typeface="Arial"/>
              <a:ea typeface="Arial"/>
              <a:cs typeface="Arial"/>
              <a:sym typeface="Arial"/>
            </a:endParaRPr>
          </a:p>
        </p:txBody>
      </p:sp>
      <p:pic>
        <p:nvPicPr>
          <p:cNvPr id="161" name="Google Shape;161;p38"/>
          <p:cNvPicPr preferRelativeResize="0"/>
          <p:nvPr/>
        </p:nvPicPr>
        <p:blipFill rotWithShape="1">
          <a:blip r:embed="rId4">
            <a:alphaModFix/>
          </a:blip>
          <a:srcRect b="0" l="0" r="0" t="0"/>
          <a:stretch/>
        </p:blipFill>
        <p:spPr>
          <a:xfrm>
            <a:off x="9363835" y="4437297"/>
            <a:ext cx="1712652" cy="1712652"/>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5" name="Shape 165"/>
        <p:cNvGrpSpPr/>
        <p:nvPr/>
      </p:nvGrpSpPr>
      <p:grpSpPr>
        <a:xfrm>
          <a:off x="0" y="0"/>
          <a:ext cx="0" cy="0"/>
          <a:chOff x="0" y="0"/>
          <a:chExt cx="0" cy="0"/>
        </a:xfrm>
      </p:grpSpPr>
      <p:sp>
        <p:nvSpPr>
          <p:cNvPr id="166" name="Google Shape;166;p39"/>
          <p:cNvSpPr txBox="1"/>
          <p:nvPr>
            <p:ph idx="1" type="body"/>
          </p:nvPr>
        </p:nvSpPr>
        <p:spPr>
          <a:xfrm>
            <a:off x="4749553" y="1666043"/>
            <a:ext cx="6933461" cy="2302275"/>
          </a:xfrm>
          <a:prstGeom prst="rect">
            <a:avLst/>
          </a:prstGeom>
          <a:noFill/>
          <a:ln>
            <a:noFill/>
          </a:ln>
        </p:spPr>
        <p:txBody>
          <a:bodyPr anchorCtr="0" anchor="t" bIns="45700" lIns="91425" spcFirstLastPara="1" rIns="91425" wrap="square" tIns="45700">
            <a:noAutofit/>
          </a:bodyPr>
          <a:lstStyle/>
          <a:p>
            <a:pPr indent="0" lvl="0" marL="0" rtl="0" algn="just">
              <a:lnSpc>
                <a:spcPct val="90000"/>
              </a:lnSpc>
              <a:spcBef>
                <a:spcPts val="1000"/>
              </a:spcBef>
              <a:spcAft>
                <a:spcPts val="0"/>
              </a:spcAft>
              <a:buSzPts val="2400"/>
              <a:buNone/>
            </a:pPr>
            <a:r>
              <a:rPr lang="en-US"/>
              <a:t>Esta sección tiene como objetivo observar qué tipo de aplicaciones, tecnologías, actividades y tareas no se han llevado a cabo hasta el momento de la evaluación, por qué (no en línea con la realidad, falta de tiempo, demasiado difícil ... por ejemplo). </a:t>
            </a:r>
            <a:br>
              <a:rPr lang="en-US"/>
            </a:br>
            <a:r>
              <a:rPr lang="en-US"/>
              <a:t>Esto hará más fácil ver lo que falta para alcanzar el objetivo final.</a:t>
            </a:r>
            <a:br>
              <a:rPr lang="en-US"/>
            </a:br>
            <a:r>
              <a:rPr b="1" lang="en-US">
                <a:solidFill>
                  <a:srgbClr val="7F3494"/>
                </a:solidFill>
              </a:rPr>
              <a:t>En esta sección no habría preguntas específicas. </a:t>
            </a:r>
            <a:r>
              <a:rPr lang="en-US"/>
              <a:t>Por ello, es tan importante que el tutor conozca perfectamente la asignatura, para que sepa lo que se ha hecho hasta ahora y lo que queda por hacer.</a:t>
            </a:r>
            <a:endParaRPr/>
          </a:p>
        </p:txBody>
      </p:sp>
      <p:sp>
        <p:nvSpPr>
          <p:cNvPr id="167" name="Google Shape;167;p39"/>
          <p:cNvSpPr txBox="1"/>
          <p:nvPr>
            <p:ph idx="2" type="body"/>
          </p:nvPr>
        </p:nvSpPr>
        <p:spPr>
          <a:xfrm>
            <a:off x="4641287" y="786878"/>
            <a:ext cx="7041727" cy="447118"/>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SzPts val="3600"/>
              <a:buNone/>
            </a:pPr>
            <a:r>
              <a:rPr lang="en-US"/>
              <a:t>Actividades y tareas pendientes</a:t>
            </a:r>
            <a:endParaRPr/>
          </a:p>
        </p:txBody>
      </p:sp>
      <p:pic>
        <p:nvPicPr>
          <p:cNvPr descr="PLAN DE ACTIVIDADES EXTRAORDINARIAS 2022 - Blog DomusVi" id="168" name="Google Shape;168;p39"/>
          <p:cNvPicPr preferRelativeResize="0"/>
          <p:nvPr/>
        </p:nvPicPr>
        <p:blipFill rotWithShape="1">
          <a:blip r:embed="rId3">
            <a:alphaModFix/>
          </a:blip>
          <a:srcRect b="0" l="0" r="0" t="0"/>
          <a:stretch/>
        </p:blipFill>
        <p:spPr>
          <a:xfrm>
            <a:off x="534854" y="1666043"/>
            <a:ext cx="4106433" cy="3848934"/>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2" name="Shape 172"/>
        <p:cNvGrpSpPr/>
        <p:nvPr/>
      </p:nvGrpSpPr>
      <p:grpSpPr>
        <a:xfrm>
          <a:off x="0" y="0"/>
          <a:ext cx="0" cy="0"/>
          <a:chOff x="0" y="0"/>
          <a:chExt cx="0" cy="0"/>
        </a:xfrm>
      </p:grpSpPr>
      <p:sp>
        <p:nvSpPr>
          <p:cNvPr id="173" name="Google Shape;173;p40"/>
          <p:cNvSpPr txBox="1"/>
          <p:nvPr>
            <p:ph idx="1" type="body"/>
          </p:nvPr>
        </p:nvSpPr>
        <p:spPr>
          <a:xfrm>
            <a:off x="656949" y="1666043"/>
            <a:ext cx="5849789" cy="2302275"/>
          </a:xfrm>
          <a:prstGeom prst="rect">
            <a:avLst/>
          </a:prstGeom>
          <a:noFill/>
          <a:ln>
            <a:noFill/>
          </a:ln>
        </p:spPr>
        <p:txBody>
          <a:bodyPr anchorCtr="0" anchor="t" bIns="45700" lIns="91425" spcFirstLastPara="1" rIns="91425" wrap="square" tIns="45700">
            <a:noAutofit/>
          </a:bodyPr>
          <a:lstStyle/>
          <a:p>
            <a:pPr indent="0" lvl="0" marL="0" rtl="0" algn="just">
              <a:lnSpc>
                <a:spcPct val="90000"/>
              </a:lnSpc>
              <a:spcBef>
                <a:spcPts val="1000"/>
              </a:spcBef>
              <a:spcAft>
                <a:spcPts val="0"/>
              </a:spcAft>
              <a:buSzPts val="2400"/>
              <a:buNone/>
            </a:pPr>
            <a:r>
              <a:rPr lang="en-US"/>
              <a:t>Es muy importante saber qué dificultades han enfrentado los cuidadores durante el desarrollo del WBL y qué se puede hacer para resolverlas. Algunas preguntas que puede utilizar en esta sección son:</a:t>
            </a:r>
            <a:endParaRPr/>
          </a:p>
        </p:txBody>
      </p:sp>
      <p:sp>
        <p:nvSpPr>
          <p:cNvPr id="174" name="Google Shape;174;p40"/>
          <p:cNvSpPr txBox="1"/>
          <p:nvPr>
            <p:ph idx="2" type="body"/>
          </p:nvPr>
        </p:nvSpPr>
        <p:spPr>
          <a:xfrm>
            <a:off x="2277735" y="771213"/>
            <a:ext cx="2968033" cy="447118"/>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SzPts val="3600"/>
              <a:buNone/>
            </a:pPr>
            <a:r>
              <a:rPr lang="en-US"/>
              <a:t>Dificultades</a:t>
            </a:r>
            <a:endParaRPr/>
          </a:p>
        </p:txBody>
      </p:sp>
      <p:sp>
        <p:nvSpPr>
          <p:cNvPr id="175" name="Google Shape;175;p40"/>
          <p:cNvSpPr txBox="1"/>
          <p:nvPr/>
        </p:nvSpPr>
        <p:spPr>
          <a:xfrm>
            <a:off x="421050" y="3524625"/>
            <a:ext cx="6058800" cy="3000781"/>
          </a:xfrm>
          <a:prstGeom prst="rect">
            <a:avLst/>
          </a:prstGeom>
          <a:noFill/>
          <a:ln>
            <a:noFill/>
          </a:ln>
        </p:spPr>
        <p:txBody>
          <a:bodyPr anchorCtr="0" anchor="t" bIns="45700" lIns="91425" spcFirstLastPara="1" rIns="91425" wrap="square" tIns="45700">
            <a:spAutoFit/>
          </a:bodyPr>
          <a:lstStyle/>
          <a:p>
            <a:pPr indent="-304800" lvl="1" marL="742950" marR="179070" rtl="0" algn="just">
              <a:lnSpc>
                <a:spcPct val="100000"/>
              </a:lnSpc>
              <a:spcBef>
                <a:spcPts val="0"/>
              </a:spcBef>
              <a:spcAft>
                <a:spcPts val="0"/>
              </a:spcAft>
              <a:buClr>
                <a:srgbClr val="000000"/>
              </a:buClr>
              <a:buSzPts val="2100"/>
              <a:buFont typeface="Arial"/>
              <a:buAutoNum type="alphaLcPeriod"/>
            </a:pPr>
            <a:r>
              <a:rPr b="1" i="0" lang="en-US" sz="2100" u="none" cap="none" strike="noStrike">
                <a:solidFill>
                  <a:srgbClr val="7F3494"/>
                </a:solidFill>
                <a:latin typeface="Calibri"/>
                <a:ea typeface="Calibri"/>
                <a:cs typeface="Calibri"/>
                <a:sym typeface="Calibri"/>
              </a:rPr>
              <a:t>¿Ha encontrado muchas dificultades durante su aprendizaje en el WBL hasta ahora?</a:t>
            </a:r>
            <a:br>
              <a:rPr b="1" i="0" lang="en-US" sz="2100" u="none" cap="none" strike="noStrike">
                <a:solidFill>
                  <a:srgbClr val="7F3494"/>
                </a:solidFill>
                <a:latin typeface="Calibri"/>
                <a:ea typeface="Calibri"/>
                <a:cs typeface="Calibri"/>
                <a:sym typeface="Calibri"/>
              </a:rPr>
            </a:br>
            <a:r>
              <a:rPr b="1" i="0" lang="en-US" sz="2100" u="none" cap="none" strike="noStrike">
                <a:solidFill>
                  <a:srgbClr val="7F3494"/>
                </a:solidFill>
                <a:latin typeface="Calibri"/>
                <a:ea typeface="Calibri"/>
                <a:cs typeface="Calibri"/>
                <a:sym typeface="Calibri"/>
              </a:rPr>
              <a:t>¿Qué tipo de dificultades ha encontrado en la realización de las actividades de la WBL?</a:t>
            </a:r>
            <a:br>
              <a:rPr b="1" i="0" lang="en-US" sz="2100" u="none" cap="none" strike="noStrike">
                <a:solidFill>
                  <a:srgbClr val="7F3494"/>
                </a:solidFill>
                <a:latin typeface="Calibri"/>
                <a:ea typeface="Calibri"/>
                <a:cs typeface="Calibri"/>
                <a:sym typeface="Calibri"/>
              </a:rPr>
            </a:br>
            <a:r>
              <a:rPr b="1" i="0" lang="en-US" sz="2100" u="none" cap="none" strike="noStrike">
                <a:solidFill>
                  <a:srgbClr val="7F3494"/>
                </a:solidFill>
                <a:latin typeface="Calibri"/>
                <a:ea typeface="Calibri"/>
                <a:cs typeface="Calibri"/>
                <a:sym typeface="Calibri"/>
              </a:rPr>
              <a:t>¿Estas dificultades estaban más relacionadas con la tecnología, la falta de información, la falta de tiempo...?</a:t>
            </a:r>
            <a:endParaRPr b="1" i="0" sz="2100" u="none" cap="none" strike="noStrike">
              <a:solidFill>
                <a:srgbClr val="7F3494"/>
              </a:solidFill>
              <a:latin typeface="Calibri"/>
              <a:ea typeface="Calibri"/>
              <a:cs typeface="Calibri"/>
              <a:sym typeface="Calibri"/>
            </a:endParaRPr>
          </a:p>
          <a:p>
            <a:pPr indent="-171450" lvl="1" marL="742950" marR="179070" rtl="0" algn="just">
              <a:lnSpc>
                <a:spcPct val="100000"/>
              </a:lnSpc>
              <a:spcBef>
                <a:spcPts val="0"/>
              </a:spcBef>
              <a:spcAft>
                <a:spcPts val="0"/>
              </a:spcAft>
              <a:buClr>
                <a:srgbClr val="000000"/>
              </a:buClr>
              <a:buSzPts val="1800"/>
              <a:buFont typeface="Arial"/>
              <a:buNone/>
            </a:pPr>
            <a:r>
              <a:t/>
            </a:r>
            <a:endParaRPr b="0" i="0" sz="2100" u="none" cap="none" strike="noStrike">
              <a:solidFill>
                <a:srgbClr val="7F3494"/>
              </a:solidFill>
              <a:latin typeface="Calibri"/>
              <a:ea typeface="Calibri"/>
              <a:cs typeface="Calibri"/>
              <a:sym typeface="Calibri"/>
            </a:endParaRPr>
          </a:p>
        </p:txBody>
      </p:sp>
      <p:pic>
        <p:nvPicPr>
          <p:cNvPr descr="Dificultades de aprendizaje en adultos - espacioLogopedico" id="176" name="Google Shape;176;p40"/>
          <p:cNvPicPr preferRelativeResize="0"/>
          <p:nvPr/>
        </p:nvPicPr>
        <p:blipFill rotWithShape="1">
          <a:blip r:embed="rId3">
            <a:alphaModFix/>
          </a:blip>
          <a:srcRect b="0" l="0" r="0" t="0"/>
          <a:stretch/>
        </p:blipFill>
        <p:spPr>
          <a:xfrm>
            <a:off x="6621497" y="1289352"/>
            <a:ext cx="5007653" cy="5007653"/>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0" name="Shape 180"/>
        <p:cNvGrpSpPr/>
        <p:nvPr/>
      </p:nvGrpSpPr>
      <p:grpSpPr>
        <a:xfrm>
          <a:off x="0" y="0"/>
          <a:ext cx="0" cy="0"/>
          <a:chOff x="0" y="0"/>
          <a:chExt cx="0" cy="0"/>
        </a:xfrm>
      </p:grpSpPr>
      <p:sp>
        <p:nvSpPr>
          <p:cNvPr id="181" name="Google Shape;181;p41"/>
          <p:cNvSpPr txBox="1"/>
          <p:nvPr>
            <p:ph idx="1" type="body"/>
          </p:nvPr>
        </p:nvSpPr>
        <p:spPr>
          <a:xfrm>
            <a:off x="618477" y="1902041"/>
            <a:ext cx="10955044" cy="1526959"/>
          </a:xfrm>
          <a:prstGeom prst="rect">
            <a:avLst/>
          </a:prstGeom>
          <a:noFill/>
          <a:ln>
            <a:noFill/>
          </a:ln>
        </p:spPr>
        <p:txBody>
          <a:bodyPr anchorCtr="0" anchor="t" bIns="45700" lIns="91425" spcFirstLastPara="1" rIns="91425" wrap="square" tIns="45700">
            <a:noAutofit/>
          </a:bodyPr>
          <a:lstStyle/>
          <a:p>
            <a:pPr indent="0" lvl="0" marL="0" rtl="0" algn="just">
              <a:lnSpc>
                <a:spcPct val="90000"/>
              </a:lnSpc>
              <a:spcBef>
                <a:spcPts val="1000"/>
              </a:spcBef>
              <a:spcAft>
                <a:spcPts val="0"/>
              </a:spcAft>
              <a:buSzPts val="2400"/>
              <a:buNone/>
            </a:pPr>
            <a:r>
              <a:rPr lang="en-US"/>
              <a:t>En base a su propia experiencia y a las últimas preguntas mencionadas, es importante conocer sus pensamientos e ideas sobre la calidad y desarrollo de este WBL. En esta sección queremos </a:t>
            </a:r>
            <a:r>
              <a:rPr b="1" lang="en-US">
                <a:solidFill>
                  <a:srgbClr val="7F3494"/>
                </a:solidFill>
              </a:rPr>
              <a:t>observar las mejoras que debemos llevar a cabo </a:t>
            </a:r>
            <a:r>
              <a:rPr lang="en-US"/>
              <a:t>en el WBL de cada alumno/cuidador.</a:t>
            </a:r>
            <a:endParaRPr/>
          </a:p>
        </p:txBody>
      </p:sp>
      <p:sp>
        <p:nvSpPr>
          <p:cNvPr id="182" name="Google Shape;182;p41"/>
          <p:cNvSpPr txBox="1"/>
          <p:nvPr>
            <p:ph idx="2" type="body"/>
          </p:nvPr>
        </p:nvSpPr>
        <p:spPr>
          <a:xfrm>
            <a:off x="2804910" y="673558"/>
            <a:ext cx="6582180" cy="447118"/>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SzPts val="3600"/>
              <a:buNone/>
            </a:pPr>
            <a:r>
              <a:rPr lang="en-US"/>
              <a:t>Recomendaciones del alumno/cuidador</a:t>
            </a:r>
            <a:endParaRPr/>
          </a:p>
        </p:txBody>
      </p:sp>
      <p:pic>
        <p:nvPicPr>
          <p:cNvPr descr="8 Consejos para mejorar tus habilidades | Personalities Lab" id="183" name="Google Shape;183;p41"/>
          <p:cNvPicPr preferRelativeResize="0"/>
          <p:nvPr/>
        </p:nvPicPr>
        <p:blipFill rotWithShape="1">
          <a:blip r:embed="rId3">
            <a:alphaModFix/>
          </a:blip>
          <a:srcRect b="48358" l="0" r="0" t="14282"/>
          <a:stretch/>
        </p:blipFill>
        <p:spPr>
          <a:xfrm>
            <a:off x="364701" y="3691021"/>
            <a:ext cx="11462597" cy="2857405"/>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7" name="Shape 187"/>
        <p:cNvGrpSpPr/>
        <p:nvPr/>
      </p:nvGrpSpPr>
      <p:grpSpPr>
        <a:xfrm>
          <a:off x="0" y="0"/>
          <a:ext cx="0" cy="0"/>
          <a:chOff x="0" y="0"/>
          <a:chExt cx="0" cy="0"/>
        </a:xfrm>
      </p:grpSpPr>
      <p:sp>
        <p:nvSpPr>
          <p:cNvPr id="188" name="Google Shape;188;p42"/>
          <p:cNvSpPr txBox="1"/>
          <p:nvPr>
            <p:ph idx="1" type="body"/>
          </p:nvPr>
        </p:nvSpPr>
        <p:spPr>
          <a:xfrm>
            <a:off x="618477" y="1751121"/>
            <a:ext cx="10955044" cy="1526959"/>
          </a:xfrm>
          <a:prstGeom prst="rect">
            <a:avLst/>
          </a:prstGeom>
          <a:noFill/>
          <a:ln>
            <a:noFill/>
          </a:ln>
        </p:spPr>
        <p:txBody>
          <a:bodyPr anchorCtr="0" anchor="t" bIns="45700" lIns="91425" spcFirstLastPara="1" rIns="91425" wrap="square" tIns="45700">
            <a:noAutofit/>
          </a:bodyPr>
          <a:lstStyle/>
          <a:p>
            <a:pPr indent="0" lvl="0" marL="0" rtl="0" algn="just">
              <a:lnSpc>
                <a:spcPct val="90000"/>
              </a:lnSpc>
              <a:spcBef>
                <a:spcPts val="1000"/>
              </a:spcBef>
              <a:spcAft>
                <a:spcPts val="0"/>
              </a:spcAft>
              <a:buSzPts val="2400"/>
              <a:buNone/>
            </a:pPr>
            <a:r>
              <a:rPr lang="en-US"/>
              <a:t>De la misma manera, la experiencia de todos los tutores de WBL es importante para hacer las modificaciones correctas y estar seguros del correcto desarrollo y </a:t>
            </a:r>
            <a:r>
              <a:rPr b="1" lang="en-US">
                <a:solidFill>
                  <a:srgbClr val="7F3494"/>
                </a:solidFill>
              </a:rPr>
              <a:t>progreso del trabajador en su aprendizaje. </a:t>
            </a:r>
            <a:r>
              <a:rPr lang="en-US"/>
              <a:t>En esta parte, debe tener su propia idea personal y profesional, basada también en la respuesta dada por los cuidadores.</a:t>
            </a:r>
            <a:endParaRPr/>
          </a:p>
        </p:txBody>
      </p:sp>
      <p:sp>
        <p:nvSpPr>
          <p:cNvPr id="189" name="Google Shape;189;p42"/>
          <p:cNvSpPr txBox="1"/>
          <p:nvPr>
            <p:ph idx="2" type="body"/>
          </p:nvPr>
        </p:nvSpPr>
        <p:spPr>
          <a:xfrm>
            <a:off x="2001300" y="655650"/>
            <a:ext cx="8189400" cy="447000"/>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SzPts val="3600"/>
              <a:buNone/>
            </a:pPr>
            <a:r>
              <a:rPr lang="en-US"/>
              <a:t>Recomendaciones del tutor de WBL</a:t>
            </a:r>
            <a:endParaRPr/>
          </a:p>
        </p:txBody>
      </p:sp>
      <p:pic>
        <p:nvPicPr>
          <p:cNvPr descr="8 Consejos para mejorar tus habilidades | Personalities Lab" id="190" name="Google Shape;190;p42"/>
          <p:cNvPicPr preferRelativeResize="0"/>
          <p:nvPr/>
        </p:nvPicPr>
        <p:blipFill rotWithShape="1">
          <a:blip r:embed="rId3">
            <a:alphaModFix/>
          </a:blip>
          <a:srcRect b="48358" l="0" r="0" t="14282"/>
          <a:stretch/>
        </p:blipFill>
        <p:spPr>
          <a:xfrm>
            <a:off x="364701" y="3691021"/>
            <a:ext cx="11462597" cy="2857405"/>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4" name="Shape 194"/>
        <p:cNvGrpSpPr/>
        <p:nvPr/>
      </p:nvGrpSpPr>
      <p:grpSpPr>
        <a:xfrm>
          <a:off x="0" y="0"/>
          <a:ext cx="0" cy="0"/>
          <a:chOff x="0" y="0"/>
          <a:chExt cx="0" cy="0"/>
        </a:xfrm>
      </p:grpSpPr>
      <p:sp>
        <p:nvSpPr>
          <p:cNvPr id="195" name="Google Shape;195;p43"/>
          <p:cNvSpPr txBox="1"/>
          <p:nvPr>
            <p:ph idx="1" type="body"/>
          </p:nvPr>
        </p:nvSpPr>
        <p:spPr>
          <a:xfrm>
            <a:off x="618477" y="3577701"/>
            <a:ext cx="10955044" cy="2050741"/>
          </a:xfrm>
          <a:prstGeom prst="rect">
            <a:avLst/>
          </a:prstGeom>
          <a:noFill/>
          <a:ln>
            <a:noFill/>
          </a:ln>
        </p:spPr>
        <p:txBody>
          <a:bodyPr anchorCtr="0" anchor="t" bIns="45700" lIns="91425" spcFirstLastPara="1" rIns="91425" wrap="square" tIns="45700">
            <a:noAutofit/>
          </a:bodyPr>
          <a:lstStyle/>
          <a:p>
            <a:pPr indent="0" lvl="0" marL="0" rtl="0" algn="just">
              <a:lnSpc>
                <a:spcPct val="90000"/>
              </a:lnSpc>
              <a:spcBef>
                <a:spcPts val="1000"/>
              </a:spcBef>
              <a:spcAft>
                <a:spcPts val="0"/>
              </a:spcAft>
              <a:buSzPts val="2400"/>
              <a:buNone/>
            </a:pPr>
            <a:r>
              <a:rPr lang="en-US"/>
              <a:t>El compromiso con el seguimiento significa que estamos preparados para implementar las tareas y actividades aprendidas, y que podemos hacerlo con determinación.</a:t>
            </a:r>
            <a:br>
              <a:rPr lang="en-US"/>
            </a:br>
            <a:r>
              <a:rPr lang="en-US"/>
              <a:t>Desde una perspectiva más subjetiva, en esta sección el coach debe mirar la motivación de sus empleados. No hay preguntas específicas para esta sección, pero en base a las preguntas formuladas anteriormente, se extraerá la determinación y el entusiasmo con el que los aprendices enfrentan el WBL.</a:t>
            </a:r>
            <a:endParaRPr/>
          </a:p>
        </p:txBody>
      </p:sp>
      <p:sp>
        <p:nvSpPr>
          <p:cNvPr id="196" name="Google Shape;196;p43"/>
          <p:cNvSpPr txBox="1"/>
          <p:nvPr>
            <p:ph idx="2" type="body"/>
          </p:nvPr>
        </p:nvSpPr>
        <p:spPr>
          <a:xfrm>
            <a:off x="2804909" y="2981882"/>
            <a:ext cx="6582180" cy="447118"/>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SzPts val="3600"/>
              <a:buNone/>
            </a:pPr>
            <a:r>
              <a:rPr lang="en-US"/>
              <a:t>Compromiso en el seguimiento</a:t>
            </a:r>
            <a:endParaRPr/>
          </a:p>
        </p:txBody>
      </p:sp>
      <p:pic>
        <p:nvPicPr>
          <p:cNvPr descr="8 estrategias de compromiso de los empleados que funcionan|IMC" id="197" name="Google Shape;197;p43"/>
          <p:cNvPicPr preferRelativeResize="0"/>
          <p:nvPr/>
        </p:nvPicPr>
        <p:blipFill rotWithShape="1">
          <a:blip r:embed="rId3">
            <a:alphaModFix/>
          </a:blip>
          <a:srcRect b="32037" l="0" r="0" t="36167"/>
          <a:stretch/>
        </p:blipFill>
        <p:spPr>
          <a:xfrm>
            <a:off x="354366" y="292962"/>
            <a:ext cx="11483266" cy="2432482"/>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1" name="Shape 201"/>
        <p:cNvGrpSpPr/>
        <p:nvPr/>
      </p:nvGrpSpPr>
      <p:grpSpPr>
        <a:xfrm>
          <a:off x="0" y="0"/>
          <a:ext cx="0" cy="0"/>
          <a:chOff x="0" y="0"/>
          <a:chExt cx="0" cy="0"/>
        </a:xfrm>
      </p:grpSpPr>
      <p:sp>
        <p:nvSpPr>
          <p:cNvPr id="202" name="Google Shape;202;p6"/>
          <p:cNvSpPr txBox="1"/>
          <p:nvPr>
            <p:ph idx="2" type="body"/>
          </p:nvPr>
        </p:nvSpPr>
        <p:spPr>
          <a:xfrm>
            <a:off x="798381" y="761603"/>
            <a:ext cx="10595237" cy="803654"/>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1000"/>
              </a:spcBef>
              <a:spcAft>
                <a:spcPts val="0"/>
              </a:spcAft>
              <a:buSzPts val="3600"/>
              <a:buNone/>
            </a:pPr>
            <a:r>
              <a:rPr lang="en-US"/>
              <a:t>Actividad: Revisión de la cuadrícula.</a:t>
            </a:r>
            <a:endParaRPr/>
          </a:p>
        </p:txBody>
      </p:sp>
      <p:sp>
        <p:nvSpPr>
          <p:cNvPr id="203" name="Google Shape;203;p6"/>
          <p:cNvSpPr txBox="1"/>
          <p:nvPr/>
        </p:nvSpPr>
        <p:spPr>
          <a:xfrm>
            <a:off x="727969" y="2024106"/>
            <a:ext cx="10665600" cy="3416279"/>
          </a:xfrm>
          <a:prstGeom prst="rect">
            <a:avLst/>
          </a:prstGeom>
          <a:noFill/>
          <a:ln>
            <a:noFill/>
          </a:ln>
        </p:spPr>
        <p:txBody>
          <a:bodyPr anchorCtr="0" anchor="t" bIns="45700" lIns="91425" spcFirstLastPara="1" rIns="91425" wrap="square" tIns="45700">
            <a:spAutoFit/>
          </a:bodyPr>
          <a:lstStyle/>
          <a:p>
            <a:pPr indent="-342900" lvl="0" marL="342900" marR="0" rtl="0" algn="l">
              <a:lnSpc>
                <a:spcPct val="100000"/>
              </a:lnSpc>
              <a:spcBef>
                <a:spcPts val="0"/>
              </a:spcBef>
              <a:spcAft>
                <a:spcPts val="0"/>
              </a:spcAft>
              <a:buClr>
                <a:srgbClr val="000000"/>
              </a:buClr>
              <a:buSzPts val="2400"/>
              <a:buFont typeface="Arial"/>
              <a:buChar char="•"/>
            </a:pPr>
            <a:r>
              <a:rPr b="1" i="0" lang="en-US" sz="2400" u="none" cap="none" strike="noStrike">
                <a:solidFill>
                  <a:srgbClr val="7F3494"/>
                </a:solidFill>
                <a:latin typeface="Calibri"/>
                <a:ea typeface="Calibri"/>
                <a:cs typeface="Calibri"/>
                <a:sym typeface="Calibri"/>
              </a:rPr>
              <a:t>Descripción:</a:t>
            </a:r>
            <a:r>
              <a:rPr b="0" i="0" lang="en-US" sz="2400" u="none" cap="none" strike="noStrike">
                <a:solidFill>
                  <a:srgbClr val="092E4B"/>
                </a:solidFill>
                <a:latin typeface="Calibri"/>
                <a:ea typeface="Calibri"/>
                <a:cs typeface="Calibri"/>
                <a:sym typeface="Calibri"/>
              </a:rPr>
              <a:t>Con esta actividad, nuestro objetivo es crear una plantilla de monitoreo que garantice que los aspectos más importantes de la práctica de WBL se recopilarán de manera eficiente.</a:t>
            </a:r>
            <a:endParaRPr/>
          </a:p>
          <a:p>
            <a:pPr indent="-190500" lvl="0" marL="34290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Calibri"/>
              <a:ea typeface="Calibri"/>
              <a:cs typeface="Calibri"/>
              <a:sym typeface="Calibri"/>
            </a:endParaRPr>
          </a:p>
          <a:p>
            <a:pPr indent="-342900" lvl="0" marL="342900" marR="0" rtl="0" algn="l">
              <a:lnSpc>
                <a:spcPct val="100000"/>
              </a:lnSpc>
              <a:spcBef>
                <a:spcPts val="0"/>
              </a:spcBef>
              <a:spcAft>
                <a:spcPts val="0"/>
              </a:spcAft>
              <a:buClr>
                <a:srgbClr val="000000"/>
              </a:buClr>
              <a:buSzPts val="2400"/>
              <a:buFont typeface="Arial"/>
              <a:buChar char="•"/>
            </a:pPr>
            <a:r>
              <a:rPr b="1" i="0" lang="en-US" sz="2400" u="none" cap="none" strike="noStrike">
                <a:solidFill>
                  <a:srgbClr val="7F3494"/>
                </a:solidFill>
                <a:latin typeface="Calibri"/>
                <a:ea typeface="Calibri"/>
                <a:cs typeface="Calibri"/>
                <a:sym typeface="Calibri"/>
              </a:rPr>
              <a:t>Metodología:</a:t>
            </a:r>
            <a:r>
              <a:rPr b="0" i="0" lang="en-US" sz="2400" u="none" cap="none" strike="noStrike">
                <a:solidFill>
                  <a:srgbClr val="000000"/>
                </a:solidFill>
                <a:latin typeface="Calibri"/>
                <a:ea typeface="Calibri"/>
                <a:cs typeface="Calibri"/>
                <a:sym typeface="Calibri"/>
              </a:rPr>
              <a:t> </a:t>
            </a:r>
            <a:r>
              <a:rPr b="0" i="0" lang="en-US" sz="2400" u="none" cap="none" strike="noStrike">
                <a:solidFill>
                  <a:srgbClr val="092E4B"/>
                </a:solidFill>
                <a:latin typeface="Calibri"/>
                <a:ea typeface="Calibri"/>
                <a:cs typeface="Calibri"/>
                <a:sym typeface="Calibri"/>
              </a:rPr>
              <a:t>Crea grupos de 3-4 personas. Tendrán que discutir lo que debe agregarse y / o eliminarse.</a:t>
            </a:r>
            <a:endParaRPr/>
          </a:p>
          <a:p>
            <a:pPr indent="-190500" lvl="0" marL="34290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Calibri"/>
              <a:ea typeface="Calibri"/>
              <a:cs typeface="Calibri"/>
              <a:sym typeface="Calibri"/>
            </a:endParaRPr>
          </a:p>
          <a:p>
            <a:pPr indent="-342900" lvl="0" marL="342900" marR="0" rtl="0" algn="l">
              <a:lnSpc>
                <a:spcPct val="100000"/>
              </a:lnSpc>
              <a:spcBef>
                <a:spcPts val="0"/>
              </a:spcBef>
              <a:spcAft>
                <a:spcPts val="0"/>
              </a:spcAft>
              <a:buClr>
                <a:srgbClr val="000000"/>
              </a:buClr>
              <a:buSzPts val="2400"/>
              <a:buFont typeface="Arial"/>
              <a:buChar char="•"/>
            </a:pPr>
            <a:r>
              <a:rPr b="1" i="0" lang="en-US" sz="2400" u="none" cap="none" strike="noStrike">
                <a:solidFill>
                  <a:srgbClr val="7F3494"/>
                </a:solidFill>
                <a:latin typeface="Calibri"/>
                <a:ea typeface="Calibri"/>
                <a:cs typeface="Calibri"/>
                <a:sym typeface="Calibri"/>
              </a:rPr>
              <a:t>Hora:</a:t>
            </a:r>
            <a:r>
              <a:rPr b="0" i="0" lang="en-US" sz="2400" u="none" cap="none" strike="noStrike">
                <a:solidFill>
                  <a:srgbClr val="000000"/>
                </a:solidFill>
                <a:latin typeface="Calibri"/>
                <a:ea typeface="Calibri"/>
                <a:cs typeface="Calibri"/>
                <a:sym typeface="Calibri"/>
              </a:rPr>
              <a:t> </a:t>
            </a:r>
            <a:r>
              <a:rPr b="0" i="0" lang="en-US" sz="2400" u="none" cap="none" strike="noStrike">
                <a:solidFill>
                  <a:srgbClr val="092E4B"/>
                </a:solidFill>
                <a:latin typeface="Calibri"/>
                <a:ea typeface="Calibri"/>
                <a:cs typeface="Calibri"/>
                <a:sym typeface="Calibri"/>
              </a:rPr>
              <a:t>10 minutos.</a:t>
            </a:r>
            <a:endParaRPr b="0" i="0" sz="2400" u="none" cap="none" strike="noStrike">
              <a:solidFill>
                <a:srgbClr val="092E4B"/>
              </a:solidFill>
              <a:latin typeface="Calibri"/>
              <a:ea typeface="Calibri"/>
              <a:cs typeface="Calibri"/>
              <a:sym typeface="Calibri"/>
            </a:endParaRPr>
          </a:p>
          <a:p>
            <a:pPr indent="-190500" lvl="0" marL="34290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Calibri"/>
              <a:ea typeface="Calibri"/>
              <a:cs typeface="Calibri"/>
              <a:sym typeface="Calibri"/>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8" name="Shape 208"/>
        <p:cNvGrpSpPr/>
        <p:nvPr/>
      </p:nvGrpSpPr>
      <p:grpSpPr>
        <a:xfrm>
          <a:off x="0" y="0"/>
          <a:ext cx="0" cy="0"/>
          <a:chOff x="0" y="0"/>
          <a:chExt cx="0" cy="0"/>
        </a:xfrm>
      </p:grpSpPr>
      <p:sp>
        <p:nvSpPr>
          <p:cNvPr id="209" name="Google Shape;209;p44"/>
          <p:cNvSpPr txBox="1"/>
          <p:nvPr>
            <p:ph idx="1" type="body"/>
          </p:nvPr>
        </p:nvSpPr>
        <p:spPr>
          <a:xfrm>
            <a:off x="490621" y="3919942"/>
            <a:ext cx="4511694" cy="1008300"/>
          </a:xfrm>
          <a:prstGeom prst="rect">
            <a:avLst/>
          </a:prstGeom>
          <a:noFill/>
          <a:ln>
            <a:noFill/>
          </a:ln>
        </p:spPr>
        <p:txBody>
          <a:bodyPr anchorCtr="0" anchor="t" bIns="45700" lIns="91425" spcFirstLastPara="1" rIns="91425" wrap="square" tIns="45700">
            <a:noAutofit/>
          </a:bodyPr>
          <a:lstStyle/>
          <a:p>
            <a:pPr indent="0" lvl="0" marL="0" rtl="0" algn="l">
              <a:lnSpc>
                <a:spcPct val="98850"/>
              </a:lnSpc>
              <a:spcBef>
                <a:spcPts val="0"/>
              </a:spcBef>
              <a:spcAft>
                <a:spcPts val="0"/>
              </a:spcAft>
              <a:buSzPts val="4000"/>
              <a:buNone/>
            </a:pPr>
            <a:r>
              <a:rPr lang="en-US"/>
              <a:t>Evaluación del aprendizaje</a:t>
            </a:r>
            <a:endParaRPr/>
          </a:p>
        </p:txBody>
      </p:sp>
      <p:pic>
        <p:nvPicPr>
          <p:cNvPr id="210" name="Google Shape;210;p44"/>
          <p:cNvPicPr preferRelativeResize="0"/>
          <p:nvPr>
            <p:ph idx="3" type="pic"/>
          </p:nvPr>
        </p:nvPicPr>
        <p:blipFill rotWithShape="1">
          <a:blip r:embed="rId3">
            <a:alphaModFix/>
          </a:blip>
          <a:srcRect b="0" l="6180" r="6180" t="0"/>
          <a:stretch/>
        </p:blipFill>
        <p:spPr>
          <a:xfrm>
            <a:off x="5718875" y="423474"/>
            <a:ext cx="5982504" cy="4551483"/>
          </a:xfrm>
          <a:prstGeom prst="rect">
            <a:avLst/>
          </a:prstGeom>
          <a:solidFill>
            <a:srgbClr val="F2F2F2"/>
          </a:solidFill>
          <a:ln>
            <a:noFill/>
          </a:ln>
        </p:spPr>
      </p:pic>
      <p:sp>
        <p:nvSpPr>
          <p:cNvPr id="211" name="Google Shape;211;p44"/>
          <p:cNvSpPr txBox="1"/>
          <p:nvPr>
            <p:ph idx="4" type="body"/>
          </p:nvPr>
        </p:nvSpPr>
        <p:spPr>
          <a:xfrm>
            <a:off x="7918315" y="5611394"/>
            <a:ext cx="3622500" cy="731100"/>
          </a:xfrm>
          <a:prstGeom prst="rect">
            <a:avLst/>
          </a:prstGeom>
          <a:noFill/>
          <a:ln>
            <a:noFill/>
          </a:ln>
        </p:spPr>
        <p:txBody>
          <a:bodyPr anchorCtr="0" anchor="ctr" bIns="45700" lIns="91425" spcFirstLastPara="1" rIns="91425" wrap="square" tIns="45700">
            <a:normAutofit/>
          </a:bodyPr>
          <a:lstStyle/>
          <a:p>
            <a:pPr indent="0" lvl="0" marL="0" rtl="0" algn="r">
              <a:lnSpc>
                <a:spcPct val="90000"/>
              </a:lnSpc>
              <a:spcBef>
                <a:spcPts val="0"/>
              </a:spcBef>
              <a:spcAft>
                <a:spcPts val="0"/>
              </a:spcAft>
              <a:buClr>
                <a:schemeClr val="lt1"/>
              </a:buClr>
              <a:buSzPts val="2800"/>
              <a:buNone/>
            </a:pPr>
            <a:r>
              <a:rPr lang="en-US"/>
              <a:t>﻿www.housingcare.net</a:t>
            </a:r>
            <a:endParaRPr/>
          </a:p>
        </p:txBody>
      </p:sp>
      <p:sp>
        <p:nvSpPr>
          <p:cNvPr id="212" name="Google Shape;212;p44"/>
          <p:cNvSpPr txBox="1"/>
          <p:nvPr/>
        </p:nvSpPr>
        <p:spPr>
          <a:xfrm>
            <a:off x="490621" y="2924850"/>
            <a:ext cx="4511694" cy="1008300"/>
          </a:xfrm>
          <a:prstGeom prst="rect">
            <a:avLst/>
          </a:prstGeom>
          <a:noFill/>
          <a:ln>
            <a:noFill/>
          </a:ln>
        </p:spPr>
        <p:txBody>
          <a:bodyPr anchorCtr="0" anchor="t" bIns="45700" lIns="91425" spcFirstLastPara="1" rIns="91425" wrap="square" tIns="45700">
            <a:noAutofit/>
          </a:bodyPr>
          <a:lstStyle/>
          <a:p>
            <a:pPr indent="0" lvl="0" marL="0" marR="0" rtl="0" algn="l">
              <a:lnSpc>
                <a:spcPct val="98850"/>
              </a:lnSpc>
              <a:spcBef>
                <a:spcPts val="0"/>
              </a:spcBef>
              <a:spcAft>
                <a:spcPts val="0"/>
              </a:spcAft>
              <a:buClr>
                <a:schemeClr val="lt1"/>
              </a:buClr>
              <a:buSzPts val="4000"/>
              <a:buFont typeface="Arial"/>
              <a:buNone/>
            </a:pPr>
            <a:r>
              <a:rPr b="0" i="0" lang="en-US" sz="4000" u="none" cap="none" strike="noStrike">
                <a:solidFill>
                  <a:schemeClr val="lt1"/>
                </a:solidFill>
                <a:latin typeface="Calibri"/>
                <a:ea typeface="Calibri"/>
                <a:cs typeface="Calibri"/>
                <a:sym typeface="Calibri"/>
              </a:rPr>
              <a:t>LTTA</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4" name="Shape 74"/>
        <p:cNvGrpSpPr/>
        <p:nvPr/>
      </p:nvGrpSpPr>
      <p:grpSpPr>
        <a:xfrm>
          <a:off x="0" y="0"/>
          <a:ext cx="0" cy="0"/>
          <a:chOff x="0" y="0"/>
          <a:chExt cx="0" cy="0"/>
        </a:xfrm>
      </p:grpSpPr>
      <p:sp>
        <p:nvSpPr>
          <p:cNvPr id="75" name="Google Shape;75;p4"/>
          <p:cNvSpPr txBox="1"/>
          <p:nvPr>
            <p:ph idx="1" type="body"/>
          </p:nvPr>
        </p:nvSpPr>
        <p:spPr>
          <a:xfrm>
            <a:off x="565673" y="2544495"/>
            <a:ext cx="700387" cy="689518"/>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rgbClr val="24BAA2"/>
              </a:buClr>
              <a:buSzPts val="3200"/>
              <a:buNone/>
            </a:pPr>
            <a:r>
              <a:rPr lang="en-US"/>
              <a:t>01</a:t>
            </a:r>
            <a:endParaRPr/>
          </a:p>
        </p:txBody>
      </p:sp>
      <p:sp>
        <p:nvSpPr>
          <p:cNvPr id="76" name="Google Shape;76;p4"/>
          <p:cNvSpPr txBox="1"/>
          <p:nvPr>
            <p:ph idx="2" type="body"/>
          </p:nvPr>
        </p:nvSpPr>
        <p:spPr>
          <a:xfrm>
            <a:off x="1400970" y="2544495"/>
            <a:ext cx="6874660" cy="689519"/>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SzPts val="2200"/>
              <a:buNone/>
            </a:pPr>
            <a:r>
              <a:rPr lang="en-US"/>
              <a:t>¿Por qué?</a:t>
            </a:r>
            <a:endParaRPr/>
          </a:p>
        </p:txBody>
      </p:sp>
      <p:sp>
        <p:nvSpPr>
          <p:cNvPr id="77" name="Google Shape;77;p4"/>
          <p:cNvSpPr txBox="1"/>
          <p:nvPr>
            <p:ph idx="3" type="body"/>
          </p:nvPr>
        </p:nvSpPr>
        <p:spPr>
          <a:xfrm>
            <a:off x="565673" y="3256285"/>
            <a:ext cx="700387" cy="689518"/>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rgbClr val="24BAA2"/>
              </a:buClr>
              <a:buSzPts val="3200"/>
              <a:buNone/>
            </a:pPr>
            <a:r>
              <a:rPr lang="en-US"/>
              <a:t>02</a:t>
            </a:r>
            <a:endParaRPr/>
          </a:p>
        </p:txBody>
      </p:sp>
      <p:sp>
        <p:nvSpPr>
          <p:cNvPr id="78" name="Google Shape;78;p4"/>
          <p:cNvSpPr txBox="1"/>
          <p:nvPr>
            <p:ph idx="4" type="body"/>
          </p:nvPr>
        </p:nvSpPr>
        <p:spPr>
          <a:xfrm>
            <a:off x="1400970" y="3256285"/>
            <a:ext cx="6874660" cy="689519"/>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SzPts val="2200"/>
              <a:buNone/>
            </a:pPr>
            <a:r>
              <a:rPr lang="en-US"/>
              <a:t>¿Quién?</a:t>
            </a:r>
            <a:endParaRPr/>
          </a:p>
        </p:txBody>
      </p:sp>
      <p:sp>
        <p:nvSpPr>
          <p:cNvPr id="79" name="Google Shape;79;p4"/>
          <p:cNvSpPr txBox="1"/>
          <p:nvPr>
            <p:ph idx="5" type="body"/>
          </p:nvPr>
        </p:nvSpPr>
        <p:spPr>
          <a:xfrm>
            <a:off x="565673" y="3968072"/>
            <a:ext cx="700387" cy="689518"/>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rgbClr val="24BAA2"/>
              </a:buClr>
              <a:buSzPts val="3200"/>
              <a:buNone/>
            </a:pPr>
            <a:r>
              <a:rPr lang="en-US"/>
              <a:t>03</a:t>
            </a:r>
            <a:endParaRPr/>
          </a:p>
        </p:txBody>
      </p:sp>
      <p:sp>
        <p:nvSpPr>
          <p:cNvPr id="80" name="Google Shape;80;p4"/>
          <p:cNvSpPr txBox="1"/>
          <p:nvPr>
            <p:ph idx="6" type="body"/>
          </p:nvPr>
        </p:nvSpPr>
        <p:spPr>
          <a:xfrm>
            <a:off x="1400970" y="3968072"/>
            <a:ext cx="6874660" cy="689519"/>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SzPts val="2200"/>
              <a:buNone/>
            </a:pPr>
            <a:r>
              <a:rPr lang="en-US"/>
              <a:t>¿Cuando?</a:t>
            </a:r>
            <a:endParaRPr/>
          </a:p>
        </p:txBody>
      </p:sp>
      <p:sp>
        <p:nvSpPr>
          <p:cNvPr id="81" name="Google Shape;81;p4"/>
          <p:cNvSpPr txBox="1"/>
          <p:nvPr>
            <p:ph idx="7" type="body"/>
          </p:nvPr>
        </p:nvSpPr>
        <p:spPr>
          <a:xfrm>
            <a:off x="565673" y="4679864"/>
            <a:ext cx="700387" cy="689518"/>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rgbClr val="24BAA2"/>
              </a:buClr>
              <a:buSzPts val="3200"/>
              <a:buNone/>
            </a:pPr>
            <a:r>
              <a:rPr lang="en-US"/>
              <a:t>04</a:t>
            </a:r>
            <a:endParaRPr/>
          </a:p>
        </p:txBody>
      </p:sp>
      <p:sp>
        <p:nvSpPr>
          <p:cNvPr id="82" name="Google Shape;82;p4"/>
          <p:cNvSpPr txBox="1"/>
          <p:nvPr>
            <p:ph idx="8" type="body"/>
          </p:nvPr>
        </p:nvSpPr>
        <p:spPr>
          <a:xfrm>
            <a:off x="1400970" y="4679864"/>
            <a:ext cx="6874660" cy="689519"/>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SzPts val="2200"/>
              <a:buNone/>
            </a:pPr>
            <a:r>
              <a:rPr lang="en-US"/>
              <a:t>¿Qué?</a:t>
            </a:r>
            <a:endParaRPr/>
          </a:p>
        </p:txBody>
      </p:sp>
      <p:sp>
        <p:nvSpPr>
          <p:cNvPr id="83" name="Google Shape;83;p4"/>
          <p:cNvSpPr txBox="1"/>
          <p:nvPr>
            <p:ph idx="9" type="body"/>
          </p:nvPr>
        </p:nvSpPr>
        <p:spPr>
          <a:xfrm>
            <a:off x="565673" y="5374717"/>
            <a:ext cx="700387" cy="689518"/>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rgbClr val="24BAA2"/>
              </a:buClr>
              <a:buSzPts val="3200"/>
              <a:buNone/>
            </a:pPr>
            <a:r>
              <a:rPr lang="en-US"/>
              <a:t>05</a:t>
            </a:r>
            <a:endParaRPr/>
          </a:p>
        </p:txBody>
      </p:sp>
      <p:sp>
        <p:nvSpPr>
          <p:cNvPr id="84" name="Google Shape;84;p4"/>
          <p:cNvSpPr txBox="1"/>
          <p:nvPr>
            <p:ph idx="13" type="body"/>
          </p:nvPr>
        </p:nvSpPr>
        <p:spPr>
          <a:xfrm>
            <a:off x="1400970" y="5374717"/>
            <a:ext cx="6874660" cy="689519"/>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SzPts val="2200"/>
              <a:buNone/>
            </a:pPr>
            <a:r>
              <a:rPr lang="en-US" sz="2000"/>
              <a:t>Actividad: Revisión, sugerencias y modificaciones</a:t>
            </a:r>
            <a:endParaRPr sz="2000"/>
          </a:p>
        </p:txBody>
      </p:sp>
      <p:sp>
        <p:nvSpPr>
          <p:cNvPr id="85" name="Google Shape;85;p4"/>
          <p:cNvSpPr txBox="1"/>
          <p:nvPr>
            <p:ph idx="14" type="body"/>
          </p:nvPr>
        </p:nvSpPr>
        <p:spPr>
          <a:xfrm>
            <a:off x="565673" y="659662"/>
            <a:ext cx="5041923" cy="720752"/>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SzPts val="3600"/>
              <a:buNone/>
            </a:pPr>
            <a:r>
              <a:rPr lang="en-US"/>
              <a:t>Contenido</a:t>
            </a:r>
            <a:endParaRPr/>
          </a:p>
        </p:txBody>
      </p:sp>
      <p:grpSp>
        <p:nvGrpSpPr>
          <p:cNvPr id="86" name="Google Shape;86;p4"/>
          <p:cNvGrpSpPr/>
          <p:nvPr/>
        </p:nvGrpSpPr>
        <p:grpSpPr>
          <a:xfrm>
            <a:off x="8988550" y="2544500"/>
            <a:ext cx="2448600" cy="1279200"/>
            <a:chOff x="9065600" y="4434975"/>
            <a:chExt cx="2448600" cy="1279200"/>
          </a:xfrm>
        </p:grpSpPr>
        <p:sp>
          <p:nvSpPr>
            <p:cNvPr id="87" name="Google Shape;87;p4"/>
            <p:cNvSpPr/>
            <p:nvPr/>
          </p:nvSpPr>
          <p:spPr>
            <a:xfrm>
              <a:off x="9065600" y="4441125"/>
              <a:ext cx="2448600" cy="1266900"/>
            </a:xfrm>
            <a:prstGeom prst="rect">
              <a:avLst/>
            </a:prstGeom>
            <a:solidFill>
              <a:srgbClr val="FFFFFF"/>
            </a:solidFill>
            <a:ln cap="flat" cmpd="sng" w="952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8" name="Google Shape;88;p4"/>
            <p:cNvSpPr txBox="1"/>
            <p:nvPr/>
          </p:nvSpPr>
          <p:spPr>
            <a:xfrm>
              <a:off x="9139400" y="4434975"/>
              <a:ext cx="2153100" cy="1279200"/>
            </a:xfrm>
            <a:prstGeom prst="rect">
              <a:avLst/>
            </a:prstGeom>
            <a:noFill/>
            <a:ln>
              <a:noFill/>
            </a:ln>
          </p:spPr>
          <p:txBody>
            <a:bodyPr anchorCtr="0" anchor="t" bIns="91425" lIns="91425" spcFirstLastPara="1" rIns="91425" wrap="square" tIns="91425">
              <a:spAutoFit/>
            </a:bodyPr>
            <a:lstStyle/>
            <a:p>
              <a:pPr indent="0" lvl="0" marL="0" marR="0" rtl="0" algn="just">
                <a:lnSpc>
                  <a:spcPct val="115000"/>
                </a:lnSpc>
                <a:spcBef>
                  <a:spcPts val="0"/>
                </a:spcBef>
                <a:spcAft>
                  <a:spcPts val="0"/>
                </a:spcAft>
                <a:buClr>
                  <a:srgbClr val="000000"/>
                </a:buClr>
                <a:buSzPts val="700"/>
                <a:buFont typeface="Arial"/>
                <a:buNone/>
              </a:pPr>
              <a:r>
                <a:rPr lang="en-US" sz="900">
                  <a:latin typeface="Calibri"/>
                  <a:ea typeface="Calibri"/>
                  <a:cs typeface="Calibri"/>
                  <a:sym typeface="Calibri"/>
                </a:rPr>
                <a:t>El apoyo de la Comisión Europea para la producción de esta publicación no constituye un respaldo de los contenidos que reflejan únicamente las opiniones de los autores, y la Comisión no se hace responsable del uso que pueda hacerse de la información contenida en ella.</a:t>
              </a:r>
              <a:endParaRPr b="0" i="0" sz="900" u="none" cap="none" strike="noStrike">
                <a:solidFill>
                  <a:srgbClr val="000000"/>
                </a:solidFill>
                <a:latin typeface="Calibri"/>
                <a:ea typeface="Calibri"/>
                <a:cs typeface="Calibri"/>
                <a:sym typeface="Calibri"/>
              </a:endParaRPr>
            </a:p>
          </p:txBody>
        </p:sp>
      </p:gr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7" name="Shape 217"/>
        <p:cNvGrpSpPr/>
        <p:nvPr/>
      </p:nvGrpSpPr>
      <p:grpSpPr>
        <a:xfrm>
          <a:off x="0" y="0"/>
          <a:ext cx="0" cy="0"/>
          <a:chOff x="0" y="0"/>
          <a:chExt cx="0" cy="0"/>
        </a:xfrm>
      </p:grpSpPr>
      <p:sp>
        <p:nvSpPr>
          <p:cNvPr id="218" name="Google Shape;218;p45"/>
          <p:cNvSpPr txBox="1"/>
          <p:nvPr>
            <p:ph idx="1" type="body"/>
          </p:nvPr>
        </p:nvSpPr>
        <p:spPr>
          <a:xfrm>
            <a:off x="565673" y="2544495"/>
            <a:ext cx="700387" cy="689518"/>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rgbClr val="24BAA2"/>
              </a:buClr>
              <a:buSzPts val="3200"/>
              <a:buNone/>
            </a:pPr>
            <a:r>
              <a:rPr lang="en-US"/>
              <a:t>01</a:t>
            </a:r>
            <a:endParaRPr/>
          </a:p>
        </p:txBody>
      </p:sp>
      <p:sp>
        <p:nvSpPr>
          <p:cNvPr id="219" name="Google Shape;219;p45"/>
          <p:cNvSpPr txBox="1"/>
          <p:nvPr>
            <p:ph idx="2" type="body"/>
          </p:nvPr>
        </p:nvSpPr>
        <p:spPr>
          <a:xfrm>
            <a:off x="1400970" y="2544495"/>
            <a:ext cx="6874660" cy="689519"/>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SzPts val="2200"/>
              <a:buNone/>
            </a:pPr>
            <a:r>
              <a:rPr lang="en-US"/>
              <a:t>Plan de evaluación</a:t>
            </a:r>
            <a:endParaRPr/>
          </a:p>
        </p:txBody>
      </p:sp>
      <p:sp>
        <p:nvSpPr>
          <p:cNvPr id="220" name="Google Shape;220;p45"/>
          <p:cNvSpPr txBox="1"/>
          <p:nvPr>
            <p:ph idx="3" type="body"/>
          </p:nvPr>
        </p:nvSpPr>
        <p:spPr>
          <a:xfrm>
            <a:off x="565673" y="3256285"/>
            <a:ext cx="700387" cy="689518"/>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rgbClr val="24BAA2"/>
              </a:buClr>
              <a:buSzPts val="3200"/>
              <a:buNone/>
            </a:pPr>
            <a:r>
              <a:rPr lang="en-US"/>
              <a:t>02</a:t>
            </a:r>
            <a:endParaRPr/>
          </a:p>
        </p:txBody>
      </p:sp>
      <p:sp>
        <p:nvSpPr>
          <p:cNvPr id="221" name="Google Shape;221;p45"/>
          <p:cNvSpPr txBox="1"/>
          <p:nvPr>
            <p:ph idx="4" type="body"/>
          </p:nvPr>
        </p:nvSpPr>
        <p:spPr>
          <a:xfrm>
            <a:off x="1400970" y="3256285"/>
            <a:ext cx="6874660" cy="689519"/>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SzPts val="2200"/>
              <a:buNone/>
            </a:pPr>
            <a:r>
              <a:rPr lang="en-US"/>
              <a:t>Evaluación formativa (Tutores)</a:t>
            </a:r>
            <a:endParaRPr/>
          </a:p>
        </p:txBody>
      </p:sp>
      <p:sp>
        <p:nvSpPr>
          <p:cNvPr id="222" name="Google Shape;222;p45"/>
          <p:cNvSpPr txBox="1"/>
          <p:nvPr>
            <p:ph idx="5" type="body"/>
          </p:nvPr>
        </p:nvSpPr>
        <p:spPr>
          <a:xfrm>
            <a:off x="565673" y="3968072"/>
            <a:ext cx="700387" cy="689518"/>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rgbClr val="24BAA2"/>
              </a:buClr>
              <a:buSzPts val="3200"/>
              <a:buNone/>
            </a:pPr>
            <a:r>
              <a:rPr lang="en-US"/>
              <a:t>03</a:t>
            </a:r>
            <a:endParaRPr/>
          </a:p>
        </p:txBody>
      </p:sp>
      <p:sp>
        <p:nvSpPr>
          <p:cNvPr id="223" name="Google Shape;223;p45"/>
          <p:cNvSpPr txBox="1"/>
          <p:nvPr>
            <p:ph idx="6" type="body"/>
          </p:nvPr>
        </p:nvSpPr>
        <p:spPr>
          <a:xfrm>
            <a:off x="1400970" y="3968072"/>
            <a:ext cx="6874660" cy="689519"/>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SzPts val="2200"/>
              <a:buNone/>
            </a:pPr>
            <a:r>
              <a:rPr lang="en-US"/>
              <a:t>Evaluación formativa (cuidadores)</a:t>
            </a:r>
            <a:endParaRPr/>
          </a:p>
        </p:txBody>
      </p:sp>
      <p:sp>
        <p:nvSpPr>
          <p:cNvPr id="224" name="Google Shape;224;p45"/>
          <p:cNvSpPr txBox="1"/>
          <p:nvPr>
            <p:ph idx="7" type="body"/>
          </p:nvPr>
        </p:nvSpPr>
        <p:spPr>
          <a:xfrm>
            <a:off x="565673" y="4679864"/>
            <a:ext cx="700387" cy="689518"/>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rgbClr val="24BAA2"/>
              </a:buClr>
              <a:buSzPts val="3200"/>
              <a:buNone/>
            </a:pPr>
            <a:r>
              <a:rPr lang="en-US"/>
              <a:t>04</a:t>
            </a:r>
            <a:endParaRPr/>
          </a:p>
        </p:txBody>
      </p:sp>
      <p:sp>
        <p:nvSpPr>
          <p:cNvPr id="225" name="Google Shape;225;p45"/>
          <p:cNvSpPr txBox="1"/>
          <p:nvPr>
            <p:ph idx="8" type="body"/>
          </p:nvPr>
        </p:nvSpPr>
        <p:spPr>
          <a:xfrm>
            <a:off x="1400970" y="4679864"/>
            <a:ext cx="6874660" cy="689519"/>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SzPts val="2200"/>
              <a:buNone/>
            </a:pPr>
            <a:r>
              <a:rPr lang="en-US"/>
              <a:t>Evaluación sumativa</a:t>
            </a:r>
            <a:endParaRPr/>
          </a:p>
        </p:txBody>
      </p:sp>
      <p:sp>
        <p:nvSpPr>
          <p:cNvPr id="226" name="Google Shape;226;p45"/>
          <p:cNvSpPr txBox="1"/>
          <p:nvPr>
            <p:ph idx="14" type="body"/>
          </p:nvPr>
        </p:nvSpPr>
        <p:spPr>
          <a:xfrm>
            <a:off x="565673" y="659662"/>
            <a:ext cx="5041923" cy="720752"/>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SzPts val="3600"/>
              <a:buNone/>
            </a:pPr>
            <a:r>
              <a:rPr lang="en-US"/>
              <a:t>Contenido</a:t>
            </a:r>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1" name="Shape 231"/>
        <p:cNvGrpSpPr/>
        <p:nvPr/>
      </p:nvGrpSpPr>
      <p:grpSpPr>
        <a:xfrm>
          <a:off x="0" y="0"/>
          <a:ext cx="0" cy="0"/>
          <a:chOff x="0" y="0"/>
          <a:chExt cx="0" cy="0"/>
        </a:xfrm>
      </p:grpSpPr>
      <p:sp>
        <p:nvSpPr>
          <p:cNvPr id="232" name="Google Shape;232;p46"/>
          <p:cNvSpPr txBox="1"/>
          <p:nvPr>
            <p:ph idx="1" type="body"/>
          </p:nvPr>
        </p:nvSpPr>
        <p:spPr>
          <a:xfrm>
            <a:off x="5643484" y="3602326"/>
            <a:ext cx="6010480" cy="2253043"/>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SzPts val="4800"/>
              <a:buNone/>
            </a:pPr>
            <a:r>
              <a:rPr lang="en-US"/>
              <a:t>Plan de evaluación</a:t>
            </a:r>
            <a:endParaRPr/>
          </a:p>
        </p:txBody>
      </p:sp>
      <p:sp>
        <p:nvSpPr>
          <p:cNvPr id="233" name="Google Shape;233;p46"/>
          <p:cNvSpPr txBox="1"/>
          <p:nvPr>
            <p:ph idx="2" type="body"/>
          </p:nvPr>
        </p:nvSpPr>
        <p:spPr>
          <a:xfrm>
            <a:off x="891654" y="2003728"/>
            <a:ext cx="2066906" cy="582221"/>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24BAA2"/>
              </a:buClr>
              <a:buSzPts val="13000"/>
              <a:buNone/>
            </a:pPr>
            <a:r>
              <a:rPr lang="en-US"/>
              <a:t>01</a:t>
            </a:r>
            <a:endParaRPr/>
          </a:p>
        </p:txBody>
      </p:sp>
      <p:sp>
        <p:nvSpPr>
          <p:cNvPr id="234" name="Google Shape;234;p46"/>
          <p:cNvSpPr/>
          <p:nvPr/>
        </p:nvSpPr>
        <p:spPr>
          <a:xfrm>
            <a:off x="0" y="0"/>
            <a:ext cx="12192000" cy="0"/>
          </a:xfrm>
          <a:prstGeom prst="rect">
            <a:avLst/>
          </a:prstGeom>
          <a:solidFill>
            <a:srgbClr val="FFFFFF"/>
          </a:solidFill>
          <a:ln>
            <a:noFill/>
          </a:ln>
        </p:spPr>
        <p:txBody>
          <a:bodyPr anchorCtr="0" anchor="ctr" bIns="0" lIns="0" spcFirstLastPara="1" rIns="0" wrap="square" tIns="0">
            <a:sp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35" name="Google Shape;235;p46"/>
          <p:cNvSpPr/>
          <p:nvPr/>
        </p:nvSpPr>
        <p:spPr>
          <a:xfrm>
            <a:off x="152400" y="152400"/>
            <a:ext cx="12192000" cy="0"/>
          </a:xfrm>
          <a:prstGeom prst="rect">
            <a:avLst/>
          </a:prstGeom>
          <a:solidFill>
            <a:srgbClr val="FFFFFF"/>
          </a:solidFill>
          <a:ln>
            <a:noFill/>
          </a:ln>
        </p:spPr>
        <p:txBody>
          <a:bodyPr anchorCtr="0" anchor="ctr" bIns="0" lIns="0" spcFirstLastPara="1" rIns="0" wrap="square" tIns="0">
            <a:sp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9" name="Shape 239"/>
        <p:cNvGrpSpPr/>
        <p:nvPr/>
      </p:nvGrpSpPr>
      <p:grpSpPr>
        <a:xfrm>
          <a:off x="0" y="0"/>
          <a:ext cx="0" cy="0"/>
          <a:chOff x="0" y="0"/>
          <a:chExt cx="0" cy="0"/>
        </a:xfrm>
      </p:grpSpPr>
      <p:graphicFrame>
        <p:nvGraphicFramePr>
          <p:cNvPr id="240" name="Google Shape;240;p47"/>
          <p:cNvGraphicFramePr/>
          <p:nvPr/>
        </p:nvGraphicFramePr>
        <p:xfrm>
          <a:off x="224590" y="144381"/>
          <a:ext cx="3000000" cy="3000000"/>
        </p:xfrm>
        <a:graphic>
          <a:graphicData uri="http://schemas.openxmlformats.org/drawingml/2006/table">
            <a:tbl>
              <a:tblPr bandRow="1" firstCol="1" firstRow="1">
                <a:noFill/>
                <a:tableStyleId>{7120C3CD-DA15-4692-8F77-E977672722EC}</a:tableStyleId>
              </a:tblPr>
              <a:tblGrid>
                <a:gridCol w="1608300"/>
                <a:gridCol w="1596325"/>
                <a:gridCol w="1597925"/>
                <a:gridCol w="1595525"/>
                <a:gridCol w="1629825"/>
                <a:gridCol w="2145725"/>
                <a:gridCol w="1569225"/>
              </a:tblGrid>
              <a:tr h="616475">
                <a:tc>
                  <a:txBody>
                    <a:bodyPr/>
                    <a:lstStyle/>
                    <a:p>
                      <a:pPr indent="0" lvl="0" marL="0" marR="0" rtl="0" algn="l">
                        <a:lnSpc>
                          <a:spcPct val="100000"/>
                        </a:lnSpc>
                        <a:spcBef>
                          <a:spcPts val="0"/>
                        </a:spcBef>
                        <a:spcAft>
                          <a:spcPts val="0"/>
                        </a:spcAft>
                        <a:buClr>
                          <a:srgbClr val="000000"/>
                        </a:buClr>
                        <a:buSzPts val="900"/>
                        <a:buFont typeface="Arial"/>
                        <a:buNone/>
                      </a:pPr>
                      <a:r>
                        <a:rPr b="1" lang="en-US" sz="900" u="none" cap="none" strike="noStrike">
                          <a:solidFill>
                            <a:srgbClr val="000000"/>
                          </a:solidFill>
                        </a:rPr>
                        <a:t> </a:t>
                      </a:r>
                      <a:endParaRPr b="1" sz="1100" u="none" cap="none" strike="noStrike">
                        <a:solidFill>
                          <a:srgbClr val="000000"/>
                        </a:solidFill>
                        <a:latin typeface="Calibri"/>
                        <a:ea typeface="Calibri"/>
                        <a:cs typeface="Calibri"/>
                        <a:sym typeface="Calibri"/>
                      </a:endParaRPr>
                    </a:p>
                  </a:txBody>
                  <a:tcPr marT="0" marB="0" marR="68575" marL="68575" anchor="ctr">
                    <a:lnL cap="flat" cmpd="sng" w="28575">
                      <a:solidFill>
                        <a:srgbClr val="000000"/>
                      </a:solidFill>
                      <a:prstDash val="solid"/>
                      <a:round/>
                      <a:headEnd len="sm" w="sm" type="none"/>
                      <a:tailEnd len="sm" w="sm" type="none"/>
                    </a:lnL>
                    <a:lnR cap="flat" cmpd="sng" w="28575">
                      <a:solidFill>
                        <a:srgbClr val="000000"/>
                      </a:solidFill>
                      <a:prstDash val="solid"/>
                      <a:round/>
                      <a:headEnd len="sm" w="sm" type="none"/>
                      <a:tailEnd len="sm" w="sm" type="none"/>
                    </a:lnR>
                    <a:lnT cap="flat" cmpd="sng" w="28575">
                      <a:solidFill>
                        <a:srgbClr val="000000"/>
                      </a:solidFill>
                      <a:prstDash val="solid"/>
                      <a:round/>
                      <a:headEnd len="sm" w="sm" type="none"/>
                      <a:tailEnd len="sm" w="sm" type="none"/>
                    </a:lnT>
                    <a:lnB cap="flat" cmpd="sng" w="28575">
                      <a:solidFill>
                        <a:srgbClr val="000000"/>
                      </a:solidFill>
                      <a:prstDash val="solid"/>
                      <a:round/>
                      <a:headEnd len="sm" w="sm" type="none"/>
                      <a:tailEnd len="sm" w="sm" type="none"/>
                    </a:lnB>
                    <a:solidFill>
                      <a:schemeClr val="lt1"/>
                    </a:solidFill>
                  </a:tcPr>
                </a:tc>
                <a:tc gridSpan="5">
                  <a:txBody>
                    <a:bodyPr/>
                    <a:lstStyle/>
                    <a:p>
                      <a:pPr indent="0" lvl="0" marL="0" marR="0" rtl="0" algn="ctr">
                        <a:lnSpc>
                          <a:spcPct val="100000"/>
                        </a:lnSpc>
                        <a:spcBef>
                          <a:spcPts val="0"/>
                        </a:spcBef>
                        <a:spcAft>
                          <a:spcPts val="0"/>
                        </a:spcAft>
                        <a:buClr>
                          <a:srgbClr val="000000"/>
                        </a:buClr>
                        <a:buSzPts val="1200"/>
                        <a:buFont typeface="Arial"/>
                        <a:buNone/>
                      </a:pPr>
                      <a:r>
                        <a:rPr b="1" lang="en-US" sz="1200" u="none" cap="none" strike="noStrike">
                          <a:solidFill>
                            <a:schemeClr val="lt1"/>
                          </a:solidFill>
                        </a:rPr>
                        <a:t>Horas por día</a:t>
                      </a:r>
                      <a:endParaRPr b="1" sz="1200" u="none" cap="none" strike="noStrike">
                        <a:solidFill>
                          <a:schemeClr val="lt1"/>
                        </a:solidFill>
                        <a:latin typeface="Calibri"/>
                        <a:ea typeface="Calibri"/>
                        <a:cs typeface="Calibri"/>
                        <a:sym typeface="Calibri"/>
                      </a:endParaRPr>
                    </a:p>
                  </a:txBody>
                  <a:tcPr marT="0" marB="0" marR="68575" marL="68575" anchor="ctr">
                    <a:lnL cap="flat" cmpd="sng" w="28575">
                      <a:solidFill>
                        <a:srgbClr val="000000"/>
                      </a:solidFill>
                      <a:prstDash val="solid"/>
                      <a:round/>
                      <a:headEnd len="sm" w="sm" type="none"/>
                      <a:tailEnd len="sm" w="sm" type="none"/>
                    </a:lnL>
                    <a:lnR cap="flat" cmpd="sng" w="28575">
                      <a:solidFill>
                        <a:srgbClr val="000000"/>
                      </a:solidFill>
                      <a:prstDash val="solid"/>
                      <a:round/>
                      <a:headEnd len="sm" w="sm" type="none"/>
                      <a:tailEnd len="sm" w="sm" type="none"/>
                    </a:lnR>
                    <a:lnT cap="flat" cmpd="sng" w="28575">
                      <a:solidFill>
                        <a:srgbClr val="000000"/>
                      </a:solidFill>
                      <a:prstDash val="solid"/>
                      <a:round/>
                      <a:headEnd len="sm" w="sm" type="none"/>
                      <a:tailEnd len="sm" w="sm" type="none"/>
                    </a:lnT>
                    <a:lnB cap="flat" cmpd="sng" w="28575">
                      <a:solidFill>
                        <a:srgbClr val="000000"/>
                      </a:solidFill>
                      <a:prstDash val="solid"/>
                      <a:round/>
                      <a:headEnd len="sm" w="sm" type="none"/>
                      <a:tailEnd len="sm" w="sm" type="none"/>
                    </a:lnB>
                    <a:solidFill>
                      <a:srgbClr val="7F3494"/>
                    </a:solidFill>
                  </a:tcPr>
                </a:tc>
                <a:tc hMerge="1"/>
                <a:tc hMerge="1"/>
                <a:tc hMerge="1"/>
                <a:tc hMerge="1"/>
                <a:tc>
                  <a:txBody>
                    <a:bodyPr/>
                    <a:lstStyle/>
                    <a:p>
                      <a:pPr indent="0" lvl="0" marL="0" marR="0" rtl="0" algn="ctr">
                        <a:lnSpc>
                          <a:spcPct val="100000"/>
                        </a:lnSpc>
                        <a:spcBef>
                          <a:spcPts val="0"/>
                        </a:spcBef>
                        <a:spcAft>
                          <a:spcPts val="0"/>
                        </a:spcAft>
                        <a:buClr>
                          <a:srgbClr val="000000"/>
                        </a:buClr>
                        <a:buSzPts val="900"/>
                        <a:buFont typeface="Arial"/>
                        <a:buNone/>
                      </a:pPr>
                      <a:r>
                        <a:rPr b="1" lang="en-US" sz="900" u="none" cap="none" strike="noStrike">
                          <a:solidFill>
                            <a:srgbClr val="000000"/>
                          </a:solidFill>
                        </a:rPr>
                        <a:t> </a:t>
                      </a:r>
                      <a:endParaRPr b="1" sz="1100" u="none" cap="none" strike="noStrike">
                        <a:solidFill>
                          <a:srgbClr val="000000"/>
                        </a:solidFill>
                        <a:latin typeface="Calibri"/>
                        <a:ea typeface="Calibri"/>
                        <a:cs typeface="Calibri"/>
                        <a:sym typeface="Calibri"/>
                      </a:endParaRPr>
                    </a:p>
                  </a:txBody>
                  <a:tcPr marT="0" marB="0" marR="68575" marL="68575">
                    <a:lnL cap="flat" cmpd="sng" w="28575">
                      <a:solidFill>
                        <a:srgbClr val="000000"/>
                      </a:solidFill>
                      <a:prstDash val="solid"/>
                      <a:round/>
                      <a:headEnd len="sm" w="sm" type="none"/>
                      <a:tailEnd len="sm" w="sm" type="none"/>
                    </a:lnL>
                    <a:lnR cap="flat" cmpd="sng" w="28575">
                      <a:solidFill>
                        <a:srgbClr val="000000"/>
                      </a:solidFill>
                      <a:prstDash val="solid"/>
                      <a:round/>
                      <a:headEnd len="sm" w="sm" type="none"/>
                      <a:tailEnd len="sm" w="sm" type="none"/>
                    </a:lnR>
                    <a:lnT cap="flat" cmpd="sng" w="28575">
                      <a:solidFill>
                        <a:srgbClr val="000000"/>
                      </a:solidFill>
                      <a:prstDash val="solid"/>
                      <a:round/>
                      <a:headEnd len="sm" w="sm" type="none"/>
                      <a:tailEnd len="sm" w="sm" type="none"/>
                    </a:lnT>
                    <a:lnB cap="flat" cmpd="sng" w="28575">
                      <a:solidFill>
                        <a:srgbClr val="000000"/>
                      </a:solidFill>
                      <a:prstDash val="solid"/>
                      <a:round/>
                      <a:headEnd len="sm" w="sm" type="none"/>
                      <a:tailEnd len="sm" w="sm" type="none"/>
                    </a:lnB>
                    <a:solidFill>
                      <a:srgbClr val="7F3494"/>
                    </a:solidFill>
                  </a:tcPr>
                </a:tc>
              </a:tr>
              <a:tr h="616475">
                <a:tc>
                  <a:txBody>
                    <a:bodyPr/>
                    <a:lstStyle/>
                    <a:p>
                      <a:pPr indent="0" lvl="0" marL="0" marR="0" rtl="0" algn="ctr">
                        <a:lnSpc>
                          <a:spcPct val="100000"/>
                        </a:lnSpc>
                        <a:spcBef>
                          <a:spcPts val="0"/>
                        </a:spcBef>
                        <a:spcAft>
                          <a:spcPts val="0"/>
                        </a:spcAft>
                        <a:buClr>
                          <a:srgbClr val="000000"/>
                        </a:buClr>
                        <a:buSzPts val="900"/>
                        <a:buFont typeface="Arial"/>
                        <a:buNone/>
                      </a:pPr>
                      <a:r>
                        <a:rPr b="1" lang="en-US" sz="900" u="none" cap="none" strike="noStrike">
                          <a:solidFill>
                            <a:srgbClr val="000000"/>
                          </a:solidFill>
                        </a:rPr>
                        <a:t>Semana</a:t>
                      </a:r>
                      <a:endParaRPr b="1" sz="1100" u="none" cap="none" strike="noStrike">
                        <a:solidFill>
                          <a:srgbClr val="000000"/>
                        </a:solidFill>
                        <a:latin typeface="Calibri"/>
                        <a:ea typeface="Calibri"/>
                        <a:cs typeface="Calibri"/>
                        <a:sym typeface="Calibri"/>
                      </a:endParaRPr>
                    </a:p>
                  </a:txBody>
                  <a:tcPr marT="0" marB="0" marR="68575" marL="68575" anchor="ctr">
                    <a:lnL cap="flat" cmpd="sng" w="28575">
                      <a:solidFill>
                        <a:srgbClr val="000000"/>
                      </a:solidFill>
                      <a:prstDash val="solid"/>
                      <a:round/>
                      <a:headEnd len="sm" w="sm" type="none"/>
                      <a:tailEnd len="sm" w="sm" type="none"/>
                    </a:lnL>
                    <a:lnR cap="flat" cmpd="sng" w="28575">
                      <a:solidFill>
                        <a:srgbClr val="000000"/>
                      </a:solidFill>
                      <a:prstDash val="solid"/>
                      <a:round/>
                      <a:headEnd len="sm" w="sm" type="none"/>
                      <a:tailEnd len="sm" w="sm" type="none"/>
                    </a:lnR>
                    <a:lnT cap="flat" cmpd="sng" w="28575">
                      <a:solidFill>
                        <a:srgbClr val="000000"/>
                      </a:solidFill>
                      <a:prstDash val="solid"/>
                      <a:round/>
                      <a:headEnd len="sm" w="sm" type="none"/>
                      <a:tailEnd len="sm" w="sm" type="none"/>
                    </a:lnT>
                    <a:lnB cap="flat" cmpd="sng" w="28575">
                      <a:solidFill>
                        <a:srgbClr val="000000"/>
                      </a:solidFill>
                      <a:prstDash val="solid"/>
                      <a:round/>
                      <a:headEnd len="sm" w="sm" type="none"/>
                      <a:tailEnd len="sm" w="sm" type="none"/>
                    </a:lnB>
                    <a:solidFill>
                      <a:schemeClr val="lt1"/>
                    </a:solidFill>
                  </a:tcPr>
                </a:tc>
                <a:tc>
                  <a:txBody>
                    <a:bodyPr/>
                    <a:lstStyle/>
                    <a:p>
                      <a:pPr indent="0" lvl="0" marL="0" marR="0" rtl="0" algn="ctr">
                        <a:lnSpc>
                          <a:spcPct val="100000"/>
                        </a:lnSpc>
                        <a:spcBef>
                          <a:spcPts val="0"/>
                        </a:spcBef>
                        <a:spcAft>
                          <a:spcPts val="0"/>
                        </a:spcAft>
                        <a:buClr>
                          <a:srgbClr val="000000"/>
                        </a:buClr>
                        <a:buSzPts val="900"/>
                        <a:buFont typeface="Arial"/>
                        <a:buNone/>
                      </a:pPr>
                      <a:r>
                        <a:rPr b="1" lang="en-US" sz="900" u="none" cap="none" strike="noStrike">
                          <a:solidFill>
                            <a:srgbClr val="000000"/>
                          </a:solidFill>
                        </a:rPr>
                        <a:t>L</a:t>
                      </a:r>
                      <a:endParaRPr b="1" sz="1100" u="none" cap="none" strike="noStrike">
                        <a:solidFill>
                          <a:srgbClr val="000000"/>
                        </a:solidFill>
                        <a:latin typeface="Calibri"/>
                        <a:ea typeface="Calibri"/>
                        <a:cs typeface="Calibri"/>
                        <a:sym typeface="Calibri"/>
                      </a:endParaRPr>
                    </a:p>
                  </a:txBody>
                  <a:tcPr marT="0" marB="0" marR="68575" marL="68575" anchor="ctr">
                    <a:lnL cap="flat" cmpd="sng" w="28575">
                      <a:solidFill>
                        <a:srgbClr val="000000"/>
                      </a:solidFill>
                      <a:prstDash val="solid"/>
                      <a:round/>
                      <a:headEnd len="sm" w="sm" type="none"/>
                      <a:tailEnd len="sm" w="sm" type="none"/>
                    </a:lnL>
                    <a:lnR cap="flat" cmpd="sng" w="28575">
                      <a:solidFill>
                        <a:srgbClr val="000000"/>
                      </a:solidFill>
                      <a:prstDash val="solid"/>
                      <a:round/>
                      <a:headEnd len="sm" w="sm" type="none"/>
                      <a:tailEnd len="sm" w="sm" type="none"/>
                    </a:lnR>
                    <a:lnT cap="flat" cmpd="sng" w="28575">
                      <a:solidFill>
                        <a:srgbClr val="000000"/>
                      </a:solidFill>
                      <a:prstDash val="solid"/>
                      <a:round/>
                      <a:headEnd len="sm" w="sm" type="none"/>
                      <a:tailEnd len="sm" w="sm" type="none"/>
                    </a:lnT>
                    <a:lnB cap="flat" cmpd="sng" w="28575">
                      <a:solidFill>
                        <a:srgbClr val="000000"/>
                      </a:solidFill>
                      <a:prstDash val="solid"/>
                      <a:round/>
                      <a:headEnd len="sm" w="sm" type="none"/>
                      <a:tailEnd len="sm" w="sm" type="none"/>
                    </a:lnB>
                    <a:solidFill>
                      <a:schemeClr val="lt1"/>
                    </a:solidFill>
                  </a:tcPr>
                </a:tc>
                <a:tc>
                  <a:txBody>
                    <a:bodyPr/>
                    <a:lstStyle/>
                    <a:p>
                      <a:pPr indent="0" lvl="0" marL="0" marR="0" rtl="0" algn="ctr">
                        <a:lnSpc>
                          <a:spcPct val="100000"/>
                        </a:lnSpc>
                        <a:spcBef>
                          <a:spcPts val="0"/>
                        </a:spcBef>
                        <a:spcAft>
                          <a:spcPts val="0"/>
                        </a:spcAft>
                        <a:buClr>
                          <a:srgbClr val="000000"/>
                        </a:buClr>
                        <a:buSzPts val="900"/>
                        <a:buFont typeface="Arial"/>
                        <a:buNone/>
                      </a:pPr>
                      <a:r>
                        <a:rPr b="1" lang="en-US" sz="900" u="none" cap="none" strike="noStrike">
                          <a:solidFill>
                            <a:srgbClr val="000000"/>
                          </a:solidFill>
                        </a:rPr>
                        <a:t>M</a:t>
                      </a:r>
                      <a:endParaRPr b="1" sz="1100" u="none" cap="none" strike="noStrike">
                        <a:solidFill>
                          <a:srgbClr val="000000"/>
                        </a:solidFill>
                        <a:latin typeface="Calibri"/>
                        <a:ea typeface="Calibri"/>
                        <a:cs typeface="Calibri"/>
                        <a:sym typeface="Calibri"/>
                      </a:endParaRPr>
                    </a:p>
                  </a:txBody>
                  <a:tcPr marT="0" marB="0" marR="68575" marL="68575" anchor="ctr">
                    <a:lnL cap="flat" cmpd="sng" w="28575">
                      <a:solidFill>
                        <a:srgbClr val="000000"/>
                      </a:solidFill>
                      <a:prstDash val="solid"/>
                      <a:round/>
                      <a:headEnd len="sm" w="sm" type="none"/>
                      <a:tailEnd len="sm" w="sm" type="none"/>
                    </a:lnL>
                    <a:lnR cap="flat" cmpd="sng" w="28575">
                      <a:solidFill>
                        <a:srgbClr val="000000"/>
                      </a:solidFill>
                      <a:prstDash val="solid"/>
                      <a:round/>
                      <a:headEnd len="sm" w="sm" type="none"/>
                      <a:tailEnd len="sm" w="sm" type="none"/>
                    </a:lnR>
                    <a:lnT cap="flat" cmpd="sng" w="28575">
                      <a:solidFill>
                        <a:srgbClr val="000000"/>
                      </a:solidFill>
                      <a:prstDash val="solid"/>
                      <a:round/>
                      <a:headEnd len="sm" w="sm" type="none"/>
                      <a:tailEnd len="sm" w="sm" type="none"/>
                    </a:lnT>
                    <a:lnB cap="flat" cmpd="sng" w="28575">
                      <a:solidFill>
                        <a:srgbClr val="000000"/>
                      </a:solidFill>
                      <a:prstDash val="solid"/>
                      <a:round/>
                      <a:headEnd len="sm" w="sm" type="none"/>
                      <a:tailEnd len="sm" w="sm" type="none"/>
                    </a:lnB>
                    <a:solidFill>
                      <a:schemeClr val="lt1"/>
                    </a:solidFill>
                  </a:tcPr>
                </a:tc>
                <a:tc>
                  <a:txBody>
                    <a:bodyPr/>
                    <a:lstStyle/>
                    <a:p>
                      <a:pPr indent="0" lvl="0" marL="0" marR="0" rtl="0" algn="ctr">
                        <a:lnSpc>
                          <a:spcPct val="100000"/>
                        </a:lnSpc>
                        <a:spcBef>
                          <a:spcPts val="0"/>
                        </a:spcBef>
                        <a:spcAft>
                          <a:spcPts val="0"/>
                        </a:spcAft>
                        <a:buClr>
                          <a:srgbClr val="000000"/>
                        </a:buClr>
                        <a:buSzPts val="900"/>
                        <a:buFont typeface="Arial"/>
                        <a:buNone/>
                      </a:pPr>
                      <a:r>
                        <a:rPr b="1" lang="en-US" sz="900" u="none" cap="none" strike="noStrike">
                          <a:solidFill>
                            <a:srgbClr val="000000"/>
                          </a:solidFill>
                        </a:rPr>
                        <a:t>X</a:t>
                      </a:r>
                      <a:endParaRPr b="1" sz="1100" u="none" cap="none" strike="noStrike">
                        <a:solidFill>
                          <a:srgbClr val="000000"/>
                        </a:solidFill>
                        <a:latin typeface="Calibri"/>
                        <a:ea typeface="Calibri"/>
                        <a:cs typeface="Calibri"/>
                        <a:sym typeface="Calibri"/>
                      </a:endParaRPr>
                    </a:p>
                  </a:txBody>
                  <a:tcPr marT="0" marB="0" marR="68575" marL="68575" anchor="ctr">
                    <a:lnL cap="flat" cmpd="sng" w="28575">
                      <a:solidFill>
                        <a:srgbClr val="000000"/>
                      </a:solidFill>
                      <a:prstDash val="solid"/>
                      <a:round/>
                      <a:headEnd len="sm" w="sm" type="none"/>
                      <a:tailEnd len="sm" w="sm" type="none"/>
                    </a:lnL>
                    <a:lnR cap="flat" cmpd="sng" w="28575">
                      <a:solidFill>
                        <a:srgbClr val="000000"/>
                      </a:solidFill>
                      <a:prstDash val="solid"/>
                      <a:round/>
                      <a:headEnd len="sm" w="sm" type="none"/>
                      <a:tailEnd len="sm" w="sm" type="none"/>
                    </a:lnR>
                    <a:lnT cap="flat" cmpd="sng" w="28575">
                      <a:solidFill>
                        <a:srgbClr val="000000"/>
                      </a:solidFill>
                      <a:prstDash val="solid"/>
                      <a:round/>
                      <a:headEnd len="sm" w="sm" type="none"/>
                      <a:tailEnd len="sm" w="sm" type="none"/>
                    </a:lnT>
                    <a:lnB cap="flat" cmpd="sng" w="28575">
                      <a:solidFill>
                        <a:srgbClr val="000000"/>
                      </a:solidFill>
                      <a:prstDash val="solid"/>
                      <a:round/>
                      <a:headEnd len="sm" w="sm" type="none"/>
                      <a:tailEnd len="sm" w="sm" type="none"/>
                    </a:lnB>
                    <a:solidFill>
                      <a:schemeClr val="lt1"/>
                    </a:solidFill>
                  </a:tcPr>
                </a:tc>
                <a:tc>
                  <a:txBody>
                    <a:bodyPr/>
                    <a:lstStyle/>
                    <a:p>
                      <a:pPr indent="0" lvl="0" marL="0" marR="0" rtl="0" algn="ctr">
                        <a:lnSpc>
                          <a:spcPct val="100000"/>
                        </a:lnSpc>
                        <a:spcBef>
                          <a:spcPts val="0"/>
                        </a:spcBef>
                        <a:spcAft>
                          <a:spcPts val="0"/>
                        </a:spcAft>
                        <a:buClr>
                          <a:srgbClr val="000000"/>
                        </a:buClr>
                        <a:buSzPts val="900"/>
                        <a:buFont typeface="Arial"/>
                        <a:buNone/>
                      </a:pPr>
                      <a:r>
                        <a:rPr b="1" lang="en-US" sz="900" u="none" cap="none" strike="noStrike">
                          <a:solidFill>
                            <a:srgbClr val="000000"/>
                          </a:solidFill>
                        </a:rPr>
                        <a:t>J</a:t>
                      </a:r>
                      <a:endParaRPr b="1" sz="1100" u="none" cap="none" strike="noStrike">
                        <a:solidFill>
                          <a:srgbClr val="000000"/>
                        </a:solidFill>
                        <a:latin typeface="Calibri"/>
                        <a:ea typeface="Calibri"/>
                        <a:cs typeface="Calibri"/>
                        <a:sym typeface="Calibri"/>
                      </a:endParaRPr>
                    </a:p>
                  </a:txBody>
                  <a:tcPr marT="0" marB="0" marR="68575" marL="68575" anchor="ctr">
                    <a:lnL cap="flat" cmpd="sng" w="28575">
                      <a:solidFill>
                        <a:srgbClr val="000000"/>
                      </a:solidFill>
                      <a:prstDash val="solid"/>
                      <a:round/>
                      <a:headEnd len="sm" w="sm" type="none"/>
                      <a:tailEnd len="sm" w="sm" type="none"/>
                    </a:lnL>
                    <a:lnR cap="flat" cmpd="sng" w="28575">
                      <a:solidFill>
                        <a:srgbClr val="000000"/>
                      </a:solidFill>
                      <a:prstDash val="solid"/>
                      <a:round/>
                      <a:headEnd len="sm" w="sm" type="none"/>
                      <a:tailEnd len="sm" w="sm" type="none"/>
                    </a:lnR>
                    <a:lnT cap="flat" cmpd="sng" w="28575">
                      <a:solidFill>
                        <a:srgbClr val="000000"/>
                      </a:solidFill>
                      <a:prstDash val="solid"/>
                      <a:round/>
                      <a:headEnd len="sm" w="sm" type="none"/>
                      <a:tailEnd len="sm" w="sm" type="none"/>
                    </a:lnT>
                    <a:lnB cap="flat" cmpd="sng" w="28575">
                      <a:solidFill>
                        <a:srgbClr val="000000"/>
                      </a:solidFill>
                      <a:prstDash val="solid"/>
                      <a:round/>
                      <a:headEnd len="sm" w="sm" type="none"/>
                      <a:tailEnd len="sm" w="sm" type="none"/>
                    </a:lnB>
                    <a:solidFill>
                      <a:schemeClr val="lt1"/>
                    </a:solidFill>
                  </a:tcPr>
                </a:tc>
                <a:tc>
                  <a:txBody>
                    <a:bodyPr/>
                    <a:lstStyle/>
                    <a:p>
                      <a:pPr indent="0" lvl="0" marL="0" marR="0" rtl="0" algn="ctr">
                        <a:lnSpc>
                          <a:spcPct val="100000"/>
                        </a:lnSpc>
                        <a:spcBef>
                          <a:spcPts val="0"/>
                        </a:spcBef>
                        <a:spcAft>
                          <a:spcPts val="0"/>
                        </a:spcAft>
                        <a:buClr>
                          <a:srgbClr val="000000"/>
                        </a:buClr>
                        <a:buSzPts val="900"/>
                        <a:buFont typeface="Arial"/>
                        <a:buNone/>
                      </a:pPr>
                      <a:r>
                        <a:rPr b="1" lang="en-US" sz="900" u="none" cap="none" strike="noStrike">
                          <a:solidFill>
                            <a:srgbClr val="000000"/>
                          </a:solidFill>
                        </a:rPr>
                        <a:t>V</a:t>
                      </a:r>
                      <a:endParaRPr b="1" sz="1100" u="none" cap="none" strike="noStrike">
                        <a:solidFill>
                          <a:srgbClr val="000000"/>
                        </a:solidFill>
                        <a:latin typeface="Calibri"/>
                        <a:ea typeface="Calibri"/>
                        <a:cs typeface="Calibri"/>
                        <a:sym typeface="Calibri"/>
                      </a:endParaRPr>
                    </a:p>
                  </a:txBody>
                  <a:tcPr marT="0" marB="0" marR="68575" marL="68575" anchor="ctr">
                    <a:lnL cap="flat" cmpd="sng" w="28575">
                      <a:solidFill>
                        <a:srgbClr val="000000"/>
                      </a:solidFill>
                      <a:prstDash val="solid"/>
                      <a:round/>
                      <a:headEnd len="sm" w="sm" type="none"/>
                      <a:tailEnd len="sm" w="sm" type="none"/>
                    </a:lnL>
                    <a:lnR cap="flat" cmpd="sng" w="28575">
                      <a:solidFill>
                        <a:srgbClr val="000000"/>
                      </a:solidFill>
                      <a:prstDash val="solid"/>
                      <a:round/>
                      <a:headEnd len="sm" w="sm" type="none"/>
                      <a:tailEnd len="sm" w="sm" type="none"/>
                    </a:lnR>
                    <a:lnT cap="flat" cmpd="sng" w="28575">
                      <a:solidFill>
                        <a:srgbClr val="000000"/>
                      </a:solidFill>
                      <a:prstDash val="solid"/>
                      <a:round/>
                      <a:headEnd len="sm" w="sm" type="none"/>
                      <a:tailEnd len="sm" w="sm" type="none"/>
                    </a:lnT>
                    <a:lnB cap="flat" cmpd="sng" w="28575">
                      <a:solidFill>
                        <a:srgbClr val="000000"/>
                      </a:solidFill>
                      <a:prstDash val="solid"/>
                      <a:round/>
                      <a:headEnd len="sm" w="sm" type="none"/>
                      <a:tailEnd len="sm" w="sm" type="none"/>
                    </a:lnB>
                    <a:solidFill>
                      <a:schemeClr val="lt1"/>
                    </a:solidFill>
                  </a:tcPr>
                </a:tc>
                <a:tc>
                  <a:txBody>
                    <a:bodyPr/>
                    <a:lstStyle/>
                    <a:p>
                      <a:pPr indent="0" lvl="0" marL="0" marR="0" rtl="0" algn="ctr">
                        <a:lnSpc>
                          <a:spcPct val="100000"/>
                        </a:lnSpc>
                        <a:spcBef>
                          <a:spcPts val="0"/>
                        </a:spcBef>
                        <a:spcAft>
                          <a:spcPts val="0"/>
                        </a:spcAft>
                        <a:buClr>
                          <a:srgbClr val="000000"/>
                        </a:buClr>
                        <a:buSzPts val="900"/>
                        <a:buFont typeface="Arial"/>
                        <a:buNone/>
                      </a:pPr>
                      <a:r>
                        <a:rPr b="1" lang="en-US" sz="900" u="none" cap="none" strike="noStrike">
                          <a:solidFill>
                            <a:srgbClr val="000000"/>
                          </a:solidFill>
                        </a:rPr>
                        <a:t>Total de horas</a:t>
                      </a:r>
                      <a:endParaRPr b="1" sz="1100" u="none" cap="none" strike="noStrike">
                        <a:solidFill>
                          <a:srgbClr val="000000"/>
                        </a:solidFill>
                        <a:latin typeface="Calibri"/>
                        <a:ea typeface="Calibri"/>
                        <a:cs typeface="Calibri"/>
                        <a:sym typeface="Calibri"/>
                      </a:endParaRPr>
                    </a:p>
                  </a:txBody>
                  <a:tcPr marT="0" marB="0" marR="68575" marL="68575" anchor="ctr">
                    <a:lnL cap="flat" cmpd="sng" w="28575">
                      <a:solidFill>
                        <a:srgbClr val="000000"/>
                      </a:solidFill>
                      <a:prstDash val="solid"/>
                      <a:round/>
                      <a:headEnd len="sm" w="sm" type="none"/>
                      <a:tailEnd len="sm" w="sm" type="none"/>
                    </a:lnL>
                    <a:lnR cap="flat" cmpd="sng" w="28575">
                      <a:solidFill>
                        <a:srgbClr val="000000"/>
                      </a:solidFill>
                      <a:prstDash val="solid"/>
                      <a:round/>
                      <a:headEnd len="sm" w="sm" type="none"/>
                      <a:tailEnd len="sm" w="sm" type="none"/>
                    </a:lnR>
                    <a:lnT cap="flat" cmpd="sng" w="28575">
                      <a:solidFill>
                        <a:srgbClr val="000000"/>
                      </a:solidFill>
                      <a:prstDash val="solid"/>
                      <a:round/>
                      <a:headEnd len="sm" w="sm" type="none"/>
                      <a:tailEnd len="sm" w="sm" type="none"/>
                    </a:lnT>
                    <a:lnB cap="flat" cmpd="sng" w="28575">
                      <a:solidFill>
                        <a:srgbClr val="000000"/>
                      </a:solidFill>
                      <a:prstDash val="solid"/>
                      <a:round/>
                      <a:headEnd len="sm" w="sm" type="none"/>
                      <a:tailEnd len="sm" w="sm" type="none"/>
                    </a:lnB>
                    <a:solidFill>
                      <a:schemeClr val="lt1"/>
                    </a:solidFill>
                  </a:tcPr>
                </a:tc>
              </a:tr>
              <a:tr h="581150">
                <a:tc>
                  <a:txBody>
                    <a:bodyPr/>
                    <a:lstStyle/>
                    <a:p>
                      <a:pPr indent="0" lvl="0" marL="0" marR="0" rtl="0" algn="ctr">
                        <a:lnSpc>
                          <a:spcPct val="100000"/>
                        </a:lnSpc>
                        <a:spcBef>
                          <a:spcPts val="0"/>
                        </a:spcBef>
                        <a:spcAft>
                          <a:spcPts val="0"/>
                        </a:spcAft>
                        <a:buClr>
                          <a:srgbClr val="000000"/>
                        </a:buClr>
                        <a:buSzPts val="900"/>
                        <a:buFont typeface="Arial"/>
                        <a:buNone/>
                      </a:pPr>
                      <a:r>
                        <a:rPr b="1" lang="en-US" sz="900" u="none" cap="none" strike="noStrike">
                          <a:solidFill>
                            <a:schemeClr val="lt1"/>
                          </a:solidFill>
                        </a:rPr>
                        <a:t>1</a:t>
                      </a:r>
                      <a:endParaRPr b="1" sz="1100" u="none" cap="none" strike="noStrike">
                        <a:solidFill>
                          <a:schemeClr val="lt1"/>
                        </a:solidFill>
                        <a:latin typeface="Calibri"/>
                        <a:ea typeface="Calibri"/>
                        <a:cs typeface="Calibri"/>
                        <a:sym typeface="Calibri"/>
                      </a:endParaRPr>
                    </a:p>
                  </a:txBody>
                  <a:tcPr marT="0" marB="0" marR="68575" marL="68575" anchor="ctr">
                    <a:lnL cap="flat" cmpd="sng" w="28575">
                      <a:solidFill>
                        <a:srgbClr val="000000"/>
                      </a:solidFill>
                      <a:prstDash val="solid"/>
                      <a:round/>
                      <a:headEnd len="sm" w="sm" type="none"/>
                      <a:tailEnd len="sm" w="sm" type="none"/>
                    </a:lnL>
                    <a:lnR cap="flat" cmpd="sng" w="28575">
                      <a:solidFill>
                        <a:srgbClr val="000000"/>
                      </a:solidFill>
                      <a:prstDash val="solid"/>
                      <a:round/>
                      <a:headEnd len="sm" w="sm" type="none"/>
                      <a:tailEnd len="sm" w="sm" type="none"/>
                    </a:lnR>
                    <a:lnT cap="flat" cmpd="sng" w="28575">
                      <a:solidFill>
                        <a:srgbClr val="000000"/>
                      </a:solidFill>
                      <a:prstDash val="solid"/>
                      <a:round/>
                      <a:headEnd len="sm" w="sm" type="none"/>
                      <a:tailEnd len="sm" w="sm" type="none"/>
                    </a:lnT>
                    <a:lnB cap="flat" cmpd="sng" w="28575">
                      <a:solidFill>
                        <a:srgbClr val="000000"/>
                      </a:solidFill>
                      <a:prstDash val="solid"/>
                      <a:round/>
                      <a:headEnd len="sm" w="sm" type="none"/>
                      <a:tailEnd len="sm" w="sm" type="none"/>
                    </a:lnB>
                    <a:solidFill>
                      <a:srgbClr val="7F3494"/>
                    </a:solidFill>
                  </a:tcPr>
                </a:tc>
                <a:tc>
                  <a:txBody>
                    <a:bodyPr/>
                    <a:lstStyle/>
                    <a:p>
                      <a:pPr indent="0" lvl="0" marL="0" marR="0" rtl="0" algn="ctr">
                        <a:lnSpc>
                          <a:spcPct val="100000"/>
                        </a:lnSpc>
                        <a:spcBef>
                          <a:spcPts val="0"/>
                        </a:spcBef>
                        <a:spcAft>
                          <a:spcPts val="0"/>
                        </a:spcAft>
                        <a:buClr>
                          <a:srgbClr val="000000"/>
                        </a:buClr>
                        <a:buSzPts val="900"/>
                        <a:buFont typeface="Arial"/>
                        <a:buNone/>
                      </a:pPr>
                      <a:r>
                        <a:rPr b="1" lang="en-US" sz="900" u="none" cap="none" strike="noStrike">
                          <a:solidFill>
                            <a:srgbClr val="000000"/>
                          </a:solidFill>
                        </a:rPr>
                        <a:t>2</a:t>
                      </a:r>
                      <a:endParaRPr b="1" sz="1100" u="none" cap="none" strike="noStrike">
                        <a:solidFill>
                          <a:srgbClr val="000000"/>
                        </a:solidFill>
                        <a:latin typeface="Calibri"/>
                        <a:ea typeface="Calibri"/>
                        <a:cs typeface="Calibri"/>
                        <a:sym typeface="Calibri"/>
                      </a:endParaRPr>
                    </a:p>
                  </a:txBody>
                  <a:tcPr marT="0" marB="0" marR="68575" marL="68575" anchor="ctr">
                    <a:lnL cap="flat" cmpd="sng" w="28575">
                      <a:solidFill>
                        <a:srgbClr val="000000"/>
                      </a:solidFill>
                      <a:prstDash val="solid"/>
                      <a:round/>
                      <a:headEnd len="sm" w="sm" type="none"/>
                      <a:tailEnd len="sm" w="sm" type="none"/>
                    </a:lnL>
                    <a:lnR cap="flat" cmpd="sng" w="28575">
                      <a:solidFill>
                        <a:srgbClr val="000000"/>
                      </a:solidFill>
                      <a:prstDash val="solid"/>
                      <a:round/>
                      <a:headEnd len="sm" w="sm" type="none"/>
                      <a:tailEnd len="sm" w="sm" type="none"/>
                    </a:lnR>
                    <a:lnT cap="flat" cmpd="sng" w="28575">
                      <a:solidFill>
                        <a:srgbClr val="000000"/>
                      </a:solidFill>
                      <a:prstDash val="solid"/>
                      <a:round/>
                      <a:headEnd len="sm" w="sm" type="none"/>
                      <a:tailEnd len="sm" w="sm" type="none"/>
                    </a:lnT>
                    <a:lnB cap="flat" cmpd="sng" w="28575">
                      <a:solidFill>
                        <a:srgbClr val="000000"/>
                      </a:solidFill>
                      <a:prstDash val="solid"/>
                      <a:round/>
                      <a:headEnd len="sm" w="sm" type="none"/>
                      <a:tailEnd len="sm" w="sm" type="none"/>
                    </a:lnB>
                    <a:solidFill>
                      <a:srgbClr val="F9E5B4"/>
                    </a:solidFill>
                  </a:tcPr>
                </a:tc>
                <a:tc>
                  <a:txBody>
                    <a:bodyPr/>
                    <a:lstStyle/>
                    <a:p>
                      <a:pPr indent="0" lvl="0" marL="0" marR="0" rtl="0" algn="ctr">
                        <a:lnSpc>
                          <a:spcPct val="100000"/>
                        </a:lnSpc>
                        <a:spcBef>
                          <a:spcPts val="0"/>
                        </a:spcBef>
                        <a:spcAft>
                          <a:spcPts val="0"/>
                        </a:spcAft>
                        <a:buClr>
                          <a:srgbClr val="000000"/>
                        </a:buClr>
                        <a:buSzPts val="900"/>
                        <a:buFont typeface="Arial"/>
                        <a:buNone/>
                      </a:pPr>
                      <a:r>
                        <a:rPr b="1" lang="en-US" sz="900" u="none" cap="none" strike="noStrike">
                          <a:solidFill>
                            <a:srgbClr val="000000"/>
                          </a:solidFill>
                        </a:rPr>
                        <a:t> </a:t>
                      </a:r>
                      <a:endParaRPr b="1" sz="1100" u="none" cap="none" strike="noStrike">
                        <a:solidFill>
                          <a:srgbClr val="000000"/>
                        </a:solidFill>
                        <a:latin typeface="Calibri"/>
                        <a:ea typeface="Calibri"/>
                        <a:cs typeface="Calibri"/>
                        <a:sym typeface="Calibri"/>
                      </a:endParaRPr>
                    </a:p>
                  </a:txBody>
                  <a:tcPr marT="0" marB="0" marR="68575" marL="68575" anchor="ctr">
                    <a:lnL cap="flat" cmpd="sng" w="28575">
                      <a:solidFill>
                        <a:srgbClr val="000000"/>
                      </a:solidFill>
                      <a:prstDash val="solid"/>
                      <a:round/>
                      <a:headEnd len="sm" w="sm" type="none"/>
                      <a:tailEnd len="sm" w="sm" type="none"/>
                    </a:lnL>
                    <a:lnR cap="flat" cmpd="sng" w="28575">
                      <a:solidFill>
                        <a:srgbClr val="000000"/>
                      </a:solidFill>
                      <a:prstDash val="solid"/>
                      <a:round/>
                      <a:headEnd len="sm" w="sm" type="none"/>
                      <a:tailEnd len="sm" w="sm" type="none"/>
                    </a:lnR>
                    <a:lnT cap="flat" cmpd="sng" w="28575">
                      <a:solidFill>
                        <a:srgbClr val="000000"/>
                      </a:solidFill>
                      <a:prstDash val="solid"/>
                      <a:round/>
                      <a:headEnd len="sm" w="sm" type="none"/>
                      <a:tailEnd len="sm" w="sm" type="none"/>
                    </a:lnT>
                    <a:lnB cap="flat" cmpd="sng" w="28575">
                      <a:solidFill>
                        <a:srgbClr val="000000"/>
                      </a:solidFill>
                      <a:prstDash val="solid"/>
                      <a:round/>
                      <a:headEnd len="sm" w="sm" type="none"/>
                      <a:tailEnd len="sm" w="sm" type="none"/>
                    </a:lnB>
                    <a:solidFill>
                      <a:schemeClr val="lt1"/>
                    </a:solidFill>
                  </a:tcPr>
                </a:tc>
                <a:tc>
                  <a:txBody>
                    <a:bodyPr/>
                    <a:lstStyle/>
                    <a:p>
                      <a:pPr indent="0" lvl="0" marL="0" marR="0" rtl="0" algn="ctr">
                        <a:lnSpc>
                          <a:spcPct val="100000"/>
                        </a:lnSpc>
                        <a:spcBef>
                          <a:spcPts val="0"/>
                        </a:spcBef>
                        <a:spcAft>
                          <a:spcPts val="0"/>
                        </a:spcAft>
                        <a:buClr>
                          <a:srgbClr val="000000"/>
                        </a:buClr>
                        <a:buSzPts val="900"/>
                        <a:buFont typeface="Arial"/>
                        <a:buNone/>
                      </a:pPr>
                      <a:r>
                        <a:rPr b="1" lang="en-US" sz="900" u="none" cap="none" strike="noStrike">
                          <a:solidFill>
                            <a:srgbClr val="000000"/>
                          </a:solidFill>
                        </a:rPr>
                        <a:t>1</a:t>
                      </a:r>
                      <a:endParaRPr b="1" sz="1100" u="none" cap="none" strike="noStrike">
                        <a:solidFill>
                          <a:srgbClr val="000000"/>
                        </a:solidFill>
                        <a:latin typeface="Calibri"/>
                        <a:ea typeface="Calibri"/>
                        <a:cs typeface="Calibri"/>
                        <a:sym typeface="Calibri"/>
                      </a:endParaRPr>
                    </a:p>
                  </a:txBody>
                  <a:tcPr marT="0" marB="0" marR="68575" marL="68575" anchor="ctr">
                    <a:lnL cap="flat" cmpd="sng" w="28575">
                      <a:solidFill>
                        <a:srgbClr val="000000"/>
                      </a:solidFill>
                      <a:prstDash val="solid"/>
                      <a:round/>
                      <a:headEnd len="sm" w="sm" type="none"/>
                      <a:tailEnd len="sm" w="sm" type="none"/>
                    </a:lnL>
                    <a:lnR cap="flat" cmpd="sng" w="28575">
                      <a:solidFill>
                        <a:srgbClr val="000000"/>
                      </a:solidFill>
                      <a:prstDash val="solid"/>
                      <a:round/>
                      <a:headEnd len="sm" w="sm" type="none"/>
                      <a:tailEnd len="sm" w="sm" type="none"/>
                    </a:lnR>
                    <a:lnT cap="flat" cmpd="sng" w="28575">
                      <a:solidFill>
                        <a:srgbClr val="000000"/>
                      </a:solidFill>
                      <a:prstDash val="solid"/>
                      <a:round/>
                      <a:headEnd len="sm" w="sm" type="none"/>
                      <a:tailEnd len="sm" w="sm" type="none"/>
                    </a:lnT>
                    <a:lnB cap="flat" cmpd="sng" w="28575">
                      <a:solidFill>
                        <a:srgbClr val="000000"/>
                      </a:solidFill>
                      <a:prstDash val="solid"/>
                      <a:round/>
                      <a:headEnd len="sm" w="sm" type="none"/>
                      <a:tailEnd len="sm" w="sm" type="none"/>
                    </a:lnB>
                    <a:solidFill>
                      <a:srgbClr val="F9E5B4"/>
                    </a:solidFill>
                  </a:tcPr>
                </a:tc>
                <a:tc>
                  <a:txBody>
                    <a:bodyPr/>
                    <a:lstStyle/>
                    <a:p>
                      <a:pPr indent="0" lvl="0" marL="0" marR="0" rtl="0" algn="ctr">
                        <a:lnSpc>
                          <a:spcPct val="100000"/>
                        </a:lnSpc>
                        <a:spcBef>
                          <a:spcPts val="0"/>
                        </a:spcBef>
                        <a:spcAft>
                          <a:spcPts val="0"/>
                        </a:spcAft>
                        <a:buClr>
                          <a:srgbClr val="000000"/>
                        </a:buClr>
                        <a:buSzPts val="900"/>
                        <a:buFont typeface="Arial"/>
                        <a:buNone/>
                      </a:pPr>
                      <a:r>
                        <a:rPr b="1" lang="en-US" sz="900" u="none" cap="none" strike="noStrike">
                          <a:solidFill>
                            <a:srgbClr val="000000"/>
                          </a:solidFill>
                        </a:rPr>
                        <a:t>1,5</a:t>
                      </a:r>
                      <a:endParaRPr b="1" sz="1100" u="none" cap="none" strike="noStrike">
                        <a:solidFill>
                          <a:srgbClr val="000000"/>
                        </a:solidFill>
                        <a:latin typeface="Calibri"/>
                        <a:ea typeface="Calibri"/>
                        <a:cs typeface="Calibri"/>
                        <a:sym typeface="Calibri"/>
                      </a:endParaRPr>
                    </a:p>
                  </a:txBody>
                  <a:tcPr marT="0" marB="0" marR="68575" marL="68575" anchor="ctr">
                    <a:lnL cap="flat" cmpd="sng" w="28575">
                      <a:solidFill>
                        <a:srgbClr val="000000"/>
                      </a:solidFill>
                      <a:prstDash val="solid"/>
                      <a:round/>
                      <a:headEnd len="sm" w="sm" type="none"/>
                      <a:tailEnd len="sm" w="sm" type="none"/>
                    </a:lnL>
                    <a:lnR cap="flat" cmpd="sng" w="28575">
                      <a:solidFill>
                        <a:srgbClr val="000000"/>
                      </a:solidFill>
                      <a:prstDash val="solid"/>
                      <a:round/>
                      <a:headEnd len="sm" w="sm" type="none"/>
                      <a:tailEnd len="sm" w="sm" type="none"/>
                    </a:lnR>
                    <a:lnT cap="flat" cmpd="sng" w="28575">
                      <a:solidFill>
                        <a:srgbClr val="000000"/>
                      </a:solidFill>
                      <a:prstDash val="solid"/>
                      <a:round/>
                      <a:headEnd len="sm" w="sm" type="none"/>
                      <a:tailEnd len="sm" w="sm" type="none"/>
                    </a:lnT>
                    <a:lnB cap="flat" cmpd="sng" w="28575">
                      <a:solidFill>
                        <a:srgbClr val="000000"/>
                      </a:solidFill>
                      <a:prstDash val="solid"/>
                      <a:round/>
                      <a:headEnd len="sm" w="sm" type="none"/>
                      <a:tailEnd len="sm" w="sm" type="none"/>
                    </a:lnB>
                    <a:solidFill>
                      <a:srgbClr val="F9E5B4"/>
                    </a:solidFill>
                  </a:tcPr>
                </a:tc>
                <a:tc>
                  <a:txBody>
                    <a:bodyPr/>
                    <a:lstStyle/>
                    <a:p>
                      <a:pPr indent="0" lvl="0" marL="0" marR="0" rtl="0" algn="ctr">
                        <a:lnSpc>
                          <a:spcPct val="100000"/>
                        </a:lnSpc>
                        <a:spcBef>
                          <a:spcPts val="0"/>
                        </a:spcBef>
                        <a:spcAft>
                          <a:spcPts val="0"/>
                        </a:spcAft>
                        <a:buClr>
                          <a:srgbClr val="000000"/>
                        </a:buClr>
                        <a:buSzPts val="900"/>
                        <a:buFont typeface="Arial"/>
                        <a:buNone/>
                      </a:pPr>
                      <a:r>
                        <a:rPr b="1" lang="en-US" sz="900" u="none" cap="none" strike="noStrike">
                          <a:solidFill>
                            <a:srgbClr val="000000"/>
                          </a:solidFill>
                        </a:rPr>
                        <a:t>1h - Monitoreo</a:t>
                      </a:r>
                      <a:endParaRPr b="1" sz="1100" u="none" cap="none" strike="noStrike">
                        <a:solidFill>
                          <a:srgbClr val="000000"/>
                        </a:solidFill>
                        <a:latin typeface="Calibri"/>
                        <a:ea typeface="Calibri"/>
                        <a:cs typeface="Calibri"/>
                        <a:sym typeface="Calibri"/>
                      </a:endParaRPr>
                    </a:p>
                  </a:txBody>
                  <a:tcPr marT="0" marB="0" marR="68575" marL="68575" anchor="ctr">
                    <a:lnL cap="flat" cmpd="sng" w="28575">
                      <a:solidFill>
                        <a:srgbClr val="000000"/>
                      </a:solidFill>
                      <a:prstDash val="solid"/>
                      <a:round/>
                      <a:headEnd len="sm" w="sm" type="none"/>
                      <a:tailEnd len="sm" w="sm" type="none"/>
                    </a:lnL>
                    <a:lnR cap="flat" cmpd="sng" w="28575">
                      <a:solidFill>
                        <a:srgbClr val="000000"/>
                      </a:solidFill>
                      <a:prstDash val="solid"/>
                      <a:round/>
                      <a:headEnd len="sm" w="sm" type="none"/>
                      <a:tailEnd len="sm" w="sm" type="none"/>
                    </a:lnR>
                    <a:lnT cap="flat" cmpd="sng" w="28575">
                      <a:solidFill>
                        <a:srgbClr val="000000"/>
                      </a:solidFill>
                      <a:prstDash val="solid"/>
                      <a:round/>
                      <a:headEnd len="sm" w="sm" type="none"/>
                      <a:tailEnd len="sm" w="sm" type="none"/>
                    </a:lnT>
                    <a:lnB cap="flat" cmpd="sng" w="28575">
                      <a:solidFill>
                        <a:srgbClr val="000000"/>
                      </a:solidFill>
                      <a:prstDash val="solid"/>
                      <a:round/>
                      <a:headEnd len="sm" w="sm" type="none"/>
                      <a:tailEnd len="sm" w="sm" type="none"/>
                    </a:lnB>
                    <a:solidFill>
                      <a:srgbClr val="FF0000"/>
                    </a:solidFill>
                  </a:tcPr>
                </a:tc>
                <a:tc>
                  <a:txBody>
                    <a:bodyPr/>
                    <a:lstStyle/>
                    <a:p>
                      <a:pPr indent="0" lvl="0" marL="0" marR="0" rtl="0" algn="ctr">
                        <a:lnSpc>
                          <a:spcPct val="100000"/>
                        </a:lnSpc>
                        <a:spcBef>
                          <a:spcPts val="0"/>
                        </a:spcBef>
                        <a:spcAft>
                          <a:spcPts val="0"/>
                        </a:spcAft>
                        <a:buClr>
                          <a:srgbClr val="000000"/>
                        </a:buClr>
                        <a:buSzPts val="900"/>
                        <a:buFont typeface="Arial"/>
                        <a:buNone/>
                      </a:pPr>
                      <a:r>
                        <a:rPr b="1" lang="en-US" sz="900" u="none" cap="none" strike="noStrike">
                          <a:solidFill>
                            <a:srgbClr val="000000"/>
                          </a:solidFill>
                        </a:rPr>
                        <a:t>5,5</a:t>
                      </a:r>
                      <a:endParaRPr b="1" sz="1100" u="none" cap="none" strike="noStrike">
                        <a:solidFill>
                          <a:srgbClr val="000000"/>
                        </a:solidFill>
                        <a:latin typeface="Calibri"/>
                        <a:ea typeface="Calibri"/>
                        <a:cs typeface="Calibri"/>
                        <a:sym typeface="Calibri"/>
                      </a:endParaRPr>
                    </a:p>
                  </a:txBody>
                  <a:tcPr marT="0" marB="0" marR="68575" marL="68575" anchor="ctr">
                    <a:lnL cap="flat" cmpd="sng" w="28575">
                      <a:solidFill>
                        <a:srgbClr val="000000"/>
                      </a:solidFill>
                      <a:prstDash val="solid"/>
                      <a:round/>
                      <a:headEnd len="sm" w="sm" type="none"/>
                      <a:tailEnd len="sm" w="sm" type="none"/>
                    </a:lnL>
                    <a:lnR cap="flat" cmpd="sng" w="28575">
                      <a:solidFill>
                        <a:srgbClr val="000000"/>
                      </a:solidFill>
                      <a:prstDash val="solid"/>
                      <a:round/>
                      <a:headEnd len="sm" w="sm" type="none"/>
                      <a:tailEnd len="sm" w="sm" type="none"/>
                    </a:lnR>
                    <a:lnT cap="flat" cmpd="sng" w="28575">
                      <a:solidFill>
                        <a:srgbClr val="000000"/>
                      </a:solidFill>
                      <a:prstDash val="solid"/>
                      <a:round/>
                      <a:headEnd len="sm" w="sm" type="none"/>
                      <a:tailEnd len="sm" w="sm" type="none"/>
                    </a:lnT>
                    <a:lnB cap="flat" cmpd="sng" w="28575">
                      <a:solidFill>
                        <a:srgbClr val="000000"/>
                      </a:solidFill>
                      <a:prstDash val="solid"/>
                      <a:round/>
                      <a:headEnd len="sm" w="sm" type="none"/>
                      <a:tailEnd len="sm" w="sm" type="none"/>
                    </a:lnB>
                    <a:solidFill>
                      <a:schemeClr val="lt1"/>
                    </a:solidFill>
                  </a:tcPr>
                </a:tc>
              </a:tr>
              <a:tr h="616475">
                <a:tc>
                  <a:txBody>
                    <a:bodyPr/>
                    <a:lstStyle/>
                    <a:p>
                      <a:pPr indent="0" lvl="0" marL="0" marR="0" rtl="0" algn="ctr">
                        <a:lnSpc>
                          <a:spcPct val="100000"/>
                        </a:lnSpc>
                        <a:spcBef>
                          <a:spcPts val="0"/>
                        </a:spcBef>
                        <a:spcAft>
                          <a:spcPts val="0"/>
                        </a:spcAft>
                        <a:buClr>
                          <a:srgbClr val="000000"/>
                        </a:buClr>
                        <a:buSzPts val="900"/>
                        <a:buFont typeface="Arial"/>
                        <a:buNone/>
                      </a:pPr>
                      <a:r>
                        <a:rPr b="1" lang="en-US" sz="900" u="none" cap="none" strike="noStrike">
                          <a:solidFill>
                            <a:schemeClr val="lt1"/>
                          </a:solidFill>
                        </a:rPr>
                        <a:t>2</a:t>
                      </a:r>
                      <a:endParaRPr b="1" sz="1100" u="none" cap="none" strike="noStrike">
                        <a:solidFill>
                          <a:schemeClr val="lt1"/>
                        </a:solidFill>
                        <a:latin typeface="Calibri"/>
                        <a:ea typeface="Calibri"/>
                        <a:cs typeface="Calibri"/>
                        <a:sym typeface="Calibri"/>
                      </a:endParaRPr>
                    </a:p>
                  </a:txBody>
                  <a:tcPr marT="0" marB="0" marR="68575" marL="68575" anchor="ctr">
                    <a:lnL cap="flat" cmpd="sng" w="28575">
                      <a:solidFill>
                        <a:srgbClr val="000000"/>
                      </a:solidFill>
                      <a:prstDash val="solid"/>
                      <a:round/>
                      <a:headEnd len="sm" w="sm" type="none"/>
                      <a:tailEnd len="sm" w="sm" type="none"/>
                    </a:lnL>
                    <a:lnR cap="flat" cmpd="sng" w="28575">
                      <a:solidFill>
                        <a:srgbClr val="000000"/>
                      </a:solidFill>
                      <a:prstDash val="solid"/>
                      <a:round/>
                      <a:headEnd len="sm" w="sm" type="none"/>
                      <a:tailEnd len="sm" w="sm" type="none"/>
                    </a:lnR>
                    <a:lnT cap="flat" cmpd="sng" w="28575">
                      <a:solidFill>
                        <a:srgbClr val="000000"/>
                      </a:solidFill>
                      <a:prstDash val="solid"/>
                      <a:round/>
                      <a:headEnd len="sm" w="sm" type="none"/>
                      <a:tailEnd len="sm" w="sm" type="none"/>
                    </a:lnT>
                    <a:lnB cap="flat" cmpd="sng" w="28575">
                      <a:solidFill>
                        <a:srgbClr val="000000"/>
                      </a:solidFill>
                      <a:prstDash val="solid"/>
                      <a:round/>
                      <a:headEnd len="sm" w="sm" type="none"/>
                      <a:tailEnd len="sm" w="sm" type="none"/>
                    </a:lnB>
                    <a:solidFill>
                      <a:srgbClr val="7F3494"/>
                    </a:solidFill>
                  </a:tcPr>
                </a:tc>
                <a:tc>
                  <a:txBody>
                    <a:bodyPr/>
                    <a:lstStyle/>
                    <a:p>
                      <a:pPr indent="0" lvl="0" marL="0" marR="0" rtl="0" algn="ctr">
                        <a:lnSpc>
                          <a:spcPct val="100000"/>
                        </a:lnSpc>
                        <a:spcBef>
                          <a:spcPts val="0"/>
                        </a:spcBef>
                        <a:spcAft>
                          <a:spcPts val="0"/>
                        </a:spcAft>
                        <a:buClr>
                          <a:srgbClr val="000000"/>
                        </a:buClr>
                        <a:buSzPts val="900"/>
                        <a:buFont typeface="Arial"/>
                        <a:buNone/>
                      </a:pPr>
                      <a:r>
                        <a:rPr b="1" i="0" lang="en-US" sz="900" u="none" cap="none" strike="noStrike">
                          <a:solidFill>
                            <a:srgbClr val="000000"/>
                          </a:solidFill>
                          <a:latin typeface="Arial"/>
                          <a:ea typeface="Arial"/>
                          <a:cs typeface="Arial"/>
                          <a:sym typeface="Arial"/>
                        </a:rPr>
                        <a:t>2</a:t>
                      </a:r>
                      <a:endParaRPr b="1" i="0" sz="900" u="none" cap="none" strike="noStrike">
                        <a:solidFill>
                          <a:srgbClr val="000000"/>
                        </a:solidFill>
                        <a:latin typeface="Arial"/>
                        <a:ea typeface="Arial"/>
                        <a:cs typeface="Arial"/>
                        <a:sym typeface="Arial"/>
                      </a:endParaRPr>
                    </a:p>
                  </a:txBody>
                  <a:tcPr marT="0" marB="0" marR="68575" marL="68575" anchor="ctr">
                    <a:lnL cap="flat" cmpd="sng" w="28575">
                      <a:solidFill>
                        <a:srgbClr val="000000"/>
                      </a:solidFill>
                      <a:prstDash val="solid"/>
                      <a:round/>
                      <a:headEnd len="sm" w="sm" type="none"/>
                      <a:tailEnd len="sm" w="sm" type="none"/>
                    </a:lnL>
                    <a:lnR cap="flat" cmpd="sng" w="28575">
                      <a:solidFill>
                        <a:srgbClr val="000000"/>
                      </a:solidFill>
                      <a:prstDash val="solid"/>
                      <a:round/>
                      <a:headEnd len="sm" w="sm" type="none"/>
                      <a:tailEnd len="sm" w="sm" type="none"/>
                    </a:lnR>
                    <a:lnT cap="flat" cmpd="sng" w="28575">
                      <a:solidFill>
                        <a:srgbClr val="000000"/>
                      </a:solidFill>
                      <a:prstDash val="solid"/>
                      <a:round/>
                      <a:headEnd len="sm" w="sm" type="none"/>
                      <a:tailEnd len="sm" w="sm" type="none"/>
                    </a:lnT>
                    <a:lnB cap="flat" cmpd="sng" w="28575">
                      <a:solidFill>
                        <a:srgbClr val="000000"/>
                      </a:solidFill>
                      <a:prstDash val="solid"/>
                      <a:round/>
                      <a:headEnd len="sm" w="sm" type="none"/>
                      <a:tailEnd len="sm" w="sm" type="none"/>
                    </a:lnB>
                    <a:solidFill>
                      <a:srgbClr val="F9E5B4"/>
                    </a:solidFill>
                  </a:tcPr>
                </a:tc>
                <a:tc>
                  <a:txBody>
                    <a:bodyPr/>
                    <a:lstStyle/>
                    <a:p>
                      <a:pPr indent="0" lvl="0" marL="0" marR="0" rtl="0" algn="ctr">
                        <a:lnSpc>
                          <a:spcPct val="100000"/>
                        </a:lnSpc>
                        <a:spcBef>
                          <a:spcPts val="0"/>
                        </a:spcBef>
                        <a:spcAft>
                          <a:spcPts val="0"/>
                        </a:spcAft>
                        <a:buClr>
                          <a:srgbClr val="000000"/>
                        </a:buClr>
                        <a:buSzPts val="900"/>
                        <a:buFont typeface="Arial"/>
                        <a:buNone/>
                      </a:pPr>
                      <a:r>
                        <a:rPr b="1" lang="en-US" sz="900" u="none" cap="none" strike="noStrike">
                          <a:solidFill>
                            <a:srgbClr val="000000"/>
                          </a:solidFill>
                        </a:rPr>
                        <a:t>1,5</a:t>
                      </a:r>
                      <a:endParaRPr b="1" sz="1100" u="none" cap="none" strike="noStrike">
                        <a:solidFill>
                          <a:srgbClr val="000000"/>
                        </a:solidFill>
                        <a:latin typeface="Calibri"/>
                        <a:ea typeface="Calibri"/>
                        <a:cs typeface="Calibri"/>
                        <a:sym typeface="Calibri"/>
                      </a:endParaRPr>
                    </a:p>
                  </a:txBody>
                  <a:tcPr marT="0" marB="0" marR="68575" marL="68575" anchor="ctr">
                    <a:lnL cap="flat" cmpd="sng" w="28575">
                      <a:solidFill>
                        <a:srgbClr val="000000"/>
                      </a:solidFill>
                      <a:prstDash val="solid"/>
                      <a:round/>
                      <a:headEnd len="sm" w="sm" type="none"/>
                      <a:tailEnd len="sm" w="sm" type="none"/>
                    </a:lnL>
                    <a:lnR cap="flat" cmpd="sng" w="28575">
                      <a:solidFill>
                        <a:srgbClr val="000000"/>
                      </a:solidFill>
                      <a:prstDash val="solid"/>
                      <a:round/>
                      <a:headEnd len="sm" w="sm" type="none"/>
                      <a:tailEnd len="sm" w="sm" type="none"/>
                    </a:lnR>
                    <a:lnT cap="flat" cmpd="sng" w="28575">
                      <a:solidFill>
                        <a:srgbClr val="000000"/>
                      </a:solidFill>
                      <a:prstDash val="solid"/>
                      <a:round/>
                      <a:headEnd len="sm" w="sm" type="none"/>
                      <a:tailEnd len="sm" w="sm" type="none"/>
                    </a:lnT>
                    <a:lnB cap="flat" cmpd="sng" w="28575">
                      <a:solidFill>
                        <a:srgbClr val="000000"/>
                      </a:solidFill>
                      <a:prstDash val="solid"/>
                      <a:round/>
                      <a:headEnd len="sm" w="sm" type="none"/>
                      <a:tailEnd len="sm" w="sm" type="none"/>
                    </a:lnB>
                    <a:solidFill>
                      <a:srgbClr val="F9E5B4"/>
                    </a:solidFill>
                  </a:tcPr>
                </a:tc>
                <a:tc>
                  <a:txBody>
                    <a:bodyPr/>
                    <a:lstStyle/>
                    <a:p>
                      <a:pPr indent="0" lvl="0" marL="0" marR="0" rtl="0" algn="ctr">
                        <a:lnSpc>
                          <a:spcPct val="100000"/>
                        </a:lnSpc>
                        <a:spcBef>
                          <a:spcPts val="0"/>
                        </a:spcBef>
                        <a:spcAft>
                          <a:spcPts val="0"/>
                        </a:spcAft>
                        <a:buClr>
                          <a:srgbClr val="000000"/>
                        </a:buClr>
                        <a:buSzPts val="900"/>
                        <a:buFont typeface="Arial"/>
                        <a:buNone/>
                      </a:pPr>
                      <a:r>
                        <a:rPr b="1" lang="en-US" sz="900" u="none" cap="none" strike="noStrike">
                          <a:solidFill>
                            <a:srgbClr val="000000"/>
                          </a:solidFill>
                        </a:rPr>
                        <a:t>1</a:t>
                      </a:r>
                      <a:endParaRPr b="1" sz="1100" u="none" cap="none" strike="noStrike">
                        <a:solidFill>
                          <a:srgbClr val="000000"/>
                        </a:solidFill>
                        <a:latin typeface="Calibri"/>
                        <a:ea typeface="Calibri"/>
                        <a:cs typeface="Calibri"/>
                        <a:sym typeface="Calibri"/>
                      </a:endParaRPr>
                    </a:p>
                  </a:txBody>
                  <a:tcPr marT="0" marB="0" marR="68575" marL="68575" anchor="ctr">
                    <a:lnL cap="flat" cmpd="sng" w="28575">
                      <a:solidFill>
                        <a:srgbClr val="000000"/>
                      </a:solidFill>
                      <a:prstDash val="solid"/>
                      <a:round/>
                      <a:headEnd len="sm" w="sm" type="none"/>
                      <a:tailEnd len="sm" w="sm" type="none"/>
                    </a:lnL>
                    <a:lnR cap="flat" cmpd="sng" w="28575">
                      <a:solidFill>
                        <a:srgbClr val="000000"/>
                      </a:solidFill>
                      <a:prstDash val="solid"/>
                      <a:round/>
                      <a:headEnd len="sm" w="sm" type="none"/>
                      <a:tailEnd len="sm" w="sm" type="none"/>
                    </a:lnR>
                    <a:lnT cap="flat" cmpd="sng" w="28575">
                      <a:solidFill>
                        <a:srgbClr val="000000"/>
                      </a:solidFill>
                      <a:prstDash val="solid"/>
                      <a:round/>
                      <a:headEnd len="sm" w="sm" type="none"/>
                      <a:tailEnd len="sm" w="sm" type="none"/>
                    </a:lnT>
                    <a:lnB cap="flat" cmpd="sng" w="28575">
                      <a:solidFill>
                        <a:srgbClr val="000000"/>
                      </a:solidFill>
                      <a:prstDash val="solid"/>
                      <a:round/>
                      <a:headEnd len="sm" w="sm" type="none"/>
                      <a:tailEnd len="sm" w="sm" type="none"/>
                    </a:lnB>
                    <a:solidFill>
                      <a:srgbClr val="F9E5B4"/>
                    </a:solidFill>
                  </a:tcPr>
                </a:tc>
                <a:tc>
                  <a:txBody>
                    <a:bodyPr/>
                    <a:lstStyle/>
                    <a:p>
                      <a:pPr indent="0" lvl="0" marL="0" marR="0" rtl="0" algn="ctr">
                        <a:lnSpc>
                          <a:spcPct val="100000"/>
                        </a:lnSpc>
                        <a:spcBef>
                          <a:spcPts val="0"/>
                        </a:spcBef>
                        <a:spcAft>
                          <a:spcPts val="0"/>
                        </a:spcAft>
                        <a:buClr>
                          <a:srgbClr val="000000"/>
                        </a:buClr>
                        <a:buSzPts val="900"/>
                        <a:buFont typeface="Arial"/>
                        <a:buNone/>
                      </a:pPr>
                      <a:r>
                        <a:rPr b="1" lang="en-US" sz="900" u="none" cap="none" strike="noStrike">
                          <a:solidFill>
                            <a:srgbClr val="000000"/>
                          </a:solidFill>
                        </a:rPr>
                        <a:t> </a:t>
                      </a:r>
                      <a:endParaRPr b="1" sz="1100" u="none" cap="none" strike="noStrike">
                        <a:solidFill>
                          <a:srgbClr val="000000"/>
                        </a:solidFill>
                        <a:latin typeface="Calibri"/>
                        <a:ea typeface="Calibri"/>
                        <a:cs typeface="Calibri"/>
                        <a:sym typeface="Calibri"/>
                      </a:endParaRPr>
                    </a:p>
                  </a:txBody>
                  <a:tcPr marT="0" marB="0" marR="68575" marL="68575" anchor="ctr">
                    <a:lnL cap="flat" cmpd="sng" w="28575">
                      <a:solidFill>
                        <a:srgbClr val="000000"/>
                      </a:solidFill>
                      <a:prstDash val="solid"/>
                      <a:round/>
                      <a:headEnd len="sm" w="sm" type="none"/>
                      <a:tailEnd len="sm" w="sm" type="none"/>
                    </a:lnL>
                    <a:lnR cap="flat" cmpd="sng" w="28575">
                      <a:solidFill>
                        <a:srgbClr val="000000"/>
                      </a:solidFill>
                      <a:prstDash val="solid"/>
                      <a:round/>
                      <a:headEnd len="sm" w="sm" type="none"/>
                      <a:tailEnd len="sm" w="sm" type="none"/>
                    </a:lnR>
                    <a:lnT cap="flat" cmpd="sng" w="28575">
                      <a:solidFill>
                        <a:srgbClr val="000000"/>
                      </a:solidFill>
                      <a:prstDash val="solid"/>
                      <a:round/>
                      <a:headEnd len="sm" w="sm" type="none"/>
                      <a:tailEnd len="sm" w="sm" type="none"/>
                    </a:lnT>
                    <a:lnB cap="flat" cmpd="sng" w="28575">
                      <a:solidFill>
                        <a:srgbClr val="000000"/>
                      </a:solidFill>
                      <a:prstDash val="solid"/>
                      <a:round/>
                      <a:headEnd len="sm" w="sm" type="none"/>
                      <a:tailEnd len="sm" w="sm" type="none"/>
                    </a:lnB>
                    <a:solidFill>
                      <a:schemeClr val="lt1"/>
                    </a:solidFill>
                  </a:tcPr>
                </a:tc>
                <a:tc>
                  <a:txBody>
                    <a:bodyPr/>
                    <a:lstStyle/>
                    <a:p>
                      <a:pPr indent="0" lvl="0" marL="0" marR="0" rtl="0" algn="ctr">
                        <a:lnSpc>
                          <a:spcPct val="100000"/>
                        </a:lnSpc>
                        <a:spcBef>
                          <a:spcPts val="0"/>
                        </a:spcBef>
                        <a:spcAft>
                          <a:spcPts val="0"/>
                        </a:spcAft>
                        <a:buClr>
                          <a:srgbClr val="000000"/>
                        </a:buClr>
                        <a:buSzPts val="900"/>
                        <a:buFont typeface="Arial"/>
                        <a:buNone/>
                      </a:pPr>
                      <a:r>
                        <a:rPr b="1" lang="en-US" sz="900" u="none" cap="none" strike="noStrike">
                          <a:solidFill>
                            <a:srgbClr val="000000"/>
                          </a:solidFill>
                        </a:rPr>
                        <a:t>2h - Evaluación Formativa - (Cuidador)</a:t>
                      </a:r>
                      <a:endParaRPr b="1" sz="1100" u="none" cap="none" strike="noStrike">
                        <a:solidFill>
                          <a:srgbClr val="000000"/>
                        </a:solidFill>
                        <a:latin typeface="Calibri"/>
                        <a:ea typeface="Calibri"/>
                        <a:cs typeface="Calibri"/>
                        <a:sym typeface="Calibri"/>
                      </a:endParaRPr>
                    </a:p>
                  </a:txBody>
                  <a:tcPr marT="0" marB="0" marR="68575" marL="68575" anchor="ctr">
                    <a:lnL cap="flat" cmpd="sng" w="28575">
                      <a:solidFill>
                        <a:srgbClr val="000000"/>
                      </a:solidFill>
                      <a:prstDash val="solid"/>
                      <a:round/>
                      <a:headEnd len="sm" w="sm" type="none"/>
                      <a:tailEnd len="sm" w="sm" type="none"/>
                    </a:lnL>
                    <a:lnR cap="flat" cmpd="sng" w="28575">
                      <a:solidFill>
                        <a:srgbClr val="000000"/>
                      </a:solidFill>
                      <a:prstDash val="solid"/>
                      <a:round/>
                      <a:headEnd len="sm" w="sm" type="none"/>
                      <a:tailEnd len="sm" w="sm" type="none"/>
                    </a:lnR>
                    <a:lnT cap="flat" cmpd="sng" w="28575">
                      <a:solidFill>
                        <a:srgbClr val="000000"/>
                      </a:solidFill>
                      <a:prstDash val="solid"/>
                      <a:round/>
                      <a:headEnd len="sm" w="sm" type="none"/>
                      <a:tailEnd len="sm" w="sm" type="none"/>
                    </a:lnT>
                    <a:lnB cap="flat" cmpd="sng" w="28575">
                      <a:solidFill>
                        <a:srgbClr val="000000"/>
                      </a:solidFill>
                      <a:prstDash val="solid"/>
                      <a:round/>
                      <a:headEnd len="sm" w="sm" type="none"/>
                      <a:tailEnd len="sm" w="sm" type="none"/>
                    </a:lnB>
                    <a:solidFill>
                      <a:srgbClr val="00B0F0"/>
                    </a:solidFill>
                  </a:tcPr>
                </a:tc>
                <a:tc>
                  <a:txBody>
                    <a:bodyPr/>
                    <a:lstStyle/>
                    <a:p>
                      <a:pPr indent="0" lvl="0" marL="0" marR="0" rtl="0" algn="ctr">
                        <a:lnSpc>
                          <a:spcPct val="100000"/>
                        </a:lnSpc>
                        <a:spcBef>
                          <a:spcPts val="0"/>
                        </a:spcBef>
                        <a:spcAft>
                          <a:spcPts val="0"/>
                        </a:spcAft>
                        <a:buClr>
                          <a:srgbClr val="000000"/>
                        </a:buClr>
                        <a:buSzPts val="900"/>
                        <a:buFont typeface="Arial"/>
                        <a:buNone/>
                      </a:pPr>
                      <a:r>
                        <a:rPr b="1" lang="en-US" sz="900" u="none" cap="none" strike="noStrike">
                          <a:solidFill>
                            <a:srgbClr val="000000"/>
                          </a:solidFill>
                        </a:rPr>
                        <a:t>6,5</a:t>
                      </a:r>
                      <a:endParaRPr b="1" sz="1100" u="none" cap="none" strike="noStrike">
                        <a:solidFill>
                          <a:srgbClr val="000000"/>
                        </a:solidFill>
                        <a:latin typeface="Calibri"/>
                        <a:ea typeface="Calibri"/>
                        <a:cs typeface="Calibri"/>
                        <a:sym typeface="Calibri"/>
                      </a:endParaRPr>
                    </a:p>
                  </a:txBody>
                  <a:tcPr marT="0" marB="0" marR="68575" marL="68575" anchor="ctr">
                    <a:lnL cap="flat" cmpd="sng" w="28575">
                      <a:solidFill>
                        <a:srgbClr val="000000"/>
                      </a:solidFill>
                      <a:prstDash val="solid"/>
                      <a:round/>
                      <a:headEnd len="sm" w="sm" type="none"/>
                      <a:tailEnd len="sm" w="sm" type="none"/>
                    </a:lnL>
                    <a:lnR cap="flat" cmpd="sng" w="28575">
                      <a:solidFill>
                        <a:srgbClr val="000000"/>
                      </a:solidFill>
                      <a:prstDash val="solid"/>
                      <a:round/>
                      <a:headEnd len="sm" w="sm" type="none"/>
                      <a:tailEnd len="sm" w="sm" type="none"/>
                    </a:lnR>
                    <a:lnT cap="flat" cmpd="sng" w="28575">
                      <a:solidFill>
                        <a:srgbClr val="000000"/>
                      </a:solidFill>
                      <a:prstDash val="solid"/>
                      <a:round/>
                      <a:headEnd len="sm" w="sm" type="none"/>
                      <a:tailEnd len="sm" w="sm" type="none"/>
                    </a:lnT>
                    <a:lnB cap="flat" cmpd="sng" w="28575">
                      <a:solidFill>
                        <a:srgbClr val="000000"/>
                      </a:solidFill>
                      <a:prstDash val="solid"/>
                      <a:round/>
                      <a:headEnd len="sm" w="sm" type="none"/>
                      <a:tailEnd len="sm" w="sm" type="none"/>
                    </a:lnB>
                    <a:solidFill>
                      <a:schemeClr val="lt1"/>
                    </a:solidFill>
                  </a:tcPr>
                </a:tc>
              </a:tr>
              <a:tr h="581150">
                <a:tc>
                  <a:txBody>
                    <a:bodyPr/>
                    <a:lstStyle/>
                    <a:p>
                      <a:pPr indent="0" lvl="0" marL="0" marR="0" rtl="0" algn="ctr">
                        <a:lnSpc>
                          <a:spcPct val="100000"/>
                        </a:lnSpc>
                        <a:spcBef>
                          <a:spcPts val="0"/>
                        </a:spcBef>
                        <a:spcAft>
                          <a:spcPts val="0"/>
                        </a:spcAft>
                        <a:buClr>
                          <a:srgbClr val="000000"/>
                        </a:buClr>
                        <a:buSzPts val="900"/>
                        <a:buFont typeface="Arial"/>
                        <a:buNone/>
                      </a:pPr>
                      <a:r>
                        <a:rPr b="1" lang="en-US" sz="900" u="none" cap="none" strike="noStrike">
                          <a:solidFill>
                            <a:schemeClr val="lt1"/>
                          </a:solidFill>
                        </a:rPr>
                        <a:t>3</a:t>
                      </a:r>
                      <a:endParaRPr b="1" sz="1100" u="none" cap="none" strike="noStrike">
                        <a:solidFill>
                          <a:schemeClr val="lt1"/>
                        </a:solidFill>
                        <a:latin typeface="Calibri"/>
                        <a:ea typeface="Calibri"/>
                        <a:cs typeface="Calibri"/>
                        <a:sym typeface="Calibri"/>
                      </a:endParaRPr>
                    </a:p>
                  </a:txBody>
                  <a:tcPr marT="0" marB="0" marR="68575" marL="68575" anchor="ctr">
                    <a:lnL cap="flat" cmpd="sng" w="28575">
                      <a:solidFill>
                        <a:srgbClr val="000000"/>
                      </a:solidFill>
                      <a:prstDash val="solid"/>
                      <a:round/>
                      <a:headEnd len="sm" w="sm" type="none"/>
                      <a:tailEnd len="sm" w="sm" type="none"/>
                    </a:lnL>
                    <a:lnR cap="flat" cmpd="sng" w="28575">
                      <a:solidFill>
                        <a:srgbClr val="000000"/>
                      </a:solidFill>
                      <a:prstDash val="solid"/>
                      <a:round/>
                      <a:headEnd len="sm" w="sm" type="none"/>
                      <a:tailEnd len="sm" w="sm" type="none"/>
                    </a:lnR>
                    <a:lnT cap="flat" cmpd="sng" w="28575">
                      <a:solidFill>
                        <a:srgbClr val="000000"/>
                      </a:solidFill>
                      <a:prstDash val="solid"/>
                      <a:round/>
                      <a:headEnd len="sm" w="sm" type="none"/>
                      <a:tailEnd len="sm" w="sm" type="none"/>
                    </a:lnT>
                    <a:lnB cap="flat" cmpd="sng" w="28575">
                      <a:solidFill>
                        <a:srgbClr val="000000"/>
                      </a:solidFill>
                      <a:prstDash val="solid"/>
                      <a:round/>
                      <a:headEnd len="sm" w="sm" type="none"/>
                      <a:tailEnd len="sm" w="sm" type="none"/>
                    </a:lnB>
                    <a:solidFill>
                      <a:srgbClr val="7F3494"/>
                    </a:solidFill>
                  </a:tcPr>
                </a:tc>
                <a:tc>
                  <a:txBody>
                    <a:bodyPr/>
                    <a:lstStyle/>
                    <a:p>
                      <a:pPr indent="0" lvl="0" marL="0" marR="0" rtl="0" algn="ctr">
                        <a:lnSpc>
                          <a:spcPct val="100000"/>
                        </a:lnSpc>
                        <a:spcBef>
                          <a:spcPts val="0"/>
                        </a:spcBef>
                        <a:spcAft>
                          <a:spcPts val="0"/>
                        </a:spcAft>
                        <a:buClr>
                          <a:srgbClr val="000000"/>
                        </a:buClr>
                        <a:buSzPts val="900"/>
                        <a:buFont typeface="Arial"/>
                        <a:buNone/>
                      </a:pPr>
                      <a:r>
                        <a:rPr b="1" i="0" lang="en-US" sz="900" u="none" cap="none" strike="noStrike">
                          <a:solidFill>
                            <a:srgbClr val="000000"/>
                          </a:solidFill>
                          <a:latin typeface="Arial"/>
                          <a:ea typeface="Arial"/>
                          <a:cs typeface="Arial"/>
                          <a:sym typeface="Arial"/>
                        </a:rPr>
                        <a:t>2</a:t>
                      </a:r>
                      <a:endParaRPr b="1" i="0" sz="900" u="none" cap="none" strike="noStrike">
                        <a:solidFill>
                          <a:srgbClr val="000000"/>
                        </a:solidFill>
                        <a:latin typeface="Arial"/>
                        <a:ea typeface="Arial"/>
                        <a:cs typeface="Arial"/>
                        <a:sym typeface="Arial"/>
                      </a:endParaRPr>
                    </a:p>
                  </a:txBody>
                  <a:tcPr marT="0" marB="0" marR="68575" marL="68575" anchor="ctr">
                    <a:lnL cap="flat" cmpd="sng" w="28575">
                      <a:solidFill>
                        <a:srgbClr val="000000"/>
                      </a:solidFill>
                      <a:prstDash val="solid"/>
                      <a:round/>
                      <a:headEnd len="sm" w="sm" type="none"/>
                      <a:tailEnd len="sm" w="sm" type="none"/>
                    </a:lnL>
                    <a:lnR cap="flat" cmpd="sng" w="28575">
                      <a:solidFill>
                        <a:srgbClr val="000000"/>
                      </a:solidFill>
                      <a:prstDash val="solid"/>
                      <a:round/>
                      <a:headEnd len="sm" w="sm" type="none"/>
                      <a:tailEnd len="sm" w="sm" type="none"/>
                    </a:lnR>
                    <a:lnT cap="flat" cmpd="sng" w="28575">
                      <a:solidFill>
                        <a:srgbClr val="000000"/>
                      </a:solidFill>
                      <a:prstDash val="solid"/>
                      <a:round/>
                      <a:headEnd len="sm" w="sm" type="none"/>
                      <a:tailEnd len="sm" w="sm" type="none"/>
                    </a:lnT>
                    <a:lnB cap="flat" cmpd="sng" w="28575">
                      <a:solidFill>
                        <a:srgbClr val="000000"/>
                      </a:solidFill>
                      <a:prstDash val="solid"/>
                      <a:round/>
                      <a:headEnd len="sm" w="sm" type="none"/>
                      <a:tailEnd len="sm" w="sm" type="none"/>
                    </a:lnB>
                    <a:solidFill>
                      <a:srgbClr val="F9E5B4"/>
                    </a:solidFill>
                  </a:tcPr>
                </a:tc>
                <a:tc>
                  <a:txBody>
                    <a:bodyPr/>
                    <a:lstStyle/>
                    <a:p>
                      <a:pPr indent="0" lvl="0" marL="0" marR="0" rtl="0" algn="ctr">
                        <a:lnSpc>
                          <a:spcPct val="100000"/>
                        </a:lnSpc>
                        <a:spcBef>
                          <a:spcPts val="0"/>
                        </a:spcBef>
                        <a:spcAft>
                          <a:spcPts val="0"/>
                        </a:spcAft>
                        <a:buClr>
                          <a:srgbClr val="000000"/>
                        </a:buClr>
                        <a:buSzPts val="900"/>
                        <a:buFont typeface="Arial"/>
                        <a:buNone/>
                      </a:pPr>
                      <a:r>
                        <a:rPr b="1" lang="en-US" sz="900" u="none" cap="none" strike="noStrike">
                          <a:solidFill>
                            <a:srgbClr val="000000"/>
                          </a:solidFill>
                        </a:rPr>
                        <a:t> </a:t>
                      </a:r>
                      <a:endParaRPr b="1" sz="1100" u="none" cap="none" strike="noStrike">
                        <a:solidFill>
                          <a:srgbClr val="000000"/>
                        </a:solidFill>
                        <a:latin typeface="Calibri"/>
                        <a:ea typeface="Calibri"/>
                        <a:cs typeface="Calibri"/>
                        <a:sym typeface="Calibri"/>
                      </a:endParaRPr>
                    </a:p>
                  </a:txBody>
                  <a:tcPr marT="0" marB="0" marR="68575" marL="68575" anchor="ctr">
                    <a:lnL cap="flat" cmpd="sng" w="28575">
                      <a:solidFill>
                        <a:srgbClr val="000000"/>
                      </a:solidFill>
                      <a:prstDash val="solid"/>
                      <a:round/>
                      <a:headEnd len="sm" w="sm" type="none"/>
                      <a:tailEnd len="sm" w="sm" type="none"/>
                    </a:lnL>
                    <a:lnR cap="flat" cmpd="sng" w="28575">
                      <a:solidFill>
                        <a:srgbClr val="000000"/>
                      </a:solidFill>
                      <a:prstDash val="solid"/>
                      <a:round/>
                      <a:headEnd len="sm" w="sm" type="none"/>
                      <a:tailEnd len="sm" w="sm" type="none"/>
                    </a:lnR>
                    <a:lnT cap="flat" cmpd="sng" w="28575">
                      <a:solidFill>
                        <a:srgbClr val="000000"/>
                      </a:solidFill>
                      <a:prstDash val="solid"/>
                      <a:round/>
                      <a:headEnd len="sm" w="sm" type="none"/>
                      <a:tailEnd len="sm" w="sm" type="none"/>
                    </a:lnT>
                    <a:lnB cap="flat" cmpd="sng" w="28575">
                      <a:solidFill>
                        <a:srgbClr val="000000"/>
                      </a:solidFill>
                      <a:prstDash val="solid"/>
                      <a:round/>
                      <a:headEnd len="sm" w="sm" type="none"/>
                      <a:tailEnd len="sm" w="sm" type="none"/>
                    </a:lnB>
                    <a:solidFill>
                      <a:schemeClr val="lt1"/>
                    </a:solidFill>
                  </a:tcPr>
                </a:tc>
                <a:tc>
                  <a:txBody>
                    <a:bodyPr/>
                    <a:lstStyle/>
                    <a:p>
                      <a:pPr indent="0" lvl="0" marL="0" marR="0" rtl="0" algn="ctr">
                        <a:lnSpc>
                          <a:spcPct val="100000"/>
                        </a:lnSpc>
                        <a:spcBef>
                          <a:spcPts val="0"/>
                        </a:spcBef>
                        <a:spcAft>
                          <a:spcPts val="0"/>
                        </a:spcAft>
                        <a:buClr>
                          <a:srgbClr val="000000"/>
                        </a:buClr>
                        <a:buSzPts val="900"/>
                        <a:buFont typeface="Arial"/>
                        <a:buNone/>
                      </a:pPr>
                      <a:r>
                        <a:rPr b="1" lang="en-US" sz="900" u="none" cap="none" strike="noStrike">
                          <a:solidFill>
                            <a:srgbClr val="000000"/>
                          </a:solidFill>
                        </a:rPr>
                        <a:t>1</a:t>
                      </a:r>
                      <a:endParaRPr b="1" sz="1100" u="none" cap="none" strike="noStrike">
                        <a:solidFill>
                          <a:srgbClr val="000000"/>
                        </a:solidFill>
                        <a:latin typeface="Calibri"/>
                        <a:ea typeface="Calibri"/>
                        <a:cs typeface="Calibri"/>
                        <a:sym typeface="Calibri"/>
                      </a:endParaRPr>
                    </a:p>
                  </a:txBody>
                  <a:tcPr marT="0" marB="0" marR="68575" marL="68575" anchor="ctr">
                    <a:lnL cap="flat" cmpd="sng" w="28575">
                      <a:solidFill>
                        <a:srgbClr val="000000"/>
                      </a:solidFill>
                      <a:prstDash val="solid"/>
                      <a:round/>
                      <a:headEnd len="sm" w="sm" type="none"/>
                      <a:tailEnd len="sm" w="sm" type="none"/>
                    </a:lnL>
                    <a:lnR cap="flat" cmpd="sng" w="28575">
                      <a:solidFill>
                        <a:srgbClr val="000000"/>
                      </a:solidFill>
                      <a:prstDash val="solid"/>
                      <a:round/>
                      <a:headEnd len="sm" w="sm" type="none"/>
                      <a:tailEnd len="sm" w="sm" type="none"/>
                    </a:lnR>
                    <a:lnT cap="flat" cmpd="sng" w="28575">
                      <a:solidFill>
                        <a:srgbClr val="000000"/>
                      </a:solidFill>
                      <a:prstDash val="solid"/>
                      <a:round/>
                      <a:headEnd len="sm" w="sm" type="none"/>
                      <a:tailEnd len="sm" w="sm" type="none"/>
                    </a:lnT>
                    <a:lnB cap="flat" cmpd="sng" w="28575">
                      <a:solidFill>
                        <a:srgbClr val="000000"/>
                      </a:solidFill>
                      <a:prstDash val="solid"/>
                      <a:round/>
                      <a:headEnd len="sm" w="sm" type="none"/>
                      <a:tailEnd len="sm" w="sm" type="none"/>
                    </a:lnB>
                    <a:solidFill>
                      <a:srgbClr val="F9E5B4"/>
                    </a:solidFill>
                  </a:tcPr>
                </a:tc>
                <a:tc>
                  <a:txBody>
                    <a:bodyPr/>
                    <a:lstStyle/>
                    <a:p>
                      <a:pPr indent="0" lvl="0" marL="0" marR="0" rtl="0" algn="ctr">
                        <a:lnSpc>
                          <a:spcPct val="100000"/>
                        </a:lnSpc>
                        <a:spcBef>
                          <a:spcPts val="0"/>
                        </a:spcBef>
                        <a:spcAft>
                          <a:spcPts val="0"/>
                        </a:spcAft>
                        <a:buClr>
                          <a:srgbClr val="000000"/>
                        </a:buClr>
                        <a:buSzPts val="900"/>
                        <a:buFont typeface="Arial"/>
                        <a:buNone/>
                      </a:pPr>
                      <a:r>
                        <a:rPr b="1" lang="en-US" sz="900" u="none" cap="none" strike="noStrike">
                          <a:solidFill>
                            <a:srgbClr val="000000"/>
                          </a:solidFill>
                        </a:rPr>
                        <a:t>1,5</a:t>
                      </a:r>
                      <a:endParaRPr b="1" sz="1100" u="none" cap="none" strike="noStrike">
                        <a:solidFill>
                          <a:srgbClr val="000000"/>
                        </a:solidFill>
                        <a:latin typeface="Calibri"/>
                        <a:ea typeface="Calibri"/>
                        <a:cs typeface="Calibri"/>
                        <a:sym typeface="Calibri"/>
                      </a:endParaRPr>
                    </a:p>
                  </a:txBody>
                  <a:tcPr marT="0" marB="0" marR="68575" marL="68575" anchor="ctr">
                    <a:lnL cap="flat" cmpd="sng" w="28575">
                      <a:solidFill>
                        <a:srgbClr val="000000"/>
                      </a:solidFill>
                      <a:prstDash val="solid"/>
                      <a:round/>
                      <a:headEnd len="sm" w="sm" type="none"/>
                      <a:tailEnd len="sm" w="sm" type="none"/>
                    </a:lnL>
                    <a:lnR cap="flat" cmpd="sng" w="28575">
                      <a:solidFill>
                        <a:srgbClr val="000000"/>
                      </a:solidFill>
                      <a:prstDash val="solid"/>
                      <a:round/>
                      <a:headEnd len="sm" w="sm" type="none"/>
                      <a:tailEnd len="sm" w="sm" type="none"/>
                    </a:lnR>
                    <a:lnT cap="flat" cmpd="sng" w="28575">
                      <a:solidFill>
                        <a:srgbClr val="000000"/>
                      </a:solidFill>
                      <a:prstDash val="solid"/>
                      <a:round/>
                      <a:headEnd len="sm" w="sm" type="none"/>
                      <a:tailEnd len="sm" w="sm" type="none"/>
                    </a:lnT>
                    <a:lnB cap="flat" cmpd="sng" w="28575">
                      <a:solidFill>
                        <a:srgbClr val="000000"/>
                      </a:solidFill>
                      <a:prstDash val="solid"/>
                      <a:round/>
                      <a:headEnd len="sm" w="sm" type="none"/>
                      <a:tailEnd len="sm" w="sm" type="none"/>
                    </a:lnB>
                    <a:solidFill>
                      <a:srgbClr val="F9E5B4"/>
                    </a:solidFill>
                  </a:tcPr>
                </a:tc>
                <a:tc>
                  <a:txBody>
                    <a:bodyPr/>
                    <a:lstStyle/>
                    <a:p>
                      <a:pPr indent="0" lvl="0" marL="0" marR="0" rtl="0" algn="ctr">
                        <a:lnSpc>
                          <a:spcPct val="100000"/>
                        </a:lnSpc>
                        <a:spcBef>
                          <a:spcPts val="0"/>
                        </a:spcBef>
                        <a:spcAft>
                          <a:spcPts val="0"/>
                        </a:spcAft>
                        <a:buClr>
                          <a:srgbClr val="000000"/>
                        </a:buClr>
                        <a:buSzPts val="900"/>
                        <a:buFont typeface="Arial"/>
                        <a:buNone/>
                      </a:pPr>
                      <a:r>
                        <a:rPr b="1" lang="en-US" sz="900" u="none" cap="none" strike="noStrike">
                          <a:solidFill>
                            <a:srgbClr val="000000"/>
                          </a:solidFill>
                        </a:rPr>
                        <a:t>1h - Monitoreo</a:t>
                      </a:r>
                      <a:endParaRPr b="1" sz="1100" u="none" cap="none" strike="noStrike">
                        <a:solidFill>
                          <a:srgbClr val="000000"/>
                        </a:solidFill>
                        <a:latin typeface="Calibri"/>
                        <a:ea typeface="Calibri"/>
                        <a:cs typeface="Calibri"/>
                        <a:sym typeface="Calibri"/>
                      </a:endParaRPr>
                    </a:p>
                  </a:txBody>
                  <a:tcPr marT="0" marB="0" marR="68575" marL="68575" anchor="ctr">
                    <a:lnL cap="flat" cmpd="sng" w="28575">
                      <a:solidFill>
                        <a:srgbClr val="000000"/>
                      </a:solidFill>
                      <a:prstDash val="solid"/>
                      <a:round/>
                      <a:headEnd len="sm" w="sm" type="none"/>
                      <a:tailEnd len="sm" w="sm" type="none"/>
                    </a:lnL>
                    <a:lnR cap="flat" cmpd="sng" w="28575">
                      <a:solidFill>
                        <a:srgbClr val="000000"/>
                      </a:solidFill>
                      <a:prstDash val="solid"/>
                      <a:round/>
                      <a:headEnd len="sm" w="sm" type="none"/>
                      <a:tailEnd len="sm" w="sm" type="none"/>
                    </a:lnR>
                    <a:lnT cap="flat" cmpd="sng" w="28575">
                      <a:solidFill>
                        <a:srgbClr val="000000"/>
                      </a:solidFill>
                      <a:prstDash val="solid"/>
                      <a:round/>
                      <a:headEnd len="sm" w="sm" type="none"/>
                      <a:tailEnd len="sm" w="sm" type="none"/>
                    </a:lnT>
                    <a:lnB cap="flat" cmpd="sng" w="28575">
                      <a:solidFill>
                        <a:srgbClr val="000000"/>
                      </a:solidFill>
                      <a:prstDash val="solid"/>
                      <a:round/>
                      <a:headEnd len="sm" w="sm" type="none"/>
                      <a:tailEnd len="sm" w="sm" type="none"/>
                    </a:lnB>
                    <a:solidFill>
                      <a:srgbClr val="FF0000"/>
                    </a:solidFill>
                  </a:tcPr>
                </a:tc>
                <a:tc>
                  <a:txBody>
                    <a:bodyPr/>
                    <a:lstStyle/>
                    <a:p>
                      <a:pPr indent="0" lvl="0" marL="0" marR="0" rtl="0" algn="ctr">
                        <a:lnSpc>
                          <a:spcPct val="100000"/>
                        </a:lnSpc>
                        <a:spcBef>
                          <a:spcPts val="0"/>
                        </a:spcBef>
                        <a:spcAft>
                          <a:spcPts val="0"/>
                        </a:spcAft>
                        <a:buClr>
                          <a:srgbClr val="000000"/>
                        </a:buClr>
                        <a:buSzPts val="900"/>
                        <a:buFont typeface="Arial"/>
                        <a:buNone/>
                      </a:pPr>
                      <a:r>
                        <a:rPr b="1" lang="en-US" sz="900" u="none" cap="none" strike="noStrike">
                          <a:solidFill>
                            <a:srgbClr val="000000"/>
                          </a:solidFill>
                        </a:rPr>
                        <a:t>5,5</a:t>
                      </a:r>
                      <a:endParaRPr b="1" sz="1100" u="none" cap="none" strike="noStrike">
                        <a:solidFill>
                          <a:srgbClr val="000000"/>
                        </a:solidFill>
                        <a:latin typeface="Calibri"/>
                        <a:ea typeface="Calibri"/>
                        <a:cs typeface="Calibri"/>
                        <a:sym typeface="Calibri"/>
                      </a:endParaRPr>
                    </a:p>
                  </a:txBody>
                  <a:tcPr marT="0" marB="0" marR="68575" marL="68575" anchor="ctr">
                    <a:lnL cap="flat" cmpd="sng" w="28575">
                      <a:solidFill>
                        <a:srgbClr val="000000"/>
                      </a:solidFill>
                      <a:prstDash val="solid"/>
                      <a:round/>
                      <a:headEnd len="sm" w="sm" type="none"/>
                      <a:tailEnd len="sm" w="sm" type="none"/>
                    </a:lnL>
                    <a:lnR cap="flat" cmpd="sng" w="28575">
                      <a:solidFill>
                        <a:srgbClr val="000000"/>
                      </a:solidFill>
                      <a:prstDash val="solid"/>
                      <a:round/>
                      <a:headEnd len="sm" w="sm" type="none"/>
                      <a:tailEnd len="sm" w="sm" type="none"/>
                    </a:lnR>
                    <a:lnT cap="flat" cmpd="sng" w="28575">
                      <a:solidFill>
                        <a:srgbClr val="000000"/>
                      </a:solidFill>
                      <a:prstDash val="solid"/>
                      <a:round/>
                      <a:headEnd len="sm" w="sm" type="none"/>
                      <a:tailEnd len="sm" w="sm" type="none"/>
                    </a:lnT>
                    <a:lnB cap="flat" cmpd="sng" w="28575">
                      <a:solidFill>
                        <a:srgbClr val="000000"/>
                      </a:solidFill>
                      <a:prstDash val="solid"/>
                      <a:round/>
                      <a:headEnd len="sm" w="sm" type="none"/>
                      <a:tailEnd len="sm" w="sm" type="none"/>
                    </a:lnB>
                    <a:solidFill>
                      <a:schemeClr val="lt1"/>
                    </a:solidFill>
                  </a:tcPr>
                </a:tc>
              </a:tr>
              <a:tr h="621600">
                <a:tc>
                  <a:txBody>
                    <a:bodyPr/>
                    <a:lstStyle/>
                    <a:p>
                      <a:pPr indent="0" lvl="0" marL="0" marR="0" rtl="0" algn="ctr">
                        <a:lnSpc>
                          <a:spcPct val="100000"/>
                        </a:lnSpc>
                        <a:spcBef>
                          <a:spcPts val="0"/>
                        </a:spcBef>
                        <a:spcAft>
                          <a:spcPts val="0"/>
                        </a:spcAft>
                        <a:buClr>
                          <a:srgbClr val="000000"/>
                        </a:buClr>
                        <a:buSzPts val="900"/>
                        <a:buFont typeface="Arial"/>
                        <a:buNone/>
                      </a:pPr>
                      <a:r>
                        <a:rPr b="1" lang="en-US" sz="900" u="none" cap="none" strike="noStrike">
                          <a:solidFill>
                            <a:schemeClr val="lt1"/>
                          </a:solidFill>
                        </a:rPr>
                        <a:t>4</a:t>
                      </a:r>
                      <a:endParaRPr b="1" sz="1100" u="none" cap="none" strike="noStrike">
                        <a:solidFill>
                          <a:schemeClr val="lt1"/>
                        </a:solidFill>
                        <a:latin typeface="Calibri"/>
                        <a:ea typeface="Calibri"/>
                        <a:cs typeface="Calibri"/>
                        <a:sym typeface="Calibri"/>
                      </a:endParaRPr>
                    </a:p>
                  </a:txBody>
                  <a:tcPr marT="0" marB="0" marR="68575" marL="68575" anchor="ctr">
                    <a:lnL cap="flat" cmpd="sng" w="28575">
                      <a:solidFill>
                        <a:srgbClr val="000000"/>
                      </a:solidFill>
                      <a:prstDash val="solid"/>
                      <a:round/>
                      <a:headEnd len="sm" w="sm" type="none"/>
                      <a:tailEnd len="sm" w="sm" type="none"/>
                    </a:lnL>
                    <a:lnR cap="flat" cmpd="sng" w="28575">
                      <a:solidFill>
                        <a:srgbClr val="000000"/>
                      </a:solidFill>
                      <a:prstDash val="solid"/>
                      <a:round/>
                      <a:headEnd len="sm" w="sm" type="none"/>
                      <a:tailEnd len="sm" w="sm" type="none"/>
                    </a:lnR>
                    <a:lnT cap="flat" cmpd="sng" w="28575">
                      <a:solidFill>
                        <a:srgbClr val="000000"/>
                      </a:solidFill>
                      <a:prstDash val="solid"/>
                      <a:round/>
                      <a:headEnd len="sm" w="sm" type="none"/>
                      <a:tailEnd len="sm" w="sm" type="none"/>
                    </a:lnT>
                    <a:lnB cap="flat" cmpd="sng" w="28575">
                      <a:solidFill>
                        <a:srgbClr val="000000"/>
                      </a:solidFill>
                      <a:prstDash val="solid"/>
                      <a:round/>
                      <a:headEnd len="sm" w="sm" type="none"/>
                      <a:tailEnd len="sm" w="sm" type="none"/>
                    </a:lnB>
                    <a:solidFill>
                      <a:srgbClr val="7F3494"/>
                    </a:solidFill>
                  </a:tcPr>
                </a:tc>
                <a:tc>
                  <a:txBody>
                    <a:bodyPr/>
                    <a:lstStyle/>
                    <a:p>
                      <a:pPr indent="0" lvl="0" marL="0" marR="0" rtl="0" algn="ctr">
                        <a:lnSpc>
                          <a:spcPct val="100000"/>
                        </a:lnSpc>
                        <a:spcBef>
                          <a:spcPts val="0"/>
                        </a:spcBef>
                        <a:spcAft>
                          <a:spcPts val="0"/>
                        </a:spcAft>
                        <a:buClr>
                          <a:srgbClr val="000000"/>
                        </a:buClr>
                        <a:buSzPts val="900"/>
                        <a:buFont typeface="Arial"/>
                        <a:buNone/>
                      </a:pPr>
                      <a:r>
                        <a:rPr b="1" i="0" lang="en-US" sz="900" u="none" cap="none" strike="noStrike">
                          <a:solidFill>
                            <a:srgbClr val="000000"/>
                          </a:solidFill>
                          <a:latin typeface="Arial"/>
                          <a:ea typeface="Arial"/>
                          <a:cs typeface="Arial"/>
                          <a:sym typeface="Arial"/>
                        </a:rPr>
                        <a:t>2</a:t>
                      </a:r>
                      <a:endParaRPr b="1" i="0" sz="900" u="none" cap="none" strike="noStrike">
                        <a:solidFill>
                          <a:srgbClr val="000000"/>
                        </a:solidFill>
                        <a:latin typeface="Arial"/>
                        <a:ea typeface="Arial"/>
                        <a:cs typeface="Arial"/>
                        <a:sym typeface="Arial"/>
                      </a:endParaRPr>
                    </a:p>
                  </a:txBody>
                  <a:tcPr marT="0" marB="0" marR="68575" marL="68575" anchor="ctr">
                    <a:lnL cap="flat" cmpd="sng" w="28575">
                      <a:solidFill>
                        <a:srgbClr val="000000"/>
                      </a:solidFill>
                      <a:prstDash val="solid"/>
                      <a:round/>
                      <a:headEnd len="sm" w="sm" type="none"/>
                      <a:tailEnd len="sm" w="sm" type="none"/>
                    </a:lnL>
                    <a:lnR cap="flat" cmpd="sng" w="28575">
                      <a:solidFill>
                        <a:srgbClr val="000000"/>
                      </a:solidFill>
                      <a:prstDash val="solid"/>
                      <a:round/>
                      <a:headEnd len="sm" w="sm" type="none"/>
                      <a:tailEnd len="sm" w="sm" type="none"/>
                    </a:lnR>
                    <a:lnT cap="flat" cmpd="sng" w="28575">
                      <a:solidFill>
                        <a:srgbClr val="000000"/>
                      </a:solidFill>
                      <a:prstDash val="solid"/>
                      <a:round/>
                      <a:headEnd len="sm" w="sm" type="none"/>
                      <a:tailEnd len="sm" w="sm" type="none"/>
                    </a:lnT>
                    <a:lnB cap="flat" cmpd="sng" w="28575">
                      <a:solidFill>
                        <a:srgbClr val="000000"/>
                      </a:solidFill>
                      <a:prstDash val="solid"/>
                      <a:round/>
                      <a:headEnd len="sm" w="sm" type="none"/>
                      <a:tailEnd len="sm" w="sm" type="none"/>
                    </a:lnB>
                    <a:solidFill>
                      <a:srgbClr val="F9E5B4"/>
                    </a:solidFill>
                  </a:tcPr>
                </a:tc>
                <a:tc>
                  <a:txBody>
                    <a:bodyPr/>
                    <a:lstStyle/>
                    <a:p>
                      <a:pPr indent="0" lvl="0" marL="0" marR="0" rtl="0" algn="ctr">
                        <a:lnSpc>
                          <a:spcPct val="100000"/>
                        </a:lnSpc>
                        <a:spcBef>
                          <a:spcPts val="0"/>
                        </a:spcBef>
                        <a:spcAft>
                          <a:spcPts val="0"/>
                        </a:spcAft>
                        <a:buClr>
                          <a:srgbClr val="000000"/>
                        </a:buClr>
                        <a:buSzPts val="900"/>
                        <a:buFont typeface="Arial"/>
                        <a:buNone/>
                      </a:pPr>
                      <a:r>
                        <a:rPr b="1" lang="en-US" sz="900" u="none" cap="none" strike="noStrike">
                          <a:solidFill>
                            <a:srgbClr val="000000"/>
                          </a:solidFill>
                        </a:rPr>
                        <a:t>1,5</a:t>
                      </a:r>
                      <a:endParaRPr b="1" sz="1100" u="none" cap="none" strike="noStrike">
                        <a:solidFill>
                          <a:srgbClr val="000000"/>
                        </a:solidFill>
                        <a:latin typeface="Calibri"/>
                        <a:ea typeface="Calibri"/>
                        <a:cs typeface="Calibri"/>
                        <a:sym typeface="Calibri"/>
                      </a:endParaRPr>
                    </a:p>
                  </a:txBody>
                  <a:tcPr marT="0" marB="0" marR="68575" marL="68575" anchor="ctr">
                    <a:lnL cap="flat" cmpd="sng" w="28575">
                      <a:solidFill>
                        <a:srgbClr val="000000"/>
                      </a:solidFill>
                      <a:prstDash val="solid"/>
                      <a:round/>
                      <a:headEnd len="sm" w="sm" type="none"/>
                      <a:tailEnd len="sm" w="sm" type="none"/>
                    </a:lnL>
                    <a:lnR cap="flat" cmpd="sng" w="28575">
                      <a:solidFill>
                        <a:srgbClr val="000000"/>
                      </a:solidFill>
                      <a:prstDash val="solid"/>
                      <a:round/>
                      <a:headEnd len="sm" w="sm" type="none"/>
                      <a:tailEnd len="sm" w="sm" type="none"/>
                    </a:lnR>
                    <a:lnT cap="flat" cmpd="sng" w="28575">
                      <a:solidFill>
                        <a:srgbClr val="000000"/>
                      </a:solidFill>
                      <a:prstDash val="solid"/>
                      <a:round/>
                      <a:headEnd len="sm" w="sm" type="none"/>
                      <a:tailEnd len="sm" w="sm" type="none"/>
                    </a:lnT>
                    <a:lnB cap="flat" cmpd="sng" w="28575">
                      <a:solidFill>
                        <a:srgbClr val="000000"/>
                      </a:solidFill>
                      <a:prstDash val="solid"/>
                      <a:round/>
                      <a:headEnd len="sm" w="sm" type="none"/>
                      <a:tailEnd len="sm" w="sm" type="none"/>
                    </a:lnB>
                    <a:solidFill>
                      <a:srgbClr val="F9E5B4"/>
                    </a:solidFill>
                  </a:tcPr>
                </a:tc>
                <a:tc>
                  <a:txBody>
                    <a:bodyPr/>
                    <a:lstStyle/>
                    <a:p>
                      <a:pPr indent="0" lvl="0" marL="0" marR="0" rtl="0" algn="ctr">
                        <a:lnSpc>
                          <a:spcPct val="100000"/>
                        </a:lnSpc>
                        <a:spcBef>
                          <a:spcPts val="0"/>
                        </a:spcBef>
                        <a:spcAft>
                          <a:spcPts val="0"/>
                        </a:spcAft>
                        <a:buClr>
                          <a:srgbClr val="000000"/>
                        </a:buClr>
                        <a:buSzPts val="900"/>
                        <a:buFont typeface="Arial"/>
                        <a:buNone/>
                      </a:pPr>
                      <a:r>
                        <a:rPr b="1" lang="en-US" sz="900" u="none" cap="none" strike="noStrike">
                          <a:solidFill>
                            <a:srgbClr val="000000"/>
                          </a:solidFill>
                        </a:rPr>
                        <a:t>1</a:t>
                      </a:r>
                      <a:endParaRPr b="1" sz="1100" u="none" cap="none" strike="noStrike">
                        <a:solidFill>
                          <a:srgbClr val="000000"/>
                        </a:solidFill>
                        <a:latin typeface="Calibri"/>
                        <a:ea typeface="Calibri"/>
                        <a:cs typeface="Calibri"/>
                        <a:sym typeface="Calibri"/>
                      </a:endParaRPr>
                    </a:p>
                  </a:txBody>
                  <a:tcPr marT="0" marB="0" marR="68575" marL="68575" anchor="ctr">
                    <a:lnL cap="flat" cmpd="sng" w="28575">
                      <a:solidFill>
                        <a:srgbClr val="000000"/>
                      </a:solidFill>
                      <a:prstDash val="solid"/>
                      <a:round/>
                      <a:headEnd len="sm" w="sm" type="none"/>
                      <a:tailEnd len="sm" w="sm" type="none"/>
                    </a:lnL>
                    <a:lnR cap="flat" cmpd="sng" w="28575">
                      <a:solidFill>
                        <a:srgbClr val="000000"/>
                      </a:solidFill>
                      <a:prstDash val="solid"/>
                      <a:round/>
                      <a:headEnd len="sm" w="sm" type="none"/>
                      <a:tailEnd len="sm" w="sm" type="none"/>
                    </a:lnR>
                    <a:lnT cap="flat" cmpd="sng" w="28575">
                      <a:solidFill>
                        <a:srgbClr val="000000"/>
                      </a:solidFill>
                      <a:prstDash val="solid"/>
                      <a:round/>
                      <a:headEnd len="sm" w="sm" type="none"/>
                      <a:tailEnd len="sm" w="sm" type="none"/>
                    </a:lnT>
                    <a:lnB cap="flat" cmpd="sng" w="28575">
                      <a:solidFill>
                        <a:srgbClr val="000000"/>
                      </a:solidFill>
                      <a:prstDash val="solid"/>
                      <a:round/>
                      <a:headEnd len="sm" w="sm" type="none"/>
                      <a:tailEnd len="sm" w="sm" type="none"/>
                    </a:lnB>
                    <a:solidFill>
                      <a:srgbClr val="F9E5B4"/>
                    </a:solidFill>
                  </a:tcPr>
                </a:tc>
                <a:tc>
                  <a:txBody>
                    <a:bodyPr/>
                    <a:lstStyle/>
                    <a:p>
                      <a:pPr indent="0" lvl="0" marL="0" marR="0" rtl="0" algn="ctr">
                        <a:lnSpc>
                          <a:spcPct val="100000"/>
                        </a:lnSpc>
                        <a:spcBef>
                          <a:spcPts val="0"/>
                        </a:spcBef>
                        <a:spcAft>
                          <a:spcPts val="0"/>
                        </a:spcAft>
                        <a:buClr>
                          <a:srgbClr val="000000"/>
                        </a:buClr>
                        <a:buSzPts val="900"/>
                        <a:buFont typeface="Arial"/>
                        <a:buNone/>
                      </a:pPr>
                      <a:r>
                        <a:rPr b="1" lang="en-US" sz="900" u="none" cap="none" strike="noStrike">
                          <a:solidFill>
                            <a:srgbClr val="000000"/>
                          </a:solidFill>
                        </a:rPr>
                        <a:t> </a:t>
                      </a:r>
                      <a:endParaRPr b="1" sz="1100" u="none" cap="none" strike="noStrike">
                        <a:solidFill>
                          <a:srgbClr val="000000"/>
                        </a:solidFill>
                        <a:latin typeface="Calibri"/>
                        <a:ea typeface="Calibri"/>
                        <a:cs typeface="Calibri"/>
                        <a:sym typeface="Calibri"/>
                      </a:endParaRPr>
                    </a:p>
                  </a:txBody>
                  <a:tcPr marT="0" marB="0" marR="68575" marL="68575" anchor="ctr">
                    <a:lnL cap="flat" cmpd="sng" w="28575">
                      <a:solidFill>
                        <a:srgbClr val="000000"/>
                      </a:solidFill>
                      <a:prstDash val="solid"/>
                      <a:round/>
                      <a:headEnd len="sm" w="sm" type="none"/>
                      <a:tailEnd len="sm" w="sm" type="none"/>
                    </a:lnL>
                    <a:lnR cap="flat" cmpd="sng" w="28575">
                      <a:solidFill>
                        <a:srgbClr val="000000"/>
                      </a:solidFill>
                      <a:prstDash val="solid"/>
                      <a:round/>
                      <a:headEnd len="sm" w="sm" type="none"/>
                      <a:tailEnd len="sm" w="sm" type="none"/>
                    </a:lnR>
                    <a:lnT cap="flat" cmpd="sng" w="28575">
                      <a:solidFill>
                        <a:srgbClr val="000000"/>
                      </a:solidFill>
                      <a:prstDash val="solid"/>
                      <a:round/>
                      <a:headEnd len="sm" w="sm" type="none"/>
                      <a:tailEnd len="sm" w="sm" type="none"/>
                    </a:lnT>
                    <a:lnB cap="flat" cmpd="sng" w="28575">
                      <a:solidFill>
                        <a:srgbClr val="000000"/>
                      </a:solidFill>
                      <a:prstDash val="solid"/>
                      <a:round/>
                      <a:headEnd len="sm" w="sm" type="none"/>
                      <a:tailEnd len="sm" w="sm" type="none"/>
                    </a:lnB>
                    <a:solidFill>
                      <a:schemeClr val="lt1"/>
                    </a:solidFill>
                  </a:tcPr>
                </a:tc>
                <a:tc>
                  <a:txBody>
                    <a:bodyPr/>
                    <a:lstStyle/>
                    <a:p>
                      <a:pPr indent="0" lvl="0" marL="0" marR="0" rtl="0" algn="ctr">
                        <a:lnSpc>
                          <a:spcPct val="100000"/>
                        </a:lnSpc>
                        <a:spcBef>
                          <a:spcPts val="0"/>
                        </a:spcBef>
                        <a:spcAft>
                          <a:spcPts val="0"/>
                        </a:spcAft>
                        <a:buClr>
                          <a:srgbClr val="000000"/>
                        </a:buClr>
                        <a:buSzPts val="900"/>
                        <a:buFont typeface="Arial"/>
                        <a:buNone/>
                      </a:pPr>
                      <a:r>
                        <a:rPr b="1" lang="en-US" sz="900" u="none" cap="none" strike="noStrike">
                          <a:solidFill>
                            <a:srgbClr val="000000"/>
                          </a:solidFill>
                        </a:rPr>
                        <a:t>2h - Evaluación Formativa - (Tutor)</a:t>
                      </a:r>
                      <a:endParaRPr b="1" sz="1100" u="none" cap="none" strike="noStrike">
                        <a:solidFill>
                          <a:srgbClr val="000000"/>
                        </a:solidFill>
                        <a:latin typeface="Calibri"/>
                        <a:ea typeface="Calibri"/>
                        <a:cs typeface="Calibri"/>
                        <a:sym typeface="Calibri"/>
                      </a:endParaRPr>
                    </a:p>
                  </a:txBody>
                  <a:tcPr marT="0" marB="0" marR="68575" marL="68575" anchor="ctr">
                    <a:lnL cap="flat" cmpd="sng" w="28575">
                      <a:solidFill>
                        <a:srgbClr val="000000"/>
                      </a:solidFill>
                      <a:prstDash val="solid"/>
                      <a:round/>
                      <a:headEnd len="sm" w="sm" type="none"/>
                      <a:tailEnd len="sm" w="sm" type="none"/>
                    </a:lnL>
                    <a:lnR cap="flat" cmpd="sng" w="28575">
                      <a:solidFill>
                        <a:srgbClr val="000000"/>
                      </a:solidFill>
                      <a:prstDash val="solid"/>
                      <a:round/>
                      <a:headEnd len="sm" w="sm" type="none"/>
                      <a:tailEnd len="sm" w="sm" type="none"/>
                    </a:lnR>
                    <a:lnT cap="flat" cmpd="sng" w="28575">
                      <a:solidFill>
                        <a:srgbClr val="000000"/>
                      </a:solidFill>
                      <a:prstDash val="solid"/>
                      <a:round/>
                      <a:headEnd len="sm" w="sm" type="none"/>
                      <a:tailEnd len="sm" w="sm" type="none"/>
                    </a:lnT>
                    <a:lnB cap="flat" cmpd="sng" w="28575">
                      <a:solidFill>
                        <a:srgbClr val="000000"/>
                      </a:solidFill>
                      <a:prstDash val="solid"/>
                      <a:round/>
                      <a:headEnd len="sm" w="sm" type="none"/>
                      <a:tailEnd len="sm" w="sm" type="none"/>
                    </a:lnB>
                    <a:solidFill>
                      <a:srgbClr val="92D050"/>
                    </a:solidFill>
                  </a:tcPr>
                </a:tc>
                <a:tc>
                  <a:txBody>
                    <a:bodyPr/>
                    <a:lstStyle/>
                    <a:p>
                      <a:pPr indent="0" lvl="0" marL="0" marR="0" rtl="0" algn="ctr">
                        <a:lnSpc>
                          <a:spcPct val="100000"/>
                        </a:lnSpc>
                        <a:spcBef>
                          <a:spcPts val="0"/>
                        </a:spcBef>
                        <a:spcAft>
                          <a:spcPts val="0"/>
                        </a:spcAft>
                        <a:buClr>
                          <a:srgbClr val="000000"/>
                        </a:buClr>
                        <a:buSzPts val="900"/>
                        <a:buFont typeface="Arial"/>
                        <a:buNone/>
                      </a:pPr>
                      <a:r>
                        <a:rPr b="1" lang="en-US" sz="900" u="none" cap="none" strike="noStrike">
                          <a:solidFill>
                            <a:srgbClr val="000000"/>
                          </a:solidFill>
                        </a:rPr>
                        <a:t>6,5</a:t>
                      </a:r>
                      <a:endParaRPr b="1" sz="1100" u="none" cap="none" strike="noStrike">
                        <a:solidFill>
                          <a:srgbClr val="000000"/>
                        </a:solidFill>
                        <a:latin typeface="Calibri"/>
                        <a:ea typeface="Calibri"/>
                        <a:cs typeface="Calibri"/>
                        <a:sym typeface="Calibri"/>
                      </a:endParaRPr>
                    </a:p>
                  </a:txBody>
                  <a:tcPr marT="0" marB="0" marR="68575" marL="68575" anchor="ctr">
                    <a:lnL cap="flat" cmpd="sng" w="28575">
                      <a:solidFill>
                        <a:srgbClr val="000000"/>
                      </a:solidFill>
                      <a:prstDash val="solid"/>
                      <a:round/>
                      <a:headEnd len="sm" w="sm" type="none"/>
                      <a:tailEnd len="sm" w="sm" type="none"/>
                    </a:lnL>
                    <a:lnR cap="flat" cmpd="sng" w="28575">
                      <a:solidFill>
                        <a:srgbClr val="000000"/>
                      </a:solidFill>
                      <a:prstDash val="solid"/>
                      <a:round/>
                      <a:headEnd len="sm" w="sm" type="none"/>
                      <a:tailEnd len="sm" w="sm" type="none"/>
                    </a:lnR>
                    <a:lnT cap="flat" cmpd="sng" w="28575">
                      <a:solidFill>
                        <a:srgbClr val="000000"/>
                      </a:solidFill>
                      <a:prstDash val="solid"/>
                      <a:round/>
                      <a:headEnd len="sm" w="sm" type="none"/>
                      <a:tailEnd len="sm" w="sm" type="none"/>
                    </a:lnT>
                    <a:lnB cap="flat" cmpd="sng" w="28575">
                      <a:solidFill>
                        <a:srgbClr val="000000"/>
                      </a:solidFill>
                      <a:prstDash val="solid"/>
                      <a:round/>
                      <a:headEnd len="sm" w="sm" type="none"/>
                      <a:tailEnd len="sm" w="sm" type="none"/>
                    </a:lnB>
                    <a:solidFill>
                      <a:schemeClr val="lt1"/>
                    </a:solidFill>
                  </a:tcPr>
                </a:tc>
              </a:tr>
              <a:tr h="581150">
                <a:tc>
                  <a:txBody>
                    <a:bodyPr/>
                    <a:lstStyle/>
                    <a:p>
                      <a:pPr indent="0" lvl="0" marL="0" marR="0" rtl="0" algn="ctr">
                        <a:lnSpc>
                          <a:spcPct val="100000"/>
                        </a:lnSpc>
                        <a:spcBef>
                          <a:spcPts val="0"/>
                        </a:spcBef>
                        <a:spcAft>
                          <a:spcPts val="0"/>
                        </a:spcAft>
                        <a:buClr>
                          <a:srgbClr val="000000"/>
                        </a:buClr>
                        <a:buSzPts val="900"/>
                        <a:buFont typeface="Arial"/>
                        <a:buNone/>
                      </a:pPr>
                      <a:r>
                        <a:rPr b="1" lang="en-US" sz="900" u="none" cap="none" strike="noStrike">
                          <a:solidFill>
                            <a:schemeClr val="lt1"/>
                          </a:solidFill>
                        </a:rPr>
                        <a:t>5</a:t>
                      </a:r>
                      <a:endParaRPr b="1" sz="1100" u="none" cap="none" strike="noStrike">
                        <a:solidFill>
                          <a:schemeClr val="lt1"/>
                        </a:solidFill>
                        <a:latin typeface="Calibri"/>
                        <a:ea typeface="Calibri"/>
                        <a:cs typeface="Calibri"/>
                        <a:sym typeface="Calibri"/>
                      </a:endParaRPr>
                    </a:p>
                  </a:txBody>
                  <a:tcPr marT="0" marB="0" marR="68575" marL="68575" anchor="ctr">
                    <a:lnL cap="flat" cmpd="sng" w="28575">
                      <a:solidFill>
                        <a:srgbClr val="000000"/>
                      </a:solidFill>
                      <a:prstDash val="solid"/>
                      <a:round/>
                      <a:headEnd len="sm" w="sm" type="none"/>
                      <a:tailEnd len="sm" w="sm" type="none"/>
                    </a:lnL>
                    <a:lnR cap="flat" cmpd="sng" w="28575">
                      <a:solidFill>
                        <a:srgbClr val="000000"/>
                      </a:solidFill>
                      <a:prstDash val="solid"/>
                      <a:round/>
                      <a:headEnd len="sm" w="sm" type="none"/>
                      <a:tailEnd len="sm" w="sm" type="none"/>
                    </a:lnR>
                    <a:lnT cap="flat" cmpd="sng" w="28575">
                      <a:solidFill>
                        <a:srgbClr val="000000"/>
                      </a:solidFill>
                      <a:prstDash val="solid"/>
                      <a:round/>
                      <a:headEnd len="sm" w="sm" type="none"/>
                      <a:tailEnd len="sm" w="sm" type="none"/>
                    </a:lnT>
                    <a:lnB cap="flat" cmpd="sng" w="28575">
                      <a:solidFill>
                        <a:srgbClr val="000000"/>
                      </a:solidFill>
                      <a:prstDash val="solid"/>
                      <a:round/>
                      <a:headEnd len="sm" w="sm" type="none"/>
                      <a:tailEnd len="sm" w="sm" type="none"/>
                    </a:lnB>
                    <a:solidFill>
                      <a:srgbClr val="7F3494"/>
                    </a:solidFill>
                  </a:tcPr>
                </a:tc>
                <a:tc>
                  <a:txBody>
                    <a:bodyPr/>
                    <a:lstStyle/>
                    <a:p>
                      <a:pPr indent="0" lvl="0" marL="0" marR="0" rtl="0" algn="ctr">
                        <a:lnSpc>
                          <a:spcPct val="100000"/>
                        </a:lnSpc>
                        <a:spcBef>
                          <a:spcPts val="0"/>
                        </a:spcBef>
                        <a:spcAft>
                          <a:spcPts val="0"/>
                        </a:spcAft>
                        <a:buClr>
                          <a:srgbClr val="000000"/>
                        </a:buClr>
                        <a:buSzPts val="900"/>
                        <a:buFont typeface="Arial"/>
                        <a:buNone/>
                      </a:pPr>
                      <a:r>
                        <a:rPr b="1" i="0" lang="en-US" sz="900" u="none" cap="none" strike="noStrike">
                          <a:solidFill>
                            <a:srgbClr val="000000"/>
                          </a:solidFill>
                          <a:latin typeface="Arial"/>
                          <a:ea typeface="Arial"/>
                          <a:cs typeface="Arial"/>
                          <a:sym typeface="Arial"/>
                        </a:rPr>
                        <a:t>2</a:t>
                      </a:r>
                      <a:endParaRPr b="1" i="0" sz="900" u="none" cap="none" strike="noStrike">
                        <a:solidFill>
                          <a:srgbClr val="000000"/>
                        </a:solidFill>
                        <a:latin typeface="Arial"/>
                        <a:ea typeface="Arial"/>
                        <a:cs typeface="Arial"/>
                        <a:sym typeface="Arial"/>
                      </a:endParaRPr>
                    </a:p>
                  </a:txBody>
                  <a:tcPr marT="0" marB="0" marR="68575" marL="68575" anchor="ctr">
                    <a:lnL cap="flat" cmpd="sng" w="28575">
                      <a:solidFill>
                        <a:srgbClr val="000000"/>
                      </a:solidFill>
                      <a:prstDash val="solid"/>
                      <a:round/>
                      <a:headEnd len="sm" w="sm" type="none"/>
                      <a:tailEnd len="sm" w="sm" type="none"/>
                    </a:lnL>
                    <a:lnR cap="flat" cmpd="sng" w="28575">
                      <a:solidFill>
                        <a:srgbClr val="000000"/>
                      </a:solidFill>
                      <a:prstDash val="solid"/>
                      <a:round/>
                      <a:headEnd len="sm" w="sm" type="none"/>
                      <a:tailEnd len="sm" w="sm" type="none"/>
                    </a:lnR>
                    <a:lnT cap="flat" cmpd="sng" w="28575">
                      <a:solidFill>
                        <a:srgbClr val="000000"/>
                      </a:solidFill>
                      <a:prstDash val="solid"/>
                      <a:round/>
                      <a:headEnd len="sm" w="sm" type="none"/>
                      <a:tailEnd len="sm" w="sm" type="none"/>
                    </a:lnT>
                    <a:lnB cap="flat" cmpd="sng" w="28575">
                      <a:solidFill>
                        <a:srgbClr val="000000"/>
                      </a:solidFill>
                      <a:prstDash val="solid"/>
                      <a:round/>
                      <a:headEnd len="sm" w="sm" type="none"/>
                      <a:tailEnd len="sm" w="sm" type="none"/>
                    </a:lnB>
                    <a:solidFill>
                      <a:srgbClr val="F9E5B4"/>
                    </a:solidFill>
                  </a:tcPr>
                </a:tc>
                <a:tc>
                  <a:txBody>
                    <a:bodyPr/>
                    <a:lstStyle/>
                    <a:p>
                      <a:pPr indent="0" lvl="0" marL="0" marR="0" rtl="0" algn="ctr">
                        <a:lnSpc>
                          <a:spcPct val="100000"/>
                        </a:lnSpc>
                        <a:spcBef>
                          <a:spcPts val="0"/>
                        </a:spcBef>
                        <a:spcAft>
                          <a:spcPts val="0"/>
                        </a:spcAft>
                        <a:buClr>
                          <a:srgbClr val="000000"/>
                        </a:buClr>
                        <a:buSzPts val="900"/>
                        <a:buFont typeface="Arial"/>
                        <a:buNone/>
                      </a:pPr>
                      <a:r>
                        <a:rPr b="1" lang="en-US" sz="900" u="none" cap="none" strike="noStrike">
                          <a:solidFill>
                            <a:srgbClr val="000000"/>
                          </a:solidFill>
                        </a:rPr>
                        <a:t> </a:t>
                      </a:r>
                      <a:endParaRPr b="1" sz="1100" u="none" cap="none" strike="noStrike">
                        <a:solidFill>
                          <a:srgbClr val="000000"/>
                        </a:solidFill>
                        <a:latin typeface="Calibri"/>
                        <a:ea typeface="Calibri"/>
                        <a:cs typeface="Calibri"/>
                        <a:sym typeface="Calibri"/>
                      </a:endParaRPr>
                    </a:p>
                  </a:txBody>
                  <a:tcPr marT="0" marB="0" marR="68575" marL="68575" anchor="ctr">
                    <a:lnL cap="flat" cmpd="sng" w="28575">
                      <a:solidFill>
                        <a:srgbClr val="000000"/>
                      </a:solidFill>
                      <a:prstDash val="solid"/>
                      <a:round/>
                      <a:headEnd len="sm" w="sm" type="none"/>
                      <a:tailEnd len="sm" w="sm" type="none"/>
                    </a:lnL>
                    <a:lnR cap="flat" cmpd="sng" w="28575">
                      <a:solidFill>
                        <a:srgbClr val="000000"/>
                      </a:solidFill>
                      <a:prstDash val="solid"/>
                      <a:round/>
                      <a:headEnd len="sm" w="sm" type="none"/>
                      <a:tailEnd len="sm" w="sm" type="none"/>
                    </a:lnR>
                    <a:lnT cap="flat" cmpd="sng" w="28575">
                      <a:solidFill>
                        <a:srgbClr val="000000"/>
                      </a:solidFill>
                      <a:prstDash val="solid"/>
                      <a:round/>
                      <a:headEnd len="sm" w="sm" type="none"/>
                      <a:tailEnd len="sm" w="sm" type="none"/>
                    </a:lnT>
                    <a:lnB cap="flat" cmpd="sng" w="28575">
                      <a:solidFill>
                        <a:srgbClr val="000000"/>
                      </a:solidFill>
                      <a:prstDash val="solid"/>
                      <a:round/>
                      <a:headEnd len="sm" w="sm" type="none"/>
                      <a:tailEnd len="sm" w="sm" type="none"/>
                    </a:lnB>
                    <a:solidFill>
                      <a:schemeClr val="lt1"/>
                    </a:solidFill>
                  </a:tcPr>
                </a:tc>
                <a:tc>
                  <a:txBody>
                    <a:bodyPr/>
                    <a:lstStyle/>
                    <a:p>
                      <a:pPr indent="0" lvl="0" marL="0" marR="0" rtl="0" algn="ctr">
                        <a:lnSpc>
                          <a:spcPct val="100000"/>
                        </a:lnSpc>
                        <a:spcBef>
                          <a:spcPts val="0"/>
                        </a:spcBef>
                        <a:spcAft>
                          <a:spcPts val="0"/>
                        </a:spcAft>
                        <a:buClr>
                          <a:srgbClr val="000000"/>
                        </a:buClr>
                        <a:buSzPts val="900"/>
                        <a:buFont typeface="Arial"/>
                        <a:buNone/>
                      </a:pPr>
                      <a:r>
                        <a:rPr b="1" lang="en-US" sz="900" u="none" cap="none" strike="noStrike">
                          <a:solidFill>
                            <a:srgbClr val="000000"/>
                          </a:solidFill>
                        </a:rPr>
                        <a:t>1</a:t>
                      </a:r>
                      <a:endParaRPr b="1" sz="1100" u="none" cap="none" strike="noStrike">
                        <a:solidFill>
                          <a:srgbClr val="000000"/>
                        </a:solidFill>
                        <a:latin typeface="Calibri"/>
                        <a:ea typeface="Calibri"/>
                        <a:cs typeface="Calibri"/>
                        <a:sym typeface="Calibri"/>
                      </a:endParaRPr>
                    </a:p>
                  </a:txBody>
                  <a:tcPr marT="0" marB="0" marR="68575" marL="68575" anchor="ctr">
                    <a:lnL cap="flat" cmpd="sng" w="28575">
                      <a:solidFill>
                        <a:srgbClr val="000000"/>
                      </a:solidFill>
                      <a:prstDash val="solid"/>
                      <a:round/>
                      <a:headEnd len="sm" w="sm" type="none"/>
                      <a:tailEnd len="sm" w="sm" type="none"/>
                    </a:lnL>
                    <a:lnR cap="flat" cmpd="sng" w="28575">
                      <a:solidFill>
                        <a:srgbClr val="000000"/>
                      </a:solidFill>
                      <a:prstDash val="solid"/>
                      <a:round/>
                      <a:headEnd len="sm" w="sm" type="none"/>
                      <a:tailEnd len="sm" w="sm" type="none"/>
                    </a:lnR>
                    <a:lnT cap="flat" cmpd="sng" w="28575">
                      <a:solidFill>
                        <a:srgbClr val="000000"/>
                      </a:solidFill>
                      <a:prstDash val="solid"/>
                      <a:round/>
                      <a:headEnd len="sm" w="sm" type="none"/>
                      <a:tailEnd len="sm" w="sm" type="none"/>
                    </a:lnT>
                    <a:lnB cap="flat" cmpd="sng" w="28575">
                      <a:solidFill>
                        <a:srgbClr val="000000"/>
                      </a:solidFill>
                      <a:prstDash val="solid"/>
                      <a:round/>
                      <a:headEnd len="sm" w="sm" type="none"/>
                      <a:tailEnd len="sm" w="sm" type="none"/>
                    </a:lnB>
                    <a:solidFill>
                      <a:srgbClr val="F9E5B4"/>
                    </a:solidFill>
                  </a:tcPr>
                </a:tc>
                <a:tc>
                  <a:txBody>
                    <a:bodyPr/>
                    <a:lstStyle/>
                    <a:p>
                      <a:pPr indent="0" lvl="0" marL="0" marR="0" rtl="0" algn="ctr">
                        <a:lnSpc>
                          <a:spcPct val="100000"/>
                        </a:lnSpc>
                        <a:spcBef>
                          <a:spcPts val="0"/>
                        </a:spcBef>
                        <a:spcAft>
                          <a:spcPts val="0"/>
                        </a:spcAft>
                        <a:buClr>
                          <a:srgbClr val="000000"/>
                        </a:buClr>
                        <a:buSzPts val="900"/>
                        <a:buFont typeface="Arial"/>
                        <a:buNone/>
                      </a:pPr>
                      <a:r>
                        <a:rPr b="1" lang="en-US" sz="900" u="none" cap="none" strike="noStrike">
                          <a:solidFill>
                            <a:srgbClr val="000000"/>
                          </a:solidFill>
                        </a:rPr>
                        <a:t>1,5</a:t>
                      </a:r>
                      <a:endParaRPr b="1" sz="1100" u="none" cap="none" strike="noStrike">
                        <a:solidFill>
                          <a:srgbClr val="000000"/>
                        </a:solidFill>
                        <a:latin typeface="Calibri"/>
                        <a:ea typeface="Calibri"/>
                        <a:cs typeface="Calibri"/>
                        <a:sym typeface="Calibri"/>
                      </a:endParaRPr>
                    </a:p>
                  </a:txBody>
                  <a:tcPr marT="0" marB="0" marR="68575" marL="68575" anchor="ctr">
                    <a:lnL cap="flat" cmpd="sng" w="28575">
                      <a:solidFill>
                        <a:srgbClr val="000000"/>
                      </a:solidFill>
                      <a:prstDash val="solid"/>
                      <a:round/>
                      <a:headEnd len="sm" w="sm" type="none"/>
                      <a:tailEnd len="sm" w="sm" type="none"/>
                    </a:lnL>
                    <a:lnR cap="flat" cmpd="sng" w="28575">
                      <a:solidFill>
                        <a:srgbClr val="000000"/>
                      </a:solidFill>
                      <a:prstDash val="solid"/>
                      <a:round/>
                      <a:headEnd len="sm" w="sm" type="none"/>
                      <a:tailEnd len="sm" w="sm" type="none"/>
                    </a:lnR>
                    <a:lnT cap="flat" cmpd="sng" w="28575">
                      <a:solidFill>
                        <a:srgbClr val="000000"/>
                      </a:solidFill>
                      <a:prstDash val="solid"/>
                      <a:round/>
                      <a:headEnd len="sm" w="sm" type="none"/>
                      <a:tailEnd len="sm" w="sm" type="none"/>
                    </a:lnT>
                    <a:lnB cap="flat" cmpd="sng" w="28575">
                      <a:solidFill>
                        <a:srgbClr val="000000"/>
                      </a:solidFill>
                      <a:prstDash val="solid"/>
                      <a:round/>
                      <a:headEnd len="sm" w="sm" type="none"/>
                      <a:tailEnd len="sm" w="sm" type="none"/>
                    </a:lnB>
                    <a:solidFill>
                      <a:srgbClr val="F9E5B4"/>
                    </a:solidFill>
                  </a:tcPr>
                </a:tc>
                <a:tc>
                  <a:txBody>
                    <a:bodyPr/>
                    <a:lstStyle/>
                    <a:p>
                      <a:pPr indent="0" lvl="0" marL="0" marR="0" rtl="0" algn="ctr">
                        <a:lnSpc>
                          <a:spcPct val="100000"/>
                        </a:lnSpc>
                        <a:spcBef>
                          <a:spcPts val="0"/>
                        </a:spcBef>
                        <a:spcAft>
                          <a:spcPts val="0"/>
                        </a:spcAft>
                        <a:buClr>
                          <a:srgbClr val="000000"/>
                        </a:buClr>
                        <a:buSzPts val="900"/>
                        <a:buFont typeface="Arial"/>
                        <a:buNone/>
                      </a:pPr>
                      <a:r>
                        <a:rPr b="1" lang="en-US" sz="900" u="none" cap="none" strike="noStrike">
                          <a:solidFill>
                            <a:srgbClr val="000000"/>
                          </a:solidFill>
                        </a:rPr>
                        <a:t>1h - Monitoreo</a:t>
                      </a:r>
                      <a:endParaRPr b="1" sz="1100" u="none" cap="none" strike="noStrike">
                        <a:solidFill>
                          <a:srgbClr val="000000"/>
                        </a:solidFill>
                        <a:latin typeface="Calibri"/>
                        <a:ea typeface="Calibri"/>
                        <a:cs typeface="Calibri"/>
                        <a:sym typeface="Calibri"/>
                      </a:endParaRPr>
                    </a:p>
                  </a:txBody>
                  <a:tcPr marT="0" marB="0" marR="68575" marL="68575" anchor="ctr">
                    <a:lnL cap="flat" cmpd="sng" w="28575">
                      <a:solidFill>
                        <a:srgbClr val="000000"/>
                      </a:solidFill>
                      <a:prstDash val="solid"/>
                      <a:round/>
                      <a:headEnd len="sm" w="sm" type="none"/>
                      <a:tailEnd len="sm" w="sm" type="none"/>
                    </a:lnL>
                    <a:lnR cap="flat" cmpd="sng" w="28575">
                      <a:solidFill>
                        <a:srgbClr val="000000"/>
                      </a:solidFill>
                      <a:prstDash val="solid"/>
                      <a:round/>
                      <a:headEnd len="sm" w="sm" type="none"/>
                      <a:tailEnd len="sm" w="sm" type="none"/>
                    </a:lnR>
                    <a:lnT cap="flat" cmpd="sng" w="28575">
                      <a:solidFill>
                        <a:srgbClr val="000000"/>
                      </a:solidFill>
                      <a:prstDash val="solid"/>
                      <a:round/>
                      <a:headEnd len="sm" w="sm" type="none"/>
                      <a:tailEnd len="sm" w="sm" type="none"/>
                    </a:lnT>
                    <a:lnB cap="flat" cmpd="sng" w="28575">
                      <a:solidFill>
                        <a:srgbClr val="000000"/>
                      </a:solidFill>
                      <a:prstDash val="solid"/>
                      <a:round/>
                      <a:headEnd len="sm" w="sm" type="none"/>
                      <a:tailEnd len="sm" w="sm" type="none"/>
                    </a:lnB>
                    <a:solidFill>
                      <a:srgbClr val="FF0000"/>
                    </a:solidFill>
                  </a:tcPr>
                </a:tc>
                <a:tc>
                  <a:txBody>
                    <a:bodyPr/>
                    <a:lstStyle/>
                    <a:p>
                      <a:pPr indent="0" lvl="0" marL="0" marR="0" rtl="0" algn="ctr">
                        <a:lnSpc>
                          <a:spcPct val="100000"/>
                        </a:lnSpc>
                        <a:spcBef>
                          <a:spcPts val="0"/>
                        </a:spcBef>
                        <a:spcAft>
                          <a:spcPts val="0"/>
                        </a:spcAft>
                        <a:buClr>
                          <a:srgbClr val="000000"/>
                        </a:buClr>
                        <a:buSzPts val="900"/>
                        <a:buFont typeface="Arial"/>
                        <a:buNone/>
                      </a:pPr>
                      <a:r>
                        <a:rPr b="1" lang="en-US" sz="900" u="none" cap="none" strike="noStrike">
                          <a:solidFill>
                            <a:srgbClr val="000000"/>
                          </a:solidFill>
                        </a:rPr>
                        <a:t>5,5</a:t>
                      </a:r>
                      <a:endParaRPr b="1" sz="1100" u="none" cap="none" strike="noStrike">
                        <a:solidFill>
                          <a:srgbClr val="000000"/>
                        </a:solidFill>
                        <a:latin typeface="Calibri"/>
                        <a:ea typeface="Calibri"/>
                        <a:cs typeface="Calibri"/>
                        <a:sym typeface="Calibri"/>
                      </a:endParaRPr>
                    </a:p>
                  </a:txBody>
                  <a:tcPr marT="0" marB="0" marR="68575" marL="68575" anchor="ctr">
                    <a:lnL cap="flat" cmpd="sng" w="28575">
                      <a:solidFill>
                        <a:srgbClr val="000000"/>
                      </a:solidFill>
                      <a:prstDash val="solid"/>
                      <a:round/>
                      <a:headEnd len="sm" w="sm" type="none"/>
                      <a:tailEnd len="sm" w="sm" type="none"/>
                    </a:lnL>
                    <a:lnR cap="flat" cmpd="sng" w="28575">
                      <a:solidFill>
                        <a:srgbClr val="000000"/>
                      </a:solidFill>
                      <a:prstDash val="solid"/>
                      <a:round/>
                      <a:headEnd len="sm" w="sm" type="none"/>
                      <a:tailEnd len="sm" w="sm" type="none"/>
                    </a:lnR>
                    <a:lnT cap="flat" cmpd="sng" w="28575">
                      <a:solidFill>
                        <a:srgbClr val="000000"/>
                      </a:solidFill>
                      <a:prstDash val="solid"/>
                      <a:round/>
                      <a:headEnd len="sm" w="sm" type="none"/>
                      <a:tailEnd len="sm" w="sm" type="none"/>
                    </a:lnT>
                    <a:lnB cap="flat" cmpd="sng" w="28575">
                      <a:solidFill>
                        <a:srgbClr val="000000"/>
                      </a:solidFill>
                      <a:prstDash val="solid"/>
                      <a:round/>
                      <a:headEnd len="sm" w="sm" type="none"/>
                      <a:tailEnd len="sm" w="sm" type="none"/>
                    </a:lnB>
                    <a:solidFill>
                      <a:schemeClr val="lt1"/>
                    </a:solidFill>
                  </a:tcPr>
                </a:tc>
              </a:tr>
              <a:tr h="616475">
                <a:tc>
                  <a:txBody>
                    <a:bodyPr/>
                    <a:lstStyle/>
                    <a:p>
                      <a:pPr indent="0" lvl="0" marL="0" marR="0" rtl="0" algn="ctr">
                        <a:lnSpc>
                          <a:spcPct val="100000"/>
                        </a:lnSpc>
                        <a:spcBef>
                          <a:spcPts val="0"/>
                        </a:spcBef>
                        <a:spcAft>
                          <a:spcPts val="0"/>
                        </a:spcAft>
                        <a:buClr>
                          <a:srgbClr val="000000"/>
                        </a:buClr>
                        <a:buSzPts val="900"/>
                        <a:buFont typeface="Arial"/>
                        <a:buNone/>
                      </a:pPr>
                      <a:r>
                        <a:rPr b="1" lang="en-US" sz="900" u="none" cap="none" strike="noStrike">
                          <a:solidFill>
                            <a:schemeClr val="lt1"/>
                          </a:solidFill>
                        </a:rPr>
                        <a:t>6</a:t>
                      </a:r>
                      <a:endParaRPr b="1" sz="1100" u="none" cap="none" strike="noStrike">
                        <a:solidFill>
                          <a:schemeClr val="lt1"/>
                        </a:solidFill>
                        <a:latin typeface="Calibri"/>
                        <a:ea typeface="Calibri"/>
                        <a:cs typeface="Calibri"/>
                        <a:sym typeface="Calibri"/>
                      </a:endParaRPr>
                    </a:p>
                  </a:txBody>
                  <a:tcPr marT="0" marB="0" marR="68575" marL="68575" anchor="ctr">
                    <a:lnL cap="flat" cmpd="sng" w="28575">
                      <a:solidFill>
                        <a:srgbClr val="000000"/>
                      </a:solidFill>
                      <a:prstDash val="solid"/>
                      <a:round/>
                      <a:headEnd len="sm" w="sm" type="none"/>
                      <a:tailEnd len="sm" w="sm" type="none"/>
                    </a:lnL>
                    <a:lnR cap="flat" cmpd="sng" w="28575">
                      <a:solidFill>
                        <a:srgbClr val="000000"/>
                      </a:solidFill>
                      <a:prstDash val="solid"/>
                      <a:round/>
                      <a:headEnd len="sm" w="sm" type="none"/>
                      <a:tailEnd len="sm" w="sm" type="none"/>
                    </a:lnR>
                    <a:lnT cap="flat" cmpd="sng" w="28575">
                      <a:solidFill>
                        <a:srgbClr val="000000"/>
                      </a:solidFill>
                      <a:prstDash val="solid"/>
                      <a:round/>
                      <a:headEnd len="sm" w="sm" type="none"/>
                      <a:tailEnd len="sm" w="sm" type="none"/>
                    </a:lnT>
                    <a:lnB cap="flat" cmpd="sng" w="28575">
                      <a:solidFill>
                        <a:srgbClr val="000000"/>
                      </a:solidFill>
                      <a:prstDash val="solid"/>
                      <a:round/>
                      <a:headEnd len="sm" w="sm" type="none"/>
                      <a:tailEnd len="sm" w="sm" type="none"/>
                    </a:lnB>
                    <a:solidFill>
                      <a:srgbClr val="7F3494"/>
                    </a:solidFill>
                  </a:tcPr>
                </a:tc>
                <a:tc>
                  <a:txBody>
                    <a:bodyPr/>
                    <a:lstStyle/>
                    <a:p>
                      <a:pPr indent="0" lvl="0" marL="0" marR="0" rtl="0" algn="ctr">
                        <a:lnSpc>
                          <a:spcPct val="100000"/>
                        </a:lnSpc>
                        <a:spcBef>
                          <a:spcPts val="0"/>
                        </a:spcBef>
                        <a:spcAft>
                          <a:spcPts val="0"/>
                        </a:spcAft>
                        <a:buClr>
                          <a:srgbClr val="000000"/>
                        </a:buClr>
                        <a:buSzPts val="900"/>
                        <a:buFont typeface="Arial"/>
                        <a:buNone/>
                      </a:pPr>
                      <a:r>
                        <a:rPr b="1" i="0" lang="en-US" sz="900" u="none" cap="none" strike="noStrike">
                          <a:solidFill>
                            <a:srgbClr val="000000"/>
                          </a:solidFill>
                          <a:latin typeface="Arial"/>
                          <a:ea typeface="Arial"/>
                          <a:cs typeface="Arial"/>
                          <a:sym typeface="Arial"/>
                        </a:rPr>
                        <a:t>2</a:t>
                      </a:r>
                      <a:endParaRPr b="1" i="0" sz="900" u="none" cap="none" strike="noStrike">
                        <a:solidFill>
                          <a:srgbClr val="000000"/>
                        </a:solidFill>
                        <a:latin typeface="Arial"/>
                        <a:ea typeface="Arial"/>
                        <a:cs typeface="Arial"/>
                        <a:sym typeface="Arial"/>
                      </a:endParaRPr>
                    </a:p>
                  </a:txBody>
                  <a:tcPr marT="0" marB="0" marR="68575" marL="68575" anchor="ctr">
                    <a:lnL cap="flat" cmpd="sng" w="28575">
                      <a:solidFill>
                        <a:srgbClr val="000000"/>
                      </a:solidFill>
                      <a:prstDash val="solid"/>
                      <a:round/>
                      <a:headEnd len="sm" w="sm" type="none"/>
                      <a:tailEnd len="sm" w="sm" type="none"/>
                    </a:lnL>
                    <a:lnR cap="flat" cmpd="sng" w="28575">
                      <a:solidFill>
                        <a:srgbClr val="000000"/>
                      </a:solidFill>
                      <a:prstDash val="solid"/>
                      <a:round/>
                      <a:headEnd len="sm" w="sm" type="none"/>
                      <a:tailEnd len="sm" w="sm" type="none"/>
                    </a:lnR>
                    <a:lnT cap="flat" cmpd="sng" w="28575">
                      <a:solidFill>
                        <a:srgbClr val="000000"/>
                      </a:solidFill>
                      <a:prstDash val="solid"/>
                      <a:round/>
                      <a:headEnd len="sm" w="sm" type="none"/>
                      <a:tailEnd len="sm" w="sm" type="none"/>
                    </a:lnT>
                    <a:lnB cap="flat" cmpd="sng" w="28575">
                      <a:solidFill>
                        <a:srgbClr val="000000"/>
                      </a:solidFill>
                      <a:prstDash val="solid"/>
                      <a:round/>
                      <a:headEnd len="sm" w="sm" type="none"/>
                      <a:tailEnd len="sm" w="sm" type="none"/>
                    </a:lnB>
                    <a:solidFill>
                      <a:srgbClr val="F9E5B4"/>
                    </a:solidFill>
                  </a:tcPr>
                </a:tc>
                <a:tc>
                  <a:txBody>
                    <a:bodyPr/>
                    <a:lstStyle/>
                    <a:p>
                      <a:pPr indent="0" lvl="0" marL="0" marR="0" rtl="0" algn="ctr">
                        <a:lnSpc>
                          <a:spcPct val="100000"/>
                        </a:lnSpc>
                        <a:spcBef>
                          <a:spcPts val="0"/>
                        </a:spcBef>
                        <a:spcAft>
                          <a:spcPts val="0"/>
                        </a:spcAft>
                        <a:buClr>
                          <a:srgbClr val="000000"/>
                        </a:buClr>
                        <a:buSzPts val="900"/>
                        <a:buFont typeface="Arial"/>
                        <a:buNone/>
                      </a:pPr>
                      <a:r>
                        <a:rPr b="1" lang="en-US" sz="900" u="none" cap="none" strike="noStrike">
                          <a:solidFill>
                            <a:srgbClr val="000000"/>
                          </a:solidFill>
                        </a:rPr>
                        <a:t>1,5</a:t>
                      </a:r>
                      <a:endParaRPr b="1" sz="1100" u="none" cap="none" strike="noStrike">
                        <a:solidFill>
                          <a:srgbClr val="000000"/>
                        </a:solidFill>
                        <a:latin typeface="Calibri"/>
                        <a:ea typeface="Calibri"/>
                        <a:cs typeface="Calibri"/>
                        <a:sym typeface="Calibri"/>
                      </a:endParaRPr>
                    </a:p>
                  </a:txBody>
                  <a:tcPr marT="0" marB="0" marR="68575" marL="68575" anchor="ctr">
                    <a:lnL cap="flat" cmpd="sng" w="28575">
                      <a:solidFill>
                        <a:srgbClr val="000000"/>
                      </a:solidFill>
                      <a:prstDash val="solid"/>
                      <a:round/>
                      <a:headEnd len="sm" w="sm" type="none"/>
                      <a:tailEnd len="sm" w="sm" type="none"/>
                    </a:lnL>
                    <a:lnR cap="flat" cmpd="sng" w="28575">
                      <a:solidFill>
                        <a:srgbClr val="000000"/>
                      </a:solidFill>
                      <a:prstDash val="solid"/>
                      <a:round/>
                      <a:headEnd len="sm" w="sm" type="none"/>
                      <a:tailEnd len="sm" w="sm" type="none"/>
                    </a:lnR>
                    <a:lnT cap="flat" cmpd="sng" w="28575">
                      <a:solidFill>
                        <a:srgbClr val="000000"/>
                      </a:solidFill>
                      <a:prstDash val="solid"/>
                      <a:round/>
                      <a:headEnd len="sm" w="sm" type="none"/>
                      <a:tailEnd len="sm" w="sm" type="none"/>
                    </a:lnT>
                    <a:lnB cap="flat" cmpd="sng" w="28575">
                      <a:solidFill>
                        <a:srgbClr val="000000"/>
                      </a:solidFill>
                      <a:prstDash val="solid"/>
                      <a:round/>
                      <a:headEnd len="sm" w="sm" type="none"/>
                      <a:tailEnd len="sm" w="sm" type="none"/>
                    </a:lnB>
                    <a:solidFill>
                      <a:srgbClr val="F9E5B4"/>
                    </a:solidFill>
                  </a:tcPr>
                </a:tc>
                <a:tc>
                  <a:txBody>
                    <a:bodyPr/>
                    <a:lstStyle/>
                    <a:p>
                      <a:pPr indent="0" lvl="0" marL="0" marR="0" rtl="0" algn="ctr">
                        <a:lnSpc>
                          <a:spcPct val="100000"/>
                        </a:lnSpc>
                        <a:spcBef>
                          <a:spcPts val="0"/>
                        </a:spcBef>
                        <a:spcAft>
                          <a:spcPts val="0"/>
                        </a:spcAft>
                        <a:buClr>
                          <a:srgbClr val="000000"/>
                        </a:buClr>
                        <a:buSzPts val="900"/>
                        <a:buFont typeface="Arial"/>
                        <a:buNone/>
                      </a:pPr>
                      <a:r>
                        <a:rPr b="1" lang="en-US" sz="900" u="none" cap="none" strike="noStrike">
                          <a:solidFill>
                            <a:srgbClr val="000000"/>
                          </a:solidFill>
                        </a:rPr>
                        <a:t>1</a:t>
                      </a:r>
                      <a:endParaRPr b="1" sz="1100" u="none" cap="none" strike="noStrike">
                        <a:solidFill>
                          <a:srgbClr val="000000"/>
                        </a:solidFill>
                        <a:latin typeface="Calibri"/>
                        <a:ea typeface="Calibri"/>
                        <a:cs typeface="Calibri"/>
                        <a:sym typeface="Calibri"/>
                      </a:endParaRPr>
                    </a:p>
                  </a:txBody>
                  <a:tcPr marT="0" marB="0" marR="68575" marL="68575" anchor="ctr">
                    <a:lnL cap="flat" cmpd="sng" w="28575">
                      <a:solidFill>
                        <a:srgbClr val="000000"/>
                      </a:solidFill>
                      <a:prstDash val="solid"/>
                      <a:round/>
                      <a:headEnd len="sm" w="sm" type="none"/>
                      <a:tailEnd len="sm" w="sm" type="none"/>
                    </a:lnL>
                    <a:lnR cap="flat" cmpd="sng" w="28575">
                      <a:solidFill>
                        <a:srgbClr val="000000"/>
                      </a:solidFill>
                      <a:prstDash val="solid"/>
                      <a:round/>
                      <a:headEnd len="sm" w="sm" type="none"/>
                      <a:tailEnd len="sm" w="sm" type="none"/>
                    </a:lnR>
                    <a:lnT cap="flat" cmpd="sng" w="28575">
                      <a:solidFill>
                        <a:srgbClr val="000000"/>
                      </a:solidFill>
                      <a:prstDash val="solid"/>
                      <a:round/>
                      <a:headEnd len="sm" w="sm" type="none"/>
                      <a:tailEnd len="sm" w="sm" type="none"/>
                    </a:lnT>
                    <a:lnB cap="flat" cmpd="sng" w="28575">
                      <a:solidFill>
                        <a:srgbClr val="000000"/>
                      </a:solidFill>
                      <a:prstDash val="solid"/>
                      <a:round/>
                      <a:headEnd len="sm" w="sm" type="none"/>
                      <a:tailEnd len="sm" w="sm" type="none"/>
                    </a:lnB>
                    <a:solidFill>
                      <a:srgbClr val="F9E5B4"/>
                    </a:solidFill>
                  </a:tcPr>
                </a:tc>
                <a:tc>
                  <a:txBody>
                    <a:bodyPr/>
                    <a:lstStyle/>
                    <a:p>
                      <a:pPr indent="0" lvl="0" marL="0" marR="0" rtl="0" algn="ctr">
                        <a:lnSpc>
                          <a:spcPct val="100000"/>
                        </a:lnSpc>
                        <a:spcBef>
                          <a:spcPts val="0"/>
                        </a:spcBef>
                        <a:spcAft>
                          <a:spcPts val="0"/>
                        </a:spcAft>
                        <a:buClr>
                          <a:srgbClr val="000000"/>
                        </a:buClr>
                        <a:buSzPts val="900"/>
                        <a:buFont typeface="Arial"/>
                        <a:buNone/>
                      </a:pPr>
                      <a:r>
                        <a:rPr b="1" lang="en-US" sz="900" u="none" cap="none" strike="noStrike">
                          <a:solidFill>
                            <a:srgbClr val="000000"/>
                          </a:solidFill>
                        </a:rPr>
                        <a:t> </a:t>
                      </a:r>
                      <a:endParaRPr b="1" sz="1100" u="none" cap="none" strike="noStrike">
                        <a:solidFill>
                          <a:srgbClr val="000000"/>
                        </a:solidFill>
                        <a:latin typeface="Calibri"/>
                        <a:ea typeface="Calibri"/>
                        <a:cs typeface="Calibri"/>
                        <a:sym typeface="Calibri"/>
                      </a:endParaRPr>
                    </a:p>
                  </a:txBody>
                  <a:tcPr marT="0" marB="0" marR="68575" marL="68575" anchor="ctr">
                    <a:lnL cap="flat" cmpd="sng" w="28575">
                      <a:solidFill>
                        <a:srgbClr val="000000"/>
                      </a:solidFill>
                      <a:prstDash val="solid"/>
                      <a:round/>
                      <a:headEnd len="sm" w="sm" type="none"/>
                      <a:tailEnd len="sm" w="sm" type="none"/>
                    </a:lnL>
                    <a:lnR cap="flat" cmpd="sng" w="28575">
                      <a:solidFill>
                        <a:srgbClr val="000000"/>
                      </a:solidFill>
                      <a:prstDash val="solid"/>
                      <a:round/>
                      <a:headEnd len="sm" w="sm" type="none"/>
                      <a:tailEnd len="sm" w="sm" type="none"/>
                    </a:lnR>
                    <a:lnT cap="flat" cmpd="sng" w="28575">
                      <a:solidFill>
                        <a:srgbClr val="000000"/>
                      </a:solidFill>
                      <a:prstDash val="solid"/>
                      <a:round/>
                      <a:headEnd len="sm" w="sm" type="none"/>
                      <a:tailEnd len="sm" w="sm" type="none"/>
                    </a:lnT>
                    <a:lnB cap="flat" cmpd="sng" w="28575">
                      <a:solidFill>
                        <a:srgbClr val="000000"/>
                      </a:solidFill>
                      <a:prstDash val="solid"/>
                      <a:round/>
                      <a:headEnd len="sm" w="sm" type="none"/>
                      <a:tailEnd len="sm" w="sm" type="none"/>
                    </a:lnB>
                    <a:solidFill>
                      <a:schemeClr val="lt1"/>
                    </a:solidFill>
                  </a:tcPr>
                </a:tc>
                <a:tc>
                  <a:txBody>
                    <a:bodyPr/>
                    <a:lstStyle/>
                    <a:p>
                      <a:pPr indent="0" lvl="0" marL="0" marR="0" rtl="0" algn="ctr">
                        <a:lnSpc>
                          <a:spcPct val="100000"/>
                        </a:lnSpc>
                        <a:spcBef>
                          <a:spcPts val="0"/>
                        </a:spcBef>
                        <a:spcAft>
                          <a:spcPts val="0"/>
                        </a:spcAft>
                        <a:buClr>
                          <a:srgbClr val="000000"/>
                        </a:buClr>
                        <a:buSzPts val="900"/>
                        <a:buFont typeface="Arial"/>
                        <a:buNone/>
                      </a:pPr>
                      <a:r>
                        <a:rPr b="1" lang="en-US" sz="900" u="none" cap="none" strike="noStrike">
                          <a:solidFill>
                            <a:srgbClr val="000000"/>
                          </a:solidFill>
                        </a:rPr>
                        <a:t>2h - Evaluación Formativa - (Cuidador)</a:t>
                      </a:r>
                      <a:endParaRPr b="1" sz="1100" u="none" cap="none" strike="noStrike">
                        <a:solidFill>
                          <a:srgbClr val="000000"/>
                        </a:solidFill>
                        <a:latin typeface="Calibri"/>
                        <a:ea typeface="Calibri"/>
                        <a:cs typeface="Calibri"/>
                        <a:sym typeface="Calibri"/>
                      </a:endParaRPr>
                    </a:p>
                  </a:txBody>
                  <a:tcPr marT="0" marB="0" marR="68575" marL="68575" anchor="ctr">
                    <a:lnL cap="flat" cmpd="sng" w="28575">
                      <a:solidFill>
                        <a:srgbClr val="000000"/>
                      </a:solidFill>
                      <a:prstDash val="solid"/>
                      <a:round/>
                      <a:headEnd len="sm" w="sm" type="none"/>
                      <a:tailEnd len="sm" w="sm" type="none"/>
                    </a:lnL>
                    <a:lnR cap="flat" cmpd="sng" w="28575">
                      <a:solidFill>
                        <a:srgbClr val="000000"/>
                      </a:solidFill>
                      <a:prstDash val="solid"/>
                      <a:round/>
                      <a:headEnd len="sm" w="sm" type="none"/>
                      <a:tailEnd len="sm" w="sm" type="none"/>
                    </a:lnR>
                    <a:lnT cap="flat" cmpd="sng" w="28575">
                      <a:solidFill>
                        <a:srgbClr val="000000"/>
                      </a:solidFill>
                      <a:prstDash val="solid"/>
                      <a:round/>
                      <a:headEnd len="sm" w="sm" type="none"/>
                      <a:tailEnd len="sm" w="sm" type="none"/>
                    </a:lnT>
                    <a:lnB cap="flat" cmpd="sng" w="28575">
                      <a:solidFill>
                        <a:srgbClr val="000000"/>
                      </a:solidFill>
                      <a:prstDash val="solid"/>
                      <a:round/>
                      <a:headEnd len="sm" w="sm" type="none"/>
                      <a:tailEnd len="sm" w="sm" type="none"/>
                    </a:lnB>
                    <a:solidFill>
                      <a:srgbClr val="00B0F0"/>
                    </a:solidFill>
                  </a:tcPr>
                </a:tc>
                <a:tc>
                  <a:txBody>
                    <a:bodyPr/>
                    <a:lstStyle/>
                    <a:p>
                      <a:pPr indent="0" lvl="0" marL="0" marR="0" rtl="0" algn="ctr">
                        <a:lnSpc>
                          <a:spcPct val="100000"/>
                        </a:lnSpc>
                        <a:spcBef>
                          <a:spcPts val="0"/>
                        </a:spcBef>
                        <a:spcAft>
                          <a:spcPts val="0"/>
                        </a:spcAft>
                        <a:buClr>
                          <a:srgbClr val="000000"/>
                        </a:buClr>
                        <a:buSzPts val="900"/>
                        <a:buFont typeface="Arial"/>
                        <a:buNone/>
                      </a:pPr>
                      <a:r>
                        <a:rPr b="1" lang="en-US" sz="900" u="none" cap="none" strike="noStrike">
                          <a:solidFill>
                            <a:srgbClr val="000000"/>
                          </a:solidFill>
                        </a:rPr>
                        <a:t>6,5</a:t>
                      </a:r>
                      <a:endParaRPr b="1" sz="1100" u="none" cap="none" strike="noStrike">
                        <a:solidFill>
                          <a:srgbClr val="000000"/>
                        </a:solidFill>
                        <a:latin typeface="Calibri"/>
                        <a:ea typeface="Calibri"/>
                        <a:cs typeface="Calibri"/>
                        <a:sym typeface="Calibri"/>
                      </a:endParaRPr>
                    </a:p>
                  </a:txBody>
                  <a:tcPr marT="0" marB="0" marR="68575" marL="68575" anchor="ctr">
                    <a:lnL cap="flat" cmpd="sng" w="28575">
                      <a:solidFill>
                        <a:srgbClr val="000000"/>
                      </a:solidFill>
                      <a:prstDash val="solid"/>
                      <a:round/>
                      <a:headEnd len="sm" w="sm" type="none"/>
                      <a:tailEnd len="sm" w="sm" type="none"/>
                    </a:lnL>
                    <a:lnR cap="flat" cmpd="sng" w="28575">
                      <a:solidFill>
                        <a:srgbClr val="000000"/>
                      </a:solidFill>
                      <a:prstDash val="solid"/>
                      <a:round/>
                      <a:headEnd len="sm" w="sm" type="none"/>
                      <a:tailEnd len="sm" w="sm" type="none"/>
                    </a:lnR>
                    <a:lnT cap="flat" cmpd="sng" w="28575">
                      <a:solidFill>
                        <a:srgbClr val="000000"/>
                      </a:solidFill>
                      <a:prstDash val="solid"/>
                      <a:round/>
                      <a:headEnd len="sm" w="sm" type="none"/>
                      <a:tailEnd len="sm" w="sm" type="none"/>
                    </a:lnT>
                    <a:lnB cap="flat" cmpd="sng" w="28575">
                      <a:solidFill>
                        <a:srgbClr val="000000"/>
                      </a:solidFill>
                      <a:prstDash val="solid"/>
                      <a:round/>
                      <a:headEnd len="sm" w="sm" type="none"/>
                      <a:tailEnd len="sm" w="sm" type="none"/>
                    </a:lnB>
                    <a:solidFill>
                      <a:schemeClr val="lt1"/>
                    </a:solidFill>
                  </a:tcPr>
                </a:tc>
              </a:tr>
              <a:tr h="581150">
                <a:tc>
                  <a:txBody>
                    <a:bodyPr/>
                    <a:lstStyle/>
                    <a:p>
                      <a:pPr indent="0" lvl="0" marL="0" marR="0" rtl="0" algn="ctr">
                        <a:lnSpc>
                          <a:spcPct val="100000"/>
                        </a:lnSpc>
                        <a:spcBef>
                          <a:spcPts val="0"/>
                        </a:spcBef>
                        <a:spcAft>
                          <a:spcPts val="0"/>
                        </a:spcAft>
                        <a:buClr>
                          <a:srgbClr val="000000"/>
                        </a:buClr>
                        <a:buSzPts val="900"/>
                        <a:buFont typeface="Arial"/>
                        <a:buNone/>
                      </a:pPr>
                      <a:r>
                        <a:rPr b="1" lang="en-US" sz="900" u="none" cap="none" strike="noStrike">
                          <a:solidFill>
                            <a:schemeClr val="lt1"/>
                          </a:solidFill>
                        </a:rPr>
                        <a:t>7</a:t>
                      </a:r>
                      <a:endParaRPr b="1" sz="1100" u="none" cap="none" strike="noStrike">
                        <a:solidFill>
                          <a:schemeClr val="lt1"/>
                        </a:solidFill>
                        <a:latin typeface="Calibri"/>
                        <a:ea typeface="Calibri"/>
                        <a:cs typeface="Calibri"/>
                        <a:sym typeface="Calibri"/>
                      </a:endParaRPr>
                    </a:p>
                  </a:txBody>
                  <a:tcPr marT="0" marB="0" marR="68575" marL="68575" anchor="ctr">
                    <a:lnL cap="flat" cmpd="sng" w="28575">
                      <a:solidFill>
                        <a:srgbClr val="000000"/>
                      </a:solidFill>
                      <a:prstDash val="solid"/>
                      <a:round/>
                      <a:headEnd len="sm" w="sm" type="none"/>
                      <a:tailEnd len="sm" w="sm" type="none"/>
                    </a:lnL>
                    <a:lnR cap="flat" cmpd="sng" w="28575">
                      <a:solidFill>
                        <a:srgbClr val="000000"/>
                      </a:solidFill>
                      <a:prstDash val="solid"/>
                      <a:round/>
                      <a:headEnd len="sm" w="sm" type="none"/>
                      <a:tailEnd len="sm" w="sm" type="none"/>
                    </a:lnR>
                    <a:lnT cap="flat" cmpd="sng" w="28575">
                      <a:solidFill>
                        <a:srgbClr val="000000"/>
                      </a:solidFill>
                      <a:prstDash val="solid"/>
                      <a:round/>
                      <a:headEnd len="sm" w="sm" type="none"/>
                      <a:tailEnd len="sm" w="sm" type="none"/>
                    </a:lnT>
                    <a:lnB cap="flat" cmpd="sng" w="28575">
                      <a:solidFill>
                        <a:srgbClr val="000000"/>
                      </a:solidFill>
                      <a:prstDash val="solid"/>
                      <a:round/>
                      <a:headEnd len="sm" w="sm" type="none"/>
                      <a:tailEnd len="sm" w="sm" type="none"/>
                    </a:lnB>
                    <a:solidFill>
                      <a:srgbClr val="7F3494"/>
                    </a:solidFill>
                  </a:tcPr>
                </a:tc>
                <a:tc>
                  <a:txBody>
                    <a:bodyPr/>
                    <a:lstStyle/>
                    <a:p>
                      <a:pPr indent="0" lvl="0" marL="0" marR="0" rtl="0" algn="ctr">
                        <a:lnSpc>
                          <a:spcPct val="100000"/>
                        </a:lnSpc>
                        <a:spcBef>
                          <a:spcPts val="0"/>
                        </a:spcBef>
                        <a:spcAft>
                          <a:spcPts val="0"/>
                        </a:spcAft>
                        <a:buClr>
                          <a:srgbClr val="000000"/>
                        </a:buClr>
                        <a:buSzPts val="900"/>
                        <a:buFont typeface="Arial"/>
                        <a:buNone/>
                      </a:pPr>
                      <a:r>
                        <a:rPr b="1" i="0" lang="en-US" sz="900" u="none" cap="none" strike="noStrike">
                          <a:solidFill>
                            <a:srgbClr val="000000"/>
                          </a:solidFill>
                          <a:latin typeface="Arial"/>
                          <a:ea typeface="Arial"/>
                          <a:cs typeface="Arial"/>
                          <a:sym typeface="Arial"/>
                        </a:rPr>
                        <a:t>2</a:t>
                      </a:r>
                      <a:endParaRPr b="1" i="0" sz="900" u="none" cap="none" strike="noStrike">
                        <a:solidFill>
                          <a:srgbClr val="000000"/>
                        </a:solidFill>
                        <a:latin typeface="Arial"/>
                        <a:ea typeface="Arial"/>
                        <a:cs typeface="Arial"/>
                        <a:sym typeface="Arial"/>
                      </a:endParaRPr>
                    </a:p>
                  </a:txBody>
                  <a:tcPr marT="0" marB="0" marR="68575" marL="68575" anchor="ctr">
                    <a:lnL cap="flat" cmpd="sng" w="28575">
                      <a:solidFill>
                        <a:srgbClr val="000000"/>
                      </a:solidFill>
                      <a:prstDash val="solid"/>
                      <a:round/>
                      <a:headEnd len="sm" w="sm" type="none"/>
                      <a:tailEnd len="sm" w="sm" type="none"/>
                    </a:lnL>
                    <a:lnR cap="flat" cmpd="sng" w="28575">
                      <a:solidFill>
                        <a:srgbClr val="000000"/>
                      </a:solidFill>
                      <a:prstDash val="solid"/>
                      <a:round/>
                      <a:headEnd len="sm" w="sm" type="none"/>
                      <a:tailEnd len="sm" w="sm" type="none"/>
                    </a:lnR>
                    <a:lnT cap="flat" cmpd="sng" w="28575">
                      <a:solidFill>
                        <a:srgbClr val="000000"/>
                      </a:solidFill>
                      <a:prstDash val="solid"/>
                      <a:round/>
                      <a:headEnd len="sm" w="sm" type="none"/>
                      <a:tailEnd len="sm" w="sm" type="none"/>
                    </a:lnT>
                    <a:lnB cap="flat" cmpd="sng" w="28575">
                      <a:solidFill>
                        <a:srgbClr val="000000"/>
                      </a:solidFill>
                      <a:prstDash val="solid"/>
                      <a:round/>
                      <a:headEnd len="sm" w="sm" type="none"/>
                      <a:tailEnd len="sm" w="sm" type="none"/>
                    </a:lnB>
                    <a:solidFill>
                      <a:srgbClr val="F9E5B4"/>
                    </a:solidFill>
                  </a:tcPr>
                </a:tc>
                <a:tc>
                  <a:txBody>
                    <a:bodyPr/>
                    <a:lstStyle/>
                    <a:p>
                      <a:pPr indent="0" lvl="0" marL="0" marR="0" rtl="0" algn="ctr">
                        <a:lnSpc>
                          <a:spcPct val="100000"/>
                        </a:lnSpc>
                        <a:spcBef>
                          <a:spcPts val="0"/>
                        </a:spcBef>
                        <a:spcAft>
                          <a:spcPts val="0"/>
                        </a:spcAft>
                        <a:buClr>
                          <a:srgbClr val="000000"/>
                        </a:buClr>
                        <a:buSzPts val="900"/>
                        <a:buFont typeface="Arial"/>
                        <a:buNone/>
                      </a:pPr>
                      <a:r>
                        <a:rPr b="1" lang="en-US" sz="900" u="none" cap="none" strike="noStrike">
                          <a:solidFill>
                            <a:srgbClr val="000000"/>
                          </a:solidFill>
                        </a:rPr>
                        <a:t> </a:t>
                      </a:r>
                      <a:endParaRPr b="1" sz="1100" u="none" cap="none" strike="noStrike">
                        <a:solidFill>
                          <a:srgbClr val="000000"/>
                        </a:solidFill>
                        <a:latin typeface="Calibri"/>
                        <a:ea typeface="Calibri"/>
                        <a:cs typeface="Calibri"/>
                        <a:sym typeface="Calibri"/>
                      </a:endParaRPr>
                    </a:p>
                  </a:txBody>
                  <a:tcPr marT="0" marB="0" marR="68575" marL="68575" anchor="ctr">
                    <a:lnL cap="flat" cmpd="sng" w="28575">
                      <a:solidFill>
                        <a:srgbClr val="000000"/>
                      </a:solidFill>
                      <a:prstDash val="solid"/>
                      <a:round/>
                      <a:headEnd len="sm" w="sm" type="none"/>
                      <a:tailEnd len="sm" w="sm" type="none"/>
                    </a:lnL>
                    <a:lnR cap="flat" cmpd="sng" w="28575">
                      <a:solidFill>
                        <a:srgbClr val="000000"/>
                      </a:solidFill>
                      <a:prstDash val="solid"/>
                      <a:round/>
                      <a:headEnd len="sm" w="sm" type="none"/>
                      <a:tailEnd len="sm" w="sm" type="none"/>
                    </a:lnR>
                    <a:lnT cap="flat" cmpd="sng" w="28575">
                      <a:solidFill>
                        <a:srgbClr val="000000"/>
                      </a:solidFill>
                      <a:prstDash val="solid"/>
                      <a:round/>
                      <a:headEnd len="sm" w="sm" type="none"/>
                      <a:tailEnd len="sm" w="sm" type="none"/>
                    </a:lnT>
                    <a:lnB cap="flat" cmpd="sng" w="28575">
                      <a:solidFill>
                        <a:srgbClr val="000000"/>
                      </a:solidFill>
                      <a:prstDash val="solid"/>
                      <a:round/>
                      <a:headEnd len="sm" w="sm" type="none"/>
                      <a:tailEnd len="sm" w="sm" type="none"/>
                    </a:lnB>
                    <a:solidFill>
                      <a:schemeClr val="lt1"/>
                    </a:solidFill>
                  </a:tcPr>
                </a:tc>
                <a:tc>
                  <a:txBody>
                    <a:bodyPr/>
                    <a:lstStyle/>
                    <a:p>
                      <a:pPr indent="0" lvl="0" marL="0" marR="0" rtl="0" algn="ctr">
                        <a:lnSpc>
                          <a:spcPct val="100000"/>
                        </a:lnSpc>
                        <a:spcBef>
                          <a:spcPts val="0"/>
                        </a:spcBef>
                        <a:spcAft>
                          <a:spcPts val="0"/>
                        </a:spcAft>
                        <a:buClr>
                          <a:srgbClr val="000000"/>
                        </a:buClr>
                        <a:buSzPts val="900"/>
                        <a:buFont typeface="Arial"/>
                        <a:buNone/>
                      </a:pPr>
                      <a:r>
                        <a:rPr b="1" lang="en-US" sz="900" u="none" cap="none" strike="noStrike">
                          <a:solidFill>
                            <a:srgbClr val="000000"/>
                          </a:solidFill>
                        </a:rPr>
                        <a:t>1</a:t>
                      </a:r>
                      <a:endParaRPr b="1" sz="1100" u="none" cap="none" strike="noStrike">
                        <a:solidFill>
                          <a:srgbClr val="000000"/>
                        </a:solidFill>
                        <a:latin typeface="Calibri"/>
                        <a:ea typeface="Calibri"/>
                        <a:cs typeface="Calibri"/>
                        <a:sym typeface="Calibri"/>
                      </a:endParaRPr>
                    </a:p>
                  </a:txBody>
                  <a:tcPr marT="0" marB="0" marR="68575" marL="68575" anchor="ctr">
                    <a:lnL cap="flat" cmpd="sng" w="28575">
                      <a:solidFill>
                        <a:srgbClr val="000000"/>
                      </a:solidFill>
                      <a:prstDash val="solid"/>
                      <a:round/>
                      <a:headEnd len="sm" w="sm" type="none"/>
                      <a:tailEnd len="sm" w="sm" type="none"/>
                    </a:lnL>
                    <a:lnR cap="flat" cmpd="sng" w="28575">
                      <a:solidFill>
                        <a:srgbClr val="000000"/>
                      </a:solidFill>
                      <a:prstDash val="solid"/>
                      <a:round/>
                      <a:headEnd len="sm" w="sm" type="none"/>
                      <a:tailEnd len="sm" w="sm" type="none"/>
                    </a:lnR>
                    <a:lnT cap="flat" cmpd="sng" w="28575">
                      <a:solidFill>
                        <a:srgbClr val="000000"/>
                      </a:solidFill>
                      <a:prstDash val="solid"/>
                      <a:round/>
                      <a:headEnd len="sm" w="sm" type="none"/>
                      <a:tailEnd len="sm" w="sm" type="none"/>
                    </a:lnT>
                    <a:lnB cap="flat" cmpd="sng" w="28575">
                      <a:solidFill>
                        <a:srgbClr val="000000"/>
                      </a:solidFill>
                      <a:prstDash val="solid"/>
                      <a:round/>
                      <a:headEnd len="sm" w="sm" type="none"/>
                      <a:tailEnd len="sm" w="sm" type="none"/>
                    </a:lnB>
                    <a:solidFill>
                      <a:srgbClr val="F9E5B4"/>
                    </a:solidFill>
                  </a:tcPr>
                </a:tc>
                <a:tc>
                  <a:txBody>
                    <a:bodyPr/>
                    <a:lstStyle/>
                    <a:p>
                      <a:pPr indent="0" lvl="0" marL="0" marR="0" rtl="0" algn="ctr">
                        <a:lnSpc>
                          <a:spcPct val="100000"/>
                        </a:lnSpc>
                        <a:spcBef>
                          <a:spcPts val="0"/>
                        </a:spcBef>
                        <a:spcAft>
                          <a:spcPts val="0"/>
                        </a:spcAft>
                        <a:buClr>
                          <a:srgbClr val="000000"/>
                        </a:buClr>
                        <a:buSzPts val="900"/>
                        <a:buFont typeface="Arial"/>
                        <a:buNone/>
                      </a:pPr>
                      <a:r>
                        <a:rPr b="1" lang="en-US" sz="900" u="none" cap="none" strike="noStrike">
                          <a:solidFill>
                            <a:srgbClr val="000000"/>
                          </a:solidFill>
                        </a:rPr>
                        <a:t>1,5</a:t>
                      </a:r>
                      <a:endParaRPr b="1" sz="1100" u="none" cap="none" strike="noStrike">
                        <a:solidFill>
                          <a:srgbClr val="000000"/>
                        </a:solidFill>
                        <a:latin typeface="Calibri"/>
                        <a:ea typeface="Calibri"/>
                        <a:cs typeface="Calibri"/>
                        <a:sym typeface="Calibri"/>
                      </a:endParaRPr>
                    </a:p>
                  </a:txBody>
                  <a:tcPr marT="0" marB="0" marR="68575" marL="68575" anchor="ctr">
                    <a:lnL cap="flat" cmpd="sng" w="28575">
                      <a:solidFill>
                        <a:srgbClr val="000000"/>
                      </a:solidFill>
                      <a:prstDash val="solid"/>
                      <a:round/>
                      <a:headEnd len="sm" w="sm" type="none"/>
                      <a:tailEnd len="sm" w="sm" type="none"/>
                    </a:lnL>
                    <a:lnR cap="flat" cmpd="sng" w="28575">
                      <a:solidFill>
                        <a:srgbClr val="000000"/>
                      </a:solidFill>
                      <a:prstDash val="solid"/>
                      <a:round/>
                      <a:headEnd len="sm" w="sm" type="none"/>
                      <a:tailEnd len="sm" w="sm" type="none"/>
                    </a:lnR>
                    <a:lnT cap="flat" cmpd="sng" w="28575">
                      <a:solidFill>
                        <a:srgbClr val="000000"/>
                      </a:solidFill>
                      <a:prstDash val="solid"/>
                      <a:round/>
                      <a:headEnd len="sm" w="sm" type="none"/>
                      <a:tailEnd len="sm" w="sm" type="none"/>
                    </a:lnT>
                    <a:lnB cap="flat" cmpd="sng" w="28575">
                      <a:solidFill>
                        <a:srgbClr val="000000"/>
                      </a:solidFill>
                      <a:prstDash val="solid"/>
                      <a:round/>
                      <a:headEnd len="sm" w="sm" type="none"/>
                      <a:tailEnd len="sm" w="sm" type="none"/>
                    </a:lnB>
                    <a:solidFill>
                      <a:srgbClr val="F9E5B4"/>
                    </a:solidFill>
                  </a:tcPr>
                </a:tc>
                <a:tc>
                  <a:txBody>
                    <a:bodyPr/>
                    <a:lstStyle/>
                    <a:p>
                      <a:pPr indent="0" lvl="0" marL="0" marR="0" rtl="0" algn="ctr">
                        <a:lnSpc>
                          <a:spcPct val="100000"/>
                        </a:lnSpc>
                        <a:spcBef>
                          <a:spcPts val="0"/>
                        </a:spcBef>
                        <a:spcAft>
                          <a:spcPts val="0"/>
                        </a:spcAft>
                        <a:buClr>
                          <a:srgbClr val="000000"/>
                        </a:buClr>
                        <a:buSzPts val="900"/>
                        <a:buFont typeface="Arial"/>
                        <a:buNone/>
                      </a:pPr>
                      <a:r>
                        <a:rPr b="1" lang="en-US" sz="900" u="none" cap="none" strike="noStrike">
                          <a:solidFill>
                            <a:srgbClr val="000000"/>
                          </a:solidFill>
                        </a:rPr>
                        <a:t>1h - Monitoreo</a:t>
                      </a:r>
                      <a:endParaRPr b="1" sz="1100" u="none" cap="none" strike="noStrike">
                        <a:solidFill>
                          <a:srgbClr val="000000"/>
                        </a:solidFill>
                        <a:latin typeface="Calibri"/>
                        <a:ea typeface="Calibri"/>
                        <a:cs typeface="Calibri"/>
                        <a:sym typeface="Calibri"/>
                      </a:endParaRPr>
                    </a:p>
                  </a:txBody>
                  <a:tcPr marT="0" marB="0" marR="68575" marL="68575" anchor="ctr">
                    <a:lnL cap="flat" cmpd="sng" w="28575">
                      <a:solidFill>
                        <a:srgbClr val="000000"/>
                      </a:solidFill>
                      <a:prstDash val="solid"/>
                      <a:round/>
                      <a:headEnd len="sm" w="sm" type="none"/>
                      <a:tailEnd len="sm" w="sm" type="none"/>
                    </a:lnL>
                    <a:lnR cap="flat" cmpd="sng" w="28575">
                      <a:solidFill>
                        <a:srgbClr val="000000"/>
                      </a:solidFill>
                      <a:prstDash val="solid"/>
                      <a:round/>
                      <a:headEnd len="sm" w="sm" type="none"/>
                      <a:tailEnd len="sm" w="sm" type="none"/>
                    </a:lnR>
                    <a:lnT cap="flat" cmpd="sng" w="28575">
                      <a:solidFill>
                        <a:srgbClr val="000000"/>
                      </a:solidFill>
                      <a:prstDash val="solid"/>
                      <a:round/>
                      <a:headEnd len="sm" w="sm" type="none"/>
                      <a:tailEnd len="sm" w="sm" type="none"/>
                    </a:lnT>
                    <a:lnB cap="flat" cmpd="sng" w="28575">
                      <a:solidFill>
                        <a:srgbClr val="000000"/>
                      </a:solidFill>
                      <a:prstDash val="solid"/>
                      <a:round/>
                      <a:headEnd len="sm" w="sm" type="none"/>
                      <a:tailEnd len="sm" w="sm" type="none"/>
                    </a:lnB>
                    <a:solidFill>
                      <a:srgbClr val="FF0000"/>
                    </a:solidFill>
                  </a:tcPr>
                </a:tc>
                <a:tc>
                  <a:txBody>
                    <a:bodyPr/>
                    <a:lstStyle/>
                    <a:p>
                      <a:pPr indent="0" lvl="0" marL="0" marR="0" rtl="0" algn="ctr">
                        <a:lnSpc>
                          <a:spcPct val="100000"/>
                        </a:lnSpc>
                        <a:spcBef>
                          <a:spcPts val="0"/>
                        </a:spcBef>
                        <a:spcAft>
                          <a:spcPts val="0"/>
                        </a:spcAft>
                        <a:buClr>
                          <a:srgbClr val="000000"/>
                        </a:buClr>
                        <a:buSzPts val="900"/>
                        <a:buFont typeface="Arial"/>
                        <a:buNone/>
                      </a:pPr>
                      <a:r>
                        <a:rPr b="1" lang="en-US" sz="900" u="none" cap="none" strike="noStrike">
                          <a:solidFill>
                            <a:srgbClr val="000000"/>
                          </a:solidFill>
                        </a:rPr>
                        <a:t>5,5</a:t>
                      </a:r>
                      <a:endParaRPr b="1" sz="1100" u="none" cap="none" strike="noStrike">
                        <a:solidFill>
                          <a:srgbClr val="000000"/>
                        </a:solidFill>
                        <a:latin typeface="Calibri"/>
                        <a:ea typeface="Calibri"/>
                        <a:cs typeface="Calibri"/>
                        <a:sym typeface="Calibri"/>
                      </a:endParaRPr>
                    </a:p>
                  </a:txBody>
                  <a:tcPr marT="0" marB="0" marR="68575" marL="68575" anchor="ctr">
                    <a:lnL cap="flat" cmpd="sng" w="28575">
                      <a:solidFill>
                        <a:srgbClr val="000000"/>
                      </a:solidFill>
                      <a:prstDash val="solid"/>
                      <a:round/>
                      <a:headEnd len="sm" w="sm" type="none"/>
                      <a:tailEnd len="sm" w="sm" type="none"/>
                    </a:lnL>
                    <a:lnR cap="flat" cmpd="sng" w="28575">
                      <a:solidFill>
                        <a:srgbClr val="000000"/>
                      </a:solidFill>
                      <a:prstDash val="solid"/>
                      <a:round/>
                      <a:headEnd len="sm" w="sm" type="none"/>
                      <a:tailEnd len="sm" w="sm" type="none"/>
                    </a:lnR>
                    <a:lnT cap="flat" cmpd="sng" w="28575">
                      <a:solidFill>
                        <a:srgbClr val="000000"/>
                      </a:solidFill>
                      <a:prstDash val="solid"/>
                      <a:round/>
                      <a:headEnd len="sm" w="sm" type="none"/>
                      <a:tailEnd len="sm" w="sm" type="none"/>
                    </a:lnT>
                    <a:lnB cap="flat" cmpd="sng" w="28575">
                      <a:solidFill>
                        <a:srgbClr val="000000"/>
                      </a:solidFill>
                      <a:prstDash val="solid"/>
                      <a:round/>
                      <a:headEnd len="sm" w="sm" type="none"/>
                      <a:tailEnd len="sm" w="sm" type="none"/>
                    </a:lnB>
                    <a:solidFill>
                      <a:schemeClr val="lt1"/>
                    </a:solidFill>
                  </a:tcPr>
                </a:tc>
              </a:tr>
              <a:tr h="581150">
                <a:tc>
                  <a:txBody>
                    <a:bodyPr/>
                    <a:lstStyle/>
                    <a:p>
                      <a:pPr indent="0" lvl="0" marL="0" marR="0" rtl="0" algn="ctr">
                        <a:lnSpc>
                          <a:spcPct val="100000"/>
                        </a:lnSpc>
                        <a:spcBef>
                          <a:spcPts val="0"/>
                        </a:spcBef>
                        <a:spcAft>
                          <a:spcPts val="0"/>
                        </a:spcAft>
                        <a:buClr>
                          <a:srgbClr val="000000"/>
                        </a:buClr>
                        <a:buSzPts val="900"/>
                        <a:buFont typeface="Arial"/>
                        <a:buNone/>
                      </a:pPr>
                      <a:r>
                        <a:rPr b="1" lang="en-US" sz="900" u="none" cap="none" strike="noStrike">
                          <a:solidFill>
                            <a:schemeClr val="lt1"/>
                          </a:solidFill>
                        </a:rPr>
                        <a:t>8</a:t>
                      </a:r>
                      <a:endParaRPr b="1" sz="1100" u="none" cap="none" strike="noStrike">
                        <a:solidFill>
                          <a:schemeClr val="lt1"/>
                        </a:solidFill>
                        <a:latin typeface="Calibri"/>
                        <a:ea typeface="Calibri"/>
                        <a:cs typeface="Calibri"/>
                        <a:sym typeface="Calibri"/>
                      </a:endParaRPr>
                    </a:p>
                  </a:txBody>
                  <a:tcPr marT="0" marB="0" marR="68575" marL="68575" anchor="ctr">
                    <a:lnL cap="flat" cmpd="sng" w="28575">
                      <a:solidFill>
                        <a:srgbClr val="000000"/>
                      </a:solidFill>
                      <a:prstDash val="solid"/>
                      <a:round/>
                      <a:headEnd len="sm" w="sm" type="none"/>
                      <a:tailEnd len="sm" w="sm" type="none"/>
                    </a:lnL>
                    <a:lnR cap="flat" cmpd="sng" w="28575">
                      <a:solidFill>
                        <a:srgbClr val="000000"/>
                      </a:solidFill>
                      <a:prstDash val="solid"/>
                      <a:round/>
                      <a:headEnd len="sm" w="sm" type="none"/>
                      <a:tailEnd len="sm" w="sm" type="none"/>
                    </a:lnR>
                    <a:lnT cap="flat" cmpd="sng" w="28575">
                      <a:solidFill>
                        <a:srgbClr val="000000"/>
                      </a:solidFill>
                      <a:prstDash val="solid"/>
                      <a:round/>
                      <a:headEnd len="sm" w="sm" type="none"/>
                      <a:tailEnd len="sm" w="sm" type="none"/>
                    </a:lnT>
                    <a:lnB cap="flat" cmpd="sng" w="28575">
                      <a:solidFill>
                        <a:srgbClr val="000000"/>
                      </a:solidFill>
                      <a:prstDash val="solid"/>
                      <a:round/>
                      <a:headEnd len="sm" w="sm" type="none"/>
                      <a:tailEnd len="sm" w="sm" type="none"/>
                    </a:lnB>
                    <a:solidFill>
                      <a:srgbClr val="7F3494"/>
                    </a:solidFill>
                  </a:tcPr>
                </a:tc>
                <a:tc>
                  <a:txBody>
                    <a:bodyPr/>
                    <a:lstStyle/>
                    <a:p>
                      <a:pPr indent="0" lvl="0" marL="0" marR="0" rtl="0" algn="ctr">
                        <a:lnSpc>
                          <a:spcPct val="100000"/>
                        </a:lnSpc>
                        <a:spcBef>
                          <a:spcPts val="0"/>
                        </a:spcBef>
                        <a:spcAft>
                          <a:spcPts val="0"/>
                        </a:spcAft>
                        <a:buClr>
                          <a:srgbClr val="000000"/>
                        </a:buClr>
                        <a:buSzPts val="900"/>
                        <a:buFont typeface="Arial"/>
                        <a:buNone/>
                      </a:pPr>
                      <a:r>
                        <a:rPr b="1" i="0" lang="en-US" sz="900" u="none" cap="none" strike="noStrike">
                          <a:solidFill>
                            <a:srgbClr val="000000"/>
                          </a:solidFill>
                          <a:latin typeface="Arial"/>
                          <a:ea typeface="Arial"/>
                          <a:cs typeface="Arial"/>
                          <a:sym typeface="Arial"/>
                        </a:rPr>
                        <a:t>2</a:t>
                      </a:r>
                      <a:endParaRPr b="1" i="0" sz="900" u="none" cap="none" strike="noStrike">
                        <a:solidFill>
                          <a:srgbClr val="000000"/>
                        </a:solidFill>
                        <a:latin typeface="Arial"/>
                        <a:ea typeface="Arial"/>
                        <a:cs typeface="Arial"/>
                        <a:sym typeface="Arial"/>
                      </a:endParaRPr>
                    </a:p>
                  </a:txBody>
                  <a:tcPr marT="0" marB="0" marR="68575" marL="68575" anchor="ctr">
                    <a:lnL cap="flat" cmpd="sng" w="28575">
                      <a:solidFill>
                        <a:srgbClr val="000000"/>
                      </a:solidFill>
                      <a:prstDash val="solid"/>
                      <a:round/>
                      <a:headEnd len="sm" w="sm" type="none"/>
                      <a:tailEnd len="sm" w="sm" type="none"/>
                    </a:lnL>
                    <a:lnR cap="flat" cmpd="sng" w="28575">
                      <a:solidFill>
                        <a:srgbClr val="000000"/>
                      </a:solidFill>
                      <a:prstDash val="solid"/>
                      <a:round/>
                      <a:headEnd len="sm" w="sm" type="none"/>
                      <a:tailEnd len="sm" w="sm" type="none"/>
                    </a:lnR>
                    <a:lnT cap="flat" cmpd="sng" w="28575">
                      <a:solidFill>
                        <a:srgbClr val="000000"/>
                      </a:solidFill>
                      <a:prstDash val="solid"/>
                      <a:round/>
                      <a:headEnd len="sm" w="sm" type="none"/>
                      <a:tailEnd len="sm" w="sm" type="none"/>
                    </a:lnT>
                    <a:lnB cap="flat" cmpd="sng" w="28575">
                      <a:solidFill>
                        <a:srgbClr val="000000"/>
                      </a:solidFill>
                      <a:prstDash val="solid"/>
                      <a:round/>
                      <a:headEnd len="sm" w="sm" type="none"/>
                      <a:tailEnd len="sm" w="sm" type="none"/>
                    </a:lnB>
                    <a:solidFill>
                      <a:srgbClr val="F9E5B4"/>
                    </a:solidFill>
                  </a:tcPr>
                </a:tc>
                <a:tc>
                  <a:txBody>
                    <a:bodyPr/>
                    <a:lstStyle/>
                    <a:p>
                      <a:pPr indent="0" lvl="0" marL="0" marR="0" rtl="0" algn="ctr">
                        <a:lnSpc>
                          <a:spcPct val="100000"/>
                        </a:lnSpc>
                        <a:spcBef>
                          <a:spcPts val="0"/>
                        </a:spcBef>
                        <a:spcAft>
                          <a:spcPts val="0"/>
                        </a:spcAft>
                        <a:buClr>
                          <a:srgbClr val="000000"/>
                        </a:buClr>
                        <a:buSzPts val="900"/>
                        <a:buFont typeface="Arial"/>
                        <a:buNone/>
                      </a:pPr>
                      <a:r>
                        <a:rPr b="1" lang="en-US" sz="900" u="none" cap="none" strike="noStrike">
                          <a:solidFill>
                            <a:srgbClr val="000000"/>
                          </a:solidFill>
                        </a:rPr>
                        <a:t>1,5</a:t>
                      </a:r>
                      <a:endParaRPr b="1" sz="1100" u="none" cap="none" strike="noStrike">
                        <a:solidFill>
                          <a:srgbClr val="000000"/>
                        </a:solidFill>
                        <a:latin typeface="Calibri"/>
                        <a:ea typeface="Calibri"/>
                        <a:cs typeface="Calibri"/>
                        <a:sym typeface="Calibri"/>
                      </a:endParaRPr>
                    </a:p>
                  </a:txBody>
                  <a:tcPr marT="0" marB="0" marR="68575" marL="68575" anchor="ctr">
                    <a:lnL cap="flat" cmpd="sng" w="28575">
                      <a:solidFill>
                        <a:srgbClr val="000000"/>
                      </a:solidFill>
                      <a:prstDash val="solid"/>
                      <a:round/>
                      <a:headEnd len="sm" w="sm" type="none"/>
                      <a:tailEnd len="sm" w="sm" type="none"/>
                    </a:lnL>
                    <a:lnR cap="flat" cmpd="sng" w="28575">
                      <a:solidFill>
                        <a:srgbClr val="000000"/>
                      </a:solidFill>
                      <a:prstDash val="solid"/>
                      <a:round/>
                      <a:headEnd len="sm" w="sm" type="none"/>
                      <a:tailEnd len="sm" w="sm" type="none"/>
                    </a:lnR>
                    <a:lnT cap="flat" cmpd="sng" w="28575">
                      <a:solidFill>
                        <a:srgbClr val="000000"/>
                      </a:solidFill>
                      <a:prstDash val="solid"/>
                      <a:round/>
                      <a:headEnd len="sm" w="sm" type="none"/>
                      <a:tailEnd len="sm" w="sm" type="none"/>
                    </a:lnT>
                    <a:lnB cap="flat" cmpd="sng" w="28575">
                      <a:solidFill>
                        <a:srgbClr val="000000"/>
                      </a:solidFill>
                      <a:prstDash val="solid"/>
                      <a:round/>
                      <a:headEnd len="sm" w="sm" type="none"/>
                      <a:tailEnd len="sm" w="sm" type="none"/>
                    </a:lnB>
                    <a:solidFill>
                      <a:srgbClr val="F9E5B4"/>
                    </a:solidFill>
                  </a:tcPr>
                </a:tc>
                <a:tc>
                  <a:txBody>
                    <a:bodyPr/>
                    <a:lstStyle/>
                    <a:p>
                      <a:pPr indent="0" lvl="0" marL="0" marR="0" rtl="0" algn="ctr">
                        <a:lnSpc>
                          <a:spcPct val="100000"/>
                        </a:lnSpc>
                        <a:spcBef>
                          <a:spcPts val="0"/>
                        </a:spcBef>
                        <a:spcAft>
                          <a:spcPts val="0"/>
                        </a:spcAft>
                        <a:buClr>
                          <a:srgbClr val="000000"/>
                        </a:buClr>
                        <a:buSzPts val="900"/>
                        <a:buFont typeface="Arial"/>
                        <a:buNone/>
                      </a:pPr>
                      <a:r>
                        <a:rPr b="1" lang="en-US" sz="900" u="none" cap="none" strike="noStrike">
                          <a:solidFill>
                            <a:srgbClr val="000000"/>
                          </a:solidFill>
                        </a:rPr>
                        <a:t>1</a:t>
                      </a:r>
                      <a:endParaRPr b="1" sz="1100" u="none" cap="none" strike="noStrike">
                        <a:solidFill>
                          <a:srgbClr val="000000"/>
                        </a:solidFill>
                        <a:latin typeface="Calibri"/>
                        <a:ea typeface="Calibri"/>
                        <a:cs typeface="Calibri"/>
                        <a:sym typeface="Calibri"/>
                      </a:endParaRPr>
                    </a:p>
                  </a:txBody>
                  <a:tcPr marT="0" marB="0" marR="68575" marL="68575" anchor="ctr">
                    <a:lnL cap="flat" cmpd="sng" w="28575">
                      <a:solidFill>
                        <a:srgbClr val="000000"/>
                      </a:solidFill>
                      <a:prstDash val="solid"/>
                      <a:round/>
                      <a:headEnd len="sm" w="sm" type="none"/>
                      <a:tailEnd len="sm" w="sm" type="none"/>
                    </a:lnL>
                    <a:lnR cap="flat" cmpd="sng" w="28575">
                      <a:solidFill>
                        <a:srgbClr val="000000"/>
                      </a:solidFill>
                      <a:prstDash val="solid"/>
                      <a:round/>
                      <a:headEnd len="sm" w="sm" type="none"/>
                      <a:tailEnd len="sm" w="sm" type="none"/>
                    </a:lnR>
                    <a:lnT cap="flat" cmpd="sng" w="28575">
                      <a:solidFill>
                        <a:srgbClr val="000000"/>
                      </a:solidFill>
                      <a:prstDash val="solid"/>
                      <a:round/>
                      <a:headEnd len="sm" w="sm" type="none"/>
                      <a:tailEnd len="sm" w="sm" type="none"/>
                    </a:lnT>
                    <a:lnB cap="flat" cmpd="sng" w="28575">
                      <a:solidFill>
                        <a:srgbClr val="000000"/>
                      </a:solidFill>
                      <a:prstDash val="solid"/>
                      <a:round/>
                      <a:headEnd len="sm" w="sm" type="none"/>
                      <a:tailEnd len="sm" w="sm" type="none"/>
                    </a:lnB>
                    <a:solidFill>
                      <a:srgbClr val="F9E5B4"/>
                    </a:solidFill>
                  </a:tcPr>
                </a:tc>
                <a:tc>
                  <a:txBody>
                    <a:bodyPr/>
                    <a:lstStyle/>
                    <a:p>
                      <a:pPr indent="0" lvl="0" marL="0" marR="0" rtl="0" algn="ctr">
                        <a:lnSpc>
                          <a:spcPct val="100000"/>
                        </a:lnSpc>
                        <a:spcBef>
                          <a:spcPts val="0"/>
                        </a:spcBef>
                        <a:spcAft>
                          <a:spcPts val="0"/>
                        </a:spcAft>
                        <a:buClr>
                          <a:srgbClr val="000000"/>
                        </a:buClr>
                        <a:buSzPts val="900"/>
                        <a:buFont typeface="Arial"/>
                        <a:buNone/>
                      </a:pPr>
                      <a:r>
                        <a:rPr b="1" lang="en-US" sz="900" u="none" cap="none" strike="noStrike">
                          <a:solidFill>
                            <a:srgbClr val="000000"/>
                          </a:solidFill>
                        </a:rPr>
                        <a:t>2h - Evaluación Formativa - (Tutor)</a:t>
                      </a:r>
                      <a:endParaRPr b="1" sz="1100" u="none" cap="none" strike="noStrike">
                        <a:solidFill>
                          <a:srgbClr val="000000"/>
                        </a:solidFill>
                        <a:latin typeface="Calibri"/>
                        <a:ea typeface="Calibri"/>
                        <a:cs typeface="Calibri"/>
                        <a:sym typeface="Calibri"/>
                      </a:endParaRPr>
                    </a:p>
                  </a:txBody>
                  <a:tcPr marT="0" marB="0" marR="68575" marL="68575" anchor="ctr">
                    <a:lnL cap="flat" cmpd="sng" w="28575">
                      <a:solidFill>
                        <a:srgbClr val="000000"/>
                      </a:solidFill>
                      <a:prstDash val="solid"/>
                      <a:round/>
                      <a:headEnd len="sm" w="sm" type="none"/>
                      <a:tailEnd len="sm" w="sm" type="none"/>
                    </a:lnL>
                    <a:lnR cap="flat" cmpd="sng" w="28575">
                      <a:solidFill>
                        <a:srgbClr val="000000"/>
                      </a:solidFill>
                      <a:prstDash val="solid"/>
                      <a:round/>
                      <a:headEnd len="sm" w="sm" type="none"/>
                      <a:tailEnd len="sm" w="sm" type="none"/>
                    </a:lnR>
                    <a:lnT cap="flat" cmpd="sng" w="28575">
                      <a:solidFill>
                        <a:srgbClr val="000000"/>
                      </a:solidFill>
                      <a:prstDash val="solid"/>
                      <a:round/>
                      <a:headEnd len="sm" w="sm" type="none"/>
                      <a:tailEnd len="sm" w="sm" type="none"/>
                    </a:lnT>
                    <a:lnB cap="flat" cmpd="sng" w="28575">
                      <a:solidFill>
                        <a:srgbClr val="000000"/>
                      </a:solidFill>
                      <a:prstDash val="solid"/>
                      <a:round/>
                      <a:headEnd len="sm" w="sm" type="none"/>
                      <a:tailEnd len="sm" w="sm" type="none"/>
                    </a:lnB>
                    <a:solidFill>
                      <a:srgbClr val="92D050"/>
                    </a:solidFill>
                  </a:tcPr>
                </a:tc>
                <a:tc>
                  <a:txBody>
                    <a:bodyPr/>
                    <a:lstStyle/>
                    <a:p>
                      <a:pPr indent="0" lvl="0" marL="0" marR="0" rtl="0" algn="ctr">
                        <a:lnSpc>
                          <a:spcPct val="100000"/>
                        </a:lnSpc>
                        <a:spcBef>
                          <a:spcPts val="0"/>
                        </a:spcBef>
                        <a:spcAft>
                          <a:spcPts val="0"/>
                        </a:spcAft>
                        <a:buClr>
                          <a:srgbClr val="000000"/>
                        </a:buClr>
                        <a:buSzPts val="900"/>
                        <a:buFont typeface="Arial"/>
                        <a:buNone/>
                      </a:pPr>
                      <a:r>
                        <a:rPr b="1" lang="en-US" sz="900" u="none" cap="none" strike="noStrike">
                          <a:solidFill>
                            <a:srgbClr val="000000"/>
                          </a:solidFill>
                        </a:rPr>
                        <a:t>2h – Evaluación sumativa</a:t>
                      </a:r>
                      <a:endParaRPr b="1" sz="1100" u="none" cap="none" strike="noStrike">
                        <a:solidFill>
                          <a:srgbClr val="000000"/>
                        </a:solidFill>
                        <a:latin typeface="Calibri"/>
                        <a:ea typeface="Calibri"/>
                        <a:cs typeface="Calibri"/>
                        <a:sym typeface="Calibri"/>
                      </a:endParaRPr>
                    </a:p>
                  </a:txBody>
                  <a:tcPr marT="0" marB="0" marR="68575" marL="68575" anchor="ctr">
                    <a:lnL cap="flat" cmpd="sng" w="28575">
                      <a:solidFill>
                        <a:srgbClr val="000000"/>
                      </a:solidFill>
                      <a:prstDash val="solid"/>
                      <a:round/>
                      <a:headEnd len="sm" w="sm" type="none"/>
                      <a:tailEnd len="sm" w="sm" type="none"/>
                    </a:lnL>
                    <a:lnR cap="flat" cmpd="sng" w="28575">
                      <a:solidFill>
                        <a:srgbClr val="000000"/>
                      </a:solidFill>
                      <a:prstDash val="solid"/>
                      <a:round/>
                      <a:headEnd len="sm" w="sm" type="none"/>
                      <a:tailEnd len="sm" w="sm" type="none"/>
                    </a:lnR>
                    <a:lnT cap="flat" cmpd="sng" w="28575">
                      <a:solidFill>
                        <a:srgbClr val="000000"/>
                      </a:solidFill>
                      <a:prstDash val="solid"/>
                      <a:round/>
                      <a:headEnd len="sm" w="sm" type="none"/>
                      <a:tailEnd len="sm" w="sm" type="none"/>
                    </a:lnT>
                    <a:lnB cap="flat" cmpd="sng" w="28575">
                      <a:solidFill>
                        <a:srgbClr val="000000"/>
                      </a:solidFill>
                      <a:prstDash val="solid"/>
                      <a:round/>
                      <a:headEnd len="sm" w="sm" type="none"/>
                      <a:tailEnd len="sm" w="sm" type="none"/>
                    </a:lnB>
                    <a:solidFill>
                      <a:srgbClr val="FFFF00"/>
                    </a:solidFill>
                  </a:tcPr>
                </a:tc>
                <a:tc>
                  <a:txBody>
                    <a:bodyPr/>
                    <a:lstStyle/>
                    <a:p>
                      <a:pPr indent="0" lvl="0" marL="0" marR="0" rtl="0" algn="ctr">
                        <a:lnSpc>
                          <a:spcPct val="100000"/>
                        </a:lnSpc>
                        <a:spcBef>
                          <a:spcPts val="0"/>
                        </a:spcBef>
                        <a:spcAft>
                          <a:spcPts val="0"/>
                        </a:spcAft>
                        <a:buClr>
                          <a:srgbClr val="000000"/>
                        </a:buClr>
                        <a:buSzPts val="900"/>
                        <a:buFont typeface="Arial"/>
                        <a:buNone/>
                      </a:pPr>
                      <a:r>
                        <a:rPr b="1" lang="en-US" sz="900" u="none" cap="none" strike="noStrike">
                          <a:solidFill>
                            <a:srgbClr val="000000"/>
                          </a:solidFill>
                        </a:rPr>
                        <a:t>8,5</a:t>
                      </a:r>
                      <a:endParaRPr b="1" sz="1100" u="none" cap="none" strike="noStrike">
                        <a:solidFill>
                          <a:srgbClr val="000000"/>
                        </a:solidFill>
                        <a:latin typeface="Calibri"/>
                        <a:ea typeface="Calibri"/>
                        <a:cs typeface="Calibri"/>
                        <a:sym typeface="Calibri"/>
                      </a:endParaRPr>
                    </a:p>
                  </a:txBody>
                  <a:tcPr marT="0" marB="0" marR="68575" marL="68575" anchor="ctr">
                    <a:lnL cap="flat" cmpd="sng" w="28575">
                      <a:solidFill>
                        <a:srgbClr val="000000"/>
                      </a:solidFill>
                      <a:prstDash val="solid"/>
                      <a:round/>
                      <a:headEnd len="sm" w="sm" type="none"/>
                      <a:tailEnd len="sm" w="sm" type="none"/>
                    </a:lnL>
                    <a:lnR cap="flat" cmpd="sng" w="28575">
                      <a:solidFill>
                        <a:srgbClr val="000000"/>
                      </a:solidFill>
                      <a:prstDash val="solid"/>
                      <a:round/>
                      <a:headEnd len="sm" w="sm" type="none"/>
                      <a:tailEnd len="sm" w="sm" type="none"/>
                    </a:lnR>
                    <a:lnT cap="flat" cmpd="sng" w="28575">
                      <a:solidFill>
                        <a:srgbClr val="000000"/>
                      </a:solidFill>
                      <a:prstDash val="solid"/>
                      <a:round/>
                      <a:headEnd len="sm" w="sm" type="none"/>
                      <a:tailEnd len="sm" w="sm" type="none"/>
                    </a:lnT>
                    <a:lnB cap="flat" cmpd="sng" w="28575">
                      <a:solidFill>
                        <a:srgbClr val="000000"/>
                      </a:solidFill>
                      <a:prstDash val="solid"/>
                      <a:round/>
                      <a:headEnd len="sm" w="sm" type="none"/>
                      <a:tailEnd len="sm" w="sm" type="none"/>
                    </a:lnB>
                    <a:solidFill>
                      <a:schemeClr val="lt1"/>
                    </a:solidFill>
                  </a:tcPr>
                </a:tc>
              </a:tr>
              <a:tr h="581150">
                <a:tc>
                  <a:txBody>
                    <a:bodyPr/>
                    <a:lstStyle/>
                    <a:p>
                      <a:pPr indent="0" lvl="0" marL="0" marR="0" rtl="0" algn="ctr">
                        <a:lnSpc>
                          <a:spcPct val="100000"/>
                        </a:lnSpc>
                        <a:spcBef>
                          <a:spcPts val="0"/>
                        </a:spcBef>
                        <a:spcAft>
                          <a:spcPts val="0"/>
                        </a:spcAft>
                        <a:buClr>
                          <a:srgbClr val="000000"/>
                        </a:buClr>
                        <a:buSzPts val="900"/>
                        <a:buFont typeface="Arial"/>
                        <a:buNone/>
                      </a:pPr>
                      <a:r>
                        <a:rPr b="1" lang="en-US" sz="900" u="none" cap="none" strike="noStrike">
                          <a:solidFill>
                            <a:srgbClr val="000000"/>
                          </a:solidFill>
                        </a:rPr>
                        <a:t>Total de horas</a:t>
                      </a:r>
                      <a:endParaRPr b="1" sz="1100" u="none" cap="none" strike="noStrike">
                        <a:solidFill>
                          <a:srgbClr val="000000"/>
                        </a:solidFill>
                        <a:latin typeface="Calibri"/>
                        <a:ea typeface="Calibri"/>
                        <a:cs typeface="Calibri"/>
                        <a:sym typeface="Calibri"/>
                      </a:endParaRPr>
                    </a:p>
                  </a:txBody>
                  <a:tcPr marT="0" marB="0" marR="68575" marL="68575" anchor="ctr">
                    <a:lnL cap="flat" cmpd="sng" w="28575">
                      <a:solidFill>
                        <a:srgbClr val="000000"/>
                      </a:solidFill>
                      <a:prstDash val="solid"/>
                      <a:round/>
                      <a:headEnd len="sm" w="sm" type="none"/>
                      <a:tailEnd len="sm" w="sm" type="none"/>
                    </a:lnL>
                    <a:lnR cap="flat" cmpd="sng" w="28575">
                      <a:solidFill>
                        <a:srgbClr val="000000"/>
                      </a:solidFill>
                      <a:prstDash val="solid"/>
                      <a:round/>
                      <a:headEnd len="sm" w="sm" type="none"/>
                      <a:tailEnd len="sm" w="sm" type="none"/>
                    </a:lnR>
                    <a:lnT cap="flat" cmpd="sng" w="28575">
                      <a:solidFill>
                        <a:srgbClr val="000000"/>
                      </a:solidFill>
                      <a:prstDash val="solid"/>
                      <a:round/>
                      <a:headEnd len="sm" w="sm" type="none"/>
                      <a:tailEnd len="sm" w="sm" type="none"/>
                    </a:lnT>
                    <a:lnB cap="flat" cmpd="sng" w="28575">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900"/>
                        <a:buFont typeface="Arial"/>
                        <a:buNone/>
                      </a:pPr>
                      <a:r>
                        <a:rPr b="1" lang="en-US" sz="900" u="none" cap="none" strike="noStrike">
                          <a:solidFill>
                            <a:srgbClr val="000000"/>
                          </a:solidFill>
                        </a:rPr>
                        <a:t>16</a:t>
                      </a:r>
                      <a:endParaRPr b="1" sz="1100" u="none" cap="none" strike="noStrike">
                        <a:solidFill>
                          <a:srgbClr val="000000"/>
                        </a:solidFill>
                        <a:latin typeface="Calibri"/>
                        <a:ea typeface="Calibri"/>
                        <a:cs typeface="Calibri"/>
                        <a:sym typeface="Calibri"/>
                      </a:endParaRPr>
                    </a:p>
                  </a:txBody>
                  <a:tcPr marT="0" marB="0" marR="68575" marL="68575" anchor="ctr">
                    <a:lnL cap="flat" cmpd="sng" w="28575">
                      <a:solidFill>
                        <a:srgbClr val="000000"/>
                      </a:solidFill>
                      <a:prstDash val="solid"/>
                      <a:round/>
                      <a:headEnd len="sm" w="sm" type="none"/>
                      <a:tailEnd len="sm" w="sm" type="none"/>
                    </a:lnL>
                    <a:lnR cap="flat" cmpd="sng" w="28575">
                      <a:solidFill>
                        <a:srgbClr val="000000"/>
                      </a:solidFill>
                      <a:prstDash val="solid"/>
                      <a:round/>
                      <a:headEnd len="sm" w="sm" type="none"/>
                      <a:tailEnd len="sm" w="sm" type="none"/>
                    </a:lnR>
                    <a:lnT cap="flat" cmpd="sng" w="28575">
                      <a:solidFill>
                        <a:srgbClr val="000000"/>
                      </a:solidFill>
                      <a:prstDash val="solid"/>
                      <a:round/>
                      <a:headEnd len="sm" w="sm" type="none"/>
                      <a:tailEnd len="sm" w="sm" type="none"/>
                    </a:lnT>
                    <a:lnB cap="flat" cmpd="sng" w="28575">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900"/>
                        <a:buFont typeface="Arial"/>
                        <a:buNone/>
                      </a:pPr>
                      <a:r>
                        <a:rPr b="1" lang="en-US" sz="900" u="none" cap="none" strike="noStrike">
                          <a:solidFill>
                            <a:srgbClr val="000000"/>
                          </a:solidFill>
                        </a:rPr>
                        <a:t>4</a:t>
                      </a:r>
                      <a:endParaRPr b="1" sz="1100" u="none" cap="none" strike="noStrike">
                        <a:solidFill>
                          <a:srgbClr val="000000"/>
                        </a:solidFill>
                        <a:latin typeface="Calibri"/>
                        <a:ea typeface="Calibri"/>
                        <a:cs typeface="Calibri"/>
                        <a:sym typeface="Calibri"/>
                      </a:endParaRPr>
                    </a:p>
                  </a:txBody>
                  <a:tcPr marT="0" marB="0" marR="68575" marL="68575" anchor="ctr">
                    <a:lnL cap="flat" cmpd="sng" w="28575">
                      <a:solidFill>
                        <a:srgbClr val="000000"/>
                      </a:solidFill>
                      <a:prstDash val="solid"/>
                      <a:round/>
                      <a:headEnd len="sm" w="sm" type="none"/>
                      <a:tailEnd len="sm" w="sm" type="none"/>
                    </a:lnL>
                    <a:lnR cap="flat" cmpd="sng" w="28575">
                      <a:solidFill>
                        <a:srgbClr val="000000"/>
                      </a:solidFill>
                      <a:prstDash val="solid"/>
                      <a:round/>
                      <a:headEnd len="sm" w="sm" type="none"/>
                      <a:tailEnd len="sm" w="sm" type="none"/>
                    </a:lnR>
                    <a:lnT cap="flat" cmpd="sng" w="28575">
                      <a:solidFill>
                        <a:srgbClr val="000000"/>
                      </a:solidFill>
                      <a:prstDash val="solid"/>
                      <a:round/>
                      <a:headEnd len="sm" w="sm" type="none"/>
                      <a:tailEnd len="sm" w="sm" type="none"/>
                    </a:lnT>
                    <a:lnB cap="flat" cmpd="sng" w="28575">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900"/>
                        <a:buFont typeface="Arial"/>
                        <a:buNone/>
                      </a:pPr>
                      <a:r>
                        <a:rPr b="1" lang="en-US" sz="900" u="none" cap="none" strike="noStrike">
                          <a:solidFill>
                            <a:srgbClr val="000000"/>
                          </a:solidFill>
                        </a:rPr>
                        <a:t>8</a:t>
                      </a:r>
                      <a:endParaRPr b="1" sz="1100" u="none" cap="none" strike="noStrike">
                        <a:solidFill>
                          <a:srgbClr val="000000"/>
                        </a:solidFill>
                        <a:latin typeface="Calibri"/>
                        <a:ea typeface="Calibri"/>
                        <a:cs typeface="Calibri"/>
                        <a:sym typeface="Calibri"/>
                      </a:endParaRPr>
                    </a:p>
                  </a:txBody>
                  <a:tcPr marT="0" marB="0" marR="68575" marL="68575" anchor="ctr">
                    <a:lnL cap="flat" cmpd="sng" w="28575">
                      <a:solidFill>
                        <a:srgbClr val="000000"/>
                      </a:solidFill>
                      <a:prstDash val="solid"/>
                      <a:round/>
                      <a:headEnd len="sm" w="sm" type="none"/>
                      <a:tailEnd len="sm" w="sm" type="none"/>
                    </a:lnL>
                    <a:lnR cap="flat" cmpd="sng" w="28575">
                      <a:solidFill>
                        <a:srgbClr val="000000"/>
                      </a:solidFill>
                      <a:prstDash val="solid"/>
                      <a:round/>
                      <a:headEnd len="sm" w="sm" type="none"/>
                      <a:tailEnd len="sm" w="sm" type="none"/>
                    </a:lnR>
                    <a:lnT cap="flat" cmpd="sng" w="28575">
                      <a:solidFill>
                        <a:srgbClr val="000000"/>
                      </a:solidFill>
                      <a:prstDash val="solid"/>
                      <a:round/>
                      <a:headEnd len="sm" w="sm" type="none"/>
                      <a:tailEnd len="sm" w="sm" type="none"/>
                    </a:lnT>
                    <a:lnB cap="flat" cmpd="sng" w="28575">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900"/>
                        <a:buFont typeface="Arial"/>
                        <a:buNone/>
                      </a:pPr>
                      <a:r>
                        <a:rPr b="1" lang="en-US" sz="900" u="none" cap="none" strike="noStrike">
                          <a:solidFill>
                            <a:srgbClr val="000000"/>
                          </a:solidFill>
                        </a:rPr>
                        <a:t>6</a:t>
                      </a:r>
                      <a:endParaRPr b="1" sz="1100" u="none" cap="none" strike="noStrike">
                        <a:solidFill>
                          <a:srgbClr val="000000"/>
                        </a:solidFill>
                        <a:latin typeface="Calibri"/>
                        <a:ea typeface="Calibri"/>
                        <a:cs typeface="Calibri"/>
                        <a:sym typeface="Calibri"/>
                      </a:endParaRPr>
                    </a:p>
                  </a:txBody>
                  <a:tcPr marT="0" marB="0" marR="68575" marL="68575" anchor="ctr">
                    <a:lnL cap="flat" cmpd="sng" w="28575">
                      <a:solidFill>
                        <a:srgbClr val="000000"/>
                      </a:solidFill>
                      <a:prstDash val="solid"/>
                      <a:round/>
                      <a:headEnd len="sm" w="sm" type="none"/>
                      <a:tailEnd len="sm" w="sm" type="none"/>
                    </a:lnL>
                    <a:lnR cap="flat" cmpd="sng" w="28575">
                      <a:solidFill>
                        <a:srgbClr val="000000"/>
                      </a:solidFill>
                      <a:prstDash val="solid"/>
                      <a:round/>
                      <a:headEnd len="sm" w="sm" type="none"/>
                      <a:tailEnd len="sm" w="sm" type="none"/>
                    </a:lnR>
                    <a:lnT cap="flat" cmpd="sng" w="28575">
                      <a:solidFill>
                        <a:srgbClr val="000000"/>
                      </a:solidFill>
                      <a:prstDash val="solid"/>
                      <a:round/>
                      <a:headEnd len="sm" w="sm" type="none"/>
                      <a:tailEnd len="sm" w="sm" type="none"/>
                    </a:lnT>
                    <a:lnB cap="flat" cmpd="sng" w="28575">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900"/>
                        <a:buFont typeface="Arial"/>
                        <a:buNone/>
                      </a:pPr>
                      <a:r>
                        <a:rPr b="1" lang="en-US" sz="900" u="none" cap="none" strike="noStrike">
                          <a:solidFill>
                            <a:srgbClr val="000000"/>
                          </a:solidFill>
                        </a:rPr>
                        <a:t>12</a:t>
                      </a:r>
                      <a:endParaRPr b="1" sz="1100" u="none" cap="none" strike="noStrike">
                        <a:solidFill>
                          <a:srgbClr val="000000"/>
                        </a:solidFill>
                        <a:latin typeface="Calibri"/>
                        <a:ea typeface="Calibri"/>
                        <a:cs typeface="Calibri"/>
                        <a:sym typeface="Calibri"/>
                      </a:endParaRPr>
                    </a:p>
                  </a:txBody>
                  <a:tcPr marT="0" marB="0" marR="68575" marL="68575" anchor="ctr">
                    <a:lnL cap="flat" cmpd="sng" w="28575">
                      <a:solidFill>
                        <a:srgbClr val="000000"/>
                      </a:solidFill>
                      <a:prstDash val="solid"/>
                      <a:round/>
                      <a:headEnd len="sm" w="sm" type="none"/>
                      <a:tailEnd len="sm" w="sm" type="none"/>
                    </a:lnL>
                    <a:lnR cap="flat" cmpd="sng" w="28575">
                      <a:solidFill>
                        <a:srgbClr val="000000"/>
                      </a:solidFill>
                      <a:prstDash val="solid"/>
                      <a:round/>
                      <a:headEnd len="sm" w="sm" type="none"/>
                      <a:tailEnd len="sm" w="sm" type="none"/>
                    </a:lnR>
                    <a:lnT cap="flat" cmpd="sng" w="28575">
                      <a:solidFill>
                        <a:srgbClr val="000000"/>
                      </a:solidFill>
                      <a:prstDash val="solid"/>
                      <a:round/>
                      <a:headEnd len="sm" w="sm" type="none"/>
                      <a:tailEnd len="sm" w="sm" type="none"/>
                    </a:lnT>
                    <a:lnB cap="flat" cmpd="sng" w="28575">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900"/>
                        <a:buFont typeface="Arial"/>
                        <a:buNone/>
                      </a:pPr>
                      <a:r>
                        <a:rPr b="1" lang="en-US" sz="900" u="none" cap="none" strike="noStrike">
                          <a:solidFill>
                            <a:srgbClr val="000000"/>
                          </a:solidFill>
                        </a:rPr>
                        <a:t>50</a:t>
                      </a:r>
                      <a:endParaRPr b="1" sz="1100" u="none" cap="none" strike="noStrike">
                        <a:solidFill>
                          <a:srgbClr val="000000"/>
                        </a:solidFill>
                        <a:latin typeface="Calibri"/>
                        <a:ea typeface="Calibri"/>
                        <a:cs typeface="Calibri"/>
                        <a:sym typeface="Calibri"/>
                      </a:endParaRPr>
                    </a:p>
                  </a:txBody>
                  <a:tcPr marT="0" marB="0" marR="68575" marL="68575" anchor="ctr">
                    <a:lnL cap="flat" cmpd="sng" w="28575">
                      <a:solidFill>
                        <a:srgbClr val="000000"/>
                      </a:solidFill>
                      <a:prstDash val="solid"/>
                      <a:round/>
                      <a:headEnd len="sm" w="sm" type="none"/>
                      <a:tailEnd len="sm" w="sm" type="none"/>
                    </a:lnL>
                    <a:lnR cap="flat" cmpd="sng" w="28575">
                      <a:solidFill>
                        <a:srgbClr val="000000"/>
                      </a:solidFill>
                      <a:prstDash val="solid"/>
                      <a:round/>
                      <a:headEnd len="sm" w="sm" type="none"/>
                      <a:tailEnd len="sm" w="sm" type="none"/>
                    </a:lnR>
                    <a:lnT cap="flat" cmpd="sng" w="28575">
                      <a:solidFill>
                        <a:srgbClr val="000000"/>
                      </a:solidFill>
                      <a:prstDash val="solid"/>
                      <a:round/>
                      <a:headEnd len="sm" w="sm" type="none"/>
                      <a:tailEnd len="sm" w="sm" type="none"/>
                    </a:lnT>
                    <a:lnB cap="flat" cmpd="sng" w="28575">
                      <a:solidFill>
                        <a:srgbClr val="000000"/>
                      </a:solidFill>
                      <a:prstDash val="solid"/>
                      <a:round/>
                      <a:headEnd len="sm" w="sm" type="none"/>
                      <a:tailEnd len="sm" w="sm" type="none"/>
                    </a:lnB>
                  </a:tcPr>
                </a:tc>
              </a:tr>
            </a:tbl>
          </a:graphicData>
        </a:graphic>
      </p:graphicFrame>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5" name="Shape 245"/>
        <p:cNvGrpSpPr/>
        <p:nvPr/>
      </p:nvGrpSpPr>
      <p:grpSpPr>
        <a:xfrm>
          <a:off x="0" y="0"/>
          <a:ext cx="0" cy="0"/>
          <a:chOff x="0" y="0"/>
          <a:chExt cx="0" cy="0"/>
        </a:xfrm>
      </p:grpSpPr>
      <p:sp>
        <p:nvSpPr>
          <p:cNvPr id="246" name="Google Shape;246;p48"/>
          <p:cNvSpPr txBox="1"/>
          <p:nvPr>
            <p:ph idx="1" type="body"/>
          </p:nvPr>
        </p:nvSpPr>
        <p:spPr>
          <a:xfrm>
            <a:off x="5643484" y="3602326"/>
            <a:ext cx="6010480" cy="2253043"/>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SzPts val="4800"/>
              <a:buNone/>
            </a:pPr>
            <a:r>
              <a:rPr lang="en-US"/>
              <a:t>Evaluación formativa</a:t>
            </a:r>
            <a:endParaRPr/>
          </a:p>
        </p:txBody>
      </p:sp>
      <p:sp>
        <p:nvSpPr>
          <p:cNvPr id="247" name="Google Shape;247;p48"/>
          <p:cNvSpPr txBox="1"/>
          <p:nvPr>
            <p:ph idx="2" type="body"/>
          </p:nvPr>
        </p:nvSpPr>
        <p:spPr>
          <a:xfrm>
            <a:off x="891654" y="2003728"/>
            <a:ext cx="2066906" cy="582221"/>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24BAA2"/>
              </a:buClr>
              <a:buSzPts val="13000"/>
              <a:buNone/>
            </a:pPr>
            <a:r>
              <a:rPr lang="en-US"/>
              <a:t>02</a:t>
            </a:r>
            <a:endParaRPr/>
          </a:p>
        </p:txBody>
      </p:sp>
      <p:sp>
        <p:nvSpPr>
          <p:cNvPr id="248" name="Google Shape;248;p48"/>
          <p:cNvSpPr/>
          <p:nvPr/>
        </p:nvSpPr>
        <p:spPr>
          <a:xfrm>
            <a:off x="0" y="0"/>
            <a:ext cx="12192000" cy="0"/>
          </a:xfrm>
          <a:prstGeom prst="rect">
            <a:avLst/>
          </a:prstGeom>
          <a:solidFill>
            <a:srgbClr val="FFFFFF"/>
          </a:solidFill>
          <a:ln>
            <a:noFill/>
          </a:ln>
        </p:spPr>
        <p:txBody>
          <a:bodyPr anchorCtr="0" anchor="ctr" bIns="0" lIns="0" spcFirstLastPara="1" rIns="0" wrap="square" tIns="0">
            <a:sp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49" name="Google Shape;249;p48"/>
          <p:cNvSpPr/>
          <p:nvPr/>
        </p:nvSpPr>
        <p:spPr>
          <a:xfrm>
            <a:off x="152400" y="152400"/>
            <a:ext cx="12192000" cy="0"/>
          </a:xfrm>
          <a:prstGeom prst="rect">
            <a:avLst/>
          </a:prstGeom>
          <a:solidFill>
            <a:srgbClr val="FFFFFF"/>
          </a:solidFill>
          <a:ln>
            <a:noFill/>
          </a:ln>
        </p:spPr>
        <p:txBody>
          <a:bodyPr anchorCtr="0" anchor="ctr" bIns="0" lIns="0" spcFirstLastPara="1" rIns="0" wrap="square" tIns="0">
            <a:sp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3" name="Shape 253"/>
        <p:cNvGrpSpPr/>
        <p:nvPr/>
      </p:nvGrpSpPr>
      <p:grpSpPr>
        <a:xfrm>
          <a:off x="0" y="0"/>
          <a:ext cx="0" cy="0"/>
          <a:chOff x="0" y="0"/>
          <a:chExt cx="0" cy="0"/>
        </a:xfrm>
      </p:grpSpPr>
      <p:sp>
        <p:nvSpPr>
          <p:cNvPr id="254" name="Google Shape;254;p49"/>
          <p:cNvSpPr txBox="1"/>
          <p:nvPr>
            <p:ph idx="2" type="body"/>
          </p:nvPr>
        </p:nvSpPr>
        <p:spPr>
          <a:xfrm>
            <a:off x="798381" y="761603"/>
            <a:ext cx="10595237" cy="803654"/>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1000"/>
              </a:spcBef>
              <a:spcAft>
                <a:spcPts val="0"/>
              </a:spcAft>
              <a:buSzPts val="3600"/>
              <a:buNone/>
            </a:pPr>
            <a:r>
              <a:rPr lang="en-US"/>
              <a:t>¿Qué es la Evaluación Formativa?</a:t>
            </a:r>
            <a:endParaRPr/>
          </a:p>
        </p:txBody>
      </p:sp>
      <p:sp>
        <p:nvSpPr>
          <p:cNvPr id="255" name="Google Shape;255;p49"/>
          <p:cNvSpPr txBox="1"/>
          <p:nvPr/>
        </p:nvSpPr>
        <p:spPr>
          <a:xfrm>
            <a:off x="727969" y="1565257"/>
            <a:ext cx="10665600" cy="4524275"/>
          </a:xfrm>
          <a:prstGeom prst="rect">
            <a:avLst/>
          </a:prstGeom>
          <a:noFill/>
          <a:ln>
            <a:noFill/>
          </a:ln>
        </p:spPr>
        <p:txBody>
          <a:bodyPr anchorCtr="0" anchor="t" bIns="45700" lIns="91425" spcFirstLastPara="1" rIns="91425" wrap="square" tIns="45700">
            <a:spAutoFit/>
          </a:bodyPr>
          <a:lstStyle/>
          <a:p>
            <a:pPr indent="-342900" lvl="0" marL="342900" marR="0" rtl="0" algn="just">
              <a:lnSpc>
                <a:spcPct val="100000"/>
              </a:lnSpc>
              <a:spcBef>
                <a:spcPts val="0"/>
              </a:spcBef>
              <a:spcAft>
                <a:spcPts val="0"/>
              </a:spcAft>
              <a:buClr>
                <a:srgbClr val="000000"/>
              </a:buClr>
              <a:buSzPts val="2400"/>
              <a:buFont typeface="Arial"/>
              <a:buChar char="•"/>
            </a:pPr>
            <a:r>
              <a:rPr b="0" i="0" lang="en-US" sz="2400" u="none" cap="none" strike="noStrike">
                <a:solidFill>
                  <a:srgbClr val="092E4B"/>
                </a:solidFill>
                <a:latin typeface="Calibri"/>
                <a:ea typeface="Calibri"/>
                <a:cs typeface="Calibri"/>
                <a:sym typeface="Calibri"/>
              </a:rPr>
              <a:t>El objetivo de la evaluación formativa es monitorear el aprendizaje de los estudiantes para proporcionar retroalimentación continua que pueda ser utilizada por</a:t>
            </a:r>
            <a:r>
              <a:rPr b="0" i="0" lang="en-US" sz="2400" u="none" cap="none" strike="noStrike">
                <a:solidFill>
                  <a:srgbClr val="000000"/>
                </a:solidFill>
                <a:latin typeface="Calibri"/>
                <a:ea typeface="Calibri"/>
                <a:cs typeface="Calibri"/>
                <a:sym typeface="Calibri"/>
              </a:rPr>
              <a:t> </a:t>
            </a:r>
            <a:r>
              <a:rPr b="1" i="0" lang="en-US" sz="2400" u="none" cap="none" strike="noStrike">
                <a:solidFill>
                  <a:srgbClr val="7F3494"/>
                </a:solidFill>
                <a:latin typeface="Calibri"/>
                <a:ea typeface="Calibri"/>
                <a:cs typeface="Calibri"/>
                <a:sym typeface="Calibri"/>
              </a:rPr>
              <a:t>tutores para mejorar su enseñanza y guía, </a:t>
            </a:r>
            <a:r>
              <a:rPr b="0" i="0" lang="en-US" sz="2400" u="none" cap="none" strike="noStrike">
                <a:solidFill>
                  <a:srgbClr val="000000"/>
                </a:solidFill>
                <a:latin typeface="Calibri"/>
                <a:ea typeface="Calibri"/>
                <a:cs typeface="Calibri"/>
                <a:sym typeface="Calibri"/>
              </a:rPr>
              <a:t>también por </a:t>
            </a:r>
            <a:r>
              <a:rPr b="1" i="0" lang="en-US" sz="2400" u="none" cap="none" strike="noStrike">
                <a:solidFill>
                  <a:srgbClr val="7F3494"/>
                </a:solidFill>
                <a:latin typeface="Calibri"/>
                <a:ea typeface="Calibri"/>
                <a:cs typeface="Calibri"/>
                <a:sym typeface="Calibri"/>
              </a:rPr>
              <a:t>estudiantes para mejorar su aprendizaje.</a:t>
            </a:r>
            <a:endParaRPr b="0" i="0" sz="1400" u="none" cap="none" strike="noStrike">
              <a:solidFill>
                <a:srgbClr val="000000"/>
              </a:solidFill>
              <a:latin typeface="Calibri"/>
              <a:ea typeface="Calibri"/>
              <a:cs typeface="Calibri"/>
              <a:sym typeface="Calibri"/>
            </a:endParaRPr>
          </a:p>
          <a:p>
            <a:pPr indent="-190500" lvl="0" marL="342900" marR="0" rtl="0" algn="just">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Calibri"/>
              <a:ea typeface="Calibri"/>
              <a:cs typeface="Calibri"/>
              <a:sym typeface="Calibri"/>
            </a:endParaRPr>
          </a:p>
          <a:p>
            <a:pPr indent="-342900" lvl="0" marL="342900" marR="0" rtl="0" algn="just">
              <a:lnSpc>
                <a:spcPct val="100000"/>
              </a:lnSpc>
              <a:spcBef>
                <a:spcPts val="0"/>
              </a:spcBef>
              <a:spcAft>
                <a:spcPts val="0"/>
              </a:spcAft>
              <a:buClr>
                <a:srgbClr val="092E4B"/>
              </a:buClr>
              <a:buSzPts val="2400"/>
              <a:buFont typeface="Calibri"/>
              <a:buChar char="•"/>
            </a:pPr>
            <a:r>
              <a:rPr b="0" i="0" lang="en-US" sz="2400" u="none" cap="none" strike="noStrike">
                <a:solidFill>
                  <a:srgbClr val="092E4B"/>
                </a:solidFill>
                <a:latin typeface="Calibri"/>
                <a:ea typeface="Calibri"/>
                <a:cs typeface="Calibri"/>
                <a:sym typeface="Calibri"/>
              </a:rPr>
              <a:t>Objetivo:</a:t>
            </a:r>
            <a:endParaRPr/>
          </a:p>
          <a:p>
            <a:pPr indent="-190500" lvl="0" marL="342900" marR="0" rtl="0" algn="just">
              <a:lnSpc>
                <a:spcPct val="100000"/>
              </a:lnSpc>
              <a:spcBef>
                <a:spcPts val="0"/>
              </a:spcBef>
              <a:spcAft>
                <a:spcPts val="0"/>
              </a:spcAft>
              <a:buClr>
                <a:srgbClr val="092E4B"/>
              </a:buClr>
              <a:buSzPts val="2400"/>
              <a:buFont typeface="Calibri"/>
              <a:buNone/>
            </a:pPr>
            <a:r>
              <a:t/>
            </a:r>
            <a:endParaRPr b="0" i="0" sz="2400" u="none" cap="none" strike="noStrike">
              <a:solidFill>
                <a:srgbClr val="092E4B"/>
              </a:solidFill>
              <a:latin typeface="Calibri"/>
              <a:ea typeface="Calibri"/>
              <a:cs typeface="Calibri"/>
              <a:sym typeface="Calibri"/>
            </a:endParaRPr>
          </a:p>
          <a:p>
            <a:pPr indent="-457200" lvl="3" marL="457200" marR="0" rtl="0" algn="just">
              <a:lnSpc>
                <a:spcPct val="100000"/>
              </a:lnSpc>
              <a:spcBef>
                <a:spcPts val="0"/>
              </a:spcBef>
              <a:spcAft>
                <a:spcPts val="0"/>
              </a:spcAft>
              <a:buClr>
                <a:srgbClr val="000000"/>
              </a:buClr>
              <a:buSzPts val="2400"/>
              <a:buFont typeface="Arial"/>
              <a:buAutoNum type="arabicPeriod"/>
            </a:pPr>
            <a:r>
              <a:rPr b="0" i="0" lang="en-US" sz="2400" u="none" cap="none" strike="noStrike">
                <a:solidFill>
                  <a:srgbClr val="092E4B"/>
                </a:solidFill>
                <a:latin typeface="Calibri"/>
                <a:ea typeface="Calibri"/>
                <a:cs typeface="Calibri"/>
                <a:sym typeface="Calibri"/>
              </a:rPr>
              <a:t>Ayudar a los trabajadores de atención a identificar sus </a:t>
            </a:r>
            <a:r>
              <a:rPr b="1" i="0" lang="en-US" sz="2400" u="none" cap="none" strike="noStrike">
                <a:solidFill>
                  <a:srgbClr val="7F3494"/>
                </a:solidFill>
                <a:latin typeface="Calibri"/>
                <a:ea typeface="Calibri"/>
                <a:cs typeface="Calibri"/>
                <a:sym typeface="Calibri"/>
              </a:rPr>
              <a:t>fortalezas y debilidades </a:t>
            </a:r>
            <a:r>
              <a:rPr b="0" i="0" lang="en-US" sz="2400" u="none" cap="none" strike="noStrike">
                <a:solidFill>
                  <a:srgbClr val="092E4B"/>
                </a:solidFill>
                <a:latin typeface="Calibri"/>
                <a:ea typeface="Calibri"/>
                <a:cs typeface="Calibri"/>
                <a:sym typeface="Calibri"/>
              </a:rPr>
              <a:t>y enfocarse en las áreas que necesitan trabajo</a:t>
            </a:r>
            <a:endParaRPr/>
          </a:p>
          <a:p>
            <a:pPr indent="-304800" lvl="3" marL="457200" marR="0" rtl="0" algn="just">
              <a:lnSpc>
                <a:spcPct val="100000"/>
              </a:lnSpc>
              <a:spcBef>
                <a:spcPts val="0"/>
              </a:spcBef>
              <a:spcAft>
                <a:spcPts val="0"/>
              </a:spcAft>
              <a:buClr>
                <a:srgbClr val="000000"/>
              </a:buClr>
              <a:buSzPts val="2400"/>
              <a:buFont typeface="Arial"/>
              <a:buNone/>
            </a:pPr>
            <a:r>
              <a:t/>
            </a:r>
            <a:endParaRPr b="0" i="0" sz="2400" u="none" cap="none" strike="noStrike">
              <a:solidFill>
                <a:srgbClr val="092E4B"/>
              </a:solidFill>
              <a:latin typeface="Calibri"/>
              <a:ea typeface="Calibri"/>
              <a:cs typeface="Calibri"/>
              <a:sym typeface="Calibri"/>
            </a:endParaRPr>
          </a:p>
          <a:p>
            <a:pPr indent="-457200" lvl="3" marL="457200" marR="0" rtl="0" algn="just">
              <a:lnSpc>
                <a:spcPct val="100000"/>
              </a:lnSpc>
              <a:spcBef>
                <a:spcPts val="0"/>
              </a:spcBef>
              <a:spcAft>
                <a:spcPts val="0"/>
              </a:spcAft>
              <a:buClr>
                <a:srgbClr val="000000"/>
              </a:buClr>
              <a:buSzPts val="2400"/>
              <a:buFont typeface="Arial"/>
              <a:buAutoNum type="arabicPeriod"/>
            </a:pPr>
            <a:r>
              <a:rPr b="0" i="0" lang="en-US" sz="2400" u="none" cap="none" strike="noStrike">
                <a:solidFill>
                  <a:srgbClr val="092E4B"/>
                </a:solidFill>
                <a:latin typeface="Calibri"/>
                <a:ea typeface="Calibri"/>
                <a:cs typeface="Calibri"/>
                <a:sym typeface="Calibri"/>
              </a:rPr>
              <a:t>Ayudar a los tutores a reconocer dónde están teniendo problemas las personas cuidadoras</a:t>
            </a:r>
            <a:r>
              <a:rPr b="1" i="0" lang="en-US" sz="2400" u="none" cap="none" strike="noStrike">
                <a:solidFill>
                  <a:srgbClr val="7F3494"/>
                </a:solidFill>
                <a:latin typeface="Calibri"/>
                <a:ea typeface="Calibri"/>
                <a:cs typeface="Calibri"/>
                <a:sym typeface="Calibri"/>
              </a:rPr>
              <a:t> y abordar los problemas de inmediato.</a:t>
            </a:r>
            <a:endParaRPr b="0" i="0" sz="1400" u="none" cap="none" strike="noStrike">
              <a:solidFill>
                <a:srgbClr val="000000"/>
              </a:solidFill>
              <a:latin typeface="Calibri"/>
              <a:ea typeface="Calibri"/>
              <a:cs typeface="Calibri"/>
              <a:sym typeface="Calibri"/>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9" name="Shape 259"/>
        <p:cNvGrpSpPr/>
        <p:nvPr/>
      </p:nvGrpSpPr>
      <p:grpSpPr>
        <a:xfrm>
          <a:off x="0" y="0"/>
          <a:ext cx="0" cy="0"/>
          <a:chOff x="0" y="0"/>
          <a:chExt cx="0" cy="0"/>
        </a:xfrm>
      </p:grpSpPr>
      <p:sp>
        <p:nvSpPr>
          <p:cNvPr id="260" name="Google Shape;260;p50"/>
          <p:cNvSpPr txBox="1"/>
          <p:nvPr>
            <p:ph idx="2" type="body"/>
          </p:nvPr>
        </p:nvSpPr>
        <p:spPr>
          <a:xfrm>
            <a:off x="798379" y="749114"/>
            <a:ext cx="10595237" cy="803654"/>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1000"/>
              </a:spcBef>
              <a:spcAft>
                <a:spcPts val="0"/>
              </a:spcAft>
              <a:buSzPts val="3600"/>
              <a:buNone/>
            </a:pPr>
            <a:r>
              <a:rPr lang="en-US"/>
              <a:t>Evaluación Formativa</a:t>
            </a:r>
            <a:endParaRPr/>
          </a:p>
        </p:txBody>
      </p:sp>
      <p:sp>
        <p:nvSpPr>
          <p:cNvPr id="261" name="Google Shape;261;p50"/>
          <p:cNvSpPr txBox="1"/>
          <p:nvPr/>
        </p:nvSpPr>
        <p:spPr>
          <a:xfrm>
            <a:off x="3749964" y="1748575"/>
            <a:ext cx="4364908" cy="830997"/>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None/>
            </a:pPr>
            <a:r>
              <a:rPr b="1" i="0" lang="en-US" sz="2400" u="none" cap="none" strike="noStrike">
                <a:solidFill>
                  <a:srgbClr val="7F3494"/>
                </a:solidFill>
                <a:latin typeface="Arial"/>
                <a:ea typeface="Arial"/>
                <a:cs typeface="Arial"/>
                <a:sym typeface="Arial"/>
              </a:rPr>
              <a:t>Tenemos dos tipos de cuadrículas</a:t>
            </a:r>
            <a:endParaRPr b="0" i="0" sz="2400" u="none" cap="none" strike="noStrike">
              <a:solidFill>
                <a:srgbClr val="000000"/>
              </a:solidFill>
              <a:latin typeface="Arial"/>
              <a:ea typeface="Arial"/>
              <a:cs typeface="Arial"/>
              <a:sym typeface="Arial"/>
            </a:endParaRPr>
          </a:p>
        </p:txBody>
      </p:sp>
      <p:pic>
        <p:nvPicPr>
          <p:cNvPr id="262" name="Google Shape;262;p50"/>
          <p:cNvPicPr preferRelativeResize="0"/>
          <p:nvPr/>
        </p:nvPicPr>
        <p:blipFill rotWithShape="1">
          <a:blip r:embed="rId3">
            <a:alphaModFix/>
          </a:blip>
          <a:srcRect b="0" l="0" r="0" t="0"/>
          <a:stretch/>
        </p:blipFill>
        <p:spPr>
          <a:xfrm>
            <a:off x="2310062" y="2781264"/>
            <a:ext cx="2149643" cy="2149643"/>
          </a:xfrm>
          <a:prstGeom prst="rect">
            <a:avLst/>
          </a:prstGeom>
          <a:noFill/>
          <a:ln>
            <a:noFill/>
          </a:ln>
        </p:spPr>
      </p:pic>
      <p:pic>
        <p:nvPicPr>
          <p:cNvPr id="263" name="Google Shape;263;p50"/>
          <p:cNvPicPr preferRelativeResize="0"/>
          <p:nvPr/>
        </p:nvPicPr>
        <p:blipFill rotWithShape="1">
          <a:blip r:embed="rId4">
            <a:alphaModFix/>
          </a:blip>
          <a:srcRect b="0" l="0" r="0" t="0"/>
          <a:stretch/>
        </p:blipFill>
        <p:spPr>
          <a:xfrm>
            <a:off x="7732297" y="2781264"/>
            <a:ext cx="2149644" cy="2149644"/>
          </a:xfrm>
          <a:prstGeom prst="rect">
            <a:avLst/>
          </a:prstGeom>
          <a:noFill/>
          <a:ln>
            <a:noFill/>
          </a:ln>
        </p:spPr>
      </p:pic>
      <p:sp>
        <p:nvSpPr>
          <p:cNvPr id="264" name="Google Shape;264;p50"/>
          <p:cNvSpPr txBox="1"/>
          <p:nvPr/>
        </p:nvSpPr>
        <p:spPr>
          <a:xfrm>
            <a:off x="1227218" y="5315953"/>
            <a:ext cx="4074695" cy="461624"/>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None/>
            </a:pPr>
            <a:r>
              <a:rPr b="1" i="0" lang="en-US" sz="2400" u="none" cap="none" strike="noStrike">
                <a:solidFill>
                  <a:srgbClr val="7F3494"/>
                </a:solidFill>
                <a:latin typeface="Arial"/>
                <a:ea typeface="Arial"/>
                <a:cs typeface="Arial"/>
                <a:sym typeface="Arial"/>
              </a:rPr>
              <a:t>Cuidador</a:t>
            </a:r>
            <a:endParaRPr b="0" i="0" sz="2400" u="none" cap="none" strike="noStrike">
              <a:solidFill>
                <a:srgbClr val="000000"/>
              </a:solidFill>
              <a:latin typeface="Arial"/>
              <a:ea typeface="Arial"/>
              <a:cs typeface="Arial"/>
              <a:sym typeface="Arial"/>
            </a:endParaRPr>
          </a:p>
        </p:txBody>
      </p:sp>
      <p:sp>
        <p:nvSpPr>
          <p:cNvPr id="265" name="Google Shape;265;p50"/>
          <p:cNvSpPr txBox="1"/>
          <p:nvPr/>
        </p:nvSpPr>
        <p:spPr>
          <a:xfrm>
            <a:off x="6769771" y="5277889"/>
            <a:ext cx="4074695" cy="461624"/>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None/>
            </a:pPr>
            <a:r>
              <a:rPr b="1" i="0" lang="en-US" sz="2400" u="none" cap="none" strike="noStrike">
                <a:solidFill>
                  <a:srgbClr val="7F3494"/>
                </a:solidFill>
                <a:latin typeface="Arial"/>
                <a:ea typeface="Arial"/>
                <a:cs typeface="Arial"/>
                <a:sym typeface="Arial"/>
              </a:rPr>
              <a:t>Tutores</a:t>
            </a:r>
            <a:endParaRPr b="0" i="0" sz="2400" u="none" cap="none" strike="noStrike">
              <a:solidFill>
                <a:srgbClr val="000000"/>
              </a:solidFill>
              <a:latin typeface="Arial"/>
              <a:ea typeface="Arial"/>
              <a:cs typeface="Arial"/>
              <a:sym typeface="Arial"/>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9" name="Shape 269"/>
        <p:cNvGrpSpPr/>
        <p:nvPr/>
      </p:nvGrpSpPr>
      <p:grpSpPr>
        <a:xfrm>
          <a:off x="0" y="0"/>
          <a:ext cx="0" cy="0"/>
          <a:chOff x="0" y="0"/>
          <a:chExt cx="0" cy="0"/>
        </a:xfrm>
      </p:grpSpPr>
      <p:sp>
        <p:nvSpPr>
          <p:cNvPr id="270" name="Google Shape;270;p51"/>
          <p:cNvSpPr txBox="1"/>
          <p:nvPr>
            <p:ph idx="2" type="body"/>
          </p:nvPr>
        </p:nvSpPr>
        <p:spPr>
          <a:xfrm>
            <a:off x="798379" y="749114"/>
            <a:ext cx="10595237" cy="803654"/>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1000"/>
              </a:spcBef>
              <a:spcAft>
                <a:spcPts val="0"/>
              </a:spcAft>
              <a:buSzPts val="3600"/>
              <a:buNone/>
            </a:pPr>
            <a:r>
              <a:rPr lang="en-US"/>
              <a:t>Evaluación Formativa</a:t>
            </a:r>
            <a:endParaRPr/>
          </a:p>
        </p:txBody>
      </p:sp>
      <p:sp>
        <p:nvSpPr>
          <p:cNvPr id="271" name="Google Shape;271;p51"/>
          <p:cNvSpPr txBox="1"/>
          <p:nvPr/>
        </p:nvSpPr>
        <p:spPr>
          <a:xfrm>
            <a:off x="3352795" y="1588220"/>
            <a:ext cx="5486403" cy="461665"/>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None/>
            </a:pPr>
            <a:r>
              <a:rPr b="1" i="0" lang="en-US" sz="2400" u="none" cap="none" strike="noStrike">
                <a:solidFill>
                  <a:srgbClr val="7F3494"/>
                </a:solidFill>
                <a:latin typeface="Arial"/>
                <a:ea typeface="Arial"/>
                <a:cs typeface="Arial"/>
                <a:sym typeface="Arial"/>
              </a:rPr>
              <a:t>Aspectos a evaluar (para ambos)</a:t>
            </a:r>
            <a:endParaRPr b="0" i="0" sz="1400" u="none" cap="none" strike="noStrike">
              <a:solidFill>
                <a:srgbClr val="000000"/>
              </a:solidFill>
              <a:latin typeface="Arial"/>
              <a:ea typeface="Arial"/>
              <a:cs typeface="Arial"/>
              <a:sym typeface="Arial"/>
            </a:endParaRPr>
          </a:p>
        </p:txBody>
      </p:sp>
      <p:sp>
        <p:nvSpPr>
          <p:cNvPr id="272" name="Google Shape;272;p51"/>
          <p:cNvSpPr txBox="1"/>
          <p:nvPr/>
        </p:nvSpPr>
        <p:spPr>
          <a:xfrm>
            <a:off x="1183390" y="3558322"/>
            <a:ext cx="4074695" cy="830997"/>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None/>
            </a:pPr>
            <a:r>
              <a:rPr b="1" i="0" lang="en-US" sz="2400" u="none" cap="none" strike="noStrike">
                <a:solidFill>
                  <a:srgbClr val="7F3494"/>
                </a:solidFill>
                <a:latin typeface="Arial"/>
                <a:ea typeface="Arial"/>
                <a:cs typeface="Arial"/>
                <a:sym typeface="Arial"/>
              </a:rPr>
              <a:t>Resultados del alumno/cuidador</a:t>
            </a:r>
            <a:endParaRPr b="0" i="0" sz="2400" u="none" cap="none" strike="noStrike">
              <a:solidFill>
                <a:srgbClr val="000000"/>
              </a:solidFill>
              <a:latin typeface="Arial"/>
              <a:ea typeface="Arial"/>
              <a:cs typeface="Arial"/>
              <a:sym typeface="Arial"/>
            </a:endParaRPr>
          </a:p>
        </p:txBody>
      </p:sp>
      <p:sp>
        <p:nvSpPr>
          <p:cNvPr id="273" name="Google Shape;273;p51"/>
          <p:cNvSpPr txBox="1"/>
          <p:nvPr/>
        </p:nvSpPr>
        <p:spPr>
          <a:xfrm>
            <a:off x="6933917" y="3558805"/>
            <a:ext cx="4074695" cy="461624"/>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None/>
            </a:pPr>
            <a:r>
              <a:rPr b="1" i="0" lang="en-US" sz="2400" u="none" cap="none" strike="noStrike">
                <a:solidFill>
                  <a:srgbClr val="7F3494"/>
                </a:solidFill>
                <a:latin typeface="Arial"/>
                <a:ea typeface="Arial"/>
                <a:cs typeface="Arial"/>
                <a:sym typeface="Arial"/>
              </a:rPr>
              <a:t>Proceso de aprendizaje</a:t>
            </a:r>
            <a:endParaRPr b="0" i="0" sz="2400" u="none" cap="none" strike="noStrike">
              <a:solidFill>
                <a:srgbClr val="000000"/>
              </a:solidFill>
              <a:latin typeface="Arial"/>
              <a:ea typeface="Arial"/>
              <a:cs typeface="Arial"/>
              <a:sym typeface="Arial"/>
            </a:endParaRPr>
          </a:p>
        </p:txBody>
      </p:sp>
      <p:sp>
        <p:nvSpPr>
          <p:cNvPr id="274" name="Google Shape;274;p51"/>
          <p:cNvSpPr txBox="1"/>
          <p:nvPr/>
        </p:nvSpPr>
        <p:spPr>
          <a:xfrm>
            <a:off x="4215348" y="5117720"/>
            <a:ext cx="4074695" cy="830997"/>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None/>
            </a:pPr>
            <a:r>
              <a:rPr b="1" i="0" lang="en-US" sz="2400" u="none" cap="none" strike="noStrike">
                <a:solidFill>
                  <a:srgbClr val="7F3494"/>
                </a:solidFill>
                <a:latin typeface="Arial"/>
                <a:ea typeface="Arial"/>
                <a:cs typeface="Arial"/>
                <a:sym typeface="Arial"/>
              </a:rPr>
              <a:t>Autoevaluación y autoaprendizaje</a:t>
            </a:r>
            <a:endParaRPr b="0" i="0" sz="2400" u="none" cap="none" strike="noStrike">
              <a:solidFill>
                <a:srgbClr val="000000"/>
              </a:solidFill>
              <a:latin typeface="Arial"/>
              <a:ea typeface="Arial"/>
              <a:cs typeface="Arial"/>
              <a:sym typeface="Arial"/>
            </a:endParaRPr>
          </a:p>
        </p:txBody>
      </p:sp>
      <p:pic>
        <p:nvPicPr>
          <p:cNvPr id="275" name="Google Shape;275;p51"/>
          <p:cNvPicPr preferRelativeResize="0"/>
          <p:nvPr/>
        </p:nvPicPr>
        <p:blipFill rotWithShape="1">
          <a:blip r:embed="rId3">
            <a:alphaModFix/>
          </a:blip>
          <a:srcRect b="0" l="0" r="0" t="0"/>
          <a:stretch/>
        </p:blipFill>
        <p:spPr>
          <a:xfrm>
            <a:off x="2630484" y="2346020"/>
            <a:ext cx="1180506" cy="1180506"/>
          </a:xfrm>
          <a:prstGeom prst="rect">
            <a:avLst/>
          </a:prstGeom>
          <a:noFill/>
          <a:ln>
            <a:noFill/>
          </a:ln>
        </p:spPr>
      </p:pic>
      <p:pic>
        <p:nvPicPr>
          <p:cNvPr id="276" name="Google Shape;276;p51"/>
          <p:cNvPicPr preferRelativeResize="0"/>
          <p:nvPr/>
        </p:nvPicPr>
        <p:blipFill rotWithShape="1">
          <a:blip r:embed="rId4">
            <a:alphaModFix/>
          </a:blip>
          <a:srcRect b="0" l="0" r="0" t="0"/>
          <a:stretch/>
        </p:blipFill>
        <p:spPr>
          <a:xfrm>
            <a:off x="8239624" y="2359175"/>
            <a:ext cx="1199147" cy="1199147"/>
          </a:xfrm>
          <a:prstGeom prst="rect">
            <a:avLst/>
          </a:prstGeom>
          <a:noFill/>
          <a:ln>
            <a:noFill/>
          </a:ln>
        </p:spPr>
      </p:pic>
      <p:pic>
        <p:nvPicPr>
          <p:cNvPr id="277" name="Google Shape;277;p51"/>
          <p:cNvPicPr preferRelativeResize="0"/>
          <p:nvPr/>
        </p:nvPicPr>
        <p:blipFill rotWithShape="1">
          <a:blip r:embed="rId5">
            <a:alphaModFix/>
          </a:blip>
          <a:srcRect b="0" l="0" r="0" t="0"/>
          <a:stretch/>
        </p:blipFill>
        <p:spPr>
          <a:xfrm>
            <a:off x="5568348" y="3799066"/>
            <a:ext cx="1180506" cy="1180506"/>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1" name="Shape 281"/>
        <p:cNvGrpSpPr/>
        <p:nvPr/>
      </p:nvGrpSpPr>
      <p:grpSpPr>
        <a:xfrm>
          <a:off x="0" y="0"/>
          <a:ext cx="0" cy="0"/>
          <a:chOff x="0" y="0"/>
          <a:chExt cx="0" cy="0"/>
        </a:xfrm>
      </p:grpSpPr>
      <p:sp>
        <p:nvSpPr>
          <p:cNvPr id="282" name="Google Shape;282;p52"/>
          <p:cNvSpPr txBox="1"/>
          <p:nvPr>
            <p:ph idx="2" type="body"/>
          </p:nvPr>
        </p:nvSpPr>
        <p:spPr>
          <a:xfrm>
            <a:off x="798376" y="583389"/>
            <a:ext cx="10595237" cy="803654"/>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1000"/>
              </a:spcBef>
              <a:spcAft>
                <a:spcPts val="0"/>
              </a:spcAft>
              <a:buSzPts val="3600"/>
              <a:buNone/>
            </a:pPr>
            <a:r>
              <a:rPr lang="en-US"/>
              <a:t>Actividad: Revisión de las cuadrículas.</a:t>
            </a:r>
            <a:endParaRPr/>
          </a:p>
        </p:txBody>
      </p:sp>
      <p:sp>
        <p:nvSpPr>
          <p:cNvPr id="283" name="Google Shape;283;p52"/>
          <p:cNvSpPr txBox="1"/>
          <p:nvPr/>
        </p:nvSpPr>
        <p:spPr>
          <a:xfrm>
            <a:off x="628675" y="1420617"/>
            <a:ext cx="10934700" cy="923400"/>
          </a:xfrm>
          <a:prstGeom prst="rect">
            <a:avLst/>
          </a:prstGeom>
          <a:noFill/>
          <a:ln>
            <a:noFill/>
          </a:ln>
        </p:spPr>
        <p:txBody>
          <a:bodyPr anchorCtr="0" anchor="t" bIns="45700" lIns="91425" spcFirstLastPara="1" rIns="91425" wrap="square" tIns="45700">
            <a:spAutoFit/>
          </a:bodyPr>
          <a:lstStyle/>
          <a:p>
            <a:pPr indent="-342900" lvl="0" marL="342900" marR="0" rtl="0" algn="l">
              <a:lnSpc>
                <a:spcPct val="100000"/>
              </a:lnSpc>
              <a:spcBef>
                <a:spcPts val="0"/>
              </a:spcBef>
              <a:spcAft>
                <a:spcPts val="0"/>
              </a:spcAft>
              <a:buClr>
                <a:srgbClr val="000000"/>
              </a:buClr>
              <a:buSzPts val="1800"/>
              <a:buFont typeface="Arial"/>
              <a:buChar char="•"/>
            </a:pPr>
            <a:r>
              <a:rPr b="1" i="0" lang="en-US" sz="1800" u="none" cap="none" strike="noStrike">
                <a:solidFill>
                  <a:srgbClr val="7F3494"/>
                </a:solidFill>
                <a:latin typeface="Calibri"/>
                <a:ea typeface="Calibri"/>
                <a:cs typeface="Calibri"/>
                <a:sym typeface="Calibri"/>
              </a:rPr>
              <a:t>Descripción:</a:t>
            </a:r>
            <a:r>
              <a:rPr b="0" i="0" lang="en-US" sz="1800" u="none" cap="none" strike="noStrike">
                <a:solidFill>
                  <a:srgbClr val="000000"/>
                </a:solidFill>
                <a:latin typeface="Calibri"/>
                <a:ea typeface="Calibri"/>
                <a:cs typeface="Calibri"/>
                <a:sym typeface="Calibri"/>
              </a:rPr>
              <a:t> Con esta actividad pretendemos crear una evaluación formativa (para tutores y cuidadores) que asegure que los aspectos más importantes de la práctica de WBL se recopilen de manera eficiente.</a:t>
            </a:r>
            <a:endParaRPr b="0" i="0" sz="1800" u="none" cap="none" strike="noStrike">
              <a:solidFill>
                <a:srgbClr val="000000"/>
              </a:solidFill>
              <a:latin typeface="Calibri"/>
              <a:ea typeface="Calibri"/>
              <a:cs typeface="Calibri"/>
              <a:sym typeface="Calibri"/>
            </a:endParaRPr>
          </a:p>
          <a:p>
            <a:pPr indent="-342900" lvl="0" marL="342900" marR="0" rtl="0" algn="l">
              <a:lnSpc>
                <a:spcPct val="100000"/>
              </a:lnSpc>
              <a:spcBef>
                <a:spcPts val="0"/>
              </a:spcBef>
              <a:spcAft>
                <a:spcPts val="0"/>
              </a:spcAft>
              <a:buClr>
                <a:srgbClr val="000000"/>
              </a:buClr>
              <a:buSzPts val="1800"/>
              <a:buFont typeface="Arial"/>
              <a:buChar char="•"/>
            </a:pPr>
            <a:r>
              <a:rPr b="1" i="0" lang="en-US" sz="1800" u="none" cap="none" strike="noStrike">
                <a:solidFill>
                  <a:srgbClr val="7F3494"/>
                </a:solidFill>
                <a:latin typeface="Calibri"/>
                <a:ea typeface="Calibri"/>
                <a:cs typeface="Calibri"/>
                <a:sym typeface="Calibri"/>
              </a:rPr>
              <a:t>Hora:</a:t>
            </a:r>
            <a:r>
              <a:rPr b="0" i="0" lang="en-US" sz="1800" u="none" cap="none" strike="noStrike">
                <a:solidFill>
                  <a:srgbClr val="000000"/>
                </a:solidFill>
                <a:latin typeface="Calibri"/>
                <a:ea typeface="Calibri"/>
                <a:cs typeface="Calibri"/>
                <a:sym typeface="Calibri"/>
              </a:rPr>
              <a:t>10 minutos.</a:t>
            </a:r>
            <a:endParaRPr b="0" i="0" sz="1800" u="none" cap="none" strike="noStrike">
              <a:solidFill>
                <a:srgbClr val="000000"/>
              </a:solidFill>
              <a:latin typeface="Calibri"/>
              <a:ea typeface="Calibri"/>
              <a:cs typeface="Calibri"/>
              <a:sym typeface="Calibri"/>
            </a:endParaRPr>
          </a:p>
        </p:txBody>
      </p:sp>
      <p:graphicFrame>
        <p:nvGraphicFramePr>
          <p:cNvPr id="284" name="Google Shape;284;p52"/>
          <p:cNvGraphicFramePr/>
          <p:nvPr/>
        </p:nvGraphicFramePr>
        <p:xfrm>
          <a:off x="464730" y="2794128"/>
          <a:ext cx="3000000" cy="3000000"/>
        </p:xfrm>
        <a:graphic>
          <a:graphicData uri="http://schemas.openxmlformats.org/drawingml/2006/table">
            <a:tbl>
              <a:tblPr bandRow="1" firstRow="1">
                <a:gradFill>
                  <a:gsLst>
                    <a:gs pos="0">
                      <a:srgbClr val="ADD4D4"/>
                    </a:gs>
                    <a:gs pos="35000">
                      <a:srgbClr val="C7DFDF"/>
                    </a:gs>
                    <a:gs pos="100000">
                      <a:srgbClr val="E9F3F3"/>
                    </a:gs>
                  </a:gsLst>
                  <a:lin ang="16200000" scaled="0"/>
                </a:gradFill>
                <a:tableStyleId>{12F6331C-1E1D-4B2E-9619-B54DE602DFF7}</a:tableStyleId>
              </a:tblPr>
              <a:tblGrid>
                <a:gridCol w="1825225"/>
                <a:gridCol w="1825225"/>
                <a:gridCol w="1825225"/>
              </a:tblGrid>
              <a:tr h="177800">
                <a:tc gridSpan="3">
                  <a:txBody>
                    <a:bodyPr/>
                    <a:lstStyle/>
                    <a:p>
                      <a:pPr indent="0" lvl="0" marL="0" marR="0" rtl="0" algn="ctr">
                        <a:lnSpc>
                          <a:spcPct val="100000"/>
                        </a:lnSpc>
                        <a:spcBef>
                          <a:spcPts val="0"/>
                        </a:spcBef>
                        <a:spcAft>
                          <a:spcPts val="0"/>
                        </a:spcAft>
                        <a:buClr>
                          <a:srgbClr val="000000"/>
                        </a:buClr>
                        <a:buSzPts val="1400"/>
                        <a:buFont typeface="Arial"/>
                        <a:buNone/>
                      </a:pPr>
                      <a:r>
                        <a:rPr b="1" lang="en-US" sz="1400" u="none" cap="none" strike="noStrike"/>
                        <a:t>Evaluación Formativa (versión Tutores) </a:t>
                      </a:r>
                      <a:endParaRPr sz="1400" u="none" cap="none" strike="noStrike"/>
                    </a:p>
                  </a:txBody>
                  <a:tcPr marT="45725" marB="45725" marR="91450" marL="91450" anchor="ctr">
                    <a:lnL cap="flat" cmpd="sng" w="28575">
                      <a:solidFill>
                        <a:srgbClr val="000000"/>
                      </a:solidFill>
                      <a:prstDash val="solid"/>
                      <a:round/>
                      <a:headEnd len="sm" w="sm" type="none"/>
                      <a:tailEnd len="sm" w="sm" type="none"/>
                    </a:lnL>
                    <a:lnR cap="flat" cmpd="sng" w="28575">
                      <a:solidFill>
                        <a:srgbClr val="000000"/>
                      </a:solidFill>
                      <a:prstDash val="solid"/>
                      <a:round/>
                      <a:headEnd len="sm" w="sm" type="none"/>
                      <a:tailEnd len="sm" w="sm" type="none"/>
                    </a:lnR>
                    <a:lnT cap="flat" cmpd="sng" w="28575">
                      <a:solidFill>
                        <a:srgbClr val="000000"/>
                      </a:solidFill>
                      <a:prstDash val="solid"/>
                      <a:round/>
                      <a:headEnd len="sm" w="sm" type="none"/>
                      <a:tailEnd len="sm" w="sm" type="none"/>
                    </a:lnT>
                    <a:lnB cap="flat" cmpd="sng" w="28575">
                      <a:solidFill>
                        <a:srgbClr val="000000"/>
                      </a:solidFill>
                      <a:prstDash val="solid"/>
                      <a:round/>
                      <a:headEnd len="sm" w="sm" type="none"/>
                      <a:tailEnd len="sm" w="sm" type="none"/>
                    </a:lnB>
                    <a:solidFill>
                      <a:srgbClr val="7F3494"/>
                    </a:solidFill>
                  </a:tcPr>
                </a:tc>
                <a:tc hMerge="1"/>
                <a:tc hMerge="1"/>
              </a:tr>
              <a:tr h="835600">
                <a:tc>
                  <a:txBody>
                    <a:bodyPr/>
                    <a:lstStyle/>
                    <a:p>
                      <a:pPr indent="0" lvl="0" marL="0" marR="0" rtl="0" algn="ctr">
                        <a:lnSpc>
                          <a:spcPct val="100000"/>
                        </a:lnSpc>
                        <a:spcBef>
                          <a:spcPts val="0"/>
                        </a:spcBef>
                        <a:spcAft>
                          <a:spcPts val="0"/>
                        </a:spcAft>
                        <a:buClr>
                          <a:srgbClr val="000000"/>
                        </a:buClr>
                        <a:buSzPts val="1400"/>
                        <a:buFont typeface="Arial"/>
                        <a:buNone/>
                      </a:pPr>
                      <a:r>
                        <a:rPr b="1" i="0" lang="en-US" sz="1400" u="none" cap="none" strike="noStrike">
                          <a:solidFill>
                            <a:srgbClr val="7F3494"/>
                          </a:solidFill>
                          <a:latin typeface="Arial"/>
                          <a:ea typeface="Arial"/>
                          <a:cs typeface="Arial"/>
                          <a:sym typeface="Arial"/>
                        </a:rPr>
                        <a:t>Resultados del alumno/cuidador</a:t>
                      </a:r>
                      <a:endParaRPr b="1" sz="1400" u="none" cap="none" strike="noStrike"/>
                    </a:p>
                  </a:txBody>
                  <a:tcPr marT="45725" marB="45725" marR="91450" marL="91450" anchor="ctr">
                    <a:lnL cap="flat" cmpd="sng" w="28575">
                      <a:solidFill>
                        <a:srgbClr val="000000"/>
                      </a:solidFill>
                      <a:prstDash val="solid"/>
                      <a:round/>
                      <a:headEnd len="sm" w="sm" type="none"/>
                      <a:tailEnd len="sm" w="sm" type="none"/>
                    </a:lnL>
                    <a:lnR cap="flat" cmpd="sng" w="28575">
                      <a:solidFill>
                        <a:srgbClr val="000000"/>
                      </a:solidFill>
                      <a:prstDash val="solid"/>
                      <a:round/>
                      <a:headEnd len="sm" w="sm" type="none"/>
                      <a:tailEnd len="sm" w="sm" type="none"/>
                    </a:lnR>
                    <a:lnT cap="flat" cmpd="sng" w="28575">
                      <a:solidFill>
                        <a:srgbClr val="000000"/>
                      </a:solidFill>
                      <a:prstDash val="solid"/>
                      <a:round/>
                      <a:headEnd len="sm" w="sm" type="none"/>
                      <a:tailEnd len="sm" w="sm" type="none"/>
                    </a:lnT>
                    <a:lnB cap="flat" cmpd="sng" w="28575">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400"/>
                        <a:buFont typeface="Arial"/>
                        <a:buNone/>
                      </a:pPr>
                      <a:r>
                        <a:rPr b="1" i="0" lang="en-US" sz="1400" u="none" cap="none" strike="noStrike">
                          <a:solidFill>
                            <a:srgbClr val="7F3494"/>
                          </a:solidFill>
                          <a:latin typeface="Arial"/>
                          <a:ea typeface="Arial"/>
                          <a:cs typeface="Arial"/>
                          <a:sym typeface="Arial"/>
                        </a:rPr>
                        <a:t>Proceso de aprendizaje</a:t>
                      </a:r>
                      <a:endParaRPr b="1" sz="1400" u="none" cap="none" strike="noStrike"/>
                    </a:p>
                  </a:txBody>
                  <a:tcPr marT="45725" marB="45725" marR="91450" marL="91450" anchor="ctr">
                    <a:lnL cap="flat" cmpd="sng" w="28575">
                      <a:solidFill>
                        <a:srgbClr val="000000"/>
                      </a:solidFill>
                      <a:prstDash val="solid"/>
                      <a:round/>
                      <a:headEnd len="sm" w="sm" type="none"/>
                      <a:tailEnd len="sm" w="sm" type="none"/>
                    </a:lnL>
                    <a:lnR cap="flat" cmpd="sng" w="28575">
                      <a:solidFill>
                        <a:srgbClr val="000000"/>
                      </a:solidFill>
                      <a:prstDash val="solid"/>
                      <a:round/>
                      <a:headEnd len="sm" w="sm" type="none"/>
                      <a:tailEnd len="sm" w="sm" type="none"/>
                    </a:lnR>
                    <a:lnT cap="flat" cmpd="sng" w="28575">
                      <a:solidFill>
                        <a:srgbClr val="000000"/>
                      </a:solidFill>
                      <a:prstDash val="solid"/>
                      <a:round/>
                      <a:headEnd len="sm" w="sm" type="none"/>
                      <a:tailEnd len="sm" w="sm" type="none"/>
                    </a:lnT>
                    <a:lnB cap="flat" cmpd="sng" w="28575">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400"/>
                        <a:buFont typeface="Arial"/>
                        <a:buNone/>
                      </a:pPr>
                      <a:r>
                        <a:rPr b="1" lang="en-US" sz="1400" u="none" cap="none" strike="noStrike">
                          <a:solidFill>
                            <a:srgbClr val="7F3494"/>
                          </a:solidFill>
                        </a:rPr>
                        <a:t>Autoevaluación y autoaprendizaje</a:t>
                      </a:r>
                      <a:endParaRPr b="1" sz="1400" u="none" cap="none" strike="noStrike"/>
                    </a:p>
                  </a:txBody>
                  <a:tcPr marT="45725" marB="45725" marR="91450" marL="91450" anchor="ctr">
                    <a:lnL cap="flat" cmpd="sng" w="28575">
                      <a:solidFill>
                        <a:srgbClr val="000000"/>
                      </a:solidFill>
                      <a:prstDash val="solid"/>
                      <a:round/>
                      <a:headEnd len="sm" w="sm" type="none"/>
                      <a:tailEnd len="sm" w="sm" type="none"/>
                    </a:lnL>
                    <a:lnR cap="flat" cmpd="sng" w="28575">
                      <a:solidFill>
                        <a:srgbClr val="000000"/>
                      </a:solidFill>
                      <a:prstDash val="solid"/>
                      <a:round/>
                      <a:headEnd len="sm" w="sm" type="none"/>
                      <a:tailEnd len="sm" w="sm" type="none"/>
                    </a:lnR>
                    <a:lnT cap="flat" cmpd="sng" w="28575">
                      <a:solidFill>
                        <a:srgbClr val="000000"/>
                      </a:solidFill>
                      <a:prstDash val="solid"/>
                      <a:round/>
                      <a:headEnd len="sm" w="sm" type="none"/>
                      <a:tailEnd len="sm" w="sm" type="none"/>
                    </a:lnT>
                    <a:lnB cap="flat" cmpd="sng" w="28575">
                      <a:solidFill>
                        <a:srgbClr val="000000"/>
                      </a:solidFill>
                      <a:prstDash val="solid"/>
                      <a:round/>
                      <a:headEnd len="sm" w="sm" type="none"/>
                      <a:tailEnd len="sm" w="sm" type="none"/>
                    </a:lnB>
                  </a:tcPr>
                </a:tc>
              </a:tr>
              <a:tr h="906975">
                <a:tc>
                  <a:txBody>
                    <a:bodyPr/>
                    <a:lstStyle/>
                    <a:p>
                      <a:pPr indent="0" lvl="0" marL="0" marR="0" rtl="0" algn="ctr">
                        <a:lnSpc>
                          <a:spcPct val="100000"/>
                        </a:lnSpc>
                        <a:spcBef>
                          <a:spcPts val="0"/>
                        </a:spcBef>
                        <a:spcAft>
                          <a:spcPts val="0"/>
                        </a:spcAft>
                        <a:buClr>
                          <a:srgbClr val="000000"/>
                        </a:buClr>
                        <a:buSzPts val="1400"/>
                        <a:buFont typeface="Arial"/>
                        <a:buNone/>
                      </a:pPr>
                      <a:r>
                        <a:t/>
                      </a:r>
                      <a:endParaRPr sz="1400" u="none" cap="none" strike="noStrike"/>
                    </a:p>
                  </a:txBody>
                  <a:tcPr marT="45725" marB="45725" marR="91450" marL="91450" anchor="ctr">
                    <a:lnL cap="flat" cmpd="sng" w="28575">
                      <a:solidFill>
                        <a:srgbClr val="000000"/>
                      </a:solidFill>
                      <a:prstDash val="solid"/>
                      <a:round/>
                      <a:headEnd len="sm" w="sm" type="none"/>
                      <a:tailEnd len="sm" w="sm" type="none"/>
                    </a:lnL>
                    <a:lnR cap="flat" cmpd="sng" w="28575">
                      <a:solidFill>
                        <a:srgbClr val="000000"/>
                      </a:solidFill>
                      <a:prstDash val="solid"/>
                      <a:round/>
                      <a:headEnd len="sm" w="sm" type="none"/>
                      <a:tailEnd len="sm" w="sm" type="none"/>
                    </a:lnR>
                    <a:lnT cap="flat" cmpd="sng" w="28575">
                      <a:solidFill>
                        <a:srgbClr val="000000"/>
                      </a:solidFill>
                      <a:prstDash val="solid"/>
                      <a:round/>
                      <a:headEnd len="sm" w="sm" type="none"/>
                      <a:tailEnd len="sm" w="sm" type="none"/>
                    </a:lnT>
                    <a:lnB cap="flat" cmpd="sng" w="28575">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400"/>
                        <a:buFont typeface="Arial"/>
                        <a:buNone/>
                      </a:pPr>
                      <a:r>
                        <a:t/>
                      </a:r>
                      <a:endParaRPr sz="1400" u="none" cap="none" strike="noStrike"/>
                    </a:p>
                  </a:txBody>
                  <a:tcPr marT="45725" marB="45725" marR="91450" marL="91450" anchor="ctr">
                    <a:lnL cap="flat" cmpd="sng" w="28575">
                      <a:solidFill>
                        <a:srgbClr val="000000"/>
                      </a:solidFill>
                      <a:prstDash val="solid"/>
                      <a:round/>
                      <a:headEnd len="sm" w="sm" type="none"/>
                      <a:tailEnd len="sm" w="sm" type="none"/>
                    </a:lnL>
                    <a:lnR cap="flat" cmpd="sng" w="28575">
                      <a:solidFill>
                        <a:srgbClr val="000000"/>
                      </a:solidFill>
                      <a:prstDash val="solid"/>
                      <a:round/>
                      <a:headEnd len="sm" w="sm" type="none"/>
                      <a:tailEnd len="sm" w="sm" type="none"/>
                    </a:lnR>
                    <a:lnT cap="flat" cmpd="sng" w="28575">
                      <a:solidFill>
                        <a:srgbClr val="000000"/>
                      </a:solidFill>
                      <a:prstDash val="solid"/>
                      <a:round/>
                      <a:headEnd len="sm" w="sm" type="none"/>
                      <a:tailEnd len="sm" w="sm" type="none"/>
                    </a:lnT>
                    <a:lnB cap="flat" cmpd="sng" w="28575">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400"/>
                        <a:buFont typeface="Arial"/>
                        <a:buNone/>
                      </a:pPr>
                      <a:r>
                        <a:t/>
                      </a:r>
                      <a:endParaRPr sz="1400" u="none" cap="none" strike="noStrike"/>
                    </a:p>
                  </a:txBody>
                  <a:tcPr marT="45725" marB="45725" marR="91450" marL="91450" anchor="ctr">
                    <a:lnL cap="flat" cmpd="sng" w="28575">
                      <a:solidFill>
                        <a:srgbClr val="000000"/>
                      </a:solidFill>
                      <a:prstDash val="solid"/>
                      <a:round/>
                      <a:headEnd len="sm" w="sm" type="none"/>
                      <a:tailEnd len="sm" w="sm" type="none"/>
                    </a:lnL>
                    <a:lnR cap="flat" cmpd="sng" w="28575">
                      <a:solidFill>
                        <a:srgbClr val="000000"/>
                      </a:solidFill>
                      <a:prstDash val="solid"/>
                      <a:round/>
                      <a:headEnd len="sm" w="sm" type="none"/>
                      <a:tailEnd len="sm" w="sm" type="none"/>
                    </a:lnR>
                    <a:lnT cap="flat" cmpd="sng" w="28575">
                      <a:solidFill>
                        <a:srgbClr val="000000"/>
                      </a:solidFill>
                      <a:prstDash val="solid"/>
                      <a:round/>
                      <a:headEnd len="sm" w="sm" type="none"/>
                      <a:tailEnd len="sm" w="sm" type="none"/>
                    </a:lnT>
                    <a:lnB cap="flat" cmpd="sng" w="28575">
                      <a:solidFill>
                        <a:srgbClr val="000000"/>
                      </a:solidFill>
                      <a:prstDash val="solid"/>
                      <a:round/>
                      <a:headEnd len="sm" w="sm" type="none"/>
                      <a:tailEnd len="sm" w="sm" type="none"/>
                    </a:lnB>
                  </a:tcPr>
                </a:tc>
              </a:tr>
            </a:tbl>
          </a:graphicData>
        </a:graphic>
      </p:graphicFrame>
      <p:pic>
        <p:nvPicPr>
          <p:cNvPr id="285" name="Google Shape;285;p52"/>
          <p:cNvPicPr preferRelativeResize="0"/>
          <p:nvPr/>
        </p:nvPicPr>
        <p:blipFill rotWithShape="1">
          <a:blip r:embed="rId3">
            <a:alphaModFix/>
          </a:blip>
          <a:srcRect b="0" l="0" r="0" t="0"/>
          <a:stretch/>
        </p:blipFill>
        <p:spPr>
          <a:xfrm>
            <a:off x="756240" y="4238723"/>
            <a:ext cx="406400" cy="406400"/>
          </a:xfrm>
          <a:prstGeom prst="rect">
            <a:avLst/>
          </a:prstGeom>
          <a:noFill/>
          <a:ln>
            <a:noFill/>
          </a:ln>
        </p:spPr>
      </p:pic>
      <p:pic>
        <p:nvPicPr>
          <p:cNvPr id="286" name="Google Shape;286;p52"/>
          <p:cNvPicPr preferRelativeResize="0"/>
          <p:nvPr/>
        </p:nvPicPr>
        <p:blipFill rotWithShape="1">
          <a:blip r:embed="rId4">
            <a:alphaModFix/>
          </a:blip>
          <a:srcRect b="0" l="0" r="0" t="0"/>
          <a:stretch/>
        </p:blipFill>
        <p:spPr>
          <a:xfrm>
            <a:off x="1110214" y="4238723"/>
            <a:ext cx="406400" cy="406400"/>
          </a:xfrm>
          <a:prstGeom prst="rect">
            <a:avLst/>
          </a:prstGeom>
          <a:noFill/>
          <a:ln>
            <a:noFill/>
          </a:ln>
        </p:spPr>
      </p:pic>
      <p:pic>
        <p:nvPicPr>
          <p:cNvPr id="287" name="Google Shape;287;p52"/>
          <p:cNvPicPr preferRelativeResize="0"/>
          <p:nvPr/>
        </p:nvPicPr>
        <p:blipFill rotWithShape="1">
          <a:blip r:embed="rId4">
            <a:alphaModFix/>
          </a:blip>
          <a:srcRect b="0" l="0" r="0" t="0"/>
          <a:stretch/>
        </p:blipFill>
        <p:spPr>
          <a:xfrm>
            <a:off x="1464187" y="4238723"/>
            <a:ext cx="406400" cy="406400"/>
          </a:xfrm>
          <a:prstGeom prst="rect">
            <a:avLst/>
          </a:prstGeom>
          <a:noFill/>
          <a:ln>
            <a:noFill/>
          </a:ln>
        </p:spPr>
      </p:pic>
      <p:graphicFrame>
        <p:nvGraphicFramePr>
          <p:cNvPr id="288" name="Google Shape;288;p52"/>
          <p:cNvGraphicFramePr/>
          <p:nvPr/>
        </p:nvGraphicFramePr>
        <p:xfrm>
          <a:off x="6227909" y="2794128"/>
          <a:ext cx="3000000" cy="3000000"/>
        </p:xfrm>
        <a:graphic>
          <a:graphicData uri="http://schemas.openxmlformats.org/drawingml/2006/table">
            <a:tbl>
              <a:tblPr bandRow="1" firstRow="1">
                <a:noFill/>
                <a:tableStyleId>{12F6331C-1E1D-4B2E-9619-B54DE602DFF7}</a:tableStyleId>
              </a:tblPr>
              <a:tblGrid>
                <a:gridCol w="1825225"/>
                <a:gridCol w="1825225"/>
                <a:gridCol w="1825225"/>
              </a:tblGrid>
              <a:tr h="177800">
                <a:tc gridSpan="3">
                  <a:txBody>
                    <a:bodyPr/>
                    <a:lstStyle/>
                    <a:p>
                      <a:pPr indent="0" lvl="0" marL="0" marR="0" rtl="0" algn="ctr">
                        <a:lnSpc>
                          <a:spcPct val="100000"/>
                        </a:lnSpc>
                        <a:spcBef>
                          <a:spcPts val="0"/>
                        </a:spcBef>
                        <a:spcAft>
                          <a:spcPts val="0"/>
                        </a:spcAft>
                        <a:buClr>
                          <a:srgbClr val="000000"/>
                        </a:buClr>
                        <a:buSzPts val="1400"/>
                        <a:buFont typeface="Arial"/>
                        <a:buNone/>
                      </a:pPr>
                      <a:r>
                        <a:rPr b="1" lang="en-US" sz="1400" u="none" cap="none" strike="noStrike"/>
                        <a:t>Evaluación formativa (versión cuidadora) </a:t>
                      </a:r>
                      <a:endParaRPr sz="1400" u="none" cap="none" strike="noStrike"/>
                    </a:p>
                  </a:txBody>
                  <a:tcPr marT="45725" marB="45725" marR="91450" marL="91450" anchor="ctr">
                    <a:lnL cap="flat" cmpd="sng" w="28575">
                      <a:solidFill>
                        <a:srgbClr val="000000"/>
                      </a:solidFill>
                      <a:prstDash val="solid"/>
                      <a:round/>
                      <a:headEnd len="sm" w="sm" type="none"/>
                      <a:tailEnd len="sm" w="sm" type="none"/>
                    </a:lnL>
                    <a:lnR cap="flat" cmpd="sng" w="28575">
                      <a:solidFill>
                        <a:srgbClr val="000000"/>
                      </a:solidFill>
                      <a:prstDash val="solid"/>
                      <a:round/>
                      <a:headEnd len="sm" w="sm" type="none"/>
                      <a:tailEnd len="sm" w="sm" type="none"/>
                    </a:lnR>
                    <a:lnT cap="flat" cmpd="sng" w="28575">
                      <a:solidFill>
                        <a:srgbClr val="000000"/>
                      </a:solidFill>
                      <a:prstDash val="solid"/>
                      <a:round/>
                      <a:headEnd len="sm" w="sm" type="none"/>
                      <a:tailEnd len="sm" w="sm" type="none"/>
                    </a:lnT>
                    <a:lnB cap="flat" cmpd="sng" w="28575">
                      <a:solidFill>
                        <a:srgbClr val="000000"/>
                      </a:solidFill>
                      <a:prstDash val="solid"/>
                      <a:round/>
                      <a:headEnd len="sm" w="sm" type="none"/>
                      <a:tailEnd len="sm" w="sm" type="none"/>
                    </a:lnB>
                    <a:solidFill>
                      <a:srgbClr val="7F3494"/>
                    </a:solidFill>
                  </a:tcPr>
                </a:tc>
                <a:tc hMerge="1"/>
                <a:tc hMerge="1"/>
              </a:tr>
              <a:tr h="835600">
                <a:tc>
                  <a:txBody>
                    <a:bodyPr/>
                    <a:lstStyle/>
                    <a:p>
                      <a:pPr indent="0" lvl="0" marL="0" marR="0" rtl="0" algn="ctr">
                        <a:lnSpc>
                          <a:spcPct val="100000"/>
                        </a:lnSpc>
                        <a:spcBef>
                          <a:spcPts val="0"/>
                        </a:spcBef>
                        <a:spcAft>
                          <a:spcPts val="0"/>
                        </a:spcAft>
                        <a:buClr>
                          <a:srgbClr val="000000"/>
                        </a:buClr>
                        <a:buSzPts val="1400"/>
                        <a:buFont typeface="Arial"/>
                        <a:buNone/>
                      </a:pPr>
                      <a:r>
                        <a:rPr b="1" i="0" lang="en-US" sz="1400" u="none" cap="none" strike="noStrike">
                          <a:solidFill>
                            <a:srgbClr val="7F3494"/>
                          </a:solidFill>
                          <a:latin typeface="Arial"/>
                          <a:ea typeface="Arial"/>
                          <a:cs typeface="Arial"/>
                          <a:sym typeface="Arial"/>
                        </a:rPr>
                        <a:t>Resultados del alumno/cuidador</a:t>
                      </a:r>
                      <a:endParaRPr b="1" sz="1400" u="none" cap="none" strike="noStrike"/>
                    </a:p>
                  </a:txBody>
                  <a:tcPr marT="45725" marB="45725" marR="91450" marL="91450" anchor="ctr">
                    <a:lnL cap="flat" cmpd="sng" w="28575">
                      <a:solidFill>
                        <a:srgbClr val="000000"/>
                      </a:solidFill>
                      <a:prstDash val="solid"/>
                      <a:round/>
                      <a:headEnd len="sm" w="sm" type="none"/>
                      <a:tailEnd len="sm" w="sm" type="none"/>
                    </a:lnL>
                    <a:lnR cap="flat" cmpd="sng" w="28575">
                      <a:solidFill>
                        <a:srgbClr val="000000"/>
                      </a:solidFill>
                      <a:prstDash val="solid"/>
                      <a:round/>
                      <a:headEnd len="sm" w="sm" type="none"/>
                      <a:tailEnd len="sm" w="sm" type="none"/>
                    </a:lnR>
                    <a:lnT cap="flat" cmpd="sng" w="28575">
                      <a:solidFill>
                        <a:srgbClr val="000000"/>
                      </a:solidFill>
                      <a:prstDash val="solid"/>
                      <a:round/>
                      <a:headEnd len="sm" w="sm" type="none"/>
                      <a:tailEnd len="sm" w="sm" type="none"/>
                    </a:lnT>
                    <a:lnB cap="flat" cmpd="sng" w="28575">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400"/>
                        <a:buFont typeface="Arial"/>
                        <a:buNone/>
                      </a:pPr>
                      <a:r>
                        <a:rPr b="1" i="0" lang="en-US" sz="1400" u="none" cap="none" strike="noStrike">
                          <a:solidFill>
                            <a:srgbClr val="7F3494"/>
                          </a:solidFill>
                          <a:latin typeface="Arial"/>
                          <a:ea typeface="Arial"/>
                          <a:cs typeface="Arial"/>
                          <a:sym typeface="Arial"/>
                        </a:rPr>
                        <a:t>Proceso de aprendizaje</a:t>
                      </a:r>
                      <a:endParaRPr b="1" sz="1400" u="none" cap="none" strike="noStrike"/>
                    </a:p>
                  </a:txBody>
                  <a:tcPr marT="45725" marB="45725" marR="91450" marL="91450" anchor="ctr">
                    <a:lnL cap="flat" cmpd="sng" w="28575">
                      <a:solidFill>
                        <a:srgbClr val="000000"/>
                      </a:solidFill>
                      <a:prstDash val="solid"/>
                      <a:round/>
                      <a:headEnd len="sm" w="sm" type="none"/>
                      <a:tailEnd len="sm" w="sm" type="none"/>
                    </a:lnL>
                    <a:lnR cap="flat" cmpd="sng" w="28575">
                      <a:solidFill>
                        <a:srgbClr val="000000"/>
                      </a:solidFill>
                      <a:prstDash val="solid"/>
                      <a:round/>
                      <a:headEnd len="sm" w="sm" type="none"/>
                      <a:tailEnd len="sm" w="sm" type="none"/>
                    </a:lnR>
                    <a:lnT cap="flat" cmpd="sng" w="28575">
                      <a:solidFill>
                        <a:srgbClr val="000000"/>
                      </a:solidFill>
                      <a:prstDash val="solid"/>
                      <a:round/>
                      <a:headEnd len="sm" w="sm" type="none"/>
                      <a:tailEnd len="sm" w="sm" type="none"/>
                    </a:lnT>
                    <a:lnB cap="flat" cmpd="sng" w="28575">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400"/>
                        <a:buFont typeface="Arial"/>
                        <a:buNone/>
                      </a:pPr>
                      <a:r>
                        <a:rPr b="1" lang="en-US" sz="1400" u="none" cap="none" strike="noStrike">
                          <a:solidFill>
                            <a:srgbClr val="7F3494"/>
                          </a:solidFill>
                        </a:rPr>
                        <a:t>Autoevaluación y autoaprendizaje</a:t>
                      </a:r>
                      <a:endParaRPr b="1" sz="1400" u="none" cap="none" strike="noStrike"/>
                    </a:p>
                  </a:txBody>
                  <a:tcPr marT="45725" marB="45725" marR="91450" marL="91450" anchor="ctr">
                    <a:lnL cap="flat" cmpd="sng" w="28575">
                      <a:solidFill>
                        <a:srgbClr val="000000"/>
                      </a:solidFill>
                      <a:prstDash val="solid"/>
                      <a:round/>
                      <a:headEnd len="sm" w="sm" type="none"/>
                      <a:tailEnd len="sm" w="sm" type="none"/>
                    </a:lnL>
                    <a:lnR cap="flat" cmpd="sng" w="28575">
                      <a:solidFill>
                        <a:srgbClr val="000000"/>
                      </a:solidFill>
                      <a:prstDash val="solid"/>
                      <a:round/>
                      <a:headEnd len="sm" w="sm" type="none"/>
                      <a:tailEnd len="sm" w="sm" type="none"/>
                    </a:lnR>
                    <a:lnT cap="flat" cmpd="sng" w="28575">
                      <a:solidFill>
                        <a:srgbClr val="000000"/>
                      </a:solidFill>
                      <a:prstDash val="solid"/>
                      <a:round/>
                      <a:headEnd len="sm" w="sm" type="none"/>
                      <a:tailEnd len="sm" w="sm" type="none"/>
                    </a:lnT>
                    <a:lnB cap="flat" cmpd="sng" w="28575">
                      <a:solidFill>
                        <a:srgbClr val="000000"/>
                      </a:solidFill>
                      <a:prstDash val="solid"/>
                      <a:round/>
                      <a:headEnd len="sm" w="sm" type="none"/>
                      <a:tailEnd len="sm" w="sm" type="none"/>
                    </a:lnB>
                  </a:tcPr>
                </a:tc>
              </a:tr>
              <a:tr h="906975">
                <a:tc>
                  <a:txBody>
                    <a:bodyPr/>
                    <a:lstStyle/>
                    <a:p>
                      <a:pPr indent="0" lvl="0" marL="0" marR="0" rtl="0" algn="ctr">
                        <a:lnSpc>
                          <a:spcPct val="100000"/>
                        </a:lnSpc>
                        <a:spcBef>
                          <a:spcPts val="0"/>
                        </a:spcBef>
                        <a:spcAft>
                          <a:spcPts val="0"/>
                        </a:spcAft>
                        <a:buClr>
                          <a:srgbClr val="000000"/>
                        </a:buClr>
                        <a:buSzPts val="1400"/>
                        <a:buFont typeface="Arial"/>
                        <a:buNone/>
                      </a:pPr>
                      <a:r>
                        <a:t/>
                      </a:r>
                      <a:endParaRPr sz="1400" u="none" cap="none" strike="noStrike"/>
                    </a:p>
                  </a:txBody>
                  <a:tcPr marT="45725" marB="45725" marR="91450" marL="91450" anchor="ctr">
                    <a:lnL cap="flat" cmpd="sng" w="28575">
                      <a:solidFill>
                        <a:srgbClr val="000000"/>
                      </a:solidFill>
                      <a:prstDash val="solid"/>
                      <a:round/>
                      <a:headEnd len="sm" w="sm" type="none"/>
                      <a:tailEnd len="sm" w="sm" type="none"/>
                    </a:lnL>
                    <a:lnR cap="flat" cmpd="sng" w="28575">
                      <a:solidFill>
                        <a:srgbClr val="000000"/>
                      </a:solidFill>
                      <a:prstDash val="solid"/>
                      <a:round/>
                      <a:headEnd len="sm" w="sm" type="none"/>
                      <a:tailEnd len="sm" w="sm" type="none"/>
                    </a:lnR>
                    <a:lnT cap="flat" cmpd="sng" w="28575">
                      <a:solidFill>
                        <a:srgbClr val="000000"/>
                      </a:solidFill>
                      <a:prstDash val="solid"/>
                      <a:round/>
                      <a:headEnd len="sm" w="sm" type="none"/>
                      <a:tailEnd len="sm" w="sm" type="none"/>
                    </a:lnT>
                    <a:lnB cap="flat" cmpd="sng" w="28575">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400"/>
                        <a:buFont typeface="Arial"/>
                        <a:buNone/>
                      </a:pPr>
                      <a:r>
                        <a:t/>
                      </a:r>
                      <a:endParaRPr sz="1400" u="none" cap="none" strike="noStrike"/>
                    </a:p>
                  </a:txBody>
                  <a:tcPr marT="45725" marB="45725" marR="91450" marL="91450" anchor="ctr">
                    <a:lnL cap="flat" cmpd="sng" w="28575">
                      <a:solidFill>
                        <a:srgbClr val="000000"/>
                      </a:solidFill>
                      <a:prstDash val="solid"/>
                      <a:round/>
                      <a:headEnd len="sm" w="sm" type="none"/>
                      <a:tailEnd len="sm" w="sm" type="none"/>
                    </a:lnL>
                    <a:lnR cap="flat" cmpd="sng" w="28575">
                      <a:solidFill>
                        <a:srgbClr val="000000"/>
                      </a:solidFill>
                      <a:prstDash val="solid"/>
                      <a:round/>
                      <a:headEnd len="sm" w="sm" type="none"/>
                      <a:tailEnd len="sm" w="sm" type="none"/>
                    </a:lnR>
                    <a:lnT cap="flat" cmpd="sng" w="28575">
                      <a:solidFill>
                        <a:srgbClr val="000000"/>
                      </a:solidFill>
                      <a:prstDash val="solid"/>
                      <a:round/>
                      <a:headEnd len="sm" w="sm" type="none"/>
                      <a:tailEnd len="sm" w="sm" type="none"/>
                    </a:lnT>
                    <a:lnB cap="flat" cmpd="sng" w="28575">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400"/>
                        <a:buFont typeface="Arial"/>
                        <a:buNone/>
                      </a:pPr>
                      <a:r>
                        <a:t/>
                      </a:r>
                      <a:endParaRPr sz="1400" u="none" cap="none" strike="noStrike"/>
                    </a:p>
                  </a:txBody>
                  <a:tcPr marT="45725" marB="45725" marR="91450" marL="91450" anchor="ctr">
                    <a:lnL cap="flat" cmpd="sng" w="28575">
                      <a:solidFill>
                        <a:srgbClr val="000000"/>
                      </a:solidFill>
                      <a:prstDash val="solid"/>
                      <a:round/>
                      <a:headEnd len="sm" w="sm" type="none"/>
                      <a:tailEnd len="sm" w="sm" type="none"/>
                    </a:lnL>
                    <a:lnR cap="flat" cmpd="sng" w="28575">
                      <a:solidFill>
                        <a:srgbClr val="000000"/>
                      </a:solidFill>
                      <a:prstDash val="solid"/>
                      <a:round/>
                      <a:headEnd len="sm" w="sm" type="none"/>
                      <a:tailEnd len="sm" w="sm" type="none"/>
                    </a:lnR>
                    <a:lnT cap="flat" cmpd="sng" w="28575">
                      <a:solidFill>
                        <a:srgbClr val="000000"/>
                      </a:solidFill>
                      <a:prstDash val="solid"/>
                      <a:round/>
                      <a:headEnd len="sm" w="sm" type="none"/>
                      <a:tailEnd len="sm" w="sm" type="none"/>
                    </a:lnT>
                    <a:lnB cap="flat" cmpd="sng" w="28575">
                      <a:solidFill>
                        <a:srgbClr val="000000"/>
                      </a:solidFill>
                      <a:prstDash val="solid"/>
                      <a:round/>
                      <a:headEnd len="sm" w="sm" type="none"/>
                      <a:tailEnd len="sm" w="sm" type="none"/>
                    </a:lnB>
                  </a:tcPr>
                </a:tc>
              </a:tr>
            </a:tbl>
          </a:graphicData>
        </a:graphic>
      </p:graphicFrame>
      <p:pic>
        <p:nvPicPr>
          <p:cNvPr id="289" name="Google Shape;289;p52"/>
          <p:cNvPicPr preferRelativeResize="0"/>
          <p:nvPr/>
        </p:nvPicPr>
        <p:blipFill rotWithShape="1">
          <a:blip r:embed="rId3">
            <a:alphaModFix/>
          </a:blip>
          <a:srcRect b="0" l="0" r="0" t="0"/>
          <a:stretch/>
        </p:blipFill>
        <p:spPr>
          <a:xfrm>
            <a:off x="2640390" y="4238723"/>
            <a:ext cx="406400" cy="406400"/>
          </a:xfrm>
          <a:prstGeom prst="rect">
            <a:avLst/>
          </a:prstGeom>
          <a:noFill/>
          <a:ln>
            <a:noFill/>
          </a:ln>
        </p:spPr>
      </p:pic>
      <p:pic>
        <p:nvPicPr>
          <p:cNvPr id="290" name="Google Shape;290;p52"/>
          <p:cNvPicPr preferRelativeResize="0"/>
          <p:nvPr/>
        </p:nvPicPr>
        <p:blipFill rotWithShape="1">
          <a:blip r:embed="rId4">
            <a:alphaModFix/>
          </a:blip>
          <a:srcRect b="0" l="0" r="0" t="0"/>
          <a:stretch/>
        </p:blipFill>
        <p:spPr>
          <a:xfrm>
            <a:off x="2994364" y="4238723"/>
            <a:ext cx="406400" cy="406400"/>
          </a:xfrm>
          <a:prstGeom prst="rect">
            <a:avLst/>
          </a:prstGeom>
          <a:noFill/>
          <a:ln>
            <a:noFill/>
          </a:ln>
        </p:spPr>
      </p:pic>
      <p:pic>
        <p:nvPicPr>
          <p:cNvPr id="291" name="Google Shape;291;p52"/>
          <p:cNvPicPr preferRelativeResize="0"/>
          <p:nvPr/>
        </p:nvPicPr>
        <p:blipFill rotWithShape="1">
          <a:blip r:embed="rId4">
            <a:alphaModFix/>
          </a:blip>
          <a:srcRect b="0" l="0" r="0" t="0"/>
          <a:stretch/>
        </p:blipFill>
        <p:spPr>
          <a:xfrm>
            <a:off x="3348337" y="4238723"/>
            <a:ext cx="406400" cy="406400"/>
          </a:xfrm>
          <a:prstGeom prst="rect">
            <a:avLst/>
          </a:prstGeom>
          <a:noFill/>
          <a:ln>
            <a:noFill/>
          </a:ln>
        </p:spPr>
      </p:pic>
      <p:pic>
        <p:nvPicPr>
          <p:cNvPr id="292" name="Google Shape;292;p52"/>
          <p:cNvPicPr preferRelativeResize="0"/>
          <p:nvPr/>
        </p:nvPicPr>
        <p:blipFill rotWithShape="1">
          <a:blip r:embed="rId3">
            <a:alphaModFix/>
          </a:blip>
          <a:srcRect b="0" l="0" r="0" t="0"/>
          <a:stretch/>
        </p:blipFill>
        <p:spPr>
          <a:xfrm>
            <a:off x="4445901" y="4238723"/>
            <a:ext cx="406400" cy="406400"/>
          </a:xfrm>
          <a:prstGeom prst="rect">
            <a:avLst/>
          </a:prstGeom>
          <a:noFill/>
          <a:ln>
            <a:noFill/>
          </a:ln>
        </p:spPr>
      </p:pic>
      <p:pic>
        <p:nvPicPr>
          <p:cNvPr id="293" name="Google Shape;293;p52"/>
          <p:cNvPicPr preferRelativeResize="0"/>
          <p:nvPr/>
        </p:nvPicPr>
        <p:blipFill rotWithShape="1">
          <a:blip r:embed="rId4">
            <a:alphaModFix/>
          </a:blip>
          <a:srcRect b="0" l="0" r="0" t="0"/>
          <a:stretch/>
        </p:blipFill>
        <p:spPr>
          <a:xfrm>
            <a:off x="4799875" y="4238723"/>
            <a:ext cx="406400" cy="406400"/>
          </a:xfrm>
          <a:prstGeom prst="rect">
            <a:avLst/>
          </a:prstGeom>
          <a:noFill/>
          <a:ln>
            <a:noFill/>
          </a:ln>
        </p:spPr>
      </p:pic>
      <p:pic>
        <p:nvPicPr>
          <p:cNvPr id="294" name="Google Shape;294;p52"/>
          <p:cNvPicPr preferRelativeResize="0"/>
          <p:nvPr/>
        </p:nvPicPr>
        <p:blipFill rotWithShape="1">
          <a:blip r:embed="rId4">
            <a:alphaModFix/>
          </a:blip>
          <a:srcRect b="0" l="0" r="0" t="0"/>
          <a:stretch/>
        </p:blipFill>
        <p:spPr>
          <a:xfrm>
            <a:off x="5153848" y="4238723"/>
            <a:ext cx="406400" cy="406400"/>
          </a:xfrm>
          <a:prstGeom prst="rect">
            <a:avLst/>
          </a:prstGeom>
          <a:noFill/>
          <a:ln>
            <a:noFill/>
          </a:ln>
        </p:spPr>
      </p:pic>
      <p:pic>
        <p:nvPicPr>
          <p:cNvPr id="295" name="Google Shape;295;p52"/>
          <p:cNvPicPr preferRelativeResize="0"/>
          <p:nvPr/>
        </p:nvPicPr>
        <p:blipFill rotWithShape="1">
          <a:blip r:embed="rId3">
            <a:alphaModFix/>
          </a:blip>
          <a:srcRect b="0" l="0" r="0" t="0"/>
          <a:stretch/>
        </p:blipFill>
        <p:spPr>
          <a:xfrm>
            <a:off x="6574883" y="4238723"/>
            <a:ext cx="406400" cy="406400"/>
          </a:xfrm>
          <a:prstGeom prst="rect">
            <a:avLst/>
          </a:prstGeom>
          <a:noFill/>
          <a:ln>
            <a:noFill/>
          </a:ln>
        </p:spPr>
      </p:pic>
      <p:pic>
        <p:nvPicPr>
          <p:cNvPr id="296" name="Google Shape;296;p52"/>
          <p:cNvPicPr preferRelativeResize="0"/>
          <p:nvPr/>
        </p:nvPicPr>
        <p:blipFill rotWithShape="1">
          <a:blip r:embed="rId4">
            <a:alphaModFix/>
          </a:blip>
          <a:srcRect b="0" l="0" r="0" t="0"/>
          <a:stretch/>
        </p:blipFill>
        <p:spPr>
          <a:xfrm>
            <a:off x="6928857" y="4238723"/>
            <a:ext cx="406400" cy="406400"/>
          </a:xfrm>
          <a:prstGeom prst="rect">
            <a:avLst/>
          </a:prstGeom>
          <a:noFill/>
          <a:ln>
            <a:noFill/>
          </a:ln>
        </p:spPr>
      </p:pic>
      <p:pic>
        <p:nvPicPr>
          <p:cNvPr id="297" name="Google Shape;297;p52"/>
          <p:cNvPicPr preferRelativeResize="0"/>
          <p:nvPr/>
        </p:nvPicPr>
        <p:blipFill rotWithShape="1">
          <a:blip r:embed="rId4">
            <a:alphaModFix/>
          </a:blip>
          <a:srcRect b="0" l="0" r="0" t="0"/>
          <a:stretch/>
        </p:blipFill>
        <p:spPr>
          <a:xfrm>
            <a:off x="7282830" y="4238723"/>
            <a:ext cx="406400" cy="406400"/>
          </a:xfrm>
          <a:prstGeom prst="rect">
            <a:avLst/>
          </a:prstGeom>
          <a:noFill/>
          <a:ln>
            <a:noFill/>
          </a:ln>
        </p:spPr>
      </p:pic>
      <p:pic>
        <p:nvPicPr>
          <p:cNvPr id="298" name="Google Shape;298;p52"/>
          <p:cNvPicPr preferRelativeResize="0"/>
          <p:nvPr/>
        </p:nvPicPr>
        <p:blipFill rotWithShape="1">
          <a:blip r:embed="rId3">
            <a:alphaModFix/>
          </a:blip>
          <a:srcRect b="0" l="0" r="0" t="0"/>
          <a:stretch/>
        </p:blipFill>
        <p:spPr>
          <a:xfrm>
            <a:off x="8431301" y="4254025"/>
            <a:ext cx="406400" cy="406400"/>
          </a:xfrm>
          <a:prstGeom prst="rect">
            <a:avLst/>
          </a:prstGeom>
          <a:noFill/>
          <a:ln>
            <a:noFill/>
          </a:ln>
        </p:spPr>
      </p:pic>
      <p:pic>
        <p:nvPicPr>
          <p:cNvPr id="299" name="Google Shape;299;p52"/>
          <p:cNvPicPr preferRelativeResize="0"/>
          <p:nvPr/>
        </p:nvPicPr>
        <p:blipFill rotWithShape="1">
          <a:blip r:embed="rId4">
            <a:alphaModFix/>
          </a:blip>
          <a:srcRect b="0" l="0" r="0" t="0"/>
          <a:stretch/>
        </p:blipFill>
        <p:spPr>
          <a:xfrm>
            <a:off x="8785275" y="4254025"/>
            <a:ext cx="406400" cy="406400"/>
          </a:xfrm>
          <a:prstGeom prst="rect">
            <a:avLst/>
          </a:prstGeom>
          <a:noFill/>
          <a:ln>
            <a:noFill/>
          </a:ln>
        </p:spPr>
      </p:pic>
      <p:pic>
        <p:nvPicPr>
          <p:cNvPr id="300" name="Google Shape;300;p52"/>
          <p:cNvPicPr preferRelativeResize="0"/>
          <p:nvPr/>
        </p:nvPicPr>
        <p:blipFill rotWithShape="1">
          <a:blip r:embed="rId4">
            <a:alphaModFix/>
          </a:blip>
          <a:srcRect b="0" l="0" r="0" t="0"/>
          <a:stretch/>
        </p:blipFill>
        <p:spPr>
          <a:xfrm>
            <a:off x="9139248" y="4254025"/>
            <a:ext cx="406400" cy="406400"/>
          </a:xfrm>
          <a:prstGeom prst="rect">
            <a:avLst/>
          </a:prstGeom>
          <a:noFill/>
          <a:ln>
            <a:noFill/>
          </a:ln>
        </p:spPr>
      </p:pic>
      <p:pic>
        <p:nvPicPr>
          <p:cNvPr id="301" name="Google Shape;301;p52"/>
          <p:cNvPicPr preferRelativeResize="0"/>
          <p:nvPr/>
        </p:nvPicPr>
        <p:blipFill rotWithShape="1">
          <a:blip r:embed="rId3">
            <a:alphaModFix/>
          </a:blip>
          <a:srcRect b="0" l="0" r="0" t="0"/>
          <a:stretch/>
        </p:blipFill>
        <p:spPr>
          <a:xfrm>
            <a:off x="10209080" y="4238723"/>
            <a:ext cx="406400" cy="406400"/>
          </a:xfrm>
          <a:prstGeom prst="rect">
            <a:avLst/>
          </a:prstGeom>
          <a:noFill/>
          <a:ln>
            <a:noFill/>
          </a:ln>
        </p:spPr>
      </p:pic>
      <p:pic>
        <p:nvPicPr>
          <p:cNvPr id="302" name="Google Shape;302;p52"/>
          <p:cNvPicPr preferRelativeResize="0"/>
          <p:nvPr/>
        </p:nvPicPr>
        <p:blipFill rotWithShape="1">
          <a:blip r:embed="rId4">
            <a:alphaModFix/>
          </a:blip>
          <a:srcRect b="0" l="0" r="0" t="0"/>
          <a:stretch/>
        </p:blipFill>
        <p:spPr>
          <a:xfrm>
            <a:off x="10563054" y="4238723"/>
            <a:ext cx="406400" cy="406400"/>
          </a:xfrm>
          <a:prstGeom prst="rect">
            <a:avLst/>
          </a:prstGeom>
          <a:noFill/>
          <a:ln>
            <a:noFill/>
          </a:ln>
        </p:spPr>
      </p:pic>
      <p:pic>
        <p:nvPicPr>
          <p:cNvPr id="303" name="Google Shape;303;p52"/>
          <p:cNvPicPr preferRelativeResize="0"/>
          <p:nvPr/>
        </p:nvPicPr>
        <p:blipFill rotWithShape="1">
          <a:blip r:embed="rId4">
            <a:alphaModFix/>
          </a:blip>
          <a:srcRect b="0" l="0" r="0" t="0"/>
          <a:stretch/>
        </p:blipFill>
        <p:spPr>
          <a:xfrm>
            <a:off x="10917027" y="4238723"/>
            <a:ext cx="406400" cy="406400"/>
          </a:xfrm>
          <a:prstGeom prst="rect">
            <a:avLst/>
          </a:prstGeom>
          <a:noFill/>
          <a:ln>
            <a:noFill/>
          </a:ln>
        </p:spPr>
      </p:pic>
      <p:sp>
        <p:nvSpPr>
          <p:cNvPr id="304" name="Google Shape;304;p52"/>
          <p:cNvSpPr txBox="1"/>
          <p:nvPr/>
        </p:nvSpPr>
        <p:spPr>
          <a:xfrm>
            <a:off x="4058646" y="2331709"/>
            <a:ext cx="4074695" cy="369332"/>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None/>
            </a:pPr>
            <a:r>
              <a:rPr b="1" i="0" lang="en-US" sz="1800" u="none" cap="none" strike="noStrike">
                <a:solidFill>
                  <a:srgbClr val="7F3494"/>
                </a:solidFill>
                <a:latin typeface="Calibri"/>
                <a:ea typeface="Calibri"/>
                <a:cs typeface="Calibri"/>
                <a:sym typeface="Calibri"/>
              </a:rPr>
              <a:t>Distribución</a:t>
            </a:r>
            <a:endParaRPr b="0" i="0" sz="1800" u="none" cap="none" strike="noStrike">
              <a:solidFill>
                <a:srgbClr val="000000"/>
              </a:solidFill>
              <a:latin typeface="Calibri"/>
              <a:ea typeface="Calibri"/>
              <a:cs typeface="Calibri"/>
              <a:sym typeface="Calibri"/>
            </a:endParaRPr>
          </a:p>
        </p:txBody>
      </p:sp>
      <p:sp>
        <p:nvSpPr>
          <p:cNvPr id="305" name="Google Shape;305;p52"/>
          <p:cNvSpPr txBox="1"/>
          <p:nvPr/>
        </p:nvSpPr>
        <p:spPr>
          <a:xfrm>
            <a:off x="567907" y="5013865"/>
            <a:ext cx="10934700" cy="923289"/>
          </a:xfrm>
          <a:prstGeom prst="rect">
            <a:avLst/>
          </a:prstGeom>
          <a:noFill/>
          <a:ln>
            <a:noFill/>
          </a:ln>
        </p:spPr>
        <p:txBody>
          <a:bodyPr anchorCtr="0" anchor="t" bIns="45700" lIns="91425" spcFirstLastPara="1" rIns="91425" wrap="square" tIns="45700">
            <a:spAutoFit/>
          </a:bodyPr>
          <a:lstStyle/>
          <a:p>
            <a:pPr indent="-342900" lvl="0" marL="342900" marR="0" rtl="0" algn="l">
              <a:lnSpc>
                <a:spcPct val="100000"/>
              </a:lnSpc>
              <a:spcBef>
                <a:spcPts val="0"/>
              </a:spcBef>
              <a:spcAft>
                <a:spcPts val="0"/>
              </a:spcAft>
              <a:buClr>
                <a:srgbClr val="092E4B"/>
              </a:buClr>
              <a:buSzPts val="1900"/>
              <a:buFont typeface="Calibri"/>
              <a:buChar char="•"/>
            </a:pPr>
            <a:r>
              <a:rPr b="0" i="0" lang="en-US" sz="1800" u="none" cap="none" strike="noStrike">
                <a:solidFill>
                  <a:srgbClr val="000000"/>
                </a:solidFill>
                <a:latin typeface="Calibri"/>
                <a:ea typeface="Calibri"/>
                <a:cs typeface="Calibri"/>
                <a:sym typeface="Calibri"/>
              </a:rPr>
              <a:t>Agregue o elimine cualquier pregunta que considere. </a:t>
            </a:r>
            <a:br>
              <a:rPr b="0" i="0" lang="en-US" sz="1800" u="none" cap="none" strike="noStrike">
                <a:solidFill>
                  <a:srgbClr val="000000"/>
                </a:solidFill>
                <a:latin typeface="Calibri"/>
                <a:ea typeface="Calibri"/>
                <a:cs typeface="Calibri"/>
                <a:sym typeface="Calibri"/>
              </a:rPr>
            </a:br>
            <a:r>
              <a:rPr b="0" i="0" lang="en-US" sz="1800" u="none" cap="none" strike="noStrike">
                <a:solidFill>
                  <a:srgbClr val="000000"/>
                </a:solidFill>
                <a:latin typeface="Calibri"/>
                <a:ea typeface="Calibri"/>
                <a:cs typeface="Calibri"/>
                <a:sym typeface="Calibri"/>
              </a:rPr>
              <a:t>Piensa si la escala de respuesta es correcta o deberíamos poner otra escala. </a:t>
            </a:r>
            <a:br>
              <a:rPr b="0" i="0" lang="en-US" sz="1800" u="none" cap="none" strike="noStrike">
                <a:solidFill>
                  <a:srgbClr val="000000"/>
                </a:solidFill>
                <a:latin typeface="Calibri"/>
                <a:ea typeface="Calibri"/>
                <a:cs typeface="Calibri"/>
                <a:sym typeface="Calibri"/>
              </a:rPr>
            </a:br>
            <a:r>
              <a:rPr b="0" i="0" lang="en-US" sz="1800" u="none" cap="none" strike="noStrike">
                <a:solidFill>
                  <a:srgbClr val="000000"/>
                </a:solidFill>
                <a:latin typeface="Calibri"/>
                <a:ea typeface="Calibri"/>
                <a:cs typeface="Calibri"/>
                <a:sym typeface="Calibri"/>
              </a:rPr>
              <a:t>¿Crees que es positivo desarrollar una</a:t>
            </a:r>
            <a:r>
              <a:rPr b="1" i="0" lang="en-US" sz="1800" u="none" cap="none" strike="noStrike">
                <a:solidFill>
                  <a:srgbClr val="7F3494"/>
                </a:solidFill>
                <a:latin typeface="Calibri"/>
                <a:ea typeface="Calibri"/>
                <a:cs typeface="Calibri"/>
                <a:sym typeface="Calibri"/>
              </a:rPr>
              <a:t> </a:t>
            </a:r>
            <a:r>
              <a:rPr b="1" i="0" lang="en-US" sz="1400" u="none" cap="none" strike="noStrike">
                <a:solidFill>
                  <a:srgbClr val="7F3494"/>
                </a:solidFill>
                <a:latin typeface="Arial"/>
                <a:ea typeface="Arial"/>
                <a:cs typeface="Arial"/>
                <a:sym typeface="Arial"/>
              </a:rPr>
              <a:t>Entrevista semiestructurada?</a:t>
            </a:r>
            <a:endParaRPr b="1" i="0" sz="1400" u="none" cap="none" strike="noStrike">
              <a:solidFill>
                <a:srgbClr val="7F3494"/>
              </a:solidFill>
              <a:latin typeface="Arial"/>
              <a:ea typeface="Arial"/>
              <a:cs typeface="Arial"/>
              <a:sym typeface="Arial"/>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3" name="Shape 93"/>
        <p:cNvGrpSpPr/>
        <p:nvPr/>
      </p:nvGrpSpPr>
      <p:grpSpPr>
        <a:xfrm>
          <a:off x="0" y="0"/>
          <a:ext cx="0" cy="0"/>
          <a:chOff x="0" y="0"/>
          <a:chExt cx="0" cy="0"/>
        </a:xfrm>
      </p:grpSpPr>
      <p:sp>
        <p:nvSpPr>
          <p:cNvPr id="94" name="Google Shape;94;p5"/>
          <p:cNvSpPr txBox="1"/>
          <p:nvPr>
            <p:ph idx="1" type="body"/>
          </p:nvPr>
        </p:nvSpPr>
        <p:spPr>
          <a:xfrm>
            <a:off x="5643484" y="3602326"/>
            <a:ext cx="6010480" cy="2253043"/>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SzPts val="4800"/>
              <a:buNone/>
            </a:pPr>
            <a:r>
              <a:rPr lang="en-US"/>
              <a:t>¿Por qué?</a:t>
            </a:r>
            <a:endParaRPr/>
          </a:p>
        </p:txBody>
      </p:sp>
      <p:sp>
        <p:nvSpPr>
          <p:cNvPr id="95" name="Google Shape;95;p5"/>
          <p:cNvSpPr txBox="1"/>
          <p:nvPr>
            <p:ph idx="2" type="body"/>
          </p:nvPr>
        </p:nvSpPr>
        <p:spPr>
          <a:xfrm>
            <a:off x="891654" y="2003728"/>
            <a:ext cx="2066906" cy="582221"/>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24BAA2"/>
              </a:buClr>
              <a:buSzPts val="13000"/>
              <a:buNone/>
            </a:pPr>
            <a:r>
              <a:rPr lang="en-US"/>
              <a:t>01</a:t>
            </a: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9" name="Shape 99"/>
        <p:cNvGrpSpPr/>
        <p:nvPr/>
      </p:nvGrpSpPr>
      <p:grpSpPr>
        <a:xfrm>
          <a:off x="0" y="0"/>
          <a:ext cx="0" cy="0"/>
          <a:chOff x="0" y="0"/>
          <a:chExt cx="0" cy="0"/>
        </a:xfrm>
      </p:grpSpPr>
      <p:sp>
        <p:nvSpPr>
          <p:cNvPr id="100" name="Google Shape;100;p12"/>
          <p:cNvSpPr txBox="1"/>
          <p:nvPr>
            <p:ph idx="1" type="body"/>
          </p:nvPr>
        </p:nvSpPr>
        <p:spPr>
          <a:xfrm>
            <a:off x="742875" y="904775"/>
            <a:ext cx="11088300" cy="2221125"/>
          </a:xfrm>
          <a:prstGeom prst="rect">
            <a:avLst/>
          </a:prstGeom>
          <a:noFill/>
          <a:ln>
            <a:noFill/>
          </a:ln>
        </p:spPr>
        <p:txBody>
          <a:bodyPr anchorCtr="0" anchor="t" bIns="45700" lIns="91425" spcFirstLastPara="1" rIns="91425" wrap="square" tIns="45700">
            <a:noAutofit/>
          </a:bodyPr>
          <a:lstStyle/>
          <a:p>
            <a:pPr indent="-342900" lvl="0" marL="342900" rtl="0" algn="l">
              <a:lnSpc>
                <a:spcPct val="90000"/>
              </a:lnSpc>
              <a:spcBef>
                <a:spcPts val="1000"/>
              </a:spcBef>
              <a:spcAft>
                <a:spcPts val="0"/>
              </a:spcAft>
              <a:buSzPts val="2400"/>
              <a:buFont typeface="Arial"/>
              <a:buChar char="•"/>
            </a:pPr>
            <a:r>
              <a:rPr lang="en-US"/>
              <a:t>Para establecer que los procesos WBL que se están llevando a cabo correctamente, se debe llevar a cabo un monitoreo regular de su desarrollo.</a:t>
            </a:r>
            <a:br>
              <a:rPr lang="en-US"/>
            </a:br>
            <a:r>
              <a:rPr lang="en-US"/>
              <a:t>Este seguimiento nos ayudará a poder realizar las modificaciones oportunas en el momento en que se consideren necesarias.</a:t>
            </a:r>
            <a:br>
              <a:rPr lang="en-US"/>
            </a:br>
            <a:r>
              <a:rPr lang="en-US"/>
              <a:t>El monitoreo garantiza experiencias de aprendizaje seguras y de calidad que cumplen con las políticas del aprendizaje basado en el aprendizaje (WBL).</a:t>
            </a:r>
            <a:endParaRPr/>
          </a:p>
        </p:txBody>
      </p:sp>
      <p:sp>
        <p:nvSpPr>
          <p:cNvPr id="101" name="Google Shape;101;p12"/>
          <p:cNvSpPr txBox="1"/>
          <p:nvPr>
            <p:ph idx="2" type="body"/>
          </p:nvPr>
        </p:nvSpPr>
        <p:spPr>
          <a:xfrm>
            <a:off x="798380" y="612314"/>
            <a:ext cx="10595237" cy="803654"/>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SzPts val="3600"/>
              <a:buNone/>
            </a:pPr>
            <a:r>
              <a:rPr lang="en-US"/>
              <a:t>¿Por qué?</a:t>
            </a:r>
            <a:endParaRPr/>
          </a:p>
        </p:txBody>
      </p:sp>
      <p:pic>
        <p:nvPicPr>
          <p:cNvPr descr="Consideraciones clave para elegir un software de monitoreo de red" id="102" name="Google Shape;102;p12"/>
          <p:cNvPicPr preferRelativeResize="0"/>
          <p:nvPr/>
        </p:nvPicPr>
        <p:blipFill rotWithShape="1">
          <a:blip r:embed="rId3">
            <a:alphaModFix/>
          </a:blip>
          <a:srcRect b="7946" l="3138" r="3112" t="26062"/>
          <a:stretch/>
        </p:blipFill>
        <p:spPr>
          <a:xfrm>
            <a:off x="363894" y="3429000"/>
            <a:ext cx="11467322" cy="3102429"/>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7" name="Shape 107"/>
        <p:cNvGrpSpPr/>
        <p:nvPr/>
      </p:nvGrpSpPr>
      <p:grpSpPr>
        <a:xfrm>
          <a:off x="0" y="0"/>
          <a:ext cx="0" cy="0"/>
          <a:chOff x="0" y="0"/>
          <a:chExt cx="0" cy="0"/>
        </a:xfrm>
      </p:grpSpPr>
      <p:sp>
        <p:nvSpPr>
          <p:cNvPr id="108" name="Google Shape;108;p2"/>
          <p:cNvSpPr txBox="1"/>
          <p:nvPr>
            <p:ph idx="1" type="body"/>
          </p:nvPr>
        </p:nvSpPr>
        <p:spPr>
          <a:xfrm>
            <a:off x="5643484" y="3602326"/>
            <a:ext cx="6010480" cy="2253043"/>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SzPts val="4800"/>
              <a:buNone/>
            </a:pPr>
            <a:r>
              <a:rPr lang="en-US"/>
              <a:t>¿Quién?</a:t>
            </a:r>
            <a:endParaRPr/>
          </a:p>
        </p:txBody>
      </p:sp>
      <p:sp>
        <p:nvSpPr>
          <p:cNvPr id="109" name="Google Shape;109;p2"/>
          <p:cNvSpPr txBox="1"/>
          <p:nvPr>
            <p:ph idx="2" type="body"/>
          </p:nvPr>
        </p:nvSpPr>
        <p:spPr>
          <a:xfrm>
            <a:off x="891654" y="2003728"/>
            <a:ext cx="2066906" cy="582221"/>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24BAA2"/>
              </a:buClr>
              <a:buSzPts val="13000"/>
              <a:buNone/>
            </a:pPr>
            <a:r>
              <a:rPr lang="en-US"/>
              <a:t>02</a:t>
            </a:r>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3" name="Shape 113"/>
        <p:cNvGrpSpPr/>
        <p:nvPr/>
      </p:nvGrpSpPr>
      <p:grpSpPr>
        <a:xfrm>
          <a:off x="0" y="0"/>
          <a:ext cx="0" cy="0"/>
          <a:chOff x="0" y="0"/>
          <a:chExt cx="0" cy="0"/>
        </a:xfrm>
      </p:grpSpPr>
      <p:sp>
        <p:nvSpPr>
          <p:cNvPr id="114" name="Google Shape;114;p32"/>
          <p:cNvSpPr txBox="1"/>
          <p:nvPr>
            <p:ph idx="1" type="body"/>
          </p:nvPr>
        </p:nvSpPr>
        <p:spPr>
          <a:xfrm>
            <a:off x="742867" y="1325611"/>
            <a:ext cx="5216285" cy="5047197"/>
          </a:xfrm>
          <a:prstGeom prst="rect">
            <a:avLst/>
          </a:prstGeom>
          <a:noFill/>
          <a:ln>
            <a:noFill/>
          </a:ln>
        </p:spPr>
        <p:txBody>
          <a:bodyPr anchorCtr="0" anchor="t" bIns="45700" lIns="91425" spcFirstLastPara="1" rIns="91425" wrap="square" tIns="45700">
            <a:noAutofit/>
          </a:bodyPr>
          <a:lstStyle/>
          <a:p>
            <a:pPr indent="-342900" lvl="0" marL="342900" rtl="0" algn="l">
              <a:lnSpc>
                <a:spcPct val="90000"/>
              </a:lnSpc>
              <a:spcBef>
                <a:spcPts val="1000"/>
              </a:spcBef>
              <a:spcAft>
                <a:spcPts val="0"/>
              </a:spcAft>
              <a:buSzPts val="2400"/>
              <a:buFont typeface="Arial"/>
              <a:buChar char="•"/>
            </a:pPr>
            <a:r>
              <a:rPr lang="en-US"/>
              <a:t>El seguimiento es llevado a cabo por el </a:t>
            </a:r>
            <a:r>
              <a:rPr b="1" lang="en-US">
                <a:solidFill>
                  <a:srgbClr val="7F3494"/>
                </a:solidFill>
              </a:rPr>
              <a:t>tutor</a:t>
            </a:r>
            <a:r>
              <a:rPr b="1" lang="en-US"/>
              <a:t>.</a:t>
            </a:r>
            <a:endParaRPr/>
          </a:p>
          <a:p>
            <a:pPr indent="-342900" lvl="0" marL="342900" rtl="0" algn="l">
              <a:lnSpc>
                <a:spcPct val="90000"/>
              </a:lnSpc>
              <a:spcBef>
                <a:spcPts val="1000"/>
              </a:spcBef>
              <a:spcAft>
                <a:spcPts val="0"/>
              </a:spcAft>
              <a:buSzPts val="2400"/>
              <a:buFont typeface="Arial"/>
              <a:buChar char="•"/>
            </a:pPr>
            <a:r>
              <a:rPr lang="en-US"/>
              <a:t>Se desarrolla un plan de seguimiento para cada </a:t>
            </a:r>
            <a:r>
              <a:rPr b="1" lang="en-US">
                <a:solidFill>
                  <a:srgbClr val="7F3494"/>
                </a:solidFill>
              </a:rPr>
              <a:t>alumno/cuidador </a:t>
            </a:r>
            <a:r>
              <a:rPr b="1" lang="en-US" sz="1100"/>
              <a:t>(Lo mismo para cada uno).</a:t>
            </a:r>
            <a:endParaRPr/>
          </a:p>
          <a:p>
            <a:pPr indent="0" lvl="0" marL="0" rtl="0" algn="l">
              <a:lnSpc>
                <a:spcPct val="90000"/>
              </a:lnSpc>
              <a:spcBef>
                <a:spcPts val="1000"/>
              </a:spcBef>
              <a:spcAft>
                <a:spcPts val="0"/>
              </a:spcAft>
              <a:buClr>
                <a:srgbClr val="092E4B"/>
              </a:buClr>
              <a:buSzPts val="2400"/>
              <a:buNone/>
            </a:pPr>
            <a:r>
              <a:rPr lang="en-US"/>
              <a:t> </a:t>
            </a:r>
            <a:endParaRPr/>
          </a:p>
          <a:p>
            <a:pPr indent="-342900" lvl="0" marL="342900" rtl="0" algn="l">
              <a:lnSpc>
                <a:spcPct val="90000"/>
              </a:lnSpc>
              <a:spcBef>
                <a:spcPts val="1000"/>
              </a:spcBef>
              <a:spcAft>
                <a:spcPts val="0"/>
              </a:spcAft>
              <a:buSzPts val="2400"/>
              <a:buFont typeface="Arial"/>
              <a:buChar char="•"/>
            </a:pPr>
            <a:r>
              <a:rPr lang="en-US"/>
              <a:t>El tutor puede organizar el encuentro de dos maneras:</a:t>
            </a:r>
            <a:endParaRPr/>
          </a:p>
          <a:p>
            <a:pPr indent="-342900" lvl="1" marL="800100" rtl="0" algn="l">
              <a:lnSpc>
                <a:spcPct val="90000"/>
              </a:lnSpc>
              <a:spcBef>
                <a:spcPts val="500"/>
              </a:spcBef>
              <a:spcAft>
                <a:spcPts val="0"/>
              </a:spcAft>
              <a:buSzPts val="2000"/>
              <a:buFont typeface="Arial"/>
              <a:buChar char="•"/>
            </a:pPr>
            <a:r>
              <a:rPr b="1" lang="en-US" sz="2400">
                <a:solidFill>
                  <a:srgbClr val="7F3494"/>
                </a:solidFill>
                <a:latin typeface="Calibri"/>
                <a:ea typeface="Calibri"/>
                <a:cs typeface="Calibri"/>
                <a:sym typeface="Calibri"/>
              </a:rPr>
              <a:t>Presencialmente </a:t>
            </a:r>
            <a:r>
              <a:rPr lang="en-US" sz="2400">
                <a:solidFill>
                  <a:srgbClr val="092E4B"/>
                </a:solidFill>
                <a:latin typeface="Calibri"/>
                <a:ea typeface="Calibri"/>
                <a:cs typeface="Calibri"/>
                <a:sym typeface="Calibri"/>
              </a:rPr>
              <a:t>en el lugar de trabajo</a:t>
            </a:r>
            <a:endParaRPr/>
          </a:p>
          <a:p>
            <a:pPr indent="-342900" lvl="1" marL="800100" rtl="0" algn="l">
              <a:lnSpc>
                <a:spcPct val="90000"/>
              </a:lnSpc>
              <a:spcBef>
                <a:spcPts val="500"/>
              </a:spcBef>
              <a:spcAft>
                <a:spcPts val="0"/>
              </a:spcAft>
              <a:buSzPts val="2000"/>
              <a:buFont typeface="Arial"/>
              <a:buChar char="•"/>
            </a:pPr>
            <a:r>
              <a:rPr lang="en-US" sz="2400">
                <a:solidFill>
                  <a:srgbClr val="092E4B"/>
                </a:solidFill>
                <a:latin typeface="Calibri"/>
                <a:ea typeface="Calibri"/>
                <a:cs typeface="Calibri"/>
                <a:sym typeface="Calibri"/>
              </a:rPr>
              <a:t>En línea mediante una </a:t>
            </a:r>
            <a:r>
              <a:rPr b="1" lang="en-US" sz="2400">
                <a:solidFill>
                  <a:srgbClr val="7F3494"/>
                </a:solidFill>
                <a:latin typeface="Calibri"/>
                <a:ea typeface="Calibri"/>
                <a:cs typeface="Calibri"/>
                <a:sym typeface="Calibri"/>
              </a:rPr>
              <a:t>Videollamada.</a:t>
            </a:r>
            <a:endParaRPr sz="2400"/>
          </a:p>
          <a:p>
            <a:pPr indent="-190500" lvl="1" marL="800100" rtl="0" algn="l">
              <a:lnSpc>
                <a:spcPct val="90000"/>
              </a:lnSpc>
              <a:spcBef>
                <a:spcPts val="1000"/>
              </a:spcBef>
              <a:spcAft>
                <a:spcPts val="0"/>
              </a:spcAft>
              <a:buClr>
                <a:srgbClr val="092E4B"/>
              </a:buClr>
              <a:buSzPts val="2400"/>
              <a:buFont typeface="Arial"/>
              <a:buNone/>
            </a:pPr>
            <a:r>
              <a:t/>
            </a:r>
            <a:endParaRPr/>
          </a:p>
          <a:p>
            <a:pPr indent="-190500" lvl="1" marL="800100" rtl="0" algn="l">
              <a:lnSpc>
                <a:spcPct val="90000"/>
              </a:lnSpc>
              <a:spcBef>
                <a:spcPts val="1000"/>
              </a:spcBef>
              <a:spcAft>
                <a:spcPts val="0"/>
              </a:spcAft>
              <a:buClr>
                <a:srgbClr val="092E4B"/>
              </a:buClr>
              <a:buSzPts val="2400"/>
              <a:buFont typeface="Arial"/>
              <a:buNone/>
            </a:pPr>
            <a:r>
              <a:t/>
            </a:r>
            <a:endParaRPr b="1"/>
          </a:p>
        </p:txBody>
      </p:sp>
      <p:sp>
        <p:nvSpPr>
          <p:cNvPr id="115" name="Google Shape;115;p32"/>
          <p:cNvSpPr txBox="1"/>
          <p:nvPr>
            <p:ph idx="2" type="body"/>
          </p:nvPr>
        </p:nvSpPr>
        <p:spPr>
          <a:xfrm>
            <a:off x="798380" y="612314"/>
            <a:ext cx="10595237" cy="803654"/>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SzPts val="3600"/>
              <a:buNone/>
            </a:pPr>
            <a:r>
              <a:rPr lang="en-US"/>
              <a:t>¿Quién?</a:t>
            </a:r>
            <a:endParaRPr/>
          </a:p>
        </p:txBody>
      </p:sp>
      <p:pic>
        <p:nvPicPr>
          <p:cNvPr descr="Recomendaciones para afrontar con éxito una entrevista de trabajo" id="116" name="Google Shape;116;p32"/>
          <p:cNvPicPr preferRelativeResize="0"/>
          <p:nvPr/>
        </p:nvPicPr>
        <p:blipFill rotWithShape="1">
          <a:blip r:embed="rId3">
            <a:alphaModFix/>
          </a:blip>
          <a:srcRect b="0" l="11858" r="27457" t="0"/>
          <a:stretch/>
        </p:blipFill>
        <p:spPr>
          <a:xfrm>
            <a:off x="6232849" y="307651"/>
            <a:ext cx="5682343" cy="6242698"/>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1" name="Shape 121"/>
        <p:cNvGrpSpPr/>
        <p:nvPr/>
      </p:nvGrpSpPr>
      <p:grpSpPr>
        <a:xfrm>
          <a:off x="0" y="0"/>
          <a:ext cx="0" cy="0"/>
          <a:chOff x="0" y="0"/>
          <a:chExt cx="0" cy="0"/>
        </a:xfrm>
      </p:grpSpPr>
      <p:sp>
        <p:nvSpPr>
          <p:cNvPr id="122" name="Google Shape;122;p33"/>
          <p:cNvSpPr txBox="1"/>
          <p:nvPr>
            <p:ph idx="1" type="body"/>
          </p:nvPr>
        </p:nvSpPr>
        <p:spPr>
          <a:xfrm>
            <a:off x="5643484" y="3602326"/>
            <a:ext cx="6010480" cy="2253043"/>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SzPts val="4800"/>
              <a:buNone/>
            </a:pPr>
            <a:r>
              <a:rPr lang="en-US"/>
              <a:t>¿Cuando?</a:t>
            </a:r>
            <a:endParaRPr/>
          </a:p>
        </p:txBody>
      </p:sp>
      <p:sp>
        <p:nvSpPr>
          <p:cNvPr id="123" name="Google Shape;123;p33"/>
          <p:cNvSpPr txBox="1"/>
          <p:nvPr>
            <p:ph idx="2" type="body"/>
          </p:nvPr>
        </p:nvSpPr>
        <p:spPr>
          <a:xfrm>
            <a:off x="891654" y="2003728"/>
            <a:ext cx="2066906" cy="582221"/>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24BAA2"/>
              </a:buClr>
              <a:buSzPts val="13000"/>
              <a:buNone/>
            </a:pPr>
            <a:r>
              <a:rPr lang="en-US"/>
              <a:t>03</a:t>
            </a:r>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7" name="Shape 127"/>
        <p:cNvGrpSpPr/>
        <p:nvPr/>
      </p:nvGrpSpPr>
      <p:grpSpPr>
        <a:xfrm>
          <a:off x="0" y="0"/>
          <a:ext cx="0" cy="0"/>
          <a:chOff x="0" y="0"/>
          <a:chExt cx="0" cy="0"/>
        </a:xfrm>
      </p:grpSpPr>
      <p:sp>
        <p:nvSpPr>
          <p:cNvPr id="128" name="Google Shape;128;p34"/>
          <p:cNvSpPr txBox="1"/>
          <p:nvPr>
            <p:ph idx="1" type="body"/>
          </p:nvPr>
        </p:nvSpPr>
        <p:spPr>
          <a:xfrm>
            <a:off x="742867" y="1415968"/>
            <a:ext cx="5461990" cy="4956840"/>
          </a:xfrm>
          <a:prstGeom prst="rect">
            <a:avLst/>
          </a:prstGeom>
          <a:noFill/>
          <a:ln>
            <a:noFill/>
          </a:ln>
        </p:spPr>
        <p:txBody>
          <a:bodyPr anchorCtr="0" anchor="t" bIns="45700" lIns="91425" spcFirstLastPara="1" rIns="91425" wrap="square" tIns="45700">
            <a:noAutofit/>
          </a:bodyPr>
          <a:lstStyle/>
          <a:p>
            <a:pPr indent="-342900" lvl="0" marL="342900" rtl="0" algn="l">
              <a:lnSpc>
                <a:spcPct val="90000"/>
              </a:lnSpc>
              <a:spcBef>
                <a:spcPts val="1000"/>
              </a:spcBef>
              <a:spcAft>
                <a:spcPts val="0"/>
              </a:spcAft>
              <a:buSzPts val="2400"/>
              <a:buFont typeface="Arial"/>
              <a:buChar char="•"/>
            </a:pPr>
            <a:r>
              <a:rPr lang="en-US"/>
              <a:t>El plan de monitoreo es el mismo para cada persona cuidadora.</a:t>
            </a:r>
            <a:endParaRPr/>
          </a:p>
          <a:p>
            <a:pPr indent="-190500" lvl="0" marL="342900" rtl="0" algn="l">
              <a:lnSpc>
                <a:spcPct val="90000"/>
              </a:lnSpc>
              <a:spcBef>
                <a:spcPts val="1000"/>
              </a:spcBef>
              <a:spcAft>
                <a:spcPts val="0"/>
              </a:spcAft>
              <a:buSzPts val="2400"/>
              <a:buFont typeface="Arial"/>
              <a:buNone/>
            </a:pPr>
            <a:r>
              <a:t/>
            </a:r>
            <a:endParaRPr b="1"/>
          </a:p>
          <a:p>
            <a:pPr indent="-342900" lvl="0" marL="342900" rtl="0" algn="l">
              <a:lnSpc>
                <a:spcPct val="90000"/>
              </a:lnSpc>
              <a:spcBef>
                <a:spcPts val="1000"/>
              </a:spcBef>
              <a:spcAft>
                <a:spcPts val="0"/>
              </a:spcAft>
              <a:buSzPts val="2400"/>
              <a:buFont typeface="Arial"/>
              <a:buChar char="•"/>
            </a:pPr>
            <a:r>
              <a:rPr lang="en-US"/>
              <a:t>Se ha </a:t>
            </a:r>
            <a:r>
              <a:rPr b="1" lang="en-US">
                <a:solidFill>
                  <a:srgbClr val="7F3494"/>
                </a:solidFill>
              </a:rPr>
              <a:t>establecido que cada semana, una hora </a:t>
            </a:r>
            <a:r>
              <a:rPr lang="en-US"/>
              <a:t>del WBL se dedicará al monitoreo.</a:t>
            </a:r>
            <a:endParaRPr/>
          </a:p>
          <a:p>
            <a:pPr indent="-190500" lvl="0" marL="342900" rtl="0" algn="l">
              <a:lnSpc>
                <a:spcPct val="90000"/>
              </a:lnSpc>
              <a:spcBef>
                <a:spcPts val="1000"/>
              </a:spcBef>
              <a:spcAft>
                <a:spcPts val="0"/>
              </a:spcAft>
              <a:buClr>
                <a:srgbClr val="092E4B"/>
              </a:buClr>
              <a:buSzPts val="2400"/>
              <a:buFont typeface="Arial"/>
              <a:buNone/>
            </a:pPr>
            <a:r>
              <a:t/>
            </a:r>
            <a:endParaRPr/>
          </a:p>
          <a:p>
            <a:pPr indent="-342900" lvl="0" marL="342900" rtl="0" algn="l">
              <a:lnSpc>
                <a:spcPct val="90000"/>
              </a:lnSpc>
              <a:spcBef>
                <a:spcPts val="1000"/>
              </a:spcBef>
              <a:spcAft>
                <a:spcPts val="0"/>
              </a:spcAft>
              <a:buSzPts val="2400"/>
              <a:buFont typeface="Arial"/>
              <a:buChar char="•"/>
            </a:pPr>
            <a:r>
              <a:rPr lang="en-US"/>
              <a:t>Recomendamos que se realice un seguimiento </a:t>
            </a:r>
            <a:r>
              <a:rPr b="1" lang="en-US">
                <a:solidFill>
                  <a:srgbClr val="7F3494"/>
                </a:solidFill>
              </a:rPr>
              <a:t>cada dos semanas </a:t>
            </a:r>
            <a:r>
              <a:rPr lang="en-US"/>
              <a:t>(jueves o viernes).</a:t>
            </a:r>
            <a:endParaRPr/>
          </a:p>
        </p:txBody>
      </p:sp>
      <p:sp>
        <p:nvSpPr>
          <p:cNvPr id="129" name="Google Shape;129;p34"/>
          <p:cNvSpPr txBox="1"/>
          <p:nvPr>
            <p:ph idx="2" type="body"/>
          </p:nvPr>
        </p:nvSpPr>
        <p:spPr>
          <a:xfrm>
            <a:off x="770623" y="733612"/>
            <a:ext cx="10595237" cy="803654"/>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SzPts val="3600"/>
              <a:buNone/>
            </a:pPr>
            <a:r>
              <a:rPr lang="en-US"/>
              <a:t>¿Cuando?</a:t>
            </a:r>
            <a:endParaRPr/>
          </a:p>
        </p:txBody>
      </p:sp>
      <p:pic>
        <p:nvPicPr>
          <p:cNvPr descr="Cómo crear un calendario de contenidos para Instagram adaptado a tu negocio  – Socialchef" id="130" name="Google Shape;130;p34"/>
          <p:cNvPicPr preferRelativeResize="0"/>
          <p:nvPr/>
        </p:nvPicPr>
        <p:blipFill rotWithShape="1">
          <a:blip r:embed="rId3">
            <a:alphaModFix/>
          </a:blip>
          <a:srcRect b="0" l="26387" r="26810" t="0"/>
          <a:stretch/>
        </p:blipFill>
        <p:spPr>
          <a:xfrm>
            <a:off x="6428792" y="774457"/>
            <a:ext cx="4814597" cy="5143500"/>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5" name="Shape 135"/>
        <p:cNvGrpSpPr/>
        <p:nvPr/>
      </p:nvGrpSpPr>
      <p:grpSpPr>
        <a:xfrm>
          <a:off x="0" y="0"/>
          <a:ext cx="0" cy="0"/>
          <a:chOff x="0" y="0"/>
          <a:chExt cx="0" cy="0"/>
        </a:xfrm>
      </p:grpSpPr>
      <p:sp>
        <p:nvSpPr>
          <p:cNvPr id="136" name="Google Shape;136;p35"/>
          <p:cNvSpPr txBox="1"/>
          <p:nvPr>
            <p:ph idx="1" type="body"/>
          </p:nvPr>
        </p:nvSpPr>
        <p:spPr>
          <a:xfrm>
            <a:off x="5643484" y="3602326"/>
            <a:ext cx="6010480" cy="2253043"/>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SzPts val="4800"/>
              <a:buNone/>
            </a:pPr>
            <a:r>
              <a:rPr lang="en-US"/>
              <a:t>¿Qué?</a:t>
            </a:r>
            <a:endParaRPr/>
          </a:p>
        </p:txBody>
      </p:sp>
      <p:sp>
        <p:nvSpPr>
          <p:cNvPr id="137" name="Google Shape;137;p35"/>
          <p:cNvSpPr txBox="1"/>
          <p:nvPr>
            <p:ph idx="2" type="body"/>
          </p:nvPr>
        </p:nvSpPr>
        <p:spPr>
          <a:xfrm>
            <a:off x="891654" y="2003728"/>
            <a:ext cx="2066906" cy="582221"/>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24BAA2"/>
              </a:buClr>
              <a:buSzPts val="13000"/>
              <a:buNone/>
            </a:pPr>
            <a:r>
              <a:rPr lang="en-US"/>
              <a:t>04</a:t>
            </a:r>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2020-10-14T13:32:04Z</dcterms:created>
  <dc:creator>Gillian Keane</dc:creator>
</cp:coreProperties>
</file>