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13716000" cx="2437765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IG4v+zHgnARRHXsIB4DbTNlj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" showMasterSp="0">
  <p:cSld name="Cover Slide 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909025"/>
            <a:ext cx="24339044" cy="6865406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1151474" y="7845693"/>
            <a:ext cx="6706505" cy="2016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799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2" type="body"/>
          </p:nvPr>
        </p:nvSpPr>
        <p:spPr>
          <a:xfrm>
            <a:off x="1235702" y="6464766"/>
            <a:ext cx="6622251" cy="1066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639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" name="Google Shape;16;p10"/>
          <p:cNvGrpSpPr/>
          <p:nvPr/>
        </p:nvGrpSpPr>
        <p:grpSpPr>
          <a:xfrm>
            <a:off x="324302" y="12183743"/>
            <a:ext cx="4942175" cy="1227458"/>
            <a:chOff x="0" y="0"/>
            <a:chExt cx="2301694" cy="571500"/>
          </a:xfrm>
        </p:grpSpPr>
        <p:sp>
          <p:nvSpPr>
            <p:cNvPr id="17" name="Google Shape;17;p10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b="0" l="0" r="44449" t="0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/>
          <p:nvPr/>
        </p:nvSpPr>
        <p:spPr>
          <a:xfrm>
            <a:off x="24377650" y="307000"/>
            <a:ext cx="7380038" cy="15375464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10"/>
          <p:cNvGrpSpPr/>
          <p:nvPr/>
        </p:nvGrpSpPr>
        <p:grpSpPr>
          <a:xfrm>
            <a:off x="19126568" y="7148643"/>
            <a:ext cx="7050132" cy="5714446"/>
            <a:chOff x="1659400" y="1572038"/>
            <a:chExt cx="970931" cy="786778"/>
          </a:xfrm>
        </p:grpSpPr>
        <p:sp>
          <p:nvSpPr>
            <p:cNvPr id="21" name="Google Shape;21;p10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10"/>
          <p:cNvSpPr/>
          <p:nvPr>
            <p:ph idx="3" type="pic"/>
          </p:nvPr>
        </p:nvSpPr>
        <p:spPr>
          <a:xfrm>
            <a:off x="11434771" y="846948"/>
            <a:ext cx="11961896" cy="9102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0"/>
          <p:cNvSpPr/>
          <p:nvPr/>
        </p:nvSpPr>
        <p:spPr>
          <a:xfrm>
            <a:off x="13803843" y="11171807"/>
            <a:ext cx="10512016" cy="1513262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/>
          <p:nvPr>
            <p:ph idx="4" type="body"/>
          </p:nvPr>
        </p:nvSpPr>
        <p:spPr>
          <a:xfrm>
            <a:off x="16124261" y="11222788"/>
            <a:ext cx="6951367" cy="146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5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3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581" y="1138435"/>
            <a:ext cx="8807790" cy="33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1_Main Title &amp; Subtitle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b="0" sz="20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29" name="Google Shape;29;p12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ain Title &amp; Subtitle">
  <p:cSld name="3_Main Title &amp; Sub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1015740" y="1802287"/>
            <a:ext cx="22309823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666"/>
              <a:buNone/>
              <a:defRPr b="0" sz="2666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6"/>
              <a:buNone/>
              <a:defRPr sz="2666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9pPr>
          </a:lstStyle>
          <a:p/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1015740" y="355602"/>
            <a:ext cx="22309823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6932"/>
              <a:buFont typeface="Montserrat"/>
              <a:buNone/>
              <a:defRPr sz="6932">
                <a:solidFill>
                  <a:srgbClr val="81869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2_Main Title &amp; Subtitle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b="0" sz="20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Montserrat"/>
              <a:buNone/>
              <a:defRPr b="1" i="0" sz="7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lsole24ore.com/art/trovare-proprio-mentore-camminare-strada-piu-giusta-AEQd6oRB" TargetMode="External"/><Relationship Id="rId4" Type="http://schemas.openxmlformats.org/officeDocument/2006/relationships/hyperlink" Target="https://asvis.it/approfondimenti/22-11208/greencomp-il-quadro-europeo-delle-competenze-per-la-sostenibil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idx="1" type="body"/>
          </p:nvPr>
        </p:nvSpPr>
        <p:spPr>
          <a:xfrm>
            <a:off x="1151474" y="7845435"/>
            <a:ext cx="6706253" cy="20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00" spcFirstLastPara="1" rIns="182800" wrap="square" tIns="91375">
            <a:noAutofit/>
          </a:bodyPr>
          <a:lstStyle/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US"/>
              <a:t>Projecto Housing Care</a:t>
            </a:r>
            <a:endParaRPr/>
          </a:p>
        </p:txBody>
      </p:sp>
      <p:sp>
        <p:nvSpPr>
          <p:cNvPr id="43" name="Google Shape;43;p1"/>
          <p:cNvSpPr txBox="1"/>
          <p:nvPr>
            <p:ph idx="2" type="body"/>
          </p:nvPr>
        </p:nvSpPr>
        <p:spPr>
          <a:xfrm>
            <a:off x="680273" y="6195623"/>
            <a:ext cx="11291459" cy="272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00" spcFirstLastPara="1" rIns="182800" wrap="square" tIns="91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Marco y guía del kit pedagógico</a:t>
            </a:r>
            <a:endParaRPr/>
          </a:p>
        </p:txBody>
      </p:sp>
      <p:pic>
        <p:nvPicPr>
          <p:cNvPr id="44" name="Google Shape;44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180" r="6180" t="0"/>
          <a:stretch/>
        </p:blipFill>
        <p:spPr>
          <a:xfrm>
            <a:off x="11434771" y="848515"/>
            <a:ext cx="11961892" cy="9100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" name="Google Shape;45;p1"/>
          <p:cNvSpPr txBox="1"/>
          <p:nvPr>
            <p:ph idx="4" type="body"/>
          </p:nvPr>
        </p:nvSpPr>
        <p:spPr>
          <a:xfrm>
            <a:off x="15832506" y="11221651"/>
            <a:ext cx="7243113" cy="1461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182800" spcFirstLastPara="1" rIns="182800" wrap="square" tIns="913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idx="1" type="body"/>
          </p:nvPr>
        </p:nvSpPr>
        <p:spPr>
          <a:xfrm>
            <a:off x="3820464" y="1460750"/>
            <a:ext cx="16736725" cy="959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3200"/>
              <a:buNone/>
            </a:pPr>
            <a:r>
              <a:rPr lang="en-US" sz="3200"/>
              <a:t>Secuencia de las principales actividades realizadas por el cuidador</a:t>
            </a:r>
            <a:endParaRPr sz="3200"/>
          </a:p>
        </p:txBody>
      </p:sp>
      <p:sp>
        <p:nvSpPr>
          <p:cNvPr id="52" name="Google Shape;52;p4"/>
          <p:cNvSpPr txBox="1"/>
          <p:nvPr>
            <p:ph type="title"/>
          </p:nvPr>
        </p:nvSpPr>
        <p:spPr>
          <a:xfrm>
            <a:off x="3901429" y="354818"/>
            <a:ext cx="16736725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6D"/>
              </a:buClr>
              <a:buSzPts val="5200"/>
              <a:buFont typeface="Calibri"/>
              <a:buNone/>
            </a:pPr>
            <a:r>
              <a:rPr lang="en-US">
                <a:solidFill>
                  <a:srgbClr val="5B626D"/>
                </a:solidFill>
              </a:rPr>
              <a:t>Recorrido de los profesionales sociosanitarios. </a:t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982886" y="3950220"/>
            <a:ext cx="21677054" cy="7920785"/>
          </a:xfrm>
          <a:custGeom>
            <a:rect b="b" l="l" r="r" t="t"/>
            <a:pathLst>
              <a:path extrusionOk="0" h="1257" w="3608">
                <a:moveTo>
                  <a:pt x="3491" y="335"/>
                </a:moveTo>
                <a:cubicBezTo>
                  <a:pt x="3086" y="1034"/>
                  <a:pt x="3086" y="1034"/>
                  <a:pt x="3086" y="1034"/>
                </a:cubicBezTo>
                <a:cubicBezTo>
                  <a:pt x="3037" y="1118"/>
                  <a:pt x="2930" y="1146"/>
                  <a:pt x="2847" y="1098"/>
                </a:cubicBezTo>
                <a:cubicBezTo>
                  <a:pt x="2846" y="1098"/>
                  <a:pt x="2846" y="1098"/>
                  <a:pt x="2846" y="1098"/>
                </a:cubicBezTo>
                <a:cubicBezTo>
                  <a:pt x="2806" y="1074"/>
                  <a:pt x="2777" y="1037"/>
                  <a:pt x="2764" y="991"/>
                </a:cubicBezTo>
                <a:cubicBezTo>
                  <a:pt x="2752" y="946"/>
                  <a:pt x="2759" y="899"/>
                  <a:pt x="2782" y="858"/>
                </a:cubicBezTo>
                <a:cubicBezTo>
                  <a:pt x="2936" y="592"/>
                  <a:pt x="2936" y="592"/>
                  <a:pt x="2936" y="592"/>
                </a:cubicBezTo>
                <a:cubicBezTo>
                  <a:pt x="2978" y="521"/>
                  <a:pt x="2989" y="437"/>
                  <a:pt x="2968" y="357"/>
                </a:cubicBezTo>
                <a:cubicBezTo>
                  <a:pt x="2946" y="277"/>
                  <a:pt x="2895" y="210"/>
                  <a:pt x="2823" y="168"/>
                </a:cubicBezTo>
                <a:cubicBezTo>
                  <a:pt x="2823" y="168"/>
                  <a:pt x="2823" y="168"/>
                  <a:pt x="2823" y="168"/>
                </a:cubicBezTo>
                <a:cubicBezTo>
                  <a:pt x="2675" y="83"/>
                  <a:pt x="2485" y="133"/>
                  <a:pt x="2400" y="281"/>
                </a:cubicBezTo>
                <a:cubicBezTo>
                  <a:pt x="1987" y="993"/>
                  <a:pt x="1987" y="993"/>
                  <a:pt x="1987" y="993"/>
                </a:cubicBezTo>
                <a:cubicBezTo>
                  <a:pt x="1939" y="1076"/>
                  <a:pt x="1832" y="1105"/>
                  <a:pt x="1748" y="1057"/>
                </a:cubicBezTo>
                <a:cubicBezTo>
                  <a:pt x="1748" y="1056"/>
                  <a:pt x="1748" y="1056"/>
                  <a:pt x="1748" y="1056"/>
                </a:cubicBezTo>
                <a:cubicBezTo>
                  <a:pt x="1707" y="1033"/>
                  <a:pt x="1678" y="995"/>
                  <a:pt x="1666" y="950"/>
                </a:cubicBezTo>
                <a:cubicBezTo>
                  <a:pt x="1654" y="904"/>
                  <a:pt x="1660" y="857"/>
                  <a:pt x="1684" y="816"/>
                </a:cubicBezTo>
                <a:cubicBezTo>
                  <a:pt x="1838" y="551"/>
                  <a:pt x="1838" y="551"/>
                  <a:pt x="1838" y="551"/>
                </a:cubicBezTo>
                <a:cubicBezTo>
                  <a:pt x="1880" y="479"/>
                  <a:pt x="1891" y="396"/>
                  <a:pt x="1869" y="315"/>
                </a:cubicBezTo>
                <a:cubicBezTo>
                  <a:pt x="1848" y="235"/>
                  <a:pt x="1797" y="168"/>
                  <a:pt x="1725" y="127"/>
                </a:cubicBezTo>
                <a:cubicBezTo>
                  <a:pt x="1725" y="127"/>
                  <a:pt x="1725" y="127"/>
                  <a:pt x="1725" y="127"/>
                </a:cubicBezTo>
                <a:cubicBezTo>
                  <a:pt x="1577" y="41"/>
                  <a:pt x="1387" y="92"/>
                  <a:pt x="1301" y="240"/>
                </a:cubicBezTo>
                <a:cubicBezTo>
                  <a:pt x="889" y="951"/>
                  <a:pt x="889" y="951"/>
                  <a:pt x="889" y="951"/>
                </a:cubicBezTo>
                <a:cubicBezTo>
                  <a:pt x="841" y="1035"/>
                  <a:pt x="733" y="1063"/>
                  <a:pt x="650" y="1015"/>
                </a:cubicBezTo>
                <a:cubicBezTo>
                  <a:pt x="649" y="1015"/>
                  <a:pt x="649" y="1015"/>
                  <a:pt x="649" y="1015"/>
                </a:cubicBezTo>
                <a:cubicBezTo>
                  <a:pt x="609" y="991"/>
                  <a:pt x="580" y="953"/>
                  <a:pt x="568" y="908"/>
                </a:cubicBezTo>
                <a:cubicBezTo>
                  <a:pt x="556" y="863"/>
                  <a:pt x="562" y="816"/>
                  <a:pt x="585" y="775"/>
                </a:cubicBezTo>
                <a:cubicBezTo>
                  <a:pt x="740" y="510"/>
                  <a:pt x="740" y="510"/>
                  <a:pt x="740" y="510"/>
                </a:cubicBezTo>
                <a:cubicBezTo>
                  <a:pt x="781" y="438"/>
                  <a:pt x="792" y="354"/>
                  <a:pt x="771" y="274"/>
                </a:cubicBezTo>
                <a:cubicBezTo>
                  <a:pt x="750" y="194"/>
                  <a:pt x="698" y="127"/>
                  <a:pt x="626" y="85"/>
                </a:cubicBezTo>
                <a:cubicBezTo>
                  <a:pt x="478" y="0"/>
                  <a:pt x="288" y="51"/>
                  <a:pt x="203" y="199"/>
                </a:cubicBezTo>
                <a:cubicBezTo>
                  <a:pt x="0" y="550"/>
                  <a:pt x="0" y="550"/>
                  <a:pt x="0" y="550"/>
                </a:cubicBezTo>
                <a:cubicBezTo>
                  <a:pt x="60" y="585"/>
                  <a:pt x="60" y="585"/>
                  <a:pt x="60" y="585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320" y="266"/>
                  <a:pt x="320" y="266"/>
                  <a:pt x="320" y="266"/>
                </a:cubicBezTo>
                <a:cubicBezTo>
                  <a:pt x="368" y="182"/>
                  <a:pt x="475" y="154"/>
                  <a:pt x="559" y="202"/>
                </a:cubicBezTo>
                <a:cubicBezTo>
                  <a:pt x="600" y="225"/>
                  <a:pt x="629" y="263"/>
                  <a:pt x="641" y="309"/>
                </a:cubicBezTo>
                <a:cubicBezTo>
                  <a:pt x="653" y="354"/>
                  <a:pt x="646" y="401"/>
                  <a:pt x="623" y="442"/>
                </a:cubicBezTo>
                <a:cubicBezTo>
                  <a:pt x="469" y="707"/>
                  <a:pt x="469" y="707"/>
                  <a:pt x="469" y="707"/>
                </a:cubicBezTo>
                <a:cubicBezTo>
                  <a:pt x="427" y="779"/>
                  <a:pt x="416" y="863"/>
                  <a:pt x="437" y="943"/>
                </a:cubicBezTo>
                <a:cubicBezTo>
                  <a:pt x="459" y="1023"/>
                  <a:pt x="510" y="1090"/>
                  <a:pt x="582" y="1132"/>
                </a:cubicBezTo>
                <a:cubicBezTo>
                  <a:pt x="582" y="1132"/>
                  <a:pt x="582" y="1132"/>
                  <a:pt x="582" y="1132"/>
                </a:cubicBezTo>
                <a:cubicBezTo>
                  <a:pt x="631" y="1160"/>
                  <a:pt x="684" y="1173"/>
                  <a:pt x="737" y="1173"/>
                </a:cubicBezTo>
                <a:cubicBezTo>
                  <a:pt x="844" y="1173"/>
                  <a:pt x="948" y="1118"/>
                  <a:pt x="1006" y="1019"/>
                </a:cubicBezTo>
                <a:cubicBezTo>
                  <a:pt x="1418" y="307"/>
                  <a:pt x="1418" y="307"/>
                  <a:pt x="1418" y="307"/>
                </a:cubicBezTo>
                <a:cubicBezTo>
                  <a:pt x="1466" y="224"/>
                  <a:pt x="1574" y="195"/>
                  <a:pt x="1657" y="243"/>
                </a:cubicBezTo>
                <a:cubicBezTo>
                  <a:pt x="1657" y="243"/>
                  <a:pt x="1657" y="243"/>
                  <a:pt x="1657" y="243"/>
                </a:cubicBezTo>
                <a:cubicBezTo>
                  <a:pt x="1698" y="267"/>
                  <a:pt x="1727" y="305"/>
                  <a:pt x="1739" y="350"/>
                </a:cubicBezTo>
                <a:cubicBezTo>
                  <a:pt x="1751" y="395"/>
                  <a:pt x="1745" y="443"/>
                  <a:pt x="1721" y="483"/>
                </a:cubicBezTo>
                <a:cubicBezTo>
                  <a:pt x="1567" y="749"/>
                  <a:pt x="1567" y="749"/>
                  <a:pt x="1567" y="749"/>
                </a:cubicBezTo>
                <a:cubicBezTo>
                  <a:pt x="1526" y="821"/>
                  <a:pt x="1514" y="904"/>
                  <a:pt x="1536" y="984"/>
                </a:cubicBezTo>
                <a:cubicBezTo>
                  <a:pt x="1557" y="1065"/>
                  <a:pt x="1609" y="1132"/>
                  <a:pt x="1680" y="1173"/>
                </a:cubicBezTo>
                <a:cubicBezTo>
                  <a:pt x="1681" y="1173"/>
                  <a:pt x="1681" y="1173"/>
                  <a:pt x="1681" y="1173"/>
                </a:cubicBezTo>
                <a:cubicBezTo>
                  <a:pt x="1729" y="1201"/>
                  <a:pt x="1783" y="1215"/>
                  <a:pt x="1835" y="1215"/>
                </a:cubicBezTo>
                <a:cubicBezTo>
                  <a:pt x="1942" y="1215"/>
                  <a:pt x="2047" y="1159"/>
                  <a:pt x="2104" y="1060"/>
                </a:cubicBezTo>
                <a:cubicBezTo>
                  <a:pt x="2516" y="349"/>
                  <a:pt x="2516" y="349"/>
                  <a:pt x="2516" y="349"/>
                </a:cubicBezTo>
                <a:cubicBezTo>
                  <a:pt x="2565" y="265"/>
                  <a:pt x="2672" y="237"/>
                  <a:pt x="2755" y="285"/>
                </a:cubicBezTo>
                <a:cubicBezTo>
                  <a:pt x="2756" y="285"/>
                  <a:pt x="2756" y="285"/>
                  <a:pt x="2756" y="285"/>
                </a:cubicBezTo>
                <a:cubicBezTo>
                  <a:pt x="2796" y="308"/>
                  <a:pt x="2825" y="346"/>
                  <a:pt x="2838" y="392"/>
                </a:cubicBezTo>
                <a:cubicBezTo>
                  <a:pt x="2850" y="437"/>
                  <a:pt x="2843" y="484"/>
                  <a:pt x="2820" y="525"/>
                </a:cubicBezTo>
                <a:cubicBezTo>
                  <a:pt x="2666" y="790"/>
                  <a:pt x="2666" y="790"/>
                  <a:pt x="2666" y="790"/>
                </a:cubicBezTo>
                <a:cubicBezTo>
                  <a:pt x="2624" y="862"/>
                  <a:pt x="2613" y="946"/>
                  <a:pt x="2634" y="1026"/>
                </a:cubicBezTo>
                <a:cubicBezTo>
                  <a:pt x="2656" y="1106"/>
                  <a:pt x="2707" y="1173"/>
                  <a:pt x="2779" y="1215"/>
                </a:cubicBezTo>
                <a:cubicBezTo>
                  <a:pt x="2779" y="1215"/>
                  <a:pt x="2779" y="1215"/>
                  <a:pt x="2779" y="1215"/>
                </a:cubicBezTo>
                <a:cubicBezTo>
                  <a:pt x="2827" y="1242"/>
                  <a:pt x="2880" y="1257"/>
                  <a:pt x="2934" y="1257"/>
                </a:cubicBezTo>
                <a:cubicBezTo>
                  <a:pt x="2961" y="1257"/>
                  <a:pt x="2988" y="1253"/>
                  <a:pt x="3014" y="1246"/>
                </a:cubicBezTo>
                <a:cubicBezTo>
                  <a:pt x="3094" y="1225"/>
                  <a:pt x="3161" y="1173"/>
                  <a:pt x="3203" y="1102"/>
                </a:cubicBezTo>
                <a:cubicBezTo>
                  <a:pt x="3608" y="403"/>
                  <a:pt x="3608" y="403"/>
                  <a:pt x="3608" y="403"/>
                </a:cubicBezTo>
                <a:lnTo>
                  <a:pt x="3491" y="335"/>
                </a:lnTo>
                <a:close/>
              </a:path>
            </a:pathLst>
          </a:custGeom>
          <a:solidFill>
            <a:srgbClr val="6BC5CE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602590" y="8513938"/>
            <a:ext cx="1659546" cy="1736712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3971870" y="5389579"/>
            <a:ext cx="1651312" cy="1736712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2207833" y="8750955"/>
            <a:ext cx="1659546" cy="1741023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0572996" y="5626599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8804840" y="9009522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7170001" y="5889476"/>
            <a:ext cx="1659546" cy="1741023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4"/>
          <p:cNvGrpSpPr/>
          <p:nvPr/>
        </p:nvGrpSpPr>
        <p:grpSpPr>
          <a:xfrm>
            <a:off x="12691698" y="9234290"/>
            <a:ext cx="691821" cy="719682"/>
            <a:chOff x="1973263" y="3454401"/>
            <a:chExt cx="266700" cy="265113"/>
          </a:xfrm>
        </p:grpSpPr>
        <p:sp>
          <p:nvSpPr>
            <p:cNvPr id="61" name="Google Shape;61;p4"/>
            <p:cNvSpPr/>
            <p:nvPr/>
          </p:nvSpPr>
          <p:spPr>
            <a:xfrm>
              <a:off x="1973263" y="3454401"/>
              <a:ext cx="266700" cy="265113"/>
            </a:xfrm>
            <a:custGeom>
              <a:rect b="b" l="l" r="r" t="t"/>
              <a:pathLst>
                <a:path extrusionOk="0" h="114" w="115">
                  <a:moveTo>
                    <a:pt x="58" y="0"/>
                  </a:move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4"/>
                    <a:pt x="58" y="114"/>
                  </a:cubicBezTo>
                  <a:cubicBezTo>
                    <a:pt x="26" y="114"/>
                    <a:pt x="0" y="89"/>
                    <a:pt x="0" y="57"/>
                  </a:cubicBezTo>
                  <a:cubicBezTo>
                    <a:pt x="0" y="25"/>
                    <a:pt x="26" y="0"/>
                    <a:pt x="58" y="0"/>
                  </a:cubicBezTo>
                  <a:close/>
                  <a:moveTo>
                    <a:pt x="107" y="57"/>
                  </a:moveTo>
                  <a:cubicBezTo>
                    <a:pt x="107" y="30"/>
                    <a:pt x="85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0" y="7"/>
                    <a:pt x="8" y="30"/>
                    <a:pt x="8" y="57"/>
                  </a:cubicBezTo>
                  <a:cubicBezTo>
                    <a:pt x="8" y="84"/>
                    <a:pt x="30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5" y="107"/>
                    <a:pt x="107" y="8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063751" y="3482976"/>
              <a:ext cx="85725" cy="209550"/>
            </a:xfrm>
            <a:custGeom>
              <a:rect b="b" l="l" r="r" t="t"/>
              <a:pathLst>
                <a:path extrusionOk="0" h="90" w="37">
                  <a:moveTo>
                    <a:pt x="37" y="26"/>
                  </a:moveTo>
                  <a:cubicBezTo>
                    <a:pt x="37" y="28"/>
                    <a:pt x="35" y="29"/>
                    <a:pt x="33" y="29"/>
                  </a:cubicBezTo>
                  <a:cubicBezTo>
                    <a:pt x="31" y="29"/>
                    <a:pt x="29" y="28"/>
                    <a:pt x="29" y="26"/>
                  </a:cubicBezTo>
                  <a:cubicBezTo>
                    <a:pt x="29" y="19"/>
                    <a:pt x="24" y="15"/>
                    <a:pt x="18" y="15"/>
                  </a:cubicBezTo>
                  <a:cubicBezTo>
                    <a:pt x="12" y="15"/>
                    <a:pt x="7" y="19"/>
                    <a:pt x="7" y="26"/>
                  </a:cubicBezTo>
                  <a:cubicBezTo>
                    <a:pt x="7" y="32"/>
                    <a:pt x="14" y="37"/>
                    <a:pt x="21" y="42"/>
                  </a:cubicBezTo>
                  <a:cubicBezTo>
                    <a:pt x="28" y="47"/>
                    <a:pt x="37" y="54"/>
                    <a:pt x="37" y="63"/>
                  </a:cubicBezTo>
                  <a:cubicBezTo>
                    <a:pt x="37" y="72"/>
                    <a:pt x="31" y="80"/>
                    <a:pt x="22" y="82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8"/>
                    <a:pt x="20" y="90"/>
                    <a:pt x="19" y="90"/>
                  </a:cubicBezTo>
                  <a:cubicBezTo>
                    <a:pt x="17" y="90"/>
                    <a:pt x="15" y="88"/>
                    <a:pt x="15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62"/>
                    <a:pt x="2" y="60"/>
                    <a:pt x="4" y="60"/>
                  </a:cubicBezTo>
                  <a:cubicBezTo>
                    <a:pt x="6" y="60"/>
                    <a:pt x="8" y="62"/>
                    <a:pt x="8" y="63"/>
                  </a:cubicBezTo>
                  <a:cubicBezTo>
                    <a:pt x="8" y="70"/>
                    <a:pt x="13" y="75"/>
                    <a:pt x="19" y="75"/>
                  </a:cubicBezTo>
                  <a:cubicBezTo>
                    <a:pt x="25" y="75"/>
                    <a:pt x="30" y="70"/>
                    <a:pt x="30" y="63"/>
                  </a:cubicBezTo>
                  <a:cubicBezTo>
                    <a:pt x="30" y="58"/>
                    <a:pt x="23" y="53"/>
                    <a:pt x="16" y="48"/>
                  </a:cubicBezTo>
                  <a:cubicBezTo>
                    <a:pt x="9" y="42"/>
                    <a:pt x="0" y="36"/>
                    <a:pt x="0" y="26"/>
                  </a:cubicBezTo>
                  <a:cubicBezTo>
                    <a:pt x="0" y="17"/>
                    <a:pt x="6" y="9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9"/>
                    <a:pt x="37" y="17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19298997" y="9518038"/>
            <a:ext cx="671231" cy="723989"/>
            <a:chOff x="7069138" y="3638551"/>
            <a:chExt cx="258763" cy="266700"/>
          </a:xfrm>
        </p:grpSpPr>
        <p:sp>
          <p:nvSpPr>
            <p:cNvPr id="64" name="Google Shape;64;p4"/>
            <p:cNvSpPr/>
            <p:nvPr/>
          </p:nvSpPr>
          <p:spPr>
            <a:xfrm>
              <a:off x="7069138" y="3638551"/>
              <a:ext cx="258763" cy="266700"/>
            </a:xfrm>
            <a:custGeom>
              <a:rect b="b" l="l" r="r" t="t"/>
              <a:pathLst>
                <a:path extrusionOk="0" h="115" w="112">
                  <a:moveTo>
                    <a:pt x="60" y="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5" y="20"/>
                    <a:pt x="15" y="22"/>
                    <a:pt x="14" y="24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0" y="25"/>
                    <a:pt x="9" y="25"/>
                    <a:pt x="8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lose/>
                  <a:moveTo>
                    <a:pt x="101" y="17"/>
                  </a:moveTo>
                  <a:cubicBezTo>
                    <a:pt x="103" y="17"/>
                    <a:pt x="105" y="19"/>
                    <a:pt x="105" y="21"/>
                  </a:cubicBezTo>
                  <a:cubicBezTo>
                    <a:pt x="105" y="23"/>
                    <a:pt x="103" y="25"/>
                    <a:pt x="101" y="25"/>
                  </a:cubicBezTo>
                  <a:cubicBezTo>
                    <a:pt x="99" y="25"/>
                    <a:pt x="97" y="23"/>
                    <a:pt x="97" y="21"/>
                  </a:cubicBezTo>
                  <a:cubicBezTo>
                    <a:pt x="97" y="19"/>
                    <a:pt x="99" y="17"/>
                    <a:pt x="101" y="17"/>
                  </a:cubicBezTo>
                  <a:close/>
                  <a:moveTo>
                    <a:pt x="56" y="25"/>
                  </a:moveTo>
                  <a:cubicBezTo>
                    <a:pt x="79" y="25"/>
                    <a:pt x="97" y="43"/>
                    <a:pt x="97" y="66"/>
                  </a:cubicBezTo>
                  <a:cubicBezTo>
                    <a:pt x="97" y="89"/>
                    <a:pt x="79" y="108"/>
                    <a:pt x="56" y="108"/>
                  </a:cubicBezTo>
                  <a:cubicBezTo>
                    <a:pt x="34" y="108"/>
                    <a:pt x="15" y="89"/>
                    <a:pt x="15" y="66"/>
                  </a:cubicBezTo>
                  <a:cubicBezTo>
                    <a:pt x="15" y="43"/>
                    <a:pt x="34" y="25"/>
                    <a:pt x="56" y="25"/>
                  </a:cubicBezTo>
                  <a:close/>
                  <a:moveTo>
                    <a:pt x="42" y="0"/>
                  </a:moveTo>
                  <a:cubicBezTo>
                    <a:pt x="39" y="0"/>
                    <a:pt x="38" y="1"/>
                    <a:pt x="38" y="3"/>
                  </a:cubicBezTo>
                  <a:cubicBezTo>
                    <a:pt x="38" y="6"/>
                    <a:pt x="40" y="7"/>
                    <a:pt x="42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8" y="20"/>
                    <a:pt x="31" y="24"/>
                    <a:pt x="25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2"/>
                    <a:pt x="24" y="17"/>
                    <a:pt x="20" y="13"/>
                  </a:cubicBezTo>
                  <a:cubicBezTo>
                    <a:pt x="18" y="11"/>
                    <a:pt x="15" y="10"/>
                    <a:pt x="12" y="10"/>
                  </a:cubicBezTo>
                  <a:cubicBezTo>
                    <a:pt x="9" y="10"/>
                    <a:pt x="6" y="11"/>
                    <a:pt x="4" y="13"/>
                  </a:cubicBezTo>
                  <a:cubicBezTo>
                    <a:pt x="0" y="17"/>
                    <a:pt x="0" y="24"/>
                    <a:pt x="4" y="29"/>
                  </a:cubicBezTo>
                  <a:cubicBezTo>
                    <a:pt x="6" y="31"/>
                    <a:pt x="9" y="32"/>
                    <a:pt x="12" y="32"/>
                  </a:cubicBezTo>
                  <a:cubicBezTo>
                    <a:pt x="14" y="32"/>
                    <a:pt x="15" y="32"/>
                    <a:pt x="17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43"/>
                    <a:pt x="8" y="54"/>
                    <a:pt x="8" y="66"/>
                  </a:cubicBezTo>
                  <a:cubicBezTo>
                    <a:pt x="8" y="93"/>
                    <a:pt x="30" y="115"/>
                    <a:pt x="57" y="115"/>
                  </a:cubicBezTo>
                  <a:cubicBezTo>
                    <a:pt x="83" y="115"/>
                    <a:pt x="105" y="93"/>
                    <a:pt x="105" y="66"/>
                  </a:cubicBezTo>
                  <a:cubicBezTo>
                    <a:pt x="105" y="54"/>
                    <a:pt x="101" y="43"/>
                    <a:pt x="93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9" y="32"/>
                    <a:pt x="101" y="32"/>
                  </a:cubicBezTo>
                  <a:cubicBezTo>
                    <a:pt x="107" y="32"/>
                    <a:pt x="112" y="27"/>
                    <a:pt x="112" y="21"/>
                  </a:cubicBezTo>
                  <a:cubicBezTo>
                    <a:pt x="112" y="15"/>
                    <a:pt x="107" y="10"/>
                    <a:pt x="101" y="10"/>
                  </a:cubicBezTo>
                  <a:cubicBezTo>
                    <a:pt x="95" y="10"/>
                    <a:pt x="90" y="15"/>
                    <a:pt x="90" y="21"/>
                  </a:cubicBezTo>
                  <a:cubicBezTo>
                    <a:pt x="90" y="23"/>
                    <a:pt x="90" y="24"/>
                    <a:pt x="91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2" y="24"/>
                    <a:pt x="75" y="20"/>
                    <a:pt x="68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7"/>
                    <a:pt x="75" y="6"/>
                    <a:pt x="75" y="3"/>
                  </a:cubicBezTo>
                  <a:cubicBezTo>
                    <a:pt x="75" y="1"/>
                    <a:pt x="73" y="0"/>
                    <a:pt x="72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119938" y="3713163"/>
              <a:ext cx="157163" cy="157163"/>
            </a:xfrm>
            <a:custGeom>
              <a:rect b="b" l="l" r="r" t="t"/>
              <a:pathLst>
                <a:path extrusionOk="0" h="68" w="68">
                  <a:moveTo>
                    <a:pt x="30" y="8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36"/>
                    <a:pt x="32" y="38"/>
                    <a:pt x="34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51"/>
                    <a:pt x="47" y="60"/>
                    <a:pt x="34" y="60"/>
                  </a:cubicBezTo>
                  <a:cubicBezTo>
                    <a:pt x="20" y="60"/>
                    <a:pt x="8" y="48"/>
                    <a:pt x="8" y="34"/>
                  </a:cubicBezTo>
                  <a:cubicBezTo>
                    <a:pt x="8" y="21"/>
                    <a:pt x="17" y="10"/>
                    <a:pt x="30" y="8"/>
                  </a:cubicBezTo>
                  <a:close/>
                  <a:moveTo>
                    <a:pt x="34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32"/>
                    <a:pt x="66" y="30"/>
                    <a:pt x="64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4"/>
          <p:cNvSpPr/>
          <p:nvPr/>
        </p:nvSpPr>
        <p:spPr>
          <a:xfrm>
            <a:off x="17649747" y="6402302"/>
            <a:ext cx="700055" cy="715371"/>
          </a:xfrm>
          <a:custGeom>
            <a:rect b="b" l="l" r="r" t="t"/>
            <a:pathLst>
              <a:path extrusionOk="0" h="114" w="117">
                <a:moveTo>
                  <a:pt x="95" y="14"/>
                </a:moveTo>
                <a:cubicBezTo>
                  <a:pt x="95" y="16"/>
                  <a:pt x="95" y="16"/>
                  <a:pt x="95" y="16"/>
                </a:cubicBezTo>
                <a:cubicBezTo>
                  <a:pt x="95" y="18"/>
                  <a:pt x="95" y="19"/>
                  <a:pt x="96" y="20"/>
                </a:cubicBezTo>
                <a:cubicBezTo>
                  <a:pt x="97" y="20"/>
                  <a:pt x="98" y="21"/>
                  <a:pt x="99" y="21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lose/>
                <a:moveTo>
                  <a:pt x="57" y="55"/>
                </a:move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8"/>
                </a:cubicBezTo>
                <a:cubicBezTo>
                  <a:pt x="60" y="60"/>
                  <a:pt x="59" y="62"/>
                  <a:pt x="57" y="62"/>
                </a:cubicBezTo>
                <a:cubicBezTo>
                  <a:pt x="55" y="62"/>
                  <a:pt x="53" y="60"/>
                  <a:pt x="53" y="58"/>
                </a:cubicBezTo>
                <a:cubicBezTo>
                  <a:pt x="53" y="56"/>
                  <a:pt x="55" y="55"/>
                  <a:pt x="57" y="55"/>
                </a:cubicBezTo>
                <a:close/>
                <a:moveTo>
                  <a:pt x="56" y="39"/>
                </a:moveTo>
                <a:cubicBezTo>
                  <a:pt x="60" y="39"/>
                  <a:pt x="64" y="40"/>
                  <a:pt x="67" y="42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58" y="47"/>
                  <a:pt x="57" y="47"/>
                </a:cubicBezTo>
                <a:cubicBezTo>
                  <a:pt x="50" y="47"/>
                  <a:pt x="46" y="52"/>
                  <a:pt x="46" y="58"/>
                </a:cubicBezTo>
                <a:cubicBezTo>
                  <a:pt x="46" y="64"/>
                  <a:pt x="50" y="69"/>
                  <a:pt x="57" y="69"/>
                </a:cubicBezTo>
                <a:cubicBezTo>
                  <a:pt x="63" y="69"/>
                  <a:pt x="68" y="64"/>
                  <a:pt x="68" y="58"/>
                </a:cubicBezTo>
                <a:cubicBezTo>
                  <a:pt x="68" y="56"/>
                  <a:pt x="67" y="55"/>
                  <a:pt x="67" y="53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50"/>
                  <a:pt x="75" y="54"/>
                  <a:pt x="75" y="58"/>
                </a:cubicBezTo>
                <a:cubicBezTo>
                  <a:pt x="75" y="68"/>
                  <a:pt x="67" y="77"/>
                  <a:pt x="56" y="77"/>
                </a:cubicBezTo>
                <a:cubicBezTo>
                  <a:pt x="46" y="77"/>
                  <a:pt x="37" y="68"/>
                  <a:pt x="37" y="58"/>
                </a:cubicBezTo>
                <a:cubicBezTo>
                  <a:pt x="37" y="48"/>
                  <a:pt x="46" y="39"/>
                  <a:pt x="56" y="39"/>
                </a:cubicBezTo>
                <a:close/>
                <a:moveTo>
                  <a:pt x="57" y="25"/>
                </a:moveTo>
                <a:cubicBezTo>
                  <a:pt x="64" y="25"/>
                  <a:pt x="72" y="28"/>
                  <a:pt x="78" y="32"/>
                </a:cubicBezTo>
                <a:cubicBezTo>
                  <a:pt x="72" y="38"/>
                  <a:pt x="72" y="38"/>
                  <a:pt x="72" y="38"/>
                </a:cubicBezTo>
                <a:cubicBezTo>
                  <a:pt x="68" y="34"/>
                  <a:pt x="62" y="32"/>
                  <a:pt x="57" y="32"/>
                </a:cubicBezTo>
                <a:cubicBezTo>
                  <a:pt x="42" y="32"/>
                  <a:pt x="30" y="44"/>
                  <a:pt x="30" y="58"/>
                </a:cubicBezTo>
                <a:cubicBezTo>
                  <a:pt x="30" y="73"/>
                  <a:pt x="42" y="85"/>
                  <a:pt x="57" y="85"/>
                </a:cubicBezTo>
                <a:cubicBezTo>
                  <a:pt x="71" y="85"/>
                  <a:pt x="83" y="73"/>
                  <a:pt x="83" y="58"/>
                </a:cubicBezTo>
                <a:cubicBezTo>
                  <a:pt x="83" y="52"/>
                  <a:pt x="81" y="47"/>
                  <a:pt x="78" y="43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43"/>
                  <a:pt x="90" y="50"/>
                  <a:pt x="90" y="58"/>
                </a:cubicBezTo>
                <a:cubicBezTo>
                  <a:pt x="90" y="77"/>
                  <a:pt x="76" y="92"/>
                  <a:pt x="57" y="92"/>
                </a:cubicBezTo>
                <a:cubicBezTo>
                  <a:pt x="38" y="92"/>
                  <a:pt x="23" y="77"/>
                  <a:pt x="23" y="58"/>
                </a:cubicBezTo>
                <a:cubicBezTo>
                  <a:pt x="23" y="40"/>
                  <a:pt x="38" y="25"/>
                  <a:pt x="57" y="25"/>
                </a:cubicBezTo>
                <a:close/>
                <a:moveTo>
                  <a:pt x="57" y="10"/>
                </a:moveTo>
                <a:cubicBezTo>
                  <a:pt x="66" y="10"/>
                  <a:pt x="75" y="12"/>
                  <a:pt x="82" y="17"/>
                </a:cubicBezTo>
                <a:cubicBezTo>
                  <a:pt x="82" y="17"/>
                  <a:pt x="82" y="18"/>
                  <a:pt x="82" y="18"/>
                </a:cubicBezTo>
                <a:cubicBezTo>
                  <a:pt x="81" y="25"/>
                  <a:pt x="81" y="25"/>
                  <a:pt x="81" y="25"/>
                </a:cubicBezTo>
                <a:cubicBezTo>
                  <a:pt x="74" y="20"/>
                  <a:pt x="66" y="18"/>
                  <a:pt x="57" y="18"/>
                </a:cubicBezTo>
                <a:cubicBezTo>
                  <a:pt x="34" y="18"/>
                  <a:pt x="16" y="36"/>
                  <a:pt x="16" y="58"/>
                </a:cubicBezTo>
                <a:cubicBezTo>
                  <a:pt x="16" y="81"/>
                  <a:pt x="34" y="99"/>
                  <a:pt x="57" y="99"/>
                </a:cubicBezTo>
                <a:cubicBezTo>
                  <a:pt x="80" y="99"/>
                  <a:pt x="98" y="81"/>
                  <a:pt x="98" y="58"/>
                </a:cubicBezTo>
                <a:cubicBezTo>
                  <a:pt x="98" y="49"/>
                  <a:pt x="95" y="41"/>
                  <a:pt x="90" y="35"/>
                </a:cubicBezTo>
                <a:cubicBezTo>
                  <a:pt x="97" y="33"/>
                  <a:pt x="97" y="33"/>
                  <a:pt x="97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3" y="41"/>
                  <a:pt x="106" y="49"/>
                  <a:pt x="106" y="58"/>
                </a:cubicBezTo>
                <a:cubicBezTo>
                  <a:pt x="106" y="85"/>
                  <a:pt x="84" y="107"/>
                  <a:pt x="57" y="107"/>
                </a:cubicBezTo>
                <a:cubicBezTo>
                  <a:pt x="30" y="107"/>
                  <a:pt x="8" y="85"/>
                  <a:pt x="8" y="58"/>
                </a:cubicBezTo>
                <a:cubicBezTo>
                  <a:pt x="8" y="31"/>
                  <a:pt x="30" y="10"/>
                  <a:pt x="57" y="10"/>
                </a:cubicBezTo>
                <a:close/>
                <a:moveTo>
                  <a:pt x="100" y="0"/>
                </a:moveTo>
                <a:cubicBezTo>
                  <a:pt x="99" y="0"/>
                  <a:pt x="98" y="0"/>
                  <a:pt x="98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78" y="5"/>
                  <a:pt x="68" y="2"/>
                  <a:pt x="57" y="2"/>
                </a:cubicBezTo>
                <a:cubicBezTo>
                  <a:pt x="26" y="2"/>
                  <a:pt x="0" y="27"/>
                  <a:pt x="0" y="58"/>
                </a:cubicBezTo>
                <a:cubicBezTo>
                  <a:pt x="0" y="89"/>
                  <a:pt x="25" y="114"/>
                  <a:pt x="57" y="114"/>
                </a:cubicBezTo>
                <a:cubicBezTo>
                  <a:pt x="88" y="114"/>
                  <a:pt x="113" y="89"/>
                  <a:pt x="113" y="58"/>
                </a:cubicBezTo>
                <a:cubicBezTo>
                  <a:pt x="113" y="47"/>
                  <a:pt x="110" y="37"/>
                  <a:pt x="104" y="2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7" y="15"/>
                  <a:pt x="115" y="11"/>
                  <a:pt x="11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4"/>
          <p:cNvGrpSpPr/>
          <p:nvPr/>
        </p:nvGrpSpPr>
        <p:grpSpPr>
          <a:xfrm>
            <a:off x="4451616" y="5898098"/>
            <a:ext cx="691821" cy="719682"/>
            <a:chOff x="1335088" y="2292351"/>
            <a:chExt cx="266700" cy="265113"/>
          </a:xfrm>
        </p:grpSpPr>
        <p:sp>
          <p:nvSpPr>
            <p:cNvPr id="68" name="Google Shape;68;p4"/>
            <p:cNvSpPr/>
            <p:nvPr/>
          </p:nvSpPr>
          <p:spPr>
            <a:xfrm>
              <a:off x="1335088" y="2292351"/>
              <a:ext cx="266700" cy="265113"/>
            </a:xfrm>
            <a:custGeom>
              <a:rect b="b" l="l" r="r" t="t"/>
              <a:pathLst>
                <a:path extrusionOk="0" h="114" w="115">
                  <a:moveTo>
                    <a:pt x="103" y="8"/>
                  </a:moveTo>
                  <a:cubicBezTo>
                    <a:pt x="104" y="8"/>
                    <a:pt x="105" y="8"/>
                    <a:pt x="106" y="9"/>
                  </a:cubicBezTo>
                  <a:cubicBezTo>
                    <a:pt x="107" y="10"/>
                    <a:pt x="108" y="11"/>
                    <a:pt x="108" y="12"/>
                  </a:cubicBezTo>
                  <a:cubicBezTo>
                    <a:pt x="107" y="22"/>
                    <a:pt x="104" y="31"/>
                    <a:pt x="100" y="4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4" y="11"/>
                    <a:pt x="93" y="9"/>
                    <a:pt x="103" y="8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2" y="45"/>
                    <a:pt x="29" y="50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0" y="54"/>
                    <a:pt x="16" y="54"/>
                    <a:pt x="13" y="55"/>
                  </a:cubicBezTo>
                  <a:cubicBezTo>
                    <a:pt x="14" y="54"/>
                    <a:pt x="15" y="53"/>
                    <a:pt x="16" y="52"/>
                  </a:cubicBezTo>
                  <a:cubicBezTo>
                    <a:pt x="21" y="47"/>
                    <a:pt x="27" y="43"/>
                    <a:pt x="34" y="41"/>
                  </a:cubicBezTo>
                  <a:close/>
                  <a:moveTo>
                    <a:pt x="68" y="19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86" y="65"/>
                    <a:pt x="69" y="79"/>
                    <a:pt x="49" y="8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7" y="47"/>
                    <a:pt x="50" y="29"/>
                    <a:pt x="68" y="19"/>
                  </a:cubicBezTo>
                  <a:close/>
                  <a:moveTo>
                    <a:pt x="26" y="73"/>
                  </a:moveTo>
                  <a:cubicBezTo>
                    <a:pt x="43" y="90"/>
                    <a:pt x="43" y="90"/>
                    <a:pt x="43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1" y="9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5" y="95"/>
                    <a:pt x="23" y="97"/>
                    <a:pt x="21" y="98"/>
                  </a:cubicBezTo>
                  <a:cubicBezTo>
                    <a:pt x="18" y="100"/>
                    <a:pt x="16" y="101"/>
                    <a:pt x="15" y="101"/>
                  </a:cubicBezTo>
                  <a:cubicBezTo>
                    <a:pt x="15" y="100"/>
                    <a:pt x="16" y="98"/>
                    <a:pt x="18" y="95"/>
                  </a:cubicBezTo>
                  <a:cubicBezTo>
                    <a:pt x="19" y="93"/>
                    <a:pt x="20" y="91"/>
                    <a:pt x="21" y="90"/>
                  </a:cubicBezTo>
                  <a:close/>
                  <a:moveTo>
                    <a:pt x="74" y="82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2" y="90"/>
                    <a:pt x="67" y="97"/>
                    <a:pt x="61" y="102"/>
                  </a:cubicBezTo>
                  <a:cubicBezTo>
                    <a:pt x="62" y="98"/>
                    <a:pt x="62" y="93"/>
                    <a:pt x="61" y="88"/>
                  </a:cubicBezTo>
                  <a:cubicBezTo>
                    <a:pt x="66" y="87"/>
                    <a:pt x="70" y="84"/>
                    <a:pt x="74" y="82"/>
                  </a:cubicBezTo>
                  <a:close/>
                  <a:moveTo>
                    <a:pt x="104" y="0"/>
                  </a:moveTo>
                  <a:cubicBezTo>
                    <a:pt x="104" y="0"/>
                    <a:pt x="103" y="0"/>
                    <a:pt x="103" y="0"/>
                  </a:cubicBezTo>
                  <a:cubicBezTo>
                    <a:pt x="94" y="1"/>
                    <a:pt x="85" y="3"/>
                    <a:pt x="76" y="7"/>
                  </a:cubicBezTo>
                  <a:cubicBezTo>
                    <a:pt x="68" y="10"/>
                    <a:pt x="60" y="15"/>
                    <a:pt x="52" y="21"/>
                  </a:cubicBezTo>
                  <a:cubicBezTo>
                    <a:pt x="48" y="24"/>
                    <a:pt x="44" y="28"/>
                    <a:pt x="40" y="33"/>
                  </a:cubicBezTo>
                  <a:cubicBezTo>
                    <a:pt x="29" y="33"/>
                    <a:pt x="18" y="38"/>
                    <a:pt x="11" y="47"/>
                  </a:cubicBezTo>
                  <a:cubicBezTo>
                    <a:pt x="7" y="50"/>
                    <a:pt x="3" y="55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5" y="65"/>
                    <a:pt x="6" y="65"/>
                  </a:cubicBezTo>
                  <a:cubicBezTo>
                    <a:pt x="11" y="62"/>
                    <a:pt x="17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4" y="63"/>
                    <a:pt x="24" y="64"/>
                    <a:pt x="23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4"/>
                    <a:pt x="9" y="77"/>
                    <a:pt x="11" y="78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4" y="86"/>
                    <a:pt x="12" y="89"/>
                    <a:pt x="10" y="92"/>
                  </a:cubicBezTo>
                  <a:cubicBezTo>
                    <a:pt x="9" y="95"/>
                    <a:pt x="7" y="97"/>
                    <a:pt x="7" y="99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9" y="108"/>
                    <a:pt x="10" y="109"/>
                    <a:pt x="12" y="109"/>
                  </a:cubicBezTo>
                  <a:cubicBezTo>
                    <a:pt x="13" y="109"/>
                    <a:pt x="14" y="108"/>
                    <a:pt x="15" y="108"/>
                  </a:cubicBezTo>
                  <a:cubicBezTo>
                    <a:pt x="18" y="107"/>
                    <a:pt x="20" y="106"/>
                    <a:pt x="22" y="104"/>
                  </a:cubicBezTo>
                  <a:cubicBezTo>
                    <a:pt x="26" y="103"/>
                    <a:pt x="28" y="101"/>
                    <a:pt x="31" y="9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2" y="10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6"/>
                    <a:pt x="52" y="103"/>
                    <a:pt x="50" y="109"/>
                  </a:cubicBezTo>
                  <a:cubicBezTo>
                    <a:pt x="49" y="110"/>
                    <a:pt x="49" y="112"/>
                    <a:pt x="50" y="113"/>
                  </a:cubicBezTo>
                  <a:cubicBezTo>
                    <a:pt x="51" y="114"/>
                    <a:pt x="52" y="114"/>
                    <a:pt x="53" y="114"/>
                  </a:cubicBezTo>
                  <a:cubicBezTo>
                    <a:pt x="54" y="114"/>
                    <a:pt x="54" y="114"/>
                    <a:pt x="55" y="114"/>
                  </a:cubicBezTo>
                  <a:cubicBezTo>
                    <a:pt x="59" y="111"/>
                    <a:pt x="64" y="108"/>
                    <a:pt x="68" y="104"/>
                  </a:cubicBezTo>
                  <a:cubicBezTo>
                    <a:pt x="76" y="96"/>
                    <a:pt x="81" y="85"/>
                    <a:pt x="82" y="74"/>
                  </a:cubicBezTo>
                  <a:cubicBezTo>
                    <a:pt x="86" y="70"/>
                    <a:pt x="90" y="67"/>
                    <a:pt x="94" y="62"/>
                  </a:cubicBezTo>
                  <a:cubicBezTo>
                    <a:pt x="100" y="54"/>
                    <a:pt x="104" y="47"/>
                    <a:pt x="108" y="39"/>
                  </a:cubicBezTo>
                  <a:cubicBezTo>
                    <a:pt x="112" y="30"/>
                    <a:pt x="114" y="21"/>
                    <a:pt x="114" y="11"/>
                  </a:cubicBezTo>
                  <a:cubicBezTo>
                    <a:pt x="115" y="9"/>
                    <a:pt x="114" y="6"/>
                    <a:pt x="112" y="4"/>
                  </a:cubicBezTo>
                  <a:cubicBezTo>
                    <a:pt x="110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450976" y="2373313"/>
              <a:ext cx="74613" cy="68263"/>
            </a:xfrm>
            <a:custGeom>
              <a:rect b="b" l="l" r="r" t="t"/>
              <a:pathLst>
                <a:path extrusionOk="0" h="29" w="32">
                  <a:moveTo>
                    <a:pt x="16" y="7"/>
                  </a:moveTo>
                  <a:cubicBezTo>
                    <a:pt x="18" y="7"/>
                    <a:pt x="20" y="8"/>
                    <a:pt x="22" y="9"/>
                  </a:cubicBezTo>
                  <a:cubicBezTo>
                    <a:pt x="25" y="12"/>
                    <a:pt x="25" y="17"/>
                    <a:pt x="22" y="20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2"/>
                    <a:pt x="12" y="21"/>
                    <a:pt x="11" y="20"/>
                  </a:cubicBezTo>
                  <a:cubicBezTo>
                    <a:pt x="8" y="17"/>
                    <a:pt x="8" y="12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lose/>
                  <a:moveTo>
                    <a:pt x="16" y="0"/>
                  </a:moveTo>
                  <a:cubicBezTo>
                    <a:pt x="12" y="0"/>
                    <a:pt x="9" y="1"/>
                    <a:pt x="5" y="4"/>
                  </a:cubicBezTo>
                  <a:cubicBezTo>
                    <a:pt x="0" y="10"/>
                    <a:pt x="0" y="19"/>
                    <a:pt x="5" y="25"/>
                  </a:cubicBezTo>
                  <a:cubicBezTo>
                    <a:pt x="8" y="28"/>
                    <a:pt x="12" y="29"/>
                    <a:pt x="16" y="29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32" y="19"/>
                    <a:pt x="32" y="10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11056858" y="6130806"/>
            <a:ext cx="691821" cy="732607"/>
            <a:chOff x="3890963" y="2419351"/>
            <a:chExt cx="266700" cy="269875"/>
          </a:xfrm>
        </p:grpSpPr>
        <p:sp>
          <p:nvSpPr>
            <p:cNvPr id="71" name="Google Shape;71;p4"/>
            <p:cNvSpPr/>
            <p:nvPr/>
          </p:nvSpPr>
          <p:spPr>
            <a:xfrm>
              <a:off x="3890963" y="2419351"/>
              <a:ext cx="266700" cy="269875"/>
            </a:xfrm>
            <a:custGeom>
              <a:rect b="b" l="l" r="r" t="t"/>
              <a:pathLst>
                <a:path extrusionOk="0" h="116" w="115">
                  <a:moveTo>
                    <a:pt x="104" y="8"/>
                  </a:moveTo>
                  <a:cubicBezTo>
                    <a:pt x="106" y="8"/>
                    <a:pt x="107" y="9"/>
                    <a:pt x="107" y="12"/>
                  </a:cubicBezTo>
                  <a:cubicBezTo>
                    <a:pt x="107" y="14"/>
                    <a:pt x="106" y="15"/>
                    <a:pt x="10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lnTo>
                    <a:pt x="104" y="8"/>
                  </a:lnTo>
                  <a:close/>
                  <a:moveTo>
                    <a:pt x="100" y="23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0" y="23"/>
                    <a:pt x="100" y="23"/>
                    <a:pt x="100" y="23"/>
                  </a:cubicBezTo>
                  <a:close/>
                  <a:moveTo>
                    <a:pt x="57" y="100"/>
                  </a:moveTo>
                  <a:cubicBezTo>
                    <a:pt x="60" y="100"/>
                    <a:pt x="61" y="102"/>
                    <a:pt x="61" y="104"/>
                  </a:cubicBezTo>
                  <a:cubicBezTo>
                    <a:pt x="61" y="106"/>
                    <a:pt x="59" y="108"/>
                    <a:pt x="57" y="108"/>
                  </a:cubicBezTo>
                  <a:cubicBezTo>
                    <a:pt x="55" y="108"/>
                    <a:pt x="54" y="106"/>
                    <a:pt x="54" y="104"/>
                  </a:cubicBezTo>
                  <a:cubicBezTo>
                    <a:pt x="54" y="102"/>
                    <a:pt x="56" y="100"/>
                    <a:pt x="57" y="100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4" y="20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1" y="77"/>
                    <a:pt x="1" y="79"/>
                  </a:cubicBezTo>
                  <a:cubicBezTo>
                    <a:pt x="1" y="82"/>
                    <a:pt x="2" y="83"/>
                    <a:pt x="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0" y="95"/>
                    <a:pt x="47" y="100"/>
                    <a:pt x="47" y="105"/>
                  </a:cubicBezTo>
                  <a:cubicBezTo>
                    <a:pt x="47" y="111"/>
                    <a:pt x="52" y="116"/>
                    <a:pt x="58" y="116"/>
                  </a:cubicBezTo>
                  <a:cubicBezTo>
                    <a:pt x="64" y="116"/>
                    <a:pt x="69" y="111"/>
                    <a:pt x="69" y="105"/>
                  </a:cubicBezTo>
                  <a:cubicBezTo>
                    <a:pt x="69" y="100"/>
                    <a:pt x="66" y="96"/>
                    <a:pt x="62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2"/>
                    <a:pt x="115" y="79"/>
                  </a:cubicBezTo>
                  <a:cubicBezTo>
                    <a:pt x="115" y="77"/>
                    <a:pt x="113" y="75"/>
                    <a:pt x="112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2" y="20"/>
                    <a:pt x="115" y="16"/>
                    <a:pt x="115" y="12"/>
                  </a:cubicBezTo>
                  <a:cubicBezTo>
                    <a:pt x="115" y="5"/>
                    <a:pt x="110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62401" y="2492376"/>
              <a:ext cx="123825" cy="85725"/>
            </a:xfrm>
            <a:custGeom>
              <a:rect b="b" l="l" r="r" t="t"/>
              <a:pathLst>
                <a:path extrusionOk="0" h="37" w="53">
                  <a:moveTo>
                    <a:pt x="34" y="0"/>
                  </a:moveTo>
                  <a:cubicBezTo>
                    <a:pt x="32" y="0"/>
                    <a:pt x="30" y="1"/>
                    <a:pt x="30" y="4"/>
                  </a:cubicBezTo>
                  <a:cubicBezTo>
                    <a:pt x="30" y="6"/>
                    <a:pt x="32" y="7"/>
                    <a:pt x="3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5"/>
                    <a:pt x="1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20"/>
                    <a:pt x="47" y="22"/>
                    <a:pt x="49" y="22"/>
                  </a:cubicBezTo>
                  <a:cubicBezTo>
                    <a:pt x="51" y="22"/>
                    <a:pt x="53" y="20"/>
                    <a:pt x="53" y="1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1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6131751" y="8994864"/>
            <a:ext cx="601224" cy="715371"/>
            <a:chOff x="4541838" y="3557588"/>
            <a:chExt cx="231775" cy="263525"/>
          </a:xfrm>
        </p:grpSpPr>
        <p:sp>
          <p:nvSpPr>
            <p:cNvPr id="74" name="Google Shape;74;p4"/>
            <p:cNvSpPr/>
            <p:nvPr/>
          </p:nvSpPr>
          <p:spPr>
            <a:xfrm>
              <a:off x="4633913" y="3557588"/>
              <a:ext cx="139700" cy="190500"/>
            </a:xfrm>
            <a:custGeom>
              <a:rect b="b" l="l" r="r" t="t"/>
              <a:pathLst>
                <a:path extrusionOk="0" h="82" w="60">
                  <a:moveTo>
                    <a:pt x="7" y="37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4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10" y="5"/>
                  </a:cubicBezTo>
                  <a:cubicBezTo>
                    <a:pt x="13" y="2"/>
                    <a:pt x="17" y="0"/>
                    <a:pt x="21" y="0"/>
                  </a:cubicBezTo>
                  <a:cubicBezTo>
                    <a:pt x="27" y="0"/>
                    <a:pt x="32" y="3"/>
                    <a:pt x="34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7"/>
                    <a:pt x="51" y="14"/>
                    <a:pt x="51" y="22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5"/>
                    <a:pt x="53" y="26"/>
                    <a:pt x="54" y="27"/>
                  </a:cubicBezTo>
                  <a:cubicBezTo>
                    <a:pt x="59" y="32"/>
                    <a:pt x="60" y="39"/>
                    <a:pt x="57" y="44"/>
                  </a:cubicBezTo>
                  <a:cubicBezTo>
                    <a:pt x="58" y="46"/>
                    <a:pt x="59" y="49"/>
                    <a:pt x="59" y="52"/>
                  </a:cubicBezTo>
                  <a:cubicBezTo>
                    <a:pt x="59" y="57"/>
                    <a:pt x="56" y="62"/>
                    <a:pt x="51" y="65"/>
                  </a:cubicBezTo>
                  <a:cubicBezTo>
                    <a:pt x="52" y="73"/>
                    <a:pt x="45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46" y="75"/>
                    <a:pt x="46" y="60"/>
                    <a:pt x="36" y="60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3" y="54"/>
                    <a:pt x="34" y="52"/>
                    <a:pt x="36" y="52"/>
                  </a:cubicBezTo>
                  <a:cubicBezTo>
                    <a:pt x="41" y="52"/>
                    <a:pt x="45" y="55"/>
                    <a:pt x="48" y="58"/>
                  </a:cubicBezTo>
                  <a:cubicBezTo>
                    <a:pt x="50" y="57"/>
                    <a:pt x="51" y="55"/>
                    <a:pt x="51" y="52"/>
                  </a:cubicBezTo>
                  <a:cubicBezTo>
                    <a:pt x="51" y="50"/>
                    <a:pt x="50" y="48"/>
                    <a:pt x="49" y="47"/>
                  </a:cubicBezTo>
                  <a:cubicBezTo>
                    <a:pt x="48" y="46"/>
                    <a:pt x="48" y="44"/>
                    <a:pt x="49" y="43"/>
                  </a:cubicBezTo>
                  <a:cubicBezTo>
                    <a:pt x="53" y="38"/>
                    <a:pt x="50" y="30"/>
                    <a:pt x="43" y="30"/>
                  </a:cubicBezTo>
                  <a:cubicBezTo>
                    <a:pt x="41" y="30"/>
                    <a:pt x="39" y="31"/>
                    <a:pt x="38" y="33"/>
                  </a:cubicBezTo>
                  <a:cubicBezTo>
                    <a:pt x="37" y="33"/>
                    <a:pt x="36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1" y="31"/>
                    <a:pt x="31" y="29"/>
                    <a:pt x="33" y="27"/>
                  </a:cubicBezTo>
                  <a:cubicBezTo>
                    <a:pt x="35" y="24"/>
                    <a:pt x="39" y="23"/>
                    <a:pt x="43" y="23"/>
                  </a:cubicBezTo>
                  <a:cubicBezTo>
                    <a:pt x="43" y="19"/>
                    <a:pt x="40" y="16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0" y="16"/>
                    <a:pt x="28" y="15"/>
                    <a:pt x="28" y="14"/>
                  </a:cubicBezTo>
                  <a:cubicBezTo>
                    <a:pt x="27" y="10"/>
                    <a:pt x="24" y="8"/>
                    <a:pt x="21" y="8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541838" y="3557588"/>
              <a:ext cx="176213" cy="263525"/>
            </a:xfrm>
            <a:custGeom>
              <a:rect b="b" l="l" r="r" t="t"/>
              <a:pathLst>
                <a:path extrusionOk="0" h="114" w="76">
                  <a:moveTo>
                    <a:pt x="39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7" y="90"/>
                    <a:pt x="53" y="88"/>
                    <a:pt x="50" y="85"/>
                  </a:cubicBezTo>
                  <a:cubicBezTo>
                    <a:pt x="47" y="87"/>
                    <a:pt x="43" y="90"/>
                    <a:pt x="39" y="90"/>
                  </a:cubicBezTo>
                  <a:lnTo>
                    <a:pt x="39" y="92"/>
                  </a:lnTo>
                  <a:close/>
                  <a:moveTo>
                    <a:pt x="60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41" y="104"/>
                    <a:pt x="45" y="107"/>
                    <a:pt x="50" y="107"/>
                  </a:cubicBezTo>
                  <a:cubicBezTo>
                    <a:pt x="55" y="107"/>
                    <a:pt x="59" y="104"/>
                    <a:pt x="60" y="100"/>
                  </a:cubicBezTo>
                  <a:close/>
                  <a:moveTo>
                    <a:pt x="39" y="55"/>
                  </a:moveTo>
                  <a:cubicBezTo>
                    <a:pt x="39" y="58"/>
                    <a:pt x="37" y="59"/>
                    <a:pt x="35" y="59"/>
                  </a:cubicBezTo>
                  <a:cubicBezTo>
                    <a:pt x="33" y="59"/>
                    <a:pt x="32" y="58"/>
                    <a:pt x="32" y="55"/>
                  </a:cubicBezTo>
                  <a:cubicBezTo>
                    <a:pt x="32" y="47"/>
                    <a:pt x="38" y="39"/>
                    <a:pt x="47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2" y="40"/>
                    <a:pt x="68" y="4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3" y="60"/>
                    <a:pt x="61" y="59"/>
                    <a:pt x="61" y="57"/>
                  </a:cubicBezTo>
                  <a:cubicBezTo>
                    <a:pt x="61" y="52"/>
                    <a:pt x="58" y="47"/>
                    <a:pt x="53" y="4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7" y="83"/>
                    <a:pt x="61" y="83"/>
                  </a:cubicBezTo>
                  <a:cubicBezTo>
                    <a:pt x="64" y="83"/>
                    <a:pt x="67" y="80"/>
                    <a:pt x="68" y="77"/>
                  </a:cubicBezTo>
                  <a:cubicBezTo>
                    <a:pt x="69" y="75"/>
                    <a:pt x="70" y="74"/>
                    <a:pt x="72" y="74"/>
                  </a:cubicBezTo>
                  <a:cubicBezTo>
                    <a:pt x="72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4"/>
                    <a:pt x="71" y="86"/>
                    <a:pt x="69" y="8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06"/>
                    <a:pt x="60" y="114"/>
                    <a:pt x="50" y="114"/>
                  </a:cubicBezTo>
                  <a:cubicBezTo>
                    <a:pt x="40" y="114"/>
                    <a:pt x="31" y="106"/>
                    <a:pt x="31" y="9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6"/>
                    <a:pt x="27" y="84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4" y="82"/>
                    <a:pt x="8" y="74"/>
                    <a:pt x="9" y="65"/>
                  </a:cubicBezTo>
                  <a:cubicBezTo>
                    <a:pt x="4" y="63"/>
                    <a:pt x="1" y="58"/>
                    <a:pt x="1" y="52"/>
                  </a:cubicBezTo>
                  <a:cubicBezTo>
                    <a:pt x="1" y="50"/>
                    <a:pt x="2" y="47"/>
                    <a:pt x="3" y="45"/>
                  </a:cubicBezTo>
                  <a:cubicBezTo>
                    <a:pt x="0" y="39"/>
                    <a:pt x="1" y="32"/>
                    <a:pt x="6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16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9" y="3"/>
                    <a:pt x="34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7"/>
                    <a:pt x="33" y="10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0" y="14"/>
                    <a:pt x="17" y="18"/>
                    <a:pt x="17" y="22"/>
                  </a:cubicBezTo>
                  <a:cubicBezTo>
                    <a:pt x="21" y="22"/>
                    <a:pt x="24" y="23"/>
                    <a:pt x="27" y="26"/>
                  </a:cubicBezTo>
                  <a:cubicBezTo>
                    <a:pt x="29" y="28"/>
                    <a:pt x="29" y="30"/>
                    <a:pt x="27" y="32"/>
                  </a:cubicBezTo>
                  <a:cubicBezTo>
                    <a:pt x="27" y="32"/>
                    <a:pt x="26" y="33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0" y="30"/>
                    <a:pt x="19" y="30"/>
                    <a:pt x="17" y="30"/>
                  </a:cubicBezTo>
                  <a:cubicBezTo>
                    <a:pt x="10" y="30"/>
                    <a:pt x="6" y="37"/>
                    <a:pt x="11" y="42"/>
                  </a:cubicBezTo>
                  <a:cubicBezTo>
                    <a:pt x="12" y="43"/>
                    <a:pt x="12" y="46"/>
                    <a:pt x="11" y="47"/>
                  </a:cubicBezTo>
                  <a:cubicBezTo>
                    <a:pt x="10" y="48"/>
                    <a:pt x="9" y="50"/>
                    <a:pt x="9" y="52"/>
                  </a:cubicBezTo>
                  <a:cubicBezTo>
                    <a:pt x="9" y="54"/>
                    <a:pt x="10" y="57"/>
                    <a:pt x="12" y="58"/>
                  </a:cubicBezTo>
                  <a:cubicBezTo>
                    <a:pt x="15" y="54"/>
                    <a:pt x="19" y="52"/>
                    <a:pt x="24" y="52"/>
                  </a:cubicBezTo>
                  <a:cubicBezTo>
                    <a:pt x="26" y="52"/>
                    <a:pt x="28" y="54"/>
                    <a:pt x="28" y="56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14" y="60"/>
                    <a:pt x="14" y="75"/>
                    <a:pt x="24" y="75"/>
                  </a:cubicBezTo>
                  <a:cubicBezTo>
                    <a:pt x="26" y="75"/>
                    <a:pt x="27" y="74"/>
                    <a:pt x="28" y="74"/>
                  </a:cubicBezTo>
                  <a:cubicBezTo>
                    <a:pt x="30" y="74"/>
                    <a:pt x="31" y="75"/>
                    <a:pt x="32" y="76"/>
                  </a:cubicBezTo>
                  <a:cubicBezTo>
                    <a:pt x="33" y="79"/>
                    <a:pt x="36" y="81"/>
                    <a:pt x="39" y="81"/>
                  </a:cubicBezTo>
                  <a:cubicBezTo>
                    <a:pt x="43" y="81"/>
                    <a:pt x="47" y="78"/>
                    <a:pt x="47" y="7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7"/>
                    <a:pt x="39" y="50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665129" y="8490775"/>
            <a:ext cx="368373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Reunión con el tutor y la organización de acogida</a:t>
            </a:r>
            <a:endParaRPr b="0" i="0" sz="2000" u="none" cap="none" strike="noStrike">
              <a:solidFill>
                <a:srgbClr val="7F34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7528505" y="3526170"/>
            <a:ext cx="3528353" cy="1620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3. Actividades de la formación basada en el trabajo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1735303" y="11683754"/>
            <a:ext cx="356373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4. Reunión con el tutor para el seguimiento y la evaluación formativa</a:t>
            </a: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……..</a:t>
            </a:r>
            <a:endParaRPr b="0" i="0" sz="16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0442961" y="3576111"/>
            <a:ext cx="2617823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6. ´Revisión y certificación del recorrido realizado.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3667810" y="3576111"/>
            <a:ext cx="3936039" cy="1189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5. Diario de campo de la formación</a:t>
            </a:r>
            <a:endParaRPr b="1" i="0" sz="2800" u="none" cap="none" strike="noStrike">
              <a:solidFill>
                <a:srgbClr val="24BA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……</a:t>
            </a:r>
            <a:endParaRPr b="0" i="0" sz="1600" u="none" cap="none" strike="noStrike">
              <a:solidFill>
                <a:srgbClr val="393C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4922025" y="11683754"/>
            <a:ext cx="3279865" cy="17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Diseño del plan formative personalizado</a:t>
            </a:r>
            <a:endParaRPr b="1" i="0" sz="2800" u="none" cap="none" strike="noStrike">
              <a:solidFill>
                <a:srgbClr val="24BA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517990" y="9382294"/>
            <a:ext cx="3933626" cy="420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Big Data Slides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24153"/>
      </a:accent1>
      <a:accent2>
        <a:srgbClr val="2E828B"/>
      </a:accent2>
      <a:accent3>
        <a:srgbClr val="47C4E0"/>
      </a:accent3>
      <a:accent4>
        <a:srgbClr val="29304E"/>
      </a:accent4>
      <a:accent5>
        <a:srgbClr val="3B71B7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  <dc:creator>Isabella Moncada</dc:creator>
</cp:coreProperties>
</file>