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24377650" cy="13716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itchFamily="2" charset="77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BV1NGHVwfdjpqJraBac0SuieX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1"/>
    <p:restoredTop sz="94604"/>
  </p:normalViewPr>
  <p:slideViewPr>
    <p:cSldViewPr snapToGrid="0">
      <p:cViewPr varScale="1">
        <p:scale>
          <a:sx n="54" d="100"/>
          <a:sy n="54" d="100"/>
        </p:scale>
        <p:origin x="4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">
  <p:cSld name="Cover Slide 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79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63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r="44449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avLst/>
              <a:gdLst/>
              <a:ahLst/>
              <a:cxnLst/>
              <a:rect l="l" t="t" r="r" b="b"/>
              <a:pathLst>
                <a:path w="593697" h="420939" extrusionOk="0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avLst/>
              <a:gdLst/>
              <a:ahLst/>
              <a:cxnLst/>
              <a:rect l="l" t="t" r="r" b="b"/>
              <a:pathLst>
                <a:path w="753052" h="786778" extrusionOk="0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>
            <a:spLocks noGrp="1"/>
          </p:cNvSpPr>
          <p:nvPr>
            <p:ph type="pic" idx="3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4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5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 &amp; Subtitle">
  <p:cSld name="1_Main Title &amp; Sub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sz="2000" b="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sz="7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trovare-proprio-mentore-camminare-strada-piu-giusta-AEQd6oR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body" idx="1"/>
          </p:nvPr>
        </p:nvSpPr>
        <p:spPr>
          <a:xfrm>
            <a:off x="1151475" y="7845425"/>
            <a:ext cx="95640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PR2 - </a:t>
            </a:r>
            <a:endParaRPr/>
          </a:p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/>
              <a:t>Housing Care Project</a:t>
            </a:r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2"/>
          </p:nvPr>
        </p:nvSpPr>
        <p:spPr>
          <a:xfrm>
            <a:off x="1151475" y="5915367"/>
            <a:ext cx="10283296" cy="272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/>
              <a:t>Il </a:t>
            </a:r>
            <a:r>
              <a:rPr lang="en-US" b="1" dirty="0" err="1"/>
              <a:t>viaggio</a:t>
            </a:r>
            <a:r>
              <a:rPr lang="en-US" b="1" dirty="0"/>
              <a:t> </a:t>
            </a:r>
            <a:r>
              <a:rPr lang="en-US" b="1" dirty="0" err="1"/>
              <a:t>dell’operatore</a:t>
            </a:r>
            <a:r>
              <a:rPr lang="en-US" b="1" dirty="0"/>
              <a:t> </a:t>
            </a:r>
            <a:r>
              <a:rPr lang="en-US" b="1" dirty="0" err="1"/>
              <a:t>sanitario</a:t>
            </a:r>
            <a:endParaRPr lang="en-US" b="1" dirty="0"/>
          </a:p>
        </p:txBody>
      </p:sp>
      <p:pic>
        <p:nvPicPr>
          <p:cNvPr id="41" name="Google Shape;41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180" r="618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" name="Google Shape;42;p1"/>
          <p:cNvSpPr txBox="1">
            <a:spLocks noGrp="1"/>
          </p:cNvSpPr>
          <p:nvPr>
            <p:ph type="body" idx="4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 dirty="0" err="1"/>
              <a:t>Sequenza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principali</a:t>
            </a:r>
            <a:r>
              <a:rPr lang="en-US" sz="3200" dirty="0"/>
              <a:t> </a:t>
            </a:r>
            <a:r>
              <a:rPr lang="en-US" sz="3200" dirty="0" err="1"/>
              <a:t>attività</a:t>
            </a:r>
            <a:r>
              <a:rPr lang="en-US" sz="3200" dirty="0"/>
              <a:t> </a:t>
            </a:r>
            <a:r>
              <a:rPr lang="en-US" sz="3200" dirty="0" err="1"/>
              <a:t>svolte</a:t>
            </a:r>
            <a:r>
              <a:rPr lang="en-US" sz="3200" dirty="0"/>
              <a:t> dal care worker</a:t>
            </a:r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 dirty="0">
                <a:solidFill>
                  <a:srgbClr val="5B626D"/>
                </a:solidFill>
              </a:rPr>
              <a:t>Il </a:t>
            </a:r>
            <a:r>
              <a:rPr lang="en-US" dirty="0" err="1">
                <a:solidFill>
                  <a:srgbClr val="5B626D"/>
                </a:solidFill>
              </a:rPr>
              <a:t>viaggio</a:t>
            </a:r>
            <a:r>
              <a:rPr lang="en-US" dirty="0">
                <a:solidFill>
                  <a:srgbClr val="5B626D"/>
                </a:solidFill>
              </a:rPr>
              <a:t> </a:t>
            </a:r>
            <a:r>
              <a:rPr lang="en-US" dirty="0" err="1">
                <a:solidFill>
                  <a:srgbClr val="5B626D"/>
                </a:solidFill>
              </a:rPr>
              <a:t>dell'operatore</a:t>
            </a:r>
            <a:r>
              <a:rPr lang="en-US" dirty="0">
                <a:solidFill>
                  <a:srgbClr val="5B626D"/>
                </a:solidFill>
              </a:rPr>
              <a:t> </a:t>
            </a:r>
            <a:r>
              <a:rPr lang="en-US" dirty="0" err="1">
                <a:solidFill>
                  <a:srgbClr val="5B626D"/>
                </a:solidFill>
              </a:rPr>
              <a:t>sanitario</a:t>
            </a:r>
            <a:endParaRPr dirty="0"/>
          </a:p>
        </p:txBody>
      </p:sp>
      <p:sp>
        <p:nvSpPr>
          <p:cNvPr id="109" name="Google Shape;109;p4"/>
          <p:cNvSpPr/>
          <p:nvPr/>
        </p:nvSpPr>
        <p:spPr>
          <a:xfrm>
            <a:off x="1982886" y="3950220"/>
            <a:ext cx="21677054" cy="7920785"/>
          </a:xfrm>
          <a:custGeom>
            <a:avLst/>
            <a:gdLst/>
            <a:ahLst/>
            <a:cxnLst/>
            <a:rect l="l" t="t" r="r" b="b"/>
            <a:pathLst>
              <a:path w="3608" h="1257" extrusionOk="0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6BC5CE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117" name="Google Shape;117;p4"/>
            <p:cNvSpPr/>
            <p:nvPr/>
          </p:nvSpPr>
          <p:spPr>
            <a:xfrm>
              <a:off x="1973263" y="345440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063751" y="3482976"/>
              <a:ext cx="85725" cy="209550"/>
            </a:xfrm>
            <a:custGeom>
              <a:avLst/>
              <a:gdLst/>
              <a:ahLst/>
              <a:cxnLst/>
              <a:rect l="l" t="t" r="r" b="b"/>
              <a:pathLst>
                <a:path w="37" h="90" extrusionOk="0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120" name="Google Shape;120;p4"/>
            <p:cNvSpPr/>
            <p:nvPr/>
          </p:nvSpPr>
          <p:spPr>
            <a:xfrm>
              <a:off x="7069138" y="3638551"/>
              <a:ext cx="258763" cy="266700"/>
            </a:xfrm>
            <a:custGeom>
              <a:avLst/>
              <a:gdLst/>
              <a:ahLst/>
              <a:cxnLst/>
              <a:rect l="l" t="t" r="r" b="b"/>
              <a:pathLst>
                <a:path w="112" h="115" extrusionOk="0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119938" y="3713163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4"/>
          <p:cNvSpPr/>
          <p:nvPr/>
        </p:nvSpPr>
        <p:spPr>
          <a:xfrm>
            <a:off x="17649747" y="6402302"/>
            <a:ext cx="700055" cy="715371"/>
          </a:xfrm>
          <a:custGeom>
            <a:avLst/>
            <a:gdLst/>
            <a:ahLst/>
            <a:cxnLst/>
            <a:rect l="l" t="t" r="r" b="b"/>
            <a:pathLst>
              <a:path w="117" h="114" extrusionOk="0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124" name="Google Shape;124;p4"/>
            <p:cNvSpPr/>
            <p:nvPr/>
          </p:nvSpPr>
          <p:spPr>
            <a:xfrm>
              <a:off x="1335088" y="229235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450976" y="2373313"/>
              <a:ext cx="74613" cy="6826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127" name="Google Shape;127;p4"/>
            <p:cNvSpPr/>
            <p:nvPr/>
          </p:nvSpPr>
          <p:spPr>
            <a:xfrm>
              <a:off x="3890963" y="2419351"/>
              <a:ext cx="266700" cy="269875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962401" y="2492376"/>
              <a:ext cx="123825" cy="85725"/>
            </a:xfrm>
            <a:custGeom>
              <a:avLst/>
              <a:gdLst/>
              <a:ahLst/>
              <a:cxnLst/>
              <a:rect l="l" t="t" r="r" b="b"/>
              <a:pathLst>
                <a:path w="53" h="37" extrusionOk="0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130" name="Google Shape;130;p4"/>
            <p:cNvSpPr/>
            <p:nvPr/>
          </p:nvSpPr>
          <p:spPr>
            <a:xfrm>
              <a:off x="4633913" y="3557588"/>
              <a:ext cx="139700" cy="190500"/>
            </a:xfrm>
            <a:custGeom>
              <a:avLst/>
              <a:gdLst/>
              <a:ahLst/>
              <a:cxnLst/>
              <a:rect l="l" t="t" r="r" b="b"/>
              <a:pathLst>
                <a:path w="60" h="82" extrusionOk="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41838" y="3557588"/>
              <a:ext cx="176213" cy="263525"/>
            </a:xfrm>
            <a:custGeom>
              <a:avLst/>
              <a:gdLst/>
              <a:ahLst/>
              <a:cxnLst/>
              <a:rect l="l" t="t" r="r" b="b"/>
              <a:pathLst>
                <a:path w="76" h="114" extrusionOk="0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Riunione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Tutor-Care Worker -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organizzazione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ospitante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528505" y="3526170"/>
            <a:ext cx="352835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dirty="0" err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 WBL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 dirty="0"/>
          </a:p>
        </p:txBody>
      </p:sp>
      <p:sp>
        <p:nvSpPr>
          <p:cNvPr id="134" name="Google Shape;134;p4"/>
          <p:cNvSpPr/>
          <p:nvPr/>
        </p:nvSpPr>
        <p:spPr>
          <a:xfrm>
            <a:off x="11735303" y="11683754"/>
            <a:ext cx="356373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Incontro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con il tutor per il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monitoraggio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e la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2800" b="1" dirty="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formativa</a:t>
            </a:r>
            <a:endParaRPr lang="en-US" sz="2800" b="1" dirty="0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sz="16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0442961" y="3576111"/>
            <a:ext cx="261782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800" b="1" dirty="0" err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Percorso</a:t>
            </a:r>
            <a:r>
              <a:rPr lang="en-US" sz="2800" b="1" dirty="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 WBL </a:t>
            </a:r>
            <a:r>
              <a:rPr lang="en-US" sz="2800" b="1" dirty="0" err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Certificato</a:t>
            </a:r>
            <a:endParaRPr sz="2800" dirty="0">
              <a:solidFill>
                <a:srgbClr val="47C4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 dirty="0"/>
          </a:p>
        </p:txBody>
      </p:sp>
      <p:sp>
        <p:nvSpPr>
          <p:cNvPr id="136" name="Google Shape;136;p4"/>
          <p:cNvSpPr/>
          <p:nvPr/>
        </p:nvSpPr>
        <p:spPr>
          <a:xfrm>
            <a:off x="13667810" y="3576111"/>
            <a:ext cx="393603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Diario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bordo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compilato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giornalmente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</a:t>
            </a:r>
            <a:endParaRPr sz="1600" dirty="0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922025" y="11683754"/>
            <a:ext cx="3279865" cy="175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Progettazione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r>
              <a:rPr lang="en-US" sz="2800" b="1" dirty="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WBL </a:t>
            </a:r>
            <a:r>
              <a:rPr lang="en-US" sz="2800" b="1" dirty="0" err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individualizzata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……….</a:t>
            </a:r>
            <a:endParaRPr dirty="0"/>
          </a:p>
        </p:txBody>
      </p:sp>
      <p:sp>
        <p:nvSpPr>
          <p:cNvPr id="138" name="Google Shape;138;p4"/>
          <p:cNvSpPr txBox="1"/>
          <p:nvPr/>
        </p:nvSpPr>
        <p:spPr>
          <a:xfrm>
            <a:off x="517990" y="9382294"/>
            <a:ext cx="3933626" cy="42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80</Words>
  <Application>Microsoft Macintosh PowerPoint</Application>
  <PresentationFormat>Personalizzato</PresentationFormat>
  <Paragraphs>20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Montserrat</vt:lpstr>
      <vt:lpstr>Default Theme</vt:lpstr>
      <vt:lpstr>Presentazione standard di PowerPoint</vt:lpstr>
      <vt:lpstr>Il viaggio dell'operatore sanitario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Moncada</dc:creator>
  <cp:lastModifiedBy>Fabrizio Coccetti</cp:lastModifiedBy>
  <cp:revision>2</cp:revision>
  <dcterms:created xsi:type="dcterms:W3CDTF">2014-11-12T21:47:38Z</dcterms:created>
  <dcterms:modified xsi:type="dcterms:W3CDTF">2023-09-03T14:29:30Z</dcterms:modified>
</cp:coreProperties>
</file>