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3" r:id="rId20"/>
    <p:sldId id="275" r:id="rId21"/>
    <p:sldId id="276" r:id="rId22"/>
    <p:sldId id="277" r:id="rId23"/>
    <p:sldId id="278" r:id="rId24"/>
    <p:sldId id="279" r:id="rId25"/>
  </p:sldIdLst>
  <p:sldSz cx="7559675" cy="10691813"/>
  <p:notesSz cx="6858000" cy="9144000"/>
  <p:embeddedFontLst>
    <p:embeddedFont>
      <p:font typeface="Calibri" panose="020F0502020204030204" pitchFamily="34" charset="0"/>
      <p:regular r:id="rId27"/>
      <p:bold r:id="rId28"/>
      <p:italic r:id="rId29"/>
      <p:boldItalic r:id="rId30"/>
    </p:embeddedFont>
    <p:embeddedFont>
      <p:font typeface="Century Schoolbook" panose="02040604050505020304" pitchFamily="18"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Poppins" panose="000005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343">
          <p15:clr>
            <a:srgbClr val="A4A3A4"/>
          </p15:clr>
        </p15:guide>
        <p15:guide id="2" pos="2358">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gvv/QcYqu6pzzlsm1mHr7rAN62w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a momentum" initials="" lastIdx="2" clrIdx="0"/>
  <p:cmAuthor id="1" name="Jose Miguel Gimenez Lozano" initials="JMGL" lastIdx="2" clrIdx="1">
    <p:extLst>
      <p:ext uri="{19B8F6BF-5375-455C-9EA6-DF929625EA0E}">
        <p15:presenceInfo xmlns:p15="http://schemas.microsoft.com/office/powerpoint/2012/main" userId="929829479174d21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E4B"/>
    <a:srgbClr val="24BAA2"/>
    <a:srgbClr val="7F3494"/>
    <a:srgbClr val="962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575C3BD-5158-469A-B42B-E64C6F587860}">
  <a:tblStyle styleId="{2575C3BD-5158-469A-B42B-E64C6F587860}" styleName="Table_0">
    <a:wholeTbl>
      <a:tcTxStyle b="off" i="off">
        <a:font>
          <a:latin typeface="Century Schoolbook"/>
          <a:ea typeface="Century Schoolbook"/>
          <a:cs typeface="Century Schoolbook"/>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69" autoAdjust="0"/>
  </p:normalViewPr>
  <p:slideViewPr>
    <p:cSldViewPr snapToGrid="0">
      <p:cViewPr varScale="1">
        <p:scale>
          <a:sx n="64" d="100"/>
          <a:sy n="64" d="100"/>
        </p:scale>
        <p:origin x="3282" y="48"/>
      </p:cViewPr>
      <p:guideLst>
        <p:guide orient="horz" pos="3343"/>
        <p:guide pos="2358"/>
      </p:guideLst>
    </p:cSldViewPr>
  </p:slideViewPr>
  <p:notesTextViewPr>
    <p:cViewPr>
      <p:scale>
        <a:sx n="1" d="1"/>
        <a:sy n="1" d="1"/>
      </p:scale>
      <p:origin x="0" y="0"/>
    </p:cViewPr>
  </p:notesTextViewPr>
  <p:sorterViewPr>
    <p:cViewPr>
      <p:scale>
        <a:sx n="100" d="100"/>
        <a:sy n="100" d="100"/>
      </p:scale>
      <p:origin x="0" y="-14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5.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1-05T10:38:45.001" idx="1">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11: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1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p1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1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1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1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1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2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21: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p2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p2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p2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p:cSld name="Cover">
    <p:spTree>
      <p:nvGrpSpPr>
        <p:cNvPr id="1" name="Shape 13"/>
        <p:cNvGrpSpPr/>
        <p:nvPr/>
      </p:nvGrpSpPr>
      <p:grpSpPr>
        <a:xfrm>
          <a:off x="0" y="0"/>
          <a:ext cx="0" cy="0"/>
          <a:chOff x="0" y="0"/>
          <a:chExt cx="0" cy="0"/>
        </a:xfrm>
      </p:grpSpPr>
      <p:sp>
        <p:nvSpPr>
          <p:cNvPr id="14" name="Google Shape;14;p26"/>
          <p:cNvSpPr/>
          <p:nvPr/>
        </p:nvSpPr>
        <p:spPr>
          <a:xfrm>
            <a:off x="-36182" y="5681479"/>
            <a:ext cx="7595857" cy="3768082"/>
          </a:xfrm>
          <a:custGeom>
            <a:avLst/>
            <a:gdLst/>
            <a:ahLst/>
            <a:cxnLst/>
            <a:rect l="l" t="t" r="r" b="b"/>
            <a:pathLst>
              <a:path w="967106" h="479753" extrusionOk="0">
                <a:moveTo>
                  <a:pt x="0" y="0"/>
                </a:moveTo>
                <a:lnTo>
                  <a:pt x="967107" y="0"/>
                </a:lnTo>
                <a:lnTo>
                  <a:pt x="967107" y="479754"/>
                </a:lnTo>
                <a:lnTo>
                  <a:pt x="0" y="479754"/>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5" name="Google Shape;15;p26"/>
          <p:cNvSpPr/>
          <p:nvPr/>
        </p:nvSpPr>
        <p:spPr>
          <a:xfrm rot="5400000">
            <a:off x="5693241" y="7847282"/>
            <a:ext cx="476911" cy="3282242"/>
          </a:xfrm>
          <a:custGeom>
            <a:avLst/>
            <a:gdLst/>
            <a:ahLst/>
            <a:cxnLst/>
            <a:rect l="l" t="t" r="r" b="b"/>
            <a:pathLst>
              <a:path w="101407" h="618290" extrusionOk="0">
                <a:moveTo>
                  <a:pt x="0" y="0"/>
                </a:moveTo>
                <a:lnTo>
                  <a:pt x="101407" y="0"/>
                </a:lnTo>
                <a:lnTo>
                  <a:pt x="101407" y="618291"/>
                </a:lnTo>
                <a:lnTo>
                  <a:pt x="0" y="618291"/>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16" name="Google Shape;16;p26"/>
          <p:cNvSpPr txBox="1">
            <a:spLocks noGrp="1"/>
          </p:cNvSpPr>
          <p:nvPr>
            <p:ph type="body" idx="1"/>
          </p:nvPr>
        </p:nvSpPr>
        <p:spPr>
          <a:xfrm>
            <a:off x="4290576" y="9277003"/>
            <a:ext cx="3043546" cy="476907"/>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pic>
        <p:nvPicPr>
          <p:cNvPr id="17" name="Google Shape;17;p26"/>
          <p:cNvPicPr preferRelativeResize="0"/>
          <p:nvPr/>
        </p:nvPicPr>
        <p:blipFill rotWithShape="1">
          <a:blip r:embed="rId2">
            <a:alphaModFix/>
          </a:blip>
          <a:srcRect r="44449"/>
          <a:stretch/>
        </p:blipFill>
        <p:spPr>
          <a:xfrm>
            <a:off x="5932648" y="10160564"/>
            <a:ext cx="1184829" cy="272079"/>
          </a:xfrm>
          <a:prstGeom prst="rect">
            <a:avLst/>
          </a:prstGeom>
          <a:noFill/>
          <a:ln>
            <a:noFill/>
          </a:ln>
        </p:spPr>
      </p:pic>
      <p:grpSp>
        <p:nvGrpSpPr>
          <p:cNvPr id="18" name="Google Shape;18;p26"/>
          <p:cNvGrpSpPr/>
          <p:nvPr/>
        </p:nvGrpSpPr>
        <p:grpSpPr>
          <a:xfrm>
            <a:off x="595642" y="9948603"/>
            <a:ext cx="1509109" cy="423922"/>
            <a:chOff x="584588" y="9078286"/>
            <a:chExt cx="1509109" cy="423922"/>
          </a:xfrm>
        </p:grpSpPr>
        <p:sp>
          <p:nvSpPr>
            <p:cNvPr id="19" name="Google Shape;19;p26"/>
            <p:cNvSpPr/>
            <p:nvPr/>
          </p:nvSpPr>
          <p:spPr>
            <a:xfrm>
              <a:off x="584588" y="9078286"/>
              <a:ext cx="24498" cy="423922"/>
            </a:xfrm>
            <a:custGeom>
              <a:avLst/>
              <a:gdLst/>
              <a:ahLst/>
              <a:cxnLst/>
              <a:rect l="l" t="t" r="r" b="b"/>
              <a:pathLst>
                <a:path w="24498" h="423922" extrusionOk="0">
                  <a:moveTo>
                    <a:pt x="0" y="0"/>
                  </a:moveTo>
                  <a:lnTo>
                    <a:pt x="0" y="423923"/>
                  </a:lnTo>
                </a:path>
              </a:pathLst>
            </a:custGeom>
            <a:noFill/>
            <a:ln w="24475"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20" name="Google Shape;20;p26"/>
            <p:cNvSpPr/>
            <p:nvPr/>
          </p:nvSpPr>
          <p:spPr>
            <a:xfrm>
              <a:off x="2069199" y="9078286"/>
              <a:ext cx="24498" cy="423922"/>
            </a:xfrm>
            <a:custGeom>
              <a:avLst/>
              <a:gdLst/>
              <a:ahLst/>
              <a:cxnLst/>
              <a:rect l="l" t="t" r="r" b="b"/>
              <a:pathLst>
                <a:path w="24498" h="423922" extrusionOk="0">
                  <a:moveTo>
                    <a:pt x="0" y="0"/>
                  </a:moveTo>
                  <a:lnTo>
                    <a:pt x="0" y="423923"/>
                  </a:lnTo>
                </a:path>
              </a:pathLst>
            </a:custGeom>
            <a:noFill/>
            <a:ln w="24475"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21" name="Google Shape;21;p26"/>
          <p:cNvSpPr txBox="1">
            <a:spLocks noGrp="1"/>
          </p:cNvSpPr>
          <p:nvPr>
            <p:ph type="body" idx="2"/>
          </p:nvPr>
        </p:nvSpPr>
        <p:spPr>
          <a:xfrm>
            <a:off x="639972" y="9987866"/>
            <a:ext cx="1230818" cy="4192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92E4B"/>
              </a:buClr>
              <a:buSzPts val="1000"/>
              <a:buFont typeface="Arial"/>
              <a:buNone/>
              <a:defRPr sz="1000" b="0" i="0" u="none" strike="noStrike" cap="none">
                <a:solidFill>
                  <a:srgbClr val="092E4B"/>
                </a:solidFill>
                <a:latin typeface="Calibri"/>
                <a:ea typeface="Calibri"/>
                <a:cs typeface="Calibri"/>
                <a:sym typeface="Calibri"/>
              </a:defRPr>
            </a:lvl1pPr>
            <a:lvl2pPr marL="914400" marR="0" lvl="1" indent="-574103" algn="l" rtl="0">
              <a:lnSpc>
                <a:spcPct val="100000"/>
              </a:lnSpc>
              <a:spcBef>
                <a:spcPts val="1133"/>
              </a:spcBef>
              <a:spcAft>
                <a:spcPts val="0"/>
              </a:spcAft>
              <a:buClr>
                <a:srgbClr val="011E3B"/>
              </a:buClr>
              <a:buSzPts val="5441"/>
              <a:buFont typeface="Arial"/>
              <a:buChar char="•"/>
              <a:defRPr sz="5441" b="0" i="0" u="none" strike="noStrike" cap="none">
                <a:solidFill>
                  <a:srgbClr val="011E3B"/>
                </a:solidFill>
                <a:latin typeface="Poppins"/>
                <a:ea typeface="Poppins"/>
                <a:cs typeface="Poppins"/>
                <a:sym typeface="Poppins"/>
              </a:defRPr>
            </a:lvl2pPr>
            <a:lvl3pPr marL="1371600" marR="0" lvl="2" indent="-516382" algn="l" rtl="0">
              <a:lnSpc>
                <a:spcPct val="100000"/>
              </a:lnSpc>
              <a:spcBef>
                <a:spcPts val="1133"/>
              </a:spcBef>
              <a:spcAft>
                <a:spcPts val="0"/>
              </a:spcAft>
              <a:buClr>
                <a:srgbClr val="011E3B"/>
              </a:buClr>
              <a:buSzPts val="4532"/>
              <a:buFont typeface="Arial"/>
              <a:buChar char="•"/>
              <a:defRPr sz="4532"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2" name="Google Shape;22;p26"/>
          <p:cNvSpPr txBox="1">
            <a:spLocks noGrp="1"/>
          </p:cNvSpPr>
          <p:nvPr>
            <p:ph type="body" idx="3"/>
          </p:nvPr>
        </p:nvSpPr>
        <p:spPr>
          <a:xfrm>
            <a:off x="2204239" y="9981336"/>
            <a:ext cx="1779692" cy="4192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L="914400" marR="0" lvl="1" indent="-574103" algn="l" rtl="0">
              <a:lnSpc>
                <a:spcPct val="100000"/>
              </a:lnSpc>
              <a:spcBef>
                <a:spcPts val="1133"/>
              </a:spcBef>
              <a:spcAft>
                <a:spcPts val="0"/>
              </a:spcAft>
              <a:buClr>
                <a:srgbClr val="011E3B"/>
              </a:buClr>
              <a:buSzPts val="5441"/>
              <a:buFont typeface="Arial"/>
              <a:buChar char="•"/>
              <a:defRPr sz="5441" b="0" i="0" u="none" strike="noStrike" cap="none">
                <a:solidFill>
                  <a:srgbClr val="011E3B"/>
                </a:solidFill>
                <a:latin typeface="Poppins"/>
                <a:ea typeface="Poppins"/>
                <a:cs typeface="Poppins"/>
                <a:sym typeface="Poppins"/>
              </a:defRPr>
            </a:lvl2pPr>
            <a:lvl3pPr marL="1371600" marR="0" lvl="2" indent="-516382" algn="l" rtl="0">
              <a:lnSpc>
                <a:spcPct val="100000"/>
              </a:lnSpc>
              <a:spcBef>
                <a:spcPts val="1133"/>
              </a:spcBef>
              <a:spcAft>
                <a:spcPts val="0"/>
              </a:spcAft>
              <a:buClr>
                <a:srgbClr val="011E3B"/>
              </a:buClr>
              <a:buSzPts val="4532"/>
              <a:buFont typeface="Arial"/>
              <a:buChar char="•"/>
              <a:defRPr sz="4532"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3" name="Google Shape;23;p26"/>
          <p:cNvSpPr txBox="1">
            <a:spLocks noGrp="1"/>
          </p:cNvSpPr>
          <p:nvPr>
            <p:ph type="body" idx="4"/>
          </p:nvPr>
        </p:nvSpPr>
        <p:spPr>
          <a:xfrm>
            <a:off x="605556" y="7156000"/>
            <a:ext cx="3685020" cy="122468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574103" algn="l" rtl="0">
              <a:lnSpc>
                <a:spcPct val="100000"/>
              </a:lnSpc>
              <a:spcBef>
                <a:spcPts val="1133"/>
              </a:spcBef>
              <a:spcAft>
                <a:spcPts val="0"/>
              </a:spcAft>
              <a:buClr>
                <a:srgbClr val="011E3B"/>
              </a:buClr>
              <a:buSzPts val="5441"/>
              <a:buFont typeface="Arial"/>
              <a:buChar char="•"/>
              <a:defRPr sz="5441" b="0" i="0" u="none" strike="noStrike" cap="none">
                <a:solidFill>
                  <a:srgbClr val="011E3B"/>
                </a:solidFill>
                <a:latin typeface="Poppins"/>
                <a:ea typeface="Poppins"/>
                <a:cs typeface="Poppins"/>
                <a:sym typeface="Poppins"/>
              </a:defRPr>
            </a:lvl2pPr>
            <a:lvl3pPr marL="1371600" marR="0" lvl="2" indent="-516382" algn="l" rtl="0">
              <a:lnSpc>
                <a:spcPct val="100000"/>
              </a:lnSpc>
              <a:spcBef>
                <a:spcPts val="1133"/>
              </a:spcBef>
              <a:spcAft>
                <a:spcPts val="0"/>
              </a:spcAft>
              <a:buClr>
                <a:srgbClr val="011E3B"/>
              </a:buClr>
              <a:buSzPts val="4532"/>
              <a:buFont typeface="Arial"/>
              <a:buChar char="•"/>
              <a:defRPr sz="4532"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pic>
        <p:nvPicPr>
          <p:cNvPr id="24" name="Google Shape;24;p26"/>
          <p:cNvPicPr preferRelativeResize="0"/>
          <p:nvPr/>
        </p:nvPicPr>
        <p:blipFill rotWithShape="1">
          <a:blip r:embed="rId3">
            <a:alphaModFix/>
          </a:blip>
          <a:srcRect/>
          <a:stretch/>
        </p:blipFill>
        <p:spPr>
          <a:xfrm>
            <a:off x="522846" y="548366"/>
            <a:ext cx="3719268" cy="1418998"/>
          </a:xfrm>
          <a:prstGeom prst="rect">
            <a:avLst/>
          </a:prstGeom>
          <a:noFill/>
          <a:ln>
            <a:noFill/>
          </a:ln>
        </p:spPr>
      </p:pic>
      <p:grpSp>
        <p:nvGrpSpPr>
          <p:cNvPr id="25" name="Google Shape;25;p26"/>
          <p:cNvGrpSpPr/>
          <p:nvPr/>
        </p:nvGrpSpPr>
        <p:grpSpPr>
          <a:xfrm>
            <a:off x="4543896" y="5854419"/>
            <a:ext cx="3525984" cy="2857223"/>
            <a:chOff x="1659400" y="1572038"/>
            <a:chExt cx="970931" cy="786778"/>
          </a:xfrm>
        </p:grpSpPr>
        <p:sp>
          <p:nvSpPr>
            <p:cNvPr id="26" name="Google Shape;26;p26"/>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27" name="Google Shape;27;p26"/>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28" name="Google Shape;28;p26"/>
          <p:cNvSpPr>
            <a:spLocks noGrp="1"/>
          </p:cNvSpPr>
          <p:nvPr>
            <p:ph type="pic" idx="5"/>
          </p:nvPr>
        </p:nvSpPr>
        <p:spPr>
          <a:xfrm>
            <a:off x="474663" y="2271713"/>
            <a:ext cx="6642100" cy="4338637"/>
          </a:xfrm>
          <a:prstGeom prst="rect">
            <a:avLst/>
          </a:prstGeom>
          <a:solidFill>
            <a:srgbClr val="F2F2F2"/>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Photo Slide 1">
  <p:cSld name="Text/Photo Slide 1">
    <p:spTree>
      <p:nvGrpSpPr>
        <p:cNvPr id="1" name="Shape 110"/>
        <p:cNvGrpSpPr/>
        <p:nvPr/>
      </p:nvGrpSpPr>
      <p:grpSpPr>
        <a:xfrm>
          <a:off x="0" y="0"/>
          <a:ext cx="0" cy="0"/>
          <a:chOff x="0" y="0"/>
          <a:chExt cx="0" cy="0"/>
        </a:xfrm>
      </p:grpSpPr>
      <p:sp>
        <p:nvSpPr>
          <p:cNvPr id="111" name="Google Shape;111;p35"/>
          <p:cNvSpPr/>
          <p:nvPr/>
        </p:nvSpPr>
        <p:spPr>
          <a:xfrm rot="10800000" flipH="1">
            <a:off x="-79052" y="6920402"/>
            <a:ext cx="7149518" cy="3108177"/>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
        <p:nvSpPr>
          <p:cNvPr id="112" name="Google Shape;112;p35"/>
          <p:cNvSpPr txBox="1">
            <a:spLocks noGrp="1"/>
          </p:cNvSpPr>
          <p:nvPr>
            <p:ph type="body" idx="1"/>
          </p:nvPr>
        </p:nvSpPr>
        <p:spPr>
          <a:xfrm>
            <a:off x="485128" y="4947138"/>
            <a:ext cx="2251185" cy="172589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7F3494"/>
              </a:buClr>
              <a:buSzPts val="2200"/>
              <a:buFont typeface="Arial"/>
              <a:buNone/>
              <a:defRPr sz="2200" b="1" i="0" u="none" strike="noStrike" cap="none">
                <a:solidFill>
                  <a:srgbClr val="7F3494"/>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13" name="Google Shape;113;p35"/>
          <p:cNvSpPr txBox="1">
            <a:spLocks noGrp="1"/>
          </p:cNvSpPr>
          <p:nvPr>
            <p:ph type="body" idx="2"/>
          </p:nvPr>
        </p:nvSpPr>
        <p:spPr>
          <a:xfrm>
            <a:off x="644057" y="7370042"/>
            <a:ext cx="6143488" cy="2231157"/>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14" name="Google Shape;114;p35"/>
          <p:cNvSpPr txBox="1">
            <a:spLocks noGrp="1"/>
          </p:cNvSpPr>
          <p:nvPr>
            <p:ph type="body" idx="3"/>
          </p:nvPr>
        </p:nvSpPr>
        <p:spPr>
          <a:xfrm>
            <a:off x="2881961" y="4945328"/>
            <a:ext cx="3751180" cy="172589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92E4B"/>
              </a:buClr>
              <a:buSzPts val="1801"/>
              <a:buFont typeface="Arial"/>
              <a:buNone/>
              <a:defRPr sz="1801" b="0" i="0" u="none" strike="noStrike" cap="none">
                <a:solidFill>
                  <a:srgbClr val="092E4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15" name="Google Shape;115;p35"/>
          <p:cNvSpPr txBox="1">
            <a:spLocks noGrp="1"/>
          </p:cNvSpPr>
          <p:nvPr>
            <p:ph type="sldNum" idx="12"/>
          </p:nvPr>
        </p:nvSpPr>
        <p:spPr>
          <a:xfrm>
            <a:off x="7134555" y="1031630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800" b="0" i="0">
                <a:solidFill>
                  <a:srgbClr val="000000"/>
                </a:solidFill>
                <a:latin typeface="Calibri"/>
                <a:ea typeface="Calibri"/>
                <a:cs typeface="Calibri"/>
                <a:sym typeface="Calibri"/>
              </a:defRPr>
            </a:lvl1pPr>
            <a:lvl2pPr marL="0" lvl="1" indent="0" algn="ctr">
              <a:spcBef>
                <a:spcPts val="0"/>
              </a:spcBef>
              <a:buNone/>
              <a:defRPr sz="800" b="0" i="0">
                <a:solidFill>
                  <a:srgbClr val="000000"/>
                </a:solidFill>
                <a:latin typeface="Calibri"/>
                <a:ea typeface="Calibri"/>
                <a:cs typeface="Calibri"/>
                <a:sym typeface="Calibri"/>
              </a:defRPr>
            </a:lvl2pPr>
            <a:lvl3pPr marL="0" lvl="2" indent="0" algn="ctr">
              <a:spcBef>
                <a:spcPts val="0"/>
              </a:spcBef>
              <a:buNone/>
              <a:defRPr sz="800" b="0" i="0">
                <a:solidFill>
                  <a:srgbClr val="000000"/>
                </a:solidFill>
                <a:latin typeface="Calibri"/>
                <a:ea typeface="Calibri"/>
                <a:cs typeface="Calibri"/>
                <a:sym typeface="Calibri"/>
              </a:defRPr>
            </a:lvl3pPr>
            <a:lvl4pPr marL="0" lvl="3" indent="0" algn="ctr">
              <a:spcBef>
                <a:spcPts val="0"/>
              </a:spcBef>
              <a:buNone/>
              <a:defRPr sz="800" b="0" i="0">
                <a:solidFill>
                  <a:srgbClr val="000000"/>
                </a:solidFill>
                <a:latin typeface="Calibri"/>
                <a:ea typeface="Calibri"/>
                <a:cs typeface="Calibri"/>
                <a:sym typeface="Calibri"/>
              </a:defRPr>
            </a:lvl4pPr>
            <a:lvl5pPr marL="0" lvl="4" indent="0" algn="ctr">
              <a:spcBef>
                <a:spcPts val="0"/>
              </a:spcBef>
              <a:buNone/>
              <a:defRPr sz="800" b="0" i="0">
                <a:solidFill>
                  <a:srgbClr val="000000"/>
                </a:solidFill>
                <a:latin typeface="Calibri"/>
                <a:ea typeface="Calibri"/>
                <a:cs typeface="Calibri"/>
                <a:sym typeface="Calibri"/>
              </a:defRPr>
            </a:lvl5pPr>
            <a:lvl6pPr marL="0" lvl="5" indent="0" algn="ctr">
              <a:spcBef>
                <a:spcPts val="0"/>
              </a:spcBef>
              <a:buNone/>
              <a:defRPr sz="800" b="0" i="0">
                <a:solidFill>
                  <a:srgbClr val="000000"/>
                </a:solidFill>
                <a:latin typeface="Calibri"/>
                <a:ea typeface="Calibri"/>
                <a:cs typeface="Calibri"/>
                <a:sym typeface="Calibri"/>
              </a:defRPr>
            </a:lvl6pPr>
            <a:lvl7pPr marL="0" lvl="6" indent="0" algn="ctr">
              <a:spcBef>
                <a:spcPts val="0"/>
              </a:spcBef>
              <a:buNone/>
              <a:defRPr sz="800" b="0" i="0">
                <a:solidFill>
                  <a:srgbClr val="000000"/>
                </a:solidFill>
                <a:latin typeface="Calibri"/>
                <a:ea typeface="Calibri"/>
                <a:cs typeface="Calibri"/>
                <a:sym typeface="Calibri"/>
              </a:defRPr>
            </a:lvl7pPr>
            <a:lvl8pPr marL="0" lvl="7" indent="0" algn="ctr">
              <a:spcBef>
                <a:spcPts val="0"/>
              </a:spcBef>
              <a:buNone/>
              <a:defRPr sz="800" b="0" i="0">
                <a:solidFill>
                  <a:srgbClr val="000000"/>
                </a:solidFill>
                <a:latin typeface="Calibri"/>
                <a:ea typeface="Calibri"/>
                <a:cs typeface="Calibri"/>
                <a:sym typeface="Calibri"/>
              </a:defRPr>
            </a:lvl8pPr>
            <a:lvl9pPr marL="0" lvl="8" indent="0" algn="ctr">
              <a:spcBef>
                <a:spcPts val="0"/>
              </a:spcBef>
              <a:buNone/>
              <a:defRPr sz="800" b="0" i="0">
                <a:solidFill>
                  <a:srgbClr val="00000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116" name="Google Shape;116;p35"/>
          <p:cNvSpPr>
            <a:spLocks noGrp="1"/>
          </p:cNvSpPr>
          <p:nvPr>
            <p:ph type="pic" idx="4"/>
          </p:nvPr>
        </p:nvSpPr>
        <p:spPr>
          <a:xfrm>
            <a:off x="0" y="0"/>
            <a:ext cx="7573499" cy="4657608"/>
          </a:xfrm>
          <a:prstGeom prst="rect">
            <a:avLst/>
          </a:prstGeom>
          <a:solidFill>
            <a:srgbClr val="D8D8D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17"/>
        <p:cNvGrpSpPr/>
        <p:nvPr/>
      </p:nvGrpSpPr>
      <p:grpSpPr>
        <a:xfrm>
          <a:off x="0" y="0"/>
          <a:ext cx="0" cy="0"/>
          <a:chOff x="0" y="0"/>
          <a:chExt cx="0" cy="0"/>
        </a:xfrm>
      </p:grpSpPr>
      <p:sp>
        <p:nvSpPr>
          <p:cNvPr id="118" name="Google Shape;118;p36"/>
          <p:cNvSpPr/>
          <p:nvPr/>
        </p:nvSpPr>
        <p:spPr>
          <a:xfrm rot="10800000" flipH="1">
            <a:off x="-26638" y="887168"/>
            <a:ext cx="3700956" cy="8002845"/>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
        <p:nvSpPr>
          <p:cNvPr id="119" name="Google Shape;119;p36"/>
          <p:cNvSpPr/>
          <p:nvPr/>
        </p:nvSpPr>
        <p:spPr>
          <a:xfrm rot="10800000" flipH="1">
            <a:off x="207487" y="560672"/>
            <a:ext cx="2581124" cy="602586"/>
          </a:xfrm>
          <a:prstGeom prst="rect">
            <a:avLst/>
          </a:prstGeom>
          <a:solidFill>
            <a:srgbClr val="24BA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
        <p:nvSpPr>
          <p:cNvPr id="120" name="Google Shape;120;p36"/>
          <p:cNvSpPr txBox="1">
            <a:spLocks noGrp="1"/>
          </p:cNvSpPr>
          <p:nvPr>
            <p:ph type="body" idx="1"/>
          </p:nvPr>
        </p:nvSpPr>
        <p:spPr>
          <a:xfrm>
            <a:off x="403869" y="1604734"/>
            <a:ext cx="2567034" cy="68503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21" name="Google Shape;121;p36"/>
          <p:cNvSpPr txBox="1">
            <a:spLocks noGrp="1"/>
          </p:cNvSpPr>
          <p:nvPr>
            <p:ph type="body" idx="2"/>
          </p:nvPr>
        </p:nvSpPr>
        <p:spPr>
          <a:xfrm>
            <a:off x="452889" y="686094"/>
            <a:ext cx="2581124" cy="42954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2200"/>
              <a:buFont typeface="Arial"/>
              <a:buNone/>
              <a:defRPr sz="22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22" name="Google Shape;122;p36"/>
          <p:cNvSpPr/>
          <p:nvPr/>
        </p:nvSpPr>
        <p:spPr>
          <a:xfrm rot="5400000">
            <a:off x="1504885" y="7045466"/>
            <a:ext cx="434928" cy="3497968"/>
          </a:xfrm>
          <a:custGeom>
            <a:avLst/>
            <a:gdLst/>
            <a:ahLst/>
            <a:cxnLst/>
            <a:rect l="l" t="t" r="r" b="b"/>
            <a:pathLst>
              <a:path w="101407" h="618290" extrusionOk="0">
                <a:moveTo>
                  <a:pt x="0" y="0"/>
                </a:moveTo>
                <a:lnTo>
                  <a:pt x="101407" y="0"/>
                </a:lnTo>
                <a:lnTo>
                  <a:pt x="101407" y="618291"/>
                </a:lnTo>
                <a:lnTo>
                  <a:pt x="0" y="618291"/>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123" name="Google Shape;123;p36"/>
          <p:cNvSpPr txBox="1">
            <a:spLocks noGrp="1"/>
          </p:cNvSpPr>
          <p:nvPr>
            <p:ph type="body" idx="3"/>
          </p:nvPr>
        </p:nvSpPr>
        <p:spPr>
          <a:xfrm>
            <a:off x="356278" y="8613073"/>
            <a:ext cx="2774345" cy="60626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124" name="Google Shape;124;p36"/>
          <p:cNvGrpSpPr/>
          <p:nvPr/>
        </p:nvGrpSpPr>
        <p:grpSpPr>
          <a:xfrm>
            <a:off x="5253556" y="453727"/>
            <a:ext cx="2840823" cy="2302014"/>
            <a:chOff x="1659400" y="1572038"/>
            <a:chExt cx="970931" cy="786778"/>
          </a:xfrm>
        </p:grpSpPr>
        <p:sp>
          <p:nvSpPr>
            <p:cNvPr id="125" name="Google Shape;125;p36"/>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126" name="Google Shape;126;p36"/>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127" name="Google Shape;127;p36"/>
          <p:cNvSpPr/>
          <p:nvPr/>
        </p:nvSpPr>
        <p:spPr>
          <a:xfrm rot="10800000">
            <a:off x="7559675" y="178904"/>
            <a:ext cx="2203335" cy="10691814"/>
          </a:xfrm>
          <a:prstGeom prst="rect">
            <a:avLst/>
          </a:prstGeom>
          <a:solidFill>
            <a:srgbClr val="EBEB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
        <p:nvSpPr>
          <p:cNvPr id="128" name="Google Shape;128;p36"/>
          <p:cNvSpPr/>
          <p:nvPr/>
        </p:nvSpPr>
        <p:spPr>
          <a:xfrm>
            <a:off x="5358445" y="9899532"/>
            <a:ext cx="1797163"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2E4B"/>
              </a:buClr>
              <a:buSzPts val="400"/>
              <a:buFont typeface="Calibri"/>
              <a:buNone/>
            </a:pPr>
            <a:r>
              <a:rPr lang="en-US" sz="400">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a:p>
        </p:txBody>
      </p:sp>
      <p:pic>
        <p:nvPicPr>
          <p:cNvPr id="129" name="Google Shape;129;p36"/>
          <p:cNvPicPr preferRelativeResize="0"/>
          <p:nvPr/>
        </p:nvPicPr>
        <p:blipFill rotWithShape="1">
          <a:blip r:embed="rId2">
            <a:alphaModFix/>
          </a:blip>
          <a:srcRect r="44449"/>
          <a:stretch/>
        </p:blipFill>
        <p:spPr>
          <a:xfrm>
            <a:off x="4078385" y="9941742"/>
            <a:ext cx="1280061" cy="29394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Newsletter Cover 1">
  <p:cSld name="Newsletter Cover 1">
    <p:spTree>
      <p:nvGrpSpPr>
        <p:cNvPr id="1" name="Shape 130"/>
        <p:cNvGrpSpPr/>
        <p:nvPr/>
      </p:nvGrpSpPr>
      <p:grpSpPr>
        <a:xfrm>
          <a:off x="0" y="0"/>
          <a:ext cx="0" cy="0"/>
          <a:chOff x="0" y="0"/>
          <a:chExt cx="0" cy="0"/>
        </a:xfrm>
      </p:grpSpPr>
      <p:sp>
        <p:nvSpPr>
          <p:cNvPr id="131" name="Google Shape;131;p37"/>
          <p:cNvSpPr/>
          <p:nvPr/>
        </p:nvSpPr>
        <p:spPr>
          <a:xfrm>
            <a:off x="4361735" y="5663503"/>
            <a:ext cx="3197943" cy="3763398"/>
          </a:xfrm>
          <a:custGeom>
            <a:avLst/>
            <a:gdLst/>
            <a:ahLst/>
            <a:cxnLst/>
            <a:rect l="l" t="t" r="r" b="b"/>
            <a:pathLst>
              <a:path w="665539" h="1233607" extrusionOk="0">
                <a:moveTo>
                  <a:pt x="0" y="0"/>
                </a:moveTo>
                <a:lnTo>
                  <a:pt x="665540" y="0"/>
                </a:lnTo>
                <a:lnTo>
                  <a:pt x="665540" y="1233608"/>
                </a:lnTo>
                <a:lnTo>
                  <a:pt x="0" y="1233608"/>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132" name="Google Shape;132;p37"/>
          <p:cNvSpPr txBox="1">
            <a:spLocks noGrp="1"/>
          </p:cNvSpPr>
          <p:nvPr>
            <p:ph type="body" idx="1"/>
          </p:nvPr>
        </p:nvSpPr>
        <p:spPr>
          <a:xfrm>
            <a:off x="5099008" y="1590272"/>
            <a:ext cx="2272211" cy="411621"/>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00000"/>
              </a:lnSpc>
              <a:spcBef>
                <a:spcPts val="2267"/>
              </a:spcBef>
              <a:spcAft>
                <a:spcPts val="0"/>
              </a:spcAft>
              <a:buClr>
                <a:srgbClr val="092E4B"/>
              </a:buClr>
              <a:buSzPts val="999"/>
              <a:buFont typeface="Arial"/>
              <a:buNone/>
              <a:defRPr sz="999" b="0" i="0" u="none" strike="noStrike" cap="none">
                <a:solidFill>
                  <a:srgbClr val="092E4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4948"/>
              <a:buFont typeface="Arial"/>
              <a:buNone/>
              <a:defRPr sz="4948"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4948"/>
              <a:buFont typeface="Arial"/>
              <a:buNone/>
              <a:defRPr sz="4948"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4948"/>
              <a:buFont typeface="Arial"/>
              <a:buNone/>
              <a:defRPr sz="4948"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4948"/>
              <a:buFont typeface="Arial"/>
              <a:buNone/>
              <a:defRPr sz="4948"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33" name="Google Shape;133;p37"/>
          <p:cNvSpPr/>
          <p:nvPr/>
        </p:nvSpPr>
        <p:spPr>
          <a:xfrm>
            <a:off x="2447299" y="4415961"/>
            <a:ext cx="1716156" cy="951186"/>
          </a:xfrm>
          <a:custGeom>
            <a:avLst/>
            <a:gdLst/>
            <a:ahLst/>
            <a:cxnLst/>
            <a:rect l="l" t="t" r="r" b="b"/>
            <a:pathLst>
              <a:path w="1716157" h="951186" extrusionOk="0">
                <a:moveTo>
                  <a:pt x="1716157" y="0"/>
                </a:moveTo>
                <a:lnTo>
                  <a:pt x="1716157" y="951186"/>
                </a:lnTo>
                <a:lnTo>
                  <a:pt x="0" y="951186"/>
                </a:lnTo>
                <a:lnTo>
                  <a:pt x="0" y="0"/>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134" name="Google Shape;134;p37"/>
          <p:cNvSpPr txBox="1">
            <a:spLocks noGrp="1"/>
          </p:cNvSpPr>
          <p:nvPr>
            <p:ph type="body" idx="2"/>
          </p:nvPr>
        </p:nvSpPr>
        <p:spPr>
          <a:xfrm>
            <a:off x="4613817" y="7085162"/>
            <a:ext cx="453187" cy="34150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267"/>
              </a:spcBef>
              <a:spcAft>
                <a:spcPts val="0"/>
              </a:spcAft>
              <a:buClr>
                <a:srgbClr val="24BAA2"/>
              </a:buClr>
              <a:buSzPts val="1800"/>
              <a:buFont typeface="Arial"/>
              <a:buNone/>
              <a:defRPr sz="18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35" name="Google Shape;135;p37"/>
          <p:cNvSpPr txBox="1">
            <a:spLocks noGrp="1"/>
          </p:cNvSpPr>
          <p:nvPr>
            <p:ph type="body" idx="3"/>
          </p:nvPr>
        </p:nvSpPr>
        <p:spPr>
          <a:xfrm>
            <a:off x="5080144" y="7075346"/>
            <a:ext cx="2267731" cy="34150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chemeClr val="lt1"/>
              </a:buClr>
              <a:buSzPts val="1300"/>
              <a:buFont typeface="Arial"/>
              <a:buNone/>
              <a:defRPr sz="13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36" name="Google Shape;136;p37"/>
          <p:cNvSpPr txBox="1">
            <a:spLocks noGrp="1"/>
          </p:cNvSpPr>
          <p:nvPr>
            <p:ph type="body" idx="4"/>
          </p:nvPr>
        </p:nvSpPr>
        <p:spPr>
          <a:xfrm>
            <a:off x="4613817" y="7546068"/>
            <a:ext cx="453187" cy="34150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267"/>
              </a:spcBef>
              <a:spcAft>
                <a:spcPts val="0"/>
              </a:spcAft>
              <a:buClr>
                <a:srgbClr val="24BAA2"/>
              </a:buClr>
              <a:buSzPts val="1800"/>
              <a:buFont typeface="Arial"/>
              <a:buNone/>
              <a:defRPr sz="18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37" name="Google Shape;137;p37"/>
          <p:cNvSpPr txBox="1">
            <a:spLocks noGrp="1"/>
          </p:cNvSpPr>
          <p:nvPr>
            <p:ph type="body" idx="5"/>
          </p:nvPr>
        </p:nvSpPr>
        <p:spPr>
          <a:xfrm>
            <a:off x="5080144" y="7536251"/>
            <a:ext cx="2267731" cy="34150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chemeClr val="lt1"/>
              </a:buClr>
              <a:buSzPts val="1300"/>
              <a:buFont typeface="Arial"/>
              <a:buNone/>
              <a:defRPr sz="13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38" name="Google Shape;138;p37"/>
          <p:cNvSpPr txBox="1">
            <a:spLocks noGrp="1"/>
          </p:cNvSpPr>
          <p:nvPr>
            <p:ph type="body" idx="6"/>
          </p:nvPr>
        </p:nvSpPr>
        <p:spPr>
          <a:xfrm>
            <a:off x="4613817" y="7987972"/>
            <a:ext cx="453187" cy="34150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267"/>
              </a:spcBef>
              <a:spcAft>
                <a:spcPts val="0"/>
              </a:spcAft>
              <a:buClr>
                <a:srgbClr val="24BAA2"/>
              </a:buClr>
              <a:buSzPts val="1800"/>
              <a:buFont typeface="Arial"/>
              <a:buNone/>
              <a:defRPr sz="18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39" name="Google Shape;139;p37"/>
          <p:cNvSpPr txBox="1">
            <a:spLocks noGrp="1"/>
          </p:cNvSpPr>
          <p:nvPr>
            <p:ph type="body" idx="7"/>
          </p:nvPr>
        </p:nvSpPr>
        <p:spPr>
          <a:xfrm>
            <a:off x="5080144" y="7978155"/>
            <a:ext cx="2267731" cy="34150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chemeClr val="lt1"/>
              </a:buClr>
              <a:buSzPts val="1300"/>
              <a:buFont typeface="Arial"/>
              <a:buNone/>
              <a:defRPr sz="13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40" name="Google Shape;140;p37"/>
          <p:cNvSpPr txBox="1">
            <a:spLocks noGrp="1"/>
          </p:cNvSpPr>
          <p:nvPr>
            <p:ph type="body" idx="8"/>
          </p:nvPr>
        </p:nvSpPr>
        <p:spPr>
          <a:xfrm>
            <a:off x="4613817" y="8447827"/>
            <a:ext cx="453187" cy="34150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267"/>
              </a:spcBef>
              <a:spcAft>
                <a:spcPts val="0"/>
              </a:spcAft>
              <a:buClr>
                <a:srgbClr val="24BAA2"/>
              </a:buClr>
              <a:buSzPts val="1800"/>
              <a:buFont typeface="Arial"/>
              <a:buNone/>
              <a:defRPr sz="18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41" name="Google Shape;141;p37"/>
          <p:cNvSpPr txBox="1">
            <a:spLocks noGrp="1"/>
          </p:cNvSpPr>
          <p:nvPr>
            <p:ph type="body" idx="9"/>
          </p:nvPr>
        </p:nvSpPr>
        <p:spPr>
          <a:xfrm>
            <a:off x="5080144" y="8438010"/>
            <a:ext cx="2267731" cy="34150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chemeClr val="lt1"/>
              </a:buClr>
              <a:buSzPts val="1300"/>
              <a:buFont typeface="Arial"/>
              <a:buNone/>
              <a:defRPr sz="13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42" name="Google Shape;142;p37"/>
          <p:cNvSpPr txBox="1">
            <a:spLocks noGrp="1"/>
          </p:cNvSpPr>
          <p:nvPr>
            <p:ph type="body" idx="13"/>
          </p:nvPr>
        </p:nvSpPr>
        <p:spPr>
          <a:xfrm>
            <a:off x="443998" y="5949553"/>
            <a:ext cx="3425390" cy="92101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7F3494"/>
              </a:buClr>
              <a:buSzPts val="2200"/>
              <a:buFont typeface="Arial"/>
              <a:buNone/>
              <a:defRPr sz="2200" b="1" i="0" u="none" strike="noStrike" cap="none">
                <a:solidFill>
                  <a:srgbClr val="7F3494"/>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43" name="Google Shape;143;p37"/>
          <p:cNvSpPr txBox="1">
            <a:spLocks noGrp="1"/>
          </p:cNvSpPr>
          <p:nvPr>
            <p:ph type="body" idx="14"/>
          </p:nvPr>
        </p:nvSpPr>
        <p:spPr>
          <a:xfrm>
            <a:off x="443999" y="6971768"/>
            <a:ext cx="3425391" cy="29831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92E4B"/>
              </a:buClr>
              <a:buSzPts val="1100"/>
              <a:buFont typeface="Arial"/>
              <a:buNone/>
              <a:defRPr sz="1100" b="0" i="0" u="none" strike="noStrike" cap="none">
                <a:solidFill>
                  <a:srgbClr val="092E4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44" name="Google Shape;144;p37"/>
          <p:cNvSpPr/>
          <p:nvPr/>
        </p:nvSpPr>
        <p:spPr>
          <a:xfrm rot="5400000">
            <a:off x="5893216" y="8005274"/>
            <a:ext cx="434928" cy="2924275"/>
          </a:xfrm>
          <a:custGeom>
            <a:avLst/>
            <a:gdLst/>
            <a:ahLst/>
            <a:cxnLst/>
            <a:rect l="l" t="t" r="r" b="b"/>
            <a:pathLst>
              <a:path w="101407" h="618290" extrusionOk="0">
                <a:moveTo>
                  <a:pt x="0" y="0"/>
                </a:moveTo>
                <a:lnTo>
                  <a:pt x="101407" y="0"/>
                </a:lnTo>
                <a:lnTo>
                  <a:pt x="101407" y="618291"/>
                </a:lnTo>
                <a:lnTo>
                  <a:pt x="0" y="618291"/>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145" name="Google Shape;145;p37"/>
          <p:cNvSpPr txBox="1">
            <a:spLocks noGrp="1"/>
          </p:cNvSpPr>
          <p:nvPr>
            <p:ph type="body" idx="15"/>
          </p:nvPr>
        </p:nvSpPr>
        <p:spPr>
          <a:xfrm>
            <a:off x="4573531" y="6106927"/>
            <a:ext cx="2774345" cy="60626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24BAA2"/>
              </a:buClr>
              <a:buSzPts val="2200"/>
              <a:buFont typeface="Arial"/>
              <a:buNone/>
              <a:defRPr sz="22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146" name="Google Shape;146;p37"/>
          <p:cNvGrpSpPr/>
          <p:nvPr/>
        </p:nvGrpSpPr>
        <p:grpSpPr>
          <a:xfrm>
            <a:off x="4434011" y="7483811"/>
            <a:ext cx="2997386" cy="874798"/>
            <a:chOff x="4434011" y="7483811"/>
            <a:chExt cx="2704802" cy="874798"/>
          </a:xfrm>
        </p:grpSpPr>
        <p:cxnSp>
          <p:nvCxnSpPr>
            <p:cNvPr id="147" name="Google Shape;147;p37"/>
            <p:cNvCxnSpPr/>
            <p:nvPr/>
          </p:nvCxnSpPr>
          <p:spPr>
            <a:xfrm>
              <a:off x="4434011" y="7483811"/>
              <a:ext cx="2704802" cy="0"/>
            </a:xfrm>
            <a:prstGeom prst="straightConnector1">
              <a:avLst/>
            </a:prstGeom>
            <a:noFill/>
            <a:ln w="9525" cap="flat" cmpd="sng">
              <a:solidFill>
                <a:schemeClr val="lt1"/>
              </a:solidFill>
              <a:prstDash val="solid"/>
              <a:miter lim="800000"/>
              <a:headEnd type="none" w="sm" len="sm"/>
              <a:tailEnd type="none" w="sm" len="sm"/>
            </a:ln>
          </p:spPr>
        </p:cxnSp>
        <p:cxnSp>
          <p:nvCxnSpPr>
            <p:cNvPr id="148" name="Google Shape;148;p37"/>
            <p:cNvCxnSpPr/>
            <p:nvPr/>
          </p:nvCxnSpPr>
          <p:spPr>
            <a:xfrm>
              <a:off x="4434011" y="7920225"/>
              <a:ext cx="2704802" cy="0"/>
            </a:xfrm>
            <a:prstGeom prst="straightConnector1">
              <a:avLst/>
            </a:prstGeom>
            <a:noFill/>
            <a:ln w="9525" cap="flat" cmpd="sng">
              <a:solidFill>
                <a:schemeClr val="lt1"/>
              </a:solidFill>
              <a:prstDash val="solid"/>
              <a:miter lim="800000"/>
              <a:headEnd type="none" w="sm" len="sm"/>
              <a:tailEnd type="none" w="sm" len="sm"/>
            </a:ln>
          </p:spPr>
        </p:cxnSp>
        <p:cxnSp>
          <p:nvCxnSpPr>
            <p:cNvPr id="149" name="Google Shape;149;p37"/>
            <p:cNvCxnSpPr/>
            <p:nvPr/>
          </p:nvCxnSpPr>
          <p:spPr>
            <a:xfrm>
              <a:off x="4434011" y="8358609"/>
              <a:ext cx="2704802" cy="0"/>
            </a:xfrm>
            <a:prstGeom prst="straightConnector1">
              <a:avLst/>
            </a:prstGeom>
            <a:noFill/>
            <a:ln w="9525" cap="flat" cmpd="sng">
              <a:solidFill>
                <a:schemeClr val="lt1"/>
              </a:solidFill>
              <a:prstDash val="solid"/>
              <a:miter lim="800000"/>
              <a:headEnd type="none" w="sm" len="sm"/>
              <a:tailEnd type="none" w="sm" len="sm"/>
            </a:ln>
          </p:spPr>
        </p:cxnSp>
      </p:grpSp>
      <p:sp>
        <p:nvSpPr>
          <p:cNvPr id="150" name="Google Shape;150;p37"/>
          <p:cNvSpPr txBox="1">
            <a:spLocks noGrp="1"/>
          </p:cNvSpPr>
          <p:nvPr>
            <p:ph type="body" idx="16"/>
          </p:nvPr>
        </p:nvSpPr>
        <p:spPr>
          <a:xfrm>
            <a:off x="4657052" y="9277003"/>
            <a:ext cx="2774345" cy="60626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51" name="Google Shape;151;p37"/>
          <p:cNvSpPr>
            <a:spLocks noGrp="1"/>
          </p:cNvSpPr>
          <p:nvPr>
            <p:ph type="pic" idx="17"/>
          </p:nvPr>
        </p:nvSpPr>
        <p:spPr>
          <a:xfrm>
            <a:off x="-6328" y="2180039"/>
            <a:ext cx="7575789" cy="3571122"/>
          </a:xfrm>
          <a:prstGeom prst="rect">
            <a:avLst/>
          </a:prstGeom>
          <a:solidFill>
            <a:srgbClr val="F2F2F2"/>
          </a:solidFill>
          <a:ln>
            <a:noFill/>
          </a:ln>
        </p:spPr>
      </p:sp>
      <p:pic>
        <p:nvPicPr>
          <p:cNvPr id="152" name="Google Shape;152;p37"/>
          <p:cNvPicPr preferRelativeResize="0"/>
          <p:nvPr/>
        </p:nvPicPr>
        <p:blipFill rotWithShape="1">
          <a:blip r:embed="rId2">
            <a:alphaModFix/>
          </a:blip>
          <a:srcRect/>
          <a:stretch/>
        </p:blipFill>
        <p:spPr>
          <a:xfrm>
            <a:off x="522846" y="548366"/>
            <a:ext cx="3719268" cy="1418998"/>
          </a:xfrm>
          <a:prstGeom prst="rect">
            <a:avLst/>
          </a:prstGeom>
          <a:noFill/>
          <a:ln>
            <a:noFill/>
          </a:ln>
        </p:spPr>
      </p:pic>
      <p:sp>
        <p:nvSpPr>
          <p:cNvPr id="153" name="Google Shape;153;p37"/>
          <p:cNvSpPr/>
          <p:nvPr/>
        </p:nvSpPr>
        <p:spPr>
          <a:xfrm>
            <a:off x="5574056" y="10109234"/>
            <a:ext cx="1797163"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2E4B"/>
              </a:buClr>
              <a:buSzPts val="400"/>
              <a:buFont typeface="Calibri"/>
              <a:buNone/>
            </a:pPr>
            <a:r>
              <a:rPr lang="en-US" sz="400">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a:p>
        </p:txBody>
      </p:sp>
      <p:pic>
        <p:nvPicPr>
          <p:cNvPr id="154" name="Google Shape;154;p37"/>
          <p:cNvPicPr preferRelativeResize="0"/>
          <p:nvPr/>
        </p:nvPicPr>
        <p:blipFill rotWithShape="1">
          <a:blip r:embed="rId3">
            <a:alphaModFix/>
          </a:blip>
          <a:srcRect r="44449"/>
          <a:stretch/>
        </p:blipFill>
        <p:spPr>
          <a:xfrm>
            <a:off x="4293996" y="10151444"/>
            <a:ext cx="1280061" cy="29394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Newsletter Cover 2">
  <p:cSld name="Newsletter Cover 2">
    <p:spTree>
      <p:nvGrpSpPr>
        <p:cNvPr id="1" name="Shape 155"/>
        <p:cNvGrpSpPr/>
        <p:nvPr/>
      </p:nvGrpSpPr>
      <p:grpSpPr>
        <a:xfrm>
          <a:off x="0" y="0"/>
          <a:ext cx="0" cy="0"/>
          <a:chOff x="0" y="0"/>
          <a:chExt cx="0" cy="0"/>
        </a:xfrm>
      </p:grpSpPr>
      <p:sp>
        <p:nvSpPr>
          <p:cNvPr id="156" name="Google Shape;156;p38"/>
          <p:cNvSpPr/>
          <p:nvPr/>
        </p:nvSpPr>
        <p:spPr>
          <a:xfrm>
            <a:off x="4056932" y="4407360"/>
            <a:ext cx="2854885" cy="5290877"/>
          </a:xfrm>
          <a:custGeom>
            <a:avLst/>
            <a:gdLst/>
            <a:ahLst/>
            <a:cxnLst/>
            <a:rect l="l" t="t" r="r" b="b"/>
            <a:pathLst>
              <a:path w="665539" h="1233607" extrusionOk="0">
                <a:moveTo>
                  <a:pt x="0" y="0"/>
                </a:moveTo>
                <a:lnTo>
                  <a:pt x="665540" y="0"/>
                </a:lnTo>
                <a:lnTo>
                  <a:pt x="665540" y="1233608"/>
                </a:lnTo>
                <a:lnTo>
                  <a:pt x="0" y="1233608"/>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157" name="Google Shape;157;p38"/>
          <p:cNvSpPr txBox="1">
            <a:spLocks noGrp="1"/>
          </p:cNvSpPr>
          <p:nvPr>
            <p:ph type="body" idx="1"/>
          </p:nvPr>
        </p:nvSpPr>
        <p:spPr>
          <a:xfrm>
            <a:off x="4982667" y="1400188"/>
            <a:ext cx="2272211" cy="411621"/>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00000"/>
              </a:lnSpc>
              <a:spcBef>
                <a:spcPts val="2267"/>
              </a:spcBef>
              <a:spcAft>
                <a:spcPts val="0"/>
              </a:spcAft>
              <a:buClr>
                <a:srgbClr val="092E4B"/>
              </a:buClr>
              <a:buSzPts val="999"/>
              <a:buFont typeface="Arial"/>
              <a:buNone/>
              <a:defRPr sz="999" b="0" i="0" u="none" strike="noStrike" cap="none">
                <a:solidFill>
                  <a:srgbClr val="092E4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4948"/>
              <a:buFont typeface="Arial"/>
              <a:buNone/>
              <a:defRPr sz="4948"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4948"/>
              <a:buFont typeface="Arial"/>
              <a:buNone/>
              <a:defRPr sz="4948"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4948"/>
              <a:buFont typeface="Arial"/>
              <a:buNone/>
              <a:defRPr sz="4948"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4948"/>
              <a:buFont typeface="Arial"/>
              <a:buNone/>
              <a:defRPr sz="4948"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58" name="Google Shape;158;p38"/>
          <p:cNvSpPr/>
          <p:nvPr/>
        </p:nvSpPr>
        <p:spPr>
          <a:xfrm>
            <a:off x="2391880" y="3875635"/>
            <a:ext cx="1716156" cy="951186"/>
          </a:xfrm>
          <a:custGeom>
            <a:avLst/>
            <a:gdLst/>
            <a:ahLst/>
            <a:cxnLst/>
            <a:rect l="l" t="t" r="r" b="b"/>
            <a:pathLst>
              <a:path w="1716157" h="951186" extrusionOk="0">
                <a:moveTo>
                  <a:pt x="1716157" y="0"/>
                </a:moveTo>
                <a:lnTo>
                  <a:pt x="1716157" y="951186"/>
                </a:lnTo>
                <a:lnTo>
                  <a:pt x="0" y="951186"/>
                </a:lnTo>
                <a:lnTo>
                  <a:pt x="0" y="0"/>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159" name="Google Shape;159;p38"/>
          <p:cNvSpPr txBox="1">
            <a:spLocks noGrp="1"/>
          </p:cNvSpPr>
          <p:nvPr>
            <p:ph type="body" idx="2"/>
          </p:nvPr>
        </p:nvSpPr>
        <p:spPr>
          <a:xfrm>
            <a:off x="4230255" y="6113496"/>
            <a:ext cx="471053" cy="34150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267"/>
              </a:spcBef>
              <a:spcAft>
                <a:spcPts val="0"/>
              </a:spcAft>
              <a:buClr>
                <a:srgbClr val="24BAA2"/>
              </a:buClr>
              <a:buSzPts val="1800"/>
              <a:buFont typeface="Arial"/>
              <a:buNone/>
              <a:defRPr sz="18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60" name="Google Shape;160;p38"/>
          <p:cNvSpPr txBox="1">
            <a:spLocks noGrp="1"/>
          </p:cNvSpPr>
          <p:nvPr>
            <p:ph type="body" idx="3"/>
          </p:nvPr>
        </p:nvSpPr>
        <p:spPr>
          <a:xfrm>
            <a:off x="4775345" y="6103681"/>
            <a:ext cx="1957916" cy="34150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chemeClr val="lt1"/>
              </a:buClr>
              <a:buSzPts val="1300"/>
              <a:buFont typeface="Arial"/>
              <a:buNone/>
              <a:defRPr sz="13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61" name="Google Shape;161;p38"/>
          <p:cNvSpPr txBox="1">
            <a:spLocks noGrp="1"/>
          </p:cNvSpPr>
          <p:nvPr>
            <p:ph type="body" idx="4"/>
          </p:nvPr>
        </p:nvSpPr>
        <p:spPr>
          <a:xfrm>
            <a:off x="4230255" y="6629823"/>
            <a:ext cx="471053" cy="34150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267"/>
              </a:spcBef>
              <a:spcAft>
                <a:spcPts val="0"/>
              </a:spcAft>
              <a:buClr>
                <a:srgbClr val="24BAA2"/>
              </a:buClr>
              <a:buSzPts val="1800"/>
              <a:buFont typeface="Arial"/>
              <a:buNone/>
              <a:defRPr sz="18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62" name="Google Shape;162;p38"/>
          <p:cNvSpPr txBox="1">
            <a:spLocks noGrp="1"/>
          </p:cNvSpPr>
          <p:nvPr>
            <p:ph type="body" idx="5"/>
          </p:nvPr>
        </p:nvSpPr>
        <p:spPr>
          <a:xfrm>
            <a:off x="4775345" y="6620006"/>
            <a:ext cx="1957916" cy="34150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chemeClr val="lt1"/>
              </a:buClr>
              <a:buSzPts val="1300"/>
              <a:buFont typeface="Arial"/>
              <a:buNone/>
              <a:defRPr sz="13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63" name="Google Shape;163;p38"/>
          <p:cNvSpPr txBox="1">
            <a:spLocks noGrp="1"/>
          </p:cNvSpPr>
          <p:nvPr>
            <p:ph type="body" idx="6"/>
          </p:nvPr>
        </p:nvSpPr>
        <p:spPr>
          <a:xfrm>
            <a:off x="4230255" y="7113292"/>
            <a:ext cx="471053" cy="34150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267"/>
              </a:spcBef>
              <a:spcAft>
                <a:spcPts val="0"/>
              </a:spcAft>
              <a:buClr>
                <a:srgbClr val="24BAA2"/>
              </a:buClr>
              <a:buSzPts val="1800"/>
              <a:buFont typeface="Arial"/>
              <a:buNone/>
              <a:defRPr sz="18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64" name="Google Shape;164;p38"/>
          <p:cNvSpPr txBox="1">
            <a:spLocks noGrp="1"/>
          </p:cNvSpPr>
          <p:nvPr>
            <p:ph type="body" idx="7"/>
          </p:nvPr>
        </p:nvSpPr>
        <p:spPr>
          <a:xfrm>
            <a:off x="4775345" y="7103474"/>
            <a:ext cx="1957916" cy="34150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chemeClr val="lt1"/>
              </a:buClr>
              <a:buSzPts val="1300"/>
              <a:buFont typeface="Arial"/>
              <a:buNone/>
              <a:defRPr sz="13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65" name="Google Shape;165;p38"/>
          <p:cNvSpPr txBox="1">
            <a:spLocks noGrp="1"/>
          </p:cNvSpPr>
          <p:nvPr>
            <p:ph type="body" idx="8"/>
          </p:nvPr>
        </p:nvSpPr>
        <p:spPr>
          <a:xfrm>
            <a:off x="4230255" y="7600857"/>
            <a:ext cx="471053" cy="34150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267"/>
              </a:spcBef>
              <a:spcAft>
                <a:spcPts val="0"/>
              </a:spcAft>
              <a:buClr>
                <a:srgbClr val="24BAA2"/>
              </a:buClr>
              <a:buSzPts val="1800"/>
              <a:buFont typeface="Arial"/>
              <a:buNone/>
              <a:defRPr sz="18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66" name="Google Shape;166;p38"/>
          <p:cNvSpPr txBox="1">
            <a:spLocks noGrp="1"/>
          </p:cNvSpPr>
          <p:nvPr>
            <p:ph type="body" idx="9"/>
          </p:nvPr>
        </p:nvSpPr>
        <p:spPr>
          <a:xfrm>
            <a:off x="4775345" y="7591040"/>
            <a:ext cx="1957916" cy="34150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chemeClr val="lt1"/>
              </a:buClr>
              <a:buSzPts val="1300"/>
              <a:buFont typeface="Arial"/>
              <a:buNone/>
              <a:defRPr sz="13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67" name="Google Shape;167;p38"/>
          <p:cNvSpPr txBox="1">
            <a:spLocks noGrp="1"/>
          </p:cNvSpPr>
          <p:nvPr>
            <p:ph type="body" idx="13"/>
          </p:nvPr>
        </p:nvSpPr>
        <p:spPr>
          <a:xfrm>
            <a:off x="4230255" y="8129449"/>
            <a:ext cx="471053" cy="34150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267"/>
              </a:spcBef>
              <a:spcAft>
                <a:spcPts val="0"/>
              </a:spcAft>
              <a:buClr>
                <a:srgbClr val="24BAA2"/>
              </a:buClr>
              <a:buSzPts val="1800"/>
              <a:buFont typeface="Arial"/>
              <a:buNone/>
              <a:defRPr sz="18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68" name="Google Shape;168;p38"/>
          <p:cNvSpPr txBox="1">
            <a:spLocks noGrp="1"/>
          </p:cNvSpPr>
          <p:nvPr>
            <p:ph type="body" idx="14"/>
          </p:nvPr>
        </p:nvSpPr>
        <p:spPr>
          <a:xfrm>
            <a:off x="4775345" y="8119630"/>
            <a:ext cx="1957916" cy="34150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chemeClr val="lt1"/>
              </a:buClr>
              <a:buSzPts val="1300"/>
              <a:buFont typeface="Arial"/>
              <a:buNone/>
              <a:defRPr sz="13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69" name="Google Shape;169;p38"/>
          <p:cNvSpPr txBox="1">
            <a:spLocks noGrp="1"/>
          </p:cNvSpPr>
          <p:nvPr>
            <p:ph type="body" idx="15"/>
          </p:nvPr>
        </p:nvSpPr>
        <p:spPr>
          <a:xfrm>
            <a:off x="4230255" y="8621915"/>
            <a:ext cx="471053" cy="34150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267"/>
              </a:spcBef>
              <a:spcAft>
                <a:spcPts val="0"/>
              </a:spcAft>
              <a:buClr>
                <a:srgbClr val="24BAA2"/>
              </a:buClr>
              <a:buSzPts val="1800"/>
              <a:buFont typeface="Arial"/>
              <a:buNone/>
              <a:defRPr sz="18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70" name="Google Shape;170;p38"/>
          <p:cNvSpPr txBox="1">
            <a:spLocks noGrp="1"/>
          </p:cNvSpPr>
          <p:nvPr>
            <p:ph type="body" idx="16"/>
          </p:nvPr>
        </p:nvSpPr>
        <p:spPr>
          <a:xfrm>
            <a:off x="4775345" y="8612097"/>
            <a:ext cx="1957916" cy="34150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chemeClr val="lt1"/>
              </a:buClr>
              <a:buSzPts val="1300"/>
              <a:buFont typeface="Arial"/>
              <a:buNone/>
              <a:defRPr sz="13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71" name="Google Shape;171;p38"/>
          <p:cNvSpPr txBox="1">
            <a:spLocks noGrp="1"/>
          </p:cNvSpPr>
          <p:nvPr>
            <p:ph type="body" idx="17"/>
          </p:nvPr>
        </p:nvSpPr>
        <p:spPr>
          <a:xfrm>
            <a:off x="391247" y="5572543"/>
            <a:ext cx="3425390" cy="92101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7F3494"/>
              </a:buClr>
              <a:buSzPts val="2200"/>
              <a:buFont typeface="Arial"/>
              <a:buNone/>
              <a:defRPr sz="2200" b="1" i="0" u="none" strike="noStrike" cap="none">
                <a:solidFill>
                  <a:srgbClr val="7F3494"/>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72" name="Google Shape;172;p38"/>
          <p:cNvSpPr txBox="1">
            <a:spLocks noGrp="1"/>
          </p:cNvSpPr>
          <p:nvPr>
            <p:ph type="body" idx="18"/>
          </p:nvPr>
        </p:nvSpPr>
        <p:spPr>
          <a:xfrm>
            <a:off x="375200" y="6707138"/>
            <a:ext cx="3425391" cy="31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92E4B"/>
              </a:buClr>
              <a:buSzPts val="1100"/>
              <a:buFont typeface="Arial"/>
              <a:buNone/>
              <a:defRPr sz="1100" b="0" i="0" u="none" strike="noStrike" cap="none">
                <a:solidFill>
                  <a:srgbClr val="092E4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73" name="Google Shape;173;p38"/>
          <p:cNvSpPr/>
          <p:nvPr/>
        </p:nvSpPr>
        <p:spPr>
          <a:xfrm rot="5400000">
            <a:off x="5267169" y="8371703"/>
            <a:ext cx="434928" cy="2652207"/>
          </a:xfrm>
          <a:custGeom>
            <a:avLst/>
            <a:gdLst/>
            <a:ahLst/>
            <a:cxnLst/>
            <a:rect l="l" t="t" r="r" b="b"/>
            <a:pathLst>
              <a:path w="101407" h="618290" extrusionOk="0">
                <a:moveTo>
                  <a:pt x="0" y="0"/>
                </a:moveTo>
                <a:lnTo>
                  <a:pt x="101407" y="0"/>
                </a:lnTo>
                <a:lnTo>
                  <a:pt x="101407" y="618291"/>
                </a:lnTo>
                <a:lnTo>
                  <a:pt x="0" y="618291"/>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b="0" i="0">
              <a:solidFill>
                <a:schemeClr val="dk1"/>
              </a:solidFill>
              <a:latin typeface="Calibri"/>
              <a:ea typeface="Calibri"/>
              <a:cs typeface="Calibri"/>
              <a:sym typeface="Calibri"/>
            </a:endParaRPr>
          </a:p>
        </p:txBody>
      </p:sp>
      <p:sp>
        <p:nvSpPr>
          <p:cNvPr id="174" name="Google Shape;174;p38"/>
          <p:cNvSpPr>
            <a:spLocks noGrp="1"/>
          </p:cNvSpPr>
          <p:nvPr>
            <p:ph type="pic" idx="19"/>
          </p:nvPr>
        </p:nvSpPr>
        <p:spPr>
          <a:xfrm>
            <a:off x="415926" y="1879514"/>
            <a:ext cx="6838950" cy="3429531"/>
          </a:xfrm>
          <a:prstGeom prst="rect">
            <a:avLst/>
          </a:prstGeom>
          <a:solidFill>
            <a:srgbClr val="F2F2F2"/>
          </a:solidFill>
          <a:ln>
            <a:noFill/>
          </a:ln>
        </p:spPr>
      </p:sp>
      <p:sp>
        <p:nvSpPr>
          <p:cNvPr id="175" name="Google Shape;175;p38"/>
          <p:cNvSpPr txBox="1">
            <a:spLocks noGrp="1"/>
          </p:cNvSpPr>
          <p:nvPr>
            <p:ph type="body" idx="20"/>
          </p:nvPr>
        </p:nvSpPr>
        <p:spPr>
          <a:xfrm>
            <a:off x="4081294" y="4716798"/>
            <a:ext cx="2774345" cy="60626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24BAA2"/>
              </a:buClr>
              <a:buSzPts val="2200"/>
              <a:buFont typeface="Arial"/>
              <a:buNone/>
              <a:defRPr sz="22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76" name="Google Shape;176;p38"/>
          <p:cNvSpPr/>
          <p:nvPr/>
        </p:nvSpPr>
        <p:spPr>
          <a:xfrm>
            <a:off x="4550890" y="-736485"/>
            <a:ext cx="4095807" cy="73648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
        <p:nvSpPr>
          <p:cNvPr id="177" name="Google Shape;177;p38"/>
          <p:cNvSpPr txBox="1">
            <a:spLocks noGrp="1"/>
          </p:cNvSpPr>
          <p:nvPr>
            <p:ph type="body" idx="21"/>
          </p:nvPr>
        </p:nvSpPr>
        <p:spPr>
          <a:xfrm>
            <a:off x="3958918" y="9509660"/>
            <a:ext cx="2774345" cy="60626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78" name="Google Shape;178;p38"/>
          <p:cNvSpPr/>
          <p:nvPr/>
        </p:nvSpPr>
        <p:spPr>
          <a:xfrm>
            <a:off x="5336992" y="10153933"/>
            <a:ext cx="1797163"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2E4B"/>
              </a:buClr>
              <a:buSzPts val="400"/>
              <a:buFont typeface="Calibri"/>
              <a:buNone/>
            </a:pPr>
            <a:r>
              <a:rPr lang="en-US" sz="400">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a:p>
        </p:txBody>
      </p:sp>
      <p:pic>
        <p:nvPicPr>
          <p:cNvPr id="179" name="Google Shape;179;p38"/>
          <p:cNvPicPr preferRelativeResize="0"/>
          <p:nvPr/>
        </p:nvPicPr>
        <p:blipFill rotWithShape="1">
          <a:blip r:embed="rId2">
            <a:alphaModFix/>
          </a:blip>
          <a:srcRect r="44449"/>
          <a:stretch/>
        </p:blipFill>
        <p:spPr>
          <a:xfrm>
            <a:off x="4056932" y="10196143"/>
            <a:ext cx="1280061" cy="293943"/>
          </a:xfrm>
          <a:prstGeom prst="rect">
            <a:avLst/>
          </a:prstGeom>
          <a:noFill/>
          <a:ln>
            <a:noFill/>
          </a:ln>
        </p:spPr>
      </p:pic>
      <p:pic>
        <p:nvPicPr>
          <p:cNvPr id="180" name="Google Shape;180;p38"/>
          <p:cNvPicPr preferRelativeResize="0"/>
          <p:nvPr/>
        </p:nvPicPr>
        <p:blipFill rotWithShape="1">
          <a:blip r:embed="rId3">
            <a:alphaModFix/>
          </a:blip>
          <a:srcRect/>
          <a:stretch/>
        </p:blipFill>
        <p:spPr>
          <a:xfrm>
            <a:off x="337664" y="328767"/>
            <a:ext cx="3719268" cy="141899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Photo Slide 1">
  <p:cSld name="Quote/Photo Slide 1">
    <p:spTree>
      <p:nvGrpSpPr>
        <p:cNvPr id="1" name="Shape 181"/>
        <p:cNvGrpSpPr/>
        <p:nvPr/>
      </p:nvGrpSpPr>
      <p:grpSpPr>
        <a:xfrm>
          <a:off x="0" y="0"/>
          <a:ext cx="0" cy="0"/>
          <a:chOff x="0" y="0"/>
          <a:chExt cx="0" cy="0"/>
        </a:xfrm>
      </p:grpSpPr>
      <p:sp>
        <p:nvSpPr>
          <p:cNvPr id="182" name="Google Shape;182;p39"/>
          <p:cNvSpPr/>
          <p:nvPr/>
        </p:nvSpPr>
        <p:spPr>
          <a:xfrm>
            <a:off x="-41950" y="3"/>
            <a:ext cx="4088164" cy="10691813"/>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
        <p:nvSpPr>
          <p:cNvPr id="183" name="Google Shape;183;p39"/>
          <p:cNvSpPr/>
          <p:nvPr/>
        </p:nvSpPr>
        <p:spPr>
          <a:xfrm>
            <a:off x="312555" y="6594763"/>
            <a:ext cx="239208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a:solidFill>
                  <a:schemeClr val="lt1"/>
                </a:solidFill>
                <a:latin typeface="Calibri"/>
                <a:ea typeface="Calibri"/>
                <a:cs typeface="Calibri"/>
                <a:sym typeface="Calibri"/>
              </a:rPr>
              <a:t>www.revalorise.eu</a:t>
            </a:r>
            <a:endParaRPr/>
          </a:p>
        </p:txBody>
      </p:sp>
      <p:sp>
        <p:nvSpPr>
          <p:cNvPr id="184" name="Google Shape;184;p39"/>
          <p:cNvSpPr>
            <a:spLocks noGrp="1"/>
          </p:cNvSpPr>
          <p:nvPr>
            <p:ph type="pic" idx="2"/>
          </p:nvPr>
        </p:nvSpPr>
        <p:spPr>
          <a:xfrm>
            <a:off x="-70864" y="3584762"/>
            <a:ext cx="6505378" cy="5218044"/>
          </a:xfrm>
          <a:prstGeom prst="rect">
            <a:avLst/>
          </a:prstGeom>
          <a:solidFill>
            <a:srgbClr val="D8D8D8"/>
          </a:solidFill>
          <a:ln>
            <a:noFill/>
          </a:ln>
        </p:spPr>
      </p:sp>
      <p:sp>
        <p:nvSpPr>
          <p:cNvPr id="185" name="Google Shape;185;p39"/>
          <p:cNvSpPr/>
          <p:nvPr/>
        </p:nvSpPr>
        <p:spPr>
          <a:xfrm>
            <a:off x="7559675" y="8620217"/>
            <a:ext cx="829723" cy="1802168"/>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
        <p:nvSpPr>
          <p:cNvPr id="186" name="Google Shape;186;p39"/>
          <p:cNvSpPr txBox="1">
            <a:spLocks noGrp="1"/>
          </p:cNvSpPr>
          <p:nvPr>
            <p:ph type="body" idx="1"/>
          </p:nvPr>
        </p:nvSpPr>
        <p:spPr>
          <a:xfrm>
            <a:off x="3052135" y="2250592"/>
            <a:ext cx="785328" cy="1056987"/>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24BAA2"/>
              </a:buClr>
              <a:buSzPts val="9600"/>
              <a:buFont typeface="Arial"/>
              <a:buNone/>
              <a:defRPr sz="9600" b="1" i="0" u="none" strike="noStrike" cap="none">
                <a:solidFill>
                  <a:srgbClr val="24BAA2"/>
                </a:solidFill>
                <a:latin typeface="Times New Roman"/>
                <a:ea typeface="Times New Roman"/>
                <a:cs typeface="Times New Roman"/>
                <a:sym typeface="Times New Roman"/>
              </a:defRPr>
            </a:lvl1pPr>
            <a:lvl2pPr marL="914400" marR="0" lvl="1" indent="-574103" algn="l" rtl="0">
              <a:lnSpc>
                <a:spcPct val="100000"/>
              </a:lnSpc>
              <a:spcBef>
                <a:spcPts val="1133"/>
              </a:spcBef>
              <a:spcAft>
                <a:spcPts val="0"/>
              </a:spcAft>
              <a:buClr>
                <a:srgbClr val="011E3B"/>
              </a:buClr>
              <a:buSzPts val="5441"/>
              <a:buFont typeface="Arial"/>
              <a:buChar char="•"/>
              <a:defRPr sz="5441" b="0" i="0" u="none" strike="noStrike" cap="none">
                <a:solidFill>
                  <a:srgbClr val="011E3B"/>
                </a:solidFill>
                <a:latin typeface="Poppins"/>
                <a:ea typeface="Poppins"/>
                <a:cs typeface="Poppins"/>
                <a:sym typeface="Poppins"/>
              </a:defRPr>
            </a:lvl2pPr>
            <a:lvl3pPr marL="1371600" marR="0" lvl="2" indent="-516382" algn="l" rtl="0">
              <a:lnSpc>
                <a:spcPct val="100000"/>
              </a:lnSpc>
              <a:spcBef>
                <a:spcPts val="1133"/>
              </a:spcBef>
              <a:spcAft>
                <a:spcPts val="0"/>
              </a:spcAft>
              <a:buClr>
                <a:srgbClr val="011E3B"/>
              </a:buClr>
              <a:buSzPts val="4532"/>
              <a:buFont typeface="Arial"/>
              <a:buChar char="•"/>
              <a:defRPr sz="4532"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87" name="Google Shape;187;p39"/>
          <p:cNvSpPr txBox="1">
            <a:spLocks noGrp="1"/>
          </p:cNvSpPr>
          <p:nvPr>
            <p:ph type="body" idx="3"/>
          </p:nvPr>
        </p:nvSpPr>
        <p:spPr>
          <a:xfrm>
            <a:off x="409853" y="695273"/>
            <a:ext cx="3418702" cy="2586284"/>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2267"/>
              </a:spcBef>
              <a:spcAft>
                <a:spcPts val="0"/>
              </a:spcAft>
              <a:buClr>
                <a:schemeClr val="lt1"/>
              </a:buClr>
              <a:buSzPts val="1801"/>
              <a:buFont typeface="Arial"/>
              <a:buNone/>
              <a:defRPr sz="1801" b="0" i="0" u="none" strike="noStrike" cap="none">
                <a:solidFill>
                  <a:schemeClr val="lt1"/>
                </a:solidFill>
                <a:latin typeface="Calibri"/>
                <a:ea typeface="Calibri"/>
                <a:cs typeface="Calibri"/>
                <a:sym typeface="Calibri"/>
              </a:defRPr>
            </a:lvl1pPr>
            <a:lvl2pPr marL="914400" marR="0" lvl="1" indent="-574103" algn="l" rtl="0">
              <a:lnSpc>
                <a:spcPct val="100000"/>
              </a:lnSpc>
              <a:spcBef>
                <a:spcPts val="1133"/>
              </a:spcBef>
              <a:spcAft>
                <a:spcPts val="0"/>
              </a:spcAft>
              <a:buClr>
                <a:srgbClr val="011E3B"/>
              </a:buClr>
              <a:buSzPts val="5441"/>
              <a:buFont typeface="Arial"/>
              <a:buChar char="•"/>
              <a:defRPr sz="5441" b="0" i="0" u="none" strike="noStrike" cap="none">
                <a:solidFill>
                  <a:srgbClr val="011E3B"/>
                </a:solidFill>
                <a:latin typeface="Poppins"/>
                <a:ea typeface="Poppins"/>
                <a:cs typeface="Poppins"/>
                <a:sym typeface="Poppins"/>
              </a:defRPr>
            </a:lvl2pPr>
            <a:lvl3pPr marL="1371600" marR="0" lvl="2" indent="-516382" algn="l" rtl="0">
              <a:lnSpc>
                <a:spcPct val="100000"/>
              </a:lnSpc>
              <a:spcBef>
                <a:spcPts val="1133"/>
              </a:spcBef>
              <a:spcAft>
                <a:spcPts val="0"/>
              </a:spcAft>
              <a:buClr>
                <a:srgbClr val="011E3B"/>
              </a:buClr>
              <a:buSzPts val="4532"/>
              <a:buFont typeface="Arial"/>
              <a:buChar char="•"/>
              <a:defRPr sz="4532"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88" name="Google Shape;188;p39"/>
          <p:cNvSpPr txBox="1">
            <a:spLocks noGrp="1"/>
          </p:cNvSpPr>
          <p:nvPr>
            <p:ph type="body" idx="4"/>
          </p:nvPr>
        </p:nvSpPr>
        <p:spPr>
          <a:xfrm>
            <a:off x="400944" y="669253"/>
            <a:ext cx="2003444" cy="93660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2267"/>
              </a:spcBef>
              <a:spcAft>
                <a:spcPts val="0"/>
              </a:spcAft>
              <a:buClr>
                <a:srgbClr val="24BAA2"/>
              </a:buClr>
              <a:buSzPts val="9600"/>
              <a:buFont typeface="Arial"/>
              <a:buNone/>
              <a:defRPr sz="9600" b="1" i="0" u="none" strike="noStrike" cap="none">
                <a:solidFill>
                  <a:srgbClr val="24BAA2"/>
                </a:solidFill>
                <a:latin typeface="Times New Roman"/>
                <a:ea typeface="Times New Roman"/>
                <a:cs typeface="Times New Roman"/>
                <a:sym typeface="Times New Roman"/>
              </a:defRPr>
            </a:lvl1pPr>
            <a:lvl2pPr marL="914400" marR="0" lvl="1" indent="-574103" algn="l" rtl="0">
              <a:lnSpc>
                <a:spcPct val="100000"/>
              </a:lnSpc>
              <a:spcBef>
                <a:spcPts val="1133"/>
              </a:spcBef>
              <a:spcAft>
                <a:spcPts val="0"/>
              </a:spcAft>
              <a:buClr>
                <a:srgbClr val="011E3B"/>
              </a:buClr>
              <a:buSzPts val="5441"/>
              <a:buFont typeface="Arial"/>
              <a:buChar char="•"/>
              <a:defRPr sz="5441" b="0" i="0" u="none" strike="noStrike" cap="none">
                <a:solidFill>
                  <a:srgbClr val="011E3B"/>
                </a:solidFill>
                <a:latin typeface="Poppins"/>
                <a:ea typeface="Poppins"/>
                <a:cs typeface="Poppins"/>
                <a:sym typeface="Poppins"/>
              </a:defRPr>
            </a:lvl2pPr>
            <a:lvl3pPr marL="1371600" marR="0" lvl="2" indent="-516382" algn="l" rtl="0">
              <a:lnSpc>
                <a:spcPct val="100000"/>
              </a:lnSpc>
              <a:spcBef>
                <a:spcPts val="1133"/>
              </a:spcBef>
              <a:spcAft>
                <a:spcPts val="0"/>
              </a:spcAft>
              <a:buClr>
                <a:srgbClr val="011E3B"/>
              </a:buClr>
              <a:buSzPts val="4532"/>
              <a:buFont typeface="Arial"/>
              <a:buChar char="•"/>
              <a:defRPr sz="4532"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89" name="Google Shape;189;p39"/>
          <p:cNvSpPr txBox="1">
            <a:spLocks noGrp="1"/>
          </p:cNvSpPr>
          <p:nvPr>
            <p:ph type="sldNum" idx="12"/>
          </p:nvPr>
        </p:nvSpPr>
        <p:spPr>
          <a:xfrm>
            <a:off x="7134555" y="1031630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800" b="0" i="0">
                <a:solidFill>
                  <a:srgbClr val="000000"/>
                </a:solidFill>
                <a:latin typeface="Calibri"/>
                <a:ea typeface="Calibri"/>
                <a:cs typeface="Calibri"/>
                <a:sym typeface="Calibri"/>
              </a:defRPr>
            </a:lvl1pPr>
            <a:lvl2pPr marL="0" lvl="1" indent="0" algn="ctr">
              <a:spcBef>
                <a:spcPts val="0"/>
              </a:spcBef>
              <a:buNone/>
              <a:defRPr sz="800" b="0" i="0">
                <a:solidFill>
                  <a:srgbClr val="000000"/>
                </a:solidFill>
                <a:latin typeface="Calibri"/>
                <a:ea typeface="Calibri"/>
                <a:cs typeface="Calibri"/>
                <a:sym typeface="Calibri"/>
              </a:defRPr>
            </a:lvl2pPr>
            <a:lvl3pPr marL="0" lvl="2" indent="0" algn="ctr">
              <a:spcBef>
                <a:spcPts val="0"/>
              </a:spcBef>
              <a:buNone/>
              <a:defRPr sz="800" b="0" i="0">
                <a:solidFill>
                  <a:srgbClr val="000000"/>
                </a:solidFill>
                <a:latin typeface="Calibri"/>
                <a:ea typeface="Calibri"/>
                <a:cs typeface="Calibri"/>
                <a:sym typeface="Calibri"/>
              </a:defRPr>
            </a:lvl3pPr>
            <a:lvl4pPr marL="0" lvl="3" indent="0" algn="ctr">
              <a:spcBef>
                <a:spcPts val="0"/>
              </a:spcBef>
              <a:buNone/>
              <a:defRPr sz="800" b="0" i="0">
                <a:solidFill>
                  <a:srgbClr val="000000"/>
                </a:solidFill>
                <a:latin typeface="Calibri"/>
                <a:ea typeface="Calibri"/>
                <a:cs typeface="Calibri"/>
                <a:sym typeface="Calibri"/>
              </a:defRPr>
            </a:lvl4pPr>
            <a:lvl5pPr marL="0" lvl="4" indent="0" algn="ctr">
              <a:spcBef>
                <a:spcPts val="0"/>
              </a:spcBef>
              <a:buNone/>
              <a:defRPr sz="800" b="0" i="0">
                <a:solidFill>
                  <a:srgbClr val="000000"/>
                </a:solidFill>
                <a:latin typeface="Calibri"/>
                <a:ea typeface="Calibri"/>
                <a:cs typeface="Calibri"/>
                <a:sym typeface="Calibri"/>
              </a:defRPr>
            </a:lvl5pPr>
            <a:lvl6pPr marL="0" lvl="5" indent="0" algn="ctr">
              <a:spcBef>
                <a:spcPts val="0"/>
              </a:spcBef>
              <a:buNone/>
              <a:defRPr sz="800" b="0" i="0">
                <a:solidFill>
                  <a:srgbClr val="000000"/>
                </a:solidFill>
                <a:latin typeface="Calibri"/>
                <a:ea typeface="Calibri"/>
                <a:cs typeface="Calibri"/>
                <a:sym typeface="Calibri"/>
              </a:defRPr>
            </a:lvl6pPr>
            <a:lvl7pPr marL="0" lvl="6" indent="0" algn="ctr">
              <a:spcBef>
                <a:spcPts val="0"/>
              </a:spcBef>
              <a:buNone/>
              <a:defRPr sz="800" b="0" i="0">
                <a:solidFill>
                  <a:srgbClr val="000000"/>
                </a:solidFill>
                <a:latin typeface="Calibri"/>
                <a:ea typeface="Calibri"/>
                <a:cs typeface="Calibri"/>
                <a:sym typeface="Calibri"/>
              </a:defRPr>
            </a:lvl7pPr>
            <a:lvl8pPr marL="0" lvl="7" indent="0" algn="ctr">
              <a:spcBef>
                <a:spcPts val="0"/>
              </a:spcBef>
              <a:buNone/>
              <a:defRPr sz="800" b="0" i="0">
                <a:solidFill>
                  <a:srgbClr val="000000"/>
                </a:solidFill>
                <a:latin typeface="Calibri"/>
                <a:ea typeface="Calibri"/>
                <a:cs typeface="Calibri"/>
                <a:sym typeface="Calibri"/>
              </a:defRPr>
            </a:lvl8pPr>
            <a:lvl9pPr marL="0" lvl="8" indent="0" algn="ctr">
              <a:spcBef>
                <a:spcPts val="0"/>
              </a:spcBef>
              <a:buNone/>
              <a:defRPr sz="800" b="0" i="0">
                <a:solidFill>
                  <a:srgbClr val="00000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ontent Page">
  <p:cSld name="Content Page">
    <p:spTree>
      <p:nvGrpSpPr>
        <p:cNvPr id="1" name="Shape 29"/>
        <p:cNvGrpSpPr/>
        <p:nvPr/>
      </p:nvGrpSpPr>
      <p:grpSpPr>
        <a:xfrm>
          <a:off x="0" y="0"/>
          <a:ext cx="0" cy="0"/>
          <a:chOff x="0" y="0"/>
          <a:chExt cx="0" cy="0"/>
        </a:xfrm>
      </p:grpSpPr>
      <p:sp>
        <p:nvSpPr>
          <p:cNvPr id="30" name="Google Shape;30;p27"/>
          <p:cNvSpPr/>
          <p:nvPr/>
        </p:nvSpPr>
        <p:spPr>
          <a:xfrm rot="10800000">
            <a:off x="-27748" y="2914275"/>
            <a:ext cx="7560153" cy="959777"/>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
        <p:nvSpPr>
          <p:cNvPr id="31" name="Google Shape;31;p27"/>
          <p:cNvSpPr txBox="1">
            <a:spLocks noGrp="1"/>
          </p:cNvSpPr>
          <p:nvPr>
            <p:ph type="body" idx="1"/>
          </p:nvPr>
        </p:nvSpPr>
        <p:spPr>
          <a:xfrm>
            <a:off x="2010151" y="4525106"/>
            <a:ext cx="648000" cy="348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267"/>
              </a:spcBef>
              <a:spcAft>
                <a:spcPts val="0"/>
              </a:spcAft>
              <a:buClr>
                <a:srgbClr val="24BAA2"/>
              </a:buClr>
              <a:buSzPts val="2000"/>
              <a:buFont typeface="Arial"/>
              <a:buNone/>
              <a:defRPr sz="20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2" name="Google Shape;32;p27"/>
          <p:cNvSpPr txBox="1">
            <a:spLocks noGrp="1"/>
          </p:cNvSpPr>
          <p:nvPr>
            <p:ph type="body" idx="2"/>
          </p:nvPr>
        </p:nvSpPr>
        <p:spPr>
          <a:xfrm>
            <a:off x="2793117" y="4525106"/>
            <a:ext cx="3544003" cy="3484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rgbClr val="092E4B"/>
              </a:buClr>
              <a:buSzPts val="1400"/>
              <a:buFont typeface="Arial"/>
              <a:buNone/>
              <a:defRPr sz="1400" b="0" i="0" u="none" strike="noStrike" cap="none">
                <a:solidFill>
                  <a:srgbClr val="092E4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 name="Google Shape;33;p27"/>
          <p:cNvSpPr txBox="1">
            <a:spLocks noGrp="1"/>
          </p:cNvSpPr>
          <p:nvPr>
            <p:ph type="body" idx="3"/>
          </p:nvPr>
        </p:nvSpPr>
        <p:spPr>
          <a:xfrm>
            <a:off x="2010151" y="5000348"/>
            <a:ext cx="648000" cy="348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267"/>
              </a:spcBef>
              <a:spcAft>
                <a:spcPts val="0"/>
              </a:spcAft>
              <a:buClr>
                <a:srgbClr val="24BAA2"/>
              </a:buClr>
              <a:buSzPts val="2000"/>
              <a:buFont typeface="Arial"/>
              <a:buNone/>
              <a:defRPr sz="20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 name="Google Shape;34;p27"/>
          <p:cNvSpPr txBox="1">
            <a:spLocks noGrp="1"/>
          </p:cNvSpPr>
          <p:nvPr>
            <p:ph type="body" idx="4"/>
          </p:nvPr>
        </p:nvSpPr>
        <p:spPr>
          <a:xfrm>
            <a:off x="2793117" y="5000348"/>
            <a:ext cx="3544003" cy="349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rgbClr val="092E4B"/>
              </a:buClr>
              <a:buSzPts val="1400"/>
              <a:buFont typeface="Arial"/>
              <a:buNone/>
              <a:defRPr sz="1400" b="0" i="0" u="none" strike="noStrike" cap="none">
                <a:solidFill>
                  <a:srgbClr val="092E4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5" name="Google Shape;35;p27"/>
          <p:cNvSpPr txBox="1">
            <a:spLocks noGrp="1"/>
          </p:cNvSpPr>
          <p:nvPr>
            <p:ph type="body" idx="5"/>
          </p:nvPr>
        </p:nvSpPr>
        <p:spPr>
          <a:xfrm>
            <a:off x="2010151" y="5501482"/>
            <a:ext cx="648000" cy="348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267"/>
              </a:spcBef>
              <a:spcAft>
                <a:spcPts val="0"/>
              </a:spcAft>
              <a:buClr>
                <a:srgbClr val="24BAA2"/>
              </a:buClr>
              <a:buSzPts val="2000"/>
              <a:buFont typeface="Arial"/>
              <a:buNone/>
              <a:defRPr sz="20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6" name="Google Shape;36;p27"/>
          <p:cNvSpPr txBox="1">
            <a:spLocks noGrp="1"/>
          </p:cNvSpPr>
          <p:nvPr>
            <p:ph type="body" idx="6"/>
          </p:nvPr>
        </p:nvSpPr>
        <p:spPr>
          <a:xfrm>
            <a:off x="2793117" y="5501482"/>
            <a:ext cx="3544003" cy="3484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rgbClr val="092E4B"/>
              </a:buClr>
              <a:buSzPts val="1400"/>
              <a:buFont typeface="Arial"/>
              <a:buNone/>
              <a:defRPr sz="1400" b="0" i="0" u="none" strike="noStrike" cap="none">
                <a:solidFill>
                  <a:srgbClr val="092E4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7" name="Google Shape;37;p27"/>
          <p:cNvSpPr txBox="1">
            <a:spLocks noGrp="1"/>
          </p:cNvSpPr>
          <p:nvPr>
            <p:ph type="body" idx="7"/>
          </p:nvPr>
        </p:nvSpPr>
        <p:spPr>
          <a:xfrm>
            <a:off x="2010151" y="6002437"/>
            <a:ext cx="648000" cy="348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267"/>
              </a:spcBef>
              <a:spcAft>
                <a:spcPts val="0"/>
              </a:spcAft>
              <a:buClr>
                <a:srgbClr val="24BAA2"/>
              </a:buClr>
              <a:buSzPts val="2000"/>
              <a:buFont typeface="Arial"/>
              <a:buNone/>
              <a:defRPr sz="20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8" name="Google Shape;38;p27"/>
          <p:cNvSpPr txBox="1">
            <a:spLocks noGrp="1"/>
          </p:cNvSpPr>
          <p:nvPr>
            <p:ph type="body" idx="8"/>
          </p:nvPr>
        </p:nvSpPr>
        <p:spPr>
          <a:xfrm>
            <a:off x="2793117" y="6002437"/>
            <a:ext cx="3544003" cy="3484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rgbClr val="092E4B"/>
              </a:buClr>
              <a:buSzPts val="1400"/>
              <a:buFont typeface="Arial"/>
              <a:buNone/>
              <a:defRPr sz="1400" b="0" i="0" u="none" strike="noStrike" cap="none">
                <a:solidFill>
                  <a:srgbClr val="092E4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9" name="Google Shape;39;p27"/>
          <p:cNvSpPr txBox="1">
            <a:spLocks noGrp="1"/>
          </p:cNvSpPr>
          <p:nvPr>
            <p:ph type="body" idx="9"/>
          </p:nvPr>
        </p:nvSpPr>
        <p:spPr>
          <a:xfrm>
            <a:off x="2010151" y="6504227"/>
            <a:ext cx="648000" cy="348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267"/>
              </a:spcBef>
              <a:spcAft>
                <a:spcPts val="0"/>
              </a:spcAft>
              <a:buClr>
                <a:srgbClr val="24BAA2"/>
              </a:buClr>
              <a:buSzPts val="2000"/>
              <a:buFont typeface="Arial"/>
              <a:buNone/>
              <a:defRPr sz="20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40" name="Google Shape;40;p27"/>
          <p:cNvSpPr txBox="1">
            <a:spLocks noGrp="1"/>
          </p:cNvSpPr>
          <p:nvPr>
            <p:ph type="body" idx="13"/>
          </p:nvPr>
        </p:nvSpPr>
        <p:spPr>
          <a:xfrm>
            <a:off x="2793117" y="6504227"/>
            <a:ext cx="3544003" cy="3484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rgbClr val="092E4B"/>
              </a:buClr>
              <a:buSzPts val="1400"/>
              <a:buFont typeface="Arial"/>
              <a:buNone/>
              <a:defRPr sz="1400" b="0" i="0" u="none" strike="noStrike" cap="none">
                <a:solidFill>
                  <a:srgbClr val="092E4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41" name="Google Shape;41;p27"/>
          <p:cNvSpPr txBox="1">
            <a:spLocks noGrp="1"/>
          </p:cNvSpPr>
          <p:nvPr>
            <p:ph type="body" idx="14"/>
          </p:nvPr>
        </p:nvSpPr>
        <p:spPr>
          <a:xfrm>
            <a:off x="2019791" y="7033423"/>
            <a:ext cx="648000" cy="348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267"/>
              </a:spcBef>
              <a:spcAft>
                <a:spcPts val="0"/>
              </a:spcAft>
              <a:buClr>
                <a:srgbClr val="24BAA2"/>
              </a:buClr>
              <a:buSzPts val="2000"/>
              <a:buFont typeface="Arial"/>
              <a:buNone/>
              <a:defRPr sz="20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42" name="Google Shape;42;p27"/>
          <p:cNvSpPr txBox="1">
            <a:spLocks noGrp="1"/>
          </p:cNvSpPr>
          <p:nvPr>
            <p:ph type="body" idx="15"/>
          </p:nvPr>
        </p:nvSpPr>
        <p:spPr>
          <a:xfrm>
            <a:off x="2802757" y="7033423"/>
            <a:ext cx="3544003" cy="3484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rgbClr val="092E4B"/>
              </a:buClr>
              <a:buSzPts val="1400"/>
              <a:buFont typeface="Arial"/>
              <a:buNone/>
              <a:defRPr sz="1400" b="0" i="0" u="none" strike="noStrike" cap="none">
                <a:solidFill>
                  <a:srgbClr val="092E4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43" name="Google Shape;43;p27"/>
          <p:cNvSpPr txBox="1">
            <a:spLocks noGrp="1"/>
          </p:cNvSpPr>
          <p:nvPr>
            <p:ph type="body" idx="16"/>
          </p:nvPr>
        </p:nvSpPr>
        <p:spPr>
          <a:xfrm>
            <a:off x="2019791" y="7523655"/>
            <a:ext cx="648000" cy="348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2267"/>
              </a:spcBef>
              <a:spcAft>
                <a:spcPts val="0"/>
              </a:spcAft>
              <a:buClr>
                <a:srgbClr val="24BAA2"/>
              </a:buClr>
              <a:buSzPts val="2000"/>
              <a:buFont typeface="Arial"/>
              <a:buNone/>
              <a:defRPr sz="20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44" name="Google Shape;44;p27"/>
          <p:cNvSpPr txBox="1">
            <a:spLocks noGrp="1"/>
          </p:cNvSpPr>
          <p:nvPr>
            <p:ph type="body" idx="17"/>
          </p:nvPr>
        </p:nvSpPr>
        <p:spPr>
          <a:xfrm>
            <a:off x="2802757" y="7523655"/>
            <a:ext cx="3544003" cy="3484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2267"/>
              </a:spcBef>
              <a:spcAft>
                <a:spcPts val="0"/>
              </a:spcAft>
              <a:buClr>
                <a:srgbClr val="092E4B"/>
              </a:buClr>
              <a:buSzPts val="1400"/>
              <a:buFont typeface="Arial"/>
              <a:buNone/>
              <a:defRPr sz="1400" b="0" i="0" u="none" strike="noStrike" cap="none">
                <a:solidFill>
                  <a:srgbClr val="092E4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45" name="Google Shape;45;p27"/>
          <p:cNvSpPr/>
          <p:nvPr/>
        </p:nvSpPr>
        <p:spPr>
          <a:xfrm>
            <a:off x="3969762" y="9078036"/>
            <a:ext cx="2888501" cy="46166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2E4B"/>
              </a:buClr>
              <a:buSzPts val="600"/>
              <a:buFont typeface="Calibri"/>
              <a:buNone/>
            </a:pPr>
            <a:r>
              <a:rPr lang="en-US" sz="600">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a:p>
        </p:txBody>
      </p:sp>
      <p:pic>
        <p:nvPicPr>
          <p:cNvPr id="46" name="Google Shape;46;p27"/>
          <p:cNvPicPr preferRelativeResize="0"/>
          <p:nvPr/>
        </p:nvPicPr>
        <p:blipFill rotWithShape="1">
          <a:blip r:embed="rId2">
            <a:alphaModFix/>
          </a:blip>
          <a:srcRect r="44449"/>
          <a:stretch/>
        </p:blipFill>
        <p:spPr>
          <a:xfrm>
            <a:off x="2355669" y="9165657"/>
            <a:ext cx="1280061" cy="293943"/>
          </a:xfrm>
          <a:prstGeom prst="rect">
            <a:avLst/>
          </a:prstGeom>
          <a:noFill/>
          <a:ln>
            <a:noFill/>
          </a:ln>
        </p:spPr>
      </p:pic>
      <p:sp>
        <p:nvSpPr>
          <p:cNvPr id="47" name="Google Shape;47;p27"/>
          <p:cNvSpPr txBox="1">
            <a:spLocks noGrp="1"/>
          </p:cNvSpPr>
          <p:nvPr>
            <p:ph type="body" idx="18"/>
          </p:nvPr>
        </p:nvSpPr>
        <p:spPr>
          <a:xfrm>
            <a:off x="1889178" y="2833642"/>
            <a:ext cx="4667603" cy="19101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7200"/>
              <a:buFont typeface="Arial"/>
              <a:buNone/>
              <a:defRPr sz="72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48" name="Google Shape;48;p27"/>
          <p:cNvGrpSpPr/>
          <p:nvPr/>
        </p:nvGrpSpPr>
        <p:grpSpPr>
          <a:xfrm>
            <a:off x="-506672" y="346771"/>
            <a:ext cx="2840823" cy="2302014"/>
            <a:chOff x="1659400" y="1572038"/>
            <a:chExt cx="970931" cy="786778"/>
          </a:xfrm>
        </p:grpSpPr>
        <p:sp>
          <p:nvSpPr>
            <p:cNvPr id="49" name="Google Shape;49;p27"/>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50" name="Google Shape;50;p27"/>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51" name="Google Shape;51;p27"/>
          <p:cNvSpPr/>
          <p:nvPr/>
        </p:nvSpPr>
        <p:spPr>
          <a:xfrm rot="10800000">
            <a:off x="-2232558" y="-2"/>
            <a:ext cx="2203335" cy="10691814"/>
          </a:xfrm>
          <a:prstGeom prst="rect">
            <a:avLst/>
          </a:prstGeom>
          <a:solidFill>
            <a:srgbClr val="EBEB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p:cSld name="Divider">
    <p:spTree>
      <p:nvGrpSpPr>
        <p:cNvPr id="1" name="Shape 52"/>
        <p:cNvGrpSpPr/>
        <p:nvPr/>
      </p:nvGrpSpPr>
      <p:grpSpPr>
        <a:xfrm>
          <a:off x="0" y="0"/>
          <a:ext cx="0" cy="0"/>
          <a:chOff x="0" y="0"/>
          <a:chExt cx="0" cy="0"/>
        </a:xfrm>
      </p:grpSpPr>
      <p:sp>
        <p:nvSpPr>
          <p:cNvPr id="53" name="Google Shape;53;p28"/>
          <p:cNvSpPr/>
          <p:nvPr/>
        </p:nvSpPr>
        <p:spPr>
          <a:xfrm>
            <a:off x="2047780" y="1973356"/>
            <a:ext cx="5509099" cy="5814709"/>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54" name="Google Shape;54;p28"/>
          <p:cNvSpPr txBox="1">
            <a:spLocks noGrp="1"/>
          </p:cNvSpPr>
          <p:nvPr>
            <p:ph type="body" idx="1"/>
          </p:nvPr>
        </p:nvSpPr>
        <p:spPr>
          <a:xfrm>
            <a:off x="456790" y="3301695"/>
            <a:ext cx="1829216" cy="15557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24BAA2"/>
              </a:buClr>
              <a:buSzPts val="7200"/>
              <a:buFont typeface="Arial"/>
              <a:buNone/>
              <a:defRPr sz="72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55" name="Google Shape;55;p28"/>
          <p:cNvSpPr txBox="1">
            <a:spLocks noGrp="1"/>
          </p:cNvSpPr>
          <p:nvPr>
            <p:ph type="body" idx="2"/>
          </p:nvPr>
        </p:nvSpPr>
        <p:spPr>
          <a:xfrm>
            <a:off x="3178379" y="4315040"/>
            <a:ext cx="3486126" cy="25745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56" name="Google Shape;56;p28"/>
          <p:cNvSpPr txBox="1">
            <a:spLocks noGrp="1"/>
          </p:cNvSpPr>
          <p:nvPr>
            <p:ph type="sldNum" idx="12"/>
          </p:nvPr>
        </p:nvSpPr>
        <p:spPr>
          <a:xfrm>
            <a:off x="7134555" y="1031630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800" b="0" i="0">
                <a:solidFill>
                  <a:srgbClr val="000000"/>
                </a:solidFill>
                <a:latin typeface="Calibri"/>
                <a:ea typeface="Calibri"/>
                <a:cs typeface="Calibri"/>
                <a:sym typeface="Calibri"/>
              </a:defRPr>
            </a:lvl1pPr>
            <a:lvl2pPr marL="0" lvl="1" indent="0" algn="ctr">
              <a:spcBef>
                <a:spcPts val="0"/>
              </a:spcBef>
              <a:buNone/>
              <a:defRPr sz="800" b="0" i="0">
                <a:solidFill>
                  <a:srgbClr val="000000"/>
                </a:solidFill>
                <a:latin typeface="Calibri"/>
                <a:ea typeface="Calibri"/>
                <a:cs typeface="Calibri"/>
                <a:sym typeface="Calibri"/>
              </a:defRPr>
            </a:lvl2pPr>
            <a:lvl3pPr marL="0" lvl="2" indent="0" algn="ctr">
              <a:spcBef>
                <a:spcPts val="0"/>
              </a:spcBef>
              <a:buNone/>
              <a:defRPr sz="800" b="0" i="0">
                <a:solidFill>
                  <a:srgbClr val="000000"/>
                </a:solidFill>
                <a:latin typeface="Calibri"/>
                <a:ea typeface="Calibri"/>
                <a:cs typeface="Calibri"/>
                <a:sym typeface="Calibri"/>
              </a:defRPr>
            </a:lvl3pPr>
            <a:lvl4pPr marL="0" lvl="3" indent="0" algn="ctr">
              <a:spcBef>
                <a:spcPts val="0"/>
              </a:spcBef>
              <a:buNone/>
              <a:defRPr sz="800" b="0" i="0">
                <a:solidFill>
                  <a:srgbClr val="000000"/>
                </a:solidFill>
                <a:latin typeface="Calibri"/>
                <a:ea typeface="Calibri"/>
                <a:cs typeface="Calibri"/>
                <a:sym typeface="Calibri"/>
              </a:defRPr>
            </a:lvl4pPr>
            <a:lvl5pPr marL="0" lvl="4" indent="0" algn="ctr">
              <a:spcBef>
                <a:spcPts val="0"/>
              </a:spcBef>
              <a:buNone/>
              <a:defRPr sz="800" b="0" i="0">
                <a:solidFill>
                  <a:srgbClr val="000000"/>
                </a:solidFill>
                <a:latin typeface="Calibri"/>
                <a:ea typeface="Calibri"/>
                <a:cs typeface="Calibri"/>
                <a:sym typeface="Calibri"/>
              </a:defRPr>
            </a:lvl5pPr>
            <a:lvl6pPr marL="0" lvl="5" indent="0" algn="ctr">
              <a:spcBef>
                <a:spcPts val="0"/>
              </a:spcBef>
              <a:buNone/>
              <a:defRPr sz="800" b="0" i="0">
                <a:solidFill>
                  <a:srgbClr val="000000"/>
                </a:solidFill>
                <a:latin typeface="Calibri"/>
                <a:ea typeface="Calibri"/>
                <a:cs typeface="Calibri"/>
                <a:sym typeface="Calibri"/>
              </a:defRPr>
            </a:lvl6pPr>
            <a:lvl7pPr marL="0" lvl="6" indent="0" algn="ctr">
              <a:spcBef>
                <a:spcPts val="0"/>
              </a:spcBef>
              <a:buNone/>
              <a:defRPr sz="800" b="0" i="0">
                <a:solidFill>
                  <a:srgbClr val="000000"/>
                </a:solidFill>
                <a:latin typeface="Calibri"/>
                <a:ea typeface="Calibri"/>
                <a:cs typeface="Calibri"/>
                <a:sym typeface="Calibri"/>
              </a:defRPr>
            </a:lvl7pPr>
            <a:lvl8pPr marL="0" lvl="7" indent="0" algn="ctr">
              <a:spcBef>
                <a:spcPts val="0"/>
              </a:spcBef>
              <a:buNone/>
              <a:defRPr sz="800" b="0" i="0">
                <a:solidFill>
                  <a:srgbClr val="000000"/>
                </a:solidFill>
                <a:latin typeface="Calibri"/>
                <a:ea typeface="Calibri"/>
                <a:cs typeface="Calibri"/>
                <a:sym typeface="Calibri"/>
              </a:defRPr>
            </a:lvl8pPr>
            <a:lvl9pPr marL="0" lvl="8" indent="0" algn="ctr">
              <a:spcBef>
                <a:spcPts val="0"/>
              </a:spcBef>
              <a:buNone/>
              <a:defRPr sz="800" b="0" i="0">
                <a:solidFill>
                  <a:srgbClr val="00000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grpSp>
        <p:nvGrpSpPr>
          <p:cNvPr id="57" name="Google Shape;57;p28"/>
          <p:cNvGrpSpPr/>
          <p:nvPr/>
        </p:nvGrpSpPr>
        <p:grpSpPr>
          <a:xfrm>
            <a:off x="0" y="4397208"/>
            <a:ext cx="3094911" cy="198697"/>
            <a:chOff x="0" y="3966902"/>
            <a:chExt cx="3094911" cy="198697"/>
          </a:xfrm>
        </p:grpSpPr>
        <p:sp>
          <p:nvSpPr>
            <p:cNvPr id="58" name="Google Shape;58;p28"/>
            <p:cNvSpPr/>
            <p:nvPr/>
          </p:nvSpPr>
          <p:spPr>
            <a:xfrm>
              <a:off x="0" y="4032470"/>
              <a:ext cx="2813050" cy="72000"/>
            </a:xfrm>
            <a:custGeom>
              <a:avLst/>
              <a:gdLst/>
              <a:ahLst/>
              <a:cxnLst/>
              <a:rect l="l" t="t" r="r" b="b"/>
              <a:pathLst>
                <a:path w="2963330" h="71215" extrusionOk="0">
                  <a:moveTo>
                    <a:pt x="0" y="0"/>
                  </a:moveTo>
                  <a:lnTo>
                    <a:pt x="2963330" y="0"/>
                  </a:lnTo>
                  <a:cubicBezTo>
                    <a:pt x="2963330" y="23739"/>
                    <a:pt x="2963330" y="47477"/>
                    <a:pt x="2963330" y="71215"/>
                  </a:cubicBezTo>
                  <a:lnTo>
                    <a:pt x="0" y="71215"/>
                  </a:lnTo>
                  <a:lnTo>
                    <a:pt x="0" y="0"/>
                  </a:lnTo>
                  <a:close/>
                </a:path>
              </a:pathLst>
            </a:custGeom>
            <a:solidFill>
              <a:srgbClr val="24BAA2"/>
            </a:solidFill>
            <a:ln w="9525"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59" name="Google Shape;59;p28"/>
            <p:cNvSpPr/>
            <p:nvPr/>
          </p:nvSpPr>
          <p:spPr>
            <a:xfrm>
              <a:off x="2700806" y="3966902"/>
              <a:ext cx="394105" cy="198697"/>
            </a:xfrm>
            <a:custGeom>
              <a:avLst/>
              <a:gdLst/>
              <a:ahLst/>
              <a:cxnLst/>
              <a:rect l="l" t="t" r="r" b="b"/>
              <a:pathLst>
                <a:path w="200753" h="101214" extrusionOk="0">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grpSp>
        <p:nvGrpSpPr>
          <p:cNvPr id="60" name="Google Shape;60;p28"/>
          <p:cNvGrpSpPr/>
          <p:nvPr/>
        </p:nvGrpSpPr>
        <p:grpSpPr>
          <a:xfrm>
            <a:off x="5177999" y="1462150"/>
            <a:ext cx="3525984" cy="2857223"/>
            <a:chOff x="1659400" y="1572038"/>
            <a:chExt cx="970931" cy="786778"/>
          </a:xfrm>
        </p:grpSpPr>
        <p:sp>
          <p:nvSpPr>
            <p:cNvPr id="61" name="Google Shape;61;p28"/>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62" name="Google Shape;62;p28"/>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ext Slide 2">
  <p:cSld name="1_Text Slide 2">
    <p:spTree>
      <p:nvGrpSpPr>
        <p:cNvPr id="1" name="Shape 63"/>
        <p:cNvGrpSpPr/>
        <p:nvPr/>
      </p:nvGrpSpPr>
      <p:grpSpPr>
        <a:xfrm>
          <a:off x="0" y="0"/>
          <a:ext cx="0" cy="0"/>
          <a:chOff x="0" y="0"/>
          <a:chExt cx="0" cy="0"/>
        </a:xfrm>
      </p:grpSpPr>
      <p:sp>
        <p:nvSpPr>
          <p:cNvPr id="64" name="Google Shape;64;p29"/>
          <p:cNvSpPr txBox="1">
            <a:spLocks noGrp="1"/>
          </p:cNvSpPr>
          <p:nvPr>
            <p:ph type="body" idx="1"/>
          </p:nvPr>
        </p:nvSpPr>
        <p:spPr>
          <a:xfrm>
            <a:off x="559613" y="1864992"/>
            <a:ext cx="6526988" cy="7937913"/>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92E4B"/>
              </a:buClr>
              <a:buSzPts val="1100"/>
              <a:buFont typeface="Arial"/>
              <a:buNone/>
              <a:defRPr sz="1100" b="0" i="0" u="none" strike="noStrike" cap="none">
                <a:solidFill>
                  <a:srgbClr val="092E4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65" name="Google Shape;65;p29"/>
          <p:cNvSpPr txBox="1">
            <a:spLocks noGrp="1"/>
          </p:cNvSpPr>
          <p:nvPr>
            <p:ph type="body" idx="2"/>
          </p:nvPr>
        </p:nvSpPr>
        <p:spPr>
          <a:xfrm>
            <a:off x="515712" y="660136"/>
            <a:ext cx="6570888" cy="120485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7F3494"/>
              </a:buClr>
              <a:buSzPts val="2200"/>
              <a:buFont typeface="Arial"/>
              <a:buNone/>
              <a:defRPr sz="2200" b="1" i="0" u="none" strike="noStrike" cap="none">
                <a:solidFill>
                  <a:srgbClr val="7F3494"/>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66" name="Google Shape;66;p29"/>
          <p:cNvSpPr/>
          <p:nvPr/>
        </p:nvSpPr>
        <p:spPr>
          <a:xfrm>
            <a:off x="7559675" y="8620217"/>
            <a:ext cx="829723" cy="1802168"/>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
        <p:nvSpPr>
          <p:cNvPr id="67" name="Google Shape;67;p29"/>
          <p:cNvSpPr txBox="1">
            <a:spLocks noGrp="1"/>
          </p:cNvSpPr>
          <p:nvPr>
            <p:ph type="sldNum" idx="12"/>
          </p:nvPr>
        </p:nvSpPr>
        <p:spPr>
          <a:xfrm>
            <a:off x="7134555" y="1031630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800" b="0" i="0">
                <a:solidFill>
                  <a:srgbClr val="000000"/>
                </a:solidFill>
                <a:latin typeface="Calibri"/>
                <a:ea typeface="Calibri"/>
                <a:cs typeface="Calibri"/>
                <a:sym typeface="Calibri"/>
              </a:defRPr>
            </a:lvl1pPr>
            <a:lvl2pPr marL="0" lvl="1" indent="0" algn="ctr">
              <a:spcBef>
                <a:spcPts val="0"/>
              </a:spcBef>
              <a:buNone/>
              <a:defRPr sz="800" b="0" i="0">
                <a:solidFill>
                  <a:srgbClr val="000000"/>
                </a:solidFill>
                <a:latin typeface="Calibri"/>
                <a:ea typeface="Calibri"/>
                <a:cs typeface="Calibri"/>
                <a:sym typeface="Calibri"/>
              </a:defRPr>
            </a:lvl2pPr>
            <a:lvl3pPr marL="0" lvl="2" indent="0" algn="ctr">
              <a:spcBef>
                <a:spcPts val="0"/>
              </a:spcBef>
              <a:buNone/>
              <a:defRPr sz="800" b="0" i="0">
                <a:solidFill>
                  <a:srgbClr val="000000"/>
                </a:solidFill>
                <a:latin typeface="Calibri"/>
                <a:ea typeface="Calibri"/>
                <a:cs typeface="Calibri"/>
                <a:sym typeface="Calibri"/>
              </a:defRPr>
            </a:lvl3pPr>
            <a:lvl4pPr marL="0" lvl="3" indent="0" algn="ctr">
              <a:spcBef>
                <a:spcPts val="0"/>
              </a:spcBef>
              <a:buNone/>
              <a:defRPr sz="800" b="0" i="0">
                <a:solidFill>
                  <a:srgbClr val="000000"/>
                </a:solidFill>
                <a:latin typeface="Calibri"/>
                <a:ea typeface="Calibri"/>
                <a:cs typeface="Calibri"/>
                <a:sym typeface="Calibri"/>
              </a:defRPr>
            </a:lvl4pPr>
            <a:lvl5pPr marL="0" lvl="4" indent="0" algn="ctr">
              <a:spcBef>
                <a:spcPts val="0"/>
              </a:spcBef>
              <a:buNone/>
              <a:defRPr sz="800" b="0" i="0">
                <a:solidFill>
                  <a:srgbClr val="000000"/>
                </a:solidFill>
                <a:latin typeface="Calibri"/>
                <a:ea typeface="Calibri"/>
                <a:cs typeface="Calibri"/>
                <a:sym typeface="Calibri"/>
              </a:defRPr>
            </a:lvl5pPr>
            <a:lvl6pPr marL="0" lvl="5" indent="0" algn="ctr">
              <a:spcBef>
                <a:spcPts val="0"/>
              </a:spcBef>
              <a:buNone/>
              <a:defRPr sz="800" b="0" i="0">
                <a:solidFill>
                  <a:srgbClr val="000000"/>
                </a:solidFill>
                <a:latin typeface="Calibri"/>
                <a:ea typeface="Calibri"/>
                <a:cs typeface="Calibri"/>
                <a:sym typeface="Calibri"/>
              </a:defRPr>
            </a:lvl6pPr>
            <a:lvl7pPr marL="0" lvl="6" indent="0" algn="ctr">
              <a:spcBef>
                <a:spcPts val="0"/>
              </a:spcBef>
              <a:buNone/>
              <a:defRPr sz="800" b="0" i="0">
                <a:solidFill>
                  <a:srgbClr val="000000"/>
                </a:solidFill>
                <a:latin typeface="Calibri"/>
                <a:ea typeface="Calibri"/>
                <a:cs typeface="Calibri"/>
                <a:sym typeface="Calibri"/>
              </a:defRPr>
            </a:lvl7pPr>
            <a:lvl8pPr marL="0" lvl="7" indent="0" algn="ctr">
              <a:spcBef>
                <a:spcPts val="0"/>
              </a:spcBef>
              <a:buNone/>
              <a:defRPr sz="800" b="0" i="0">
                <a:solidFill>
                  <a:srgbClr val="000000"/>
                </a:solidFill>
                <a:latin typeface="Calibri"/>
                <a:ea typeface="Calibri"/>
                <a:cs typeface="Calibri"/>
                <a:sym typeface="Calibri"/>
              </a:defRPr>
            </a:lvl8pPr>
            <a:lvl9pPr marL="0" lvl="8" indent="0" algn="ctr">
              <a:spcBef>
                <a:spcPts val="0"/>
              </a:spcBef>
              <a:buNone/>
              <a:defRPr sz="800" b="0" i="0">
                <a:solidFill>
                  <a:srgbClr val="00000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grpSp>
        <p:nvGrpSpPr>
          <p:cNvPr id="68" name="Google Shape;68;p29"/>
          <p:cNvGrpSpPr/>
          <p:nvPr/>
        </p:nvGrpSpPr>
        <p:grpSpPr>
          <a:xfrm>
            <a:off x="-1304939" y="8514132"/>
            <a:ext cx="2223984" cy="1802169"/>
            <a:chOff x="1659400" y="1572038"/>
            <a:chExt cx="970931" cy="786778"/>
          </a:xfrm>
        </p:grpSpPr>
        <p:sp>
          <p:nvSpPr>
            <p:cNvPr id="69" name="Google Shape;69;p29"/>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sp>
          <p:nvSpPr>
            <p:cNvPr id="70" name="Google Shape;70;p29"/>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entury Schoolbook"/>
                <a:ea typeface="Century Schoolbook"/>
                <a:cs typeface="Century Schoolbook"/>
                <a:sym typeface="Century Schoolbook"/>
              </a:endParaRPr>
            </a:p>
          </p:txBody>
        </p:sp>
      </p:grpSp>
      <p:sp>
        <p:nvSpPr>
          <p:cNvPr id="71" name="Google Shape;71;p29"/>
          <p:cNvSpPr/>
          <p:nvPr/>
        </p:nvSpPr>
        <p:spPr>
          <a:xfrm rot="10800000">
            <a:off x="-2232558" y="-2"/>
            <a:ext cx="2203335" cy="10691814"/>
          </a:xfrm>
          <a:prstGeom prst="rect">
            <a:avLst/>
          </a:prstGeom>
          <a:solidFill>
            <a:srgbClr val="EBEB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Photo Slide 2">
  <p:cSld name="Text/Photo Slide 2">
    <p:spTree>
      <p:nvGrpSpPr>
        <p:cNvPr id="1" name="Shape 72"/>
        <p:cNvGrpSpPr/>
        <p:nvPr/>
      </p:nvGrpSpPr>
      <p:grpSpPr>
        <a:xfrm>
          <a:off x="0" y="0"/>
          <a:ext cx="0" cy="0"/>
          <a:chOff x="0" y="0"/>
          <a:chExt cx="0" cy="0"/>
        </a:xfrm>
      </p:grpSpPr>
      <p:sp>
        <p:nvSpPr>
          <p:cNvPr id="73" name="Google Shape;73;p30"/>
          <p:cNvSpPr>
            <a:spLocks noGrp="1"/>
          </p:cNvSpPr>
          <p:nvPr>
            <p:ph type="pic" idx="2"/>
          </p:nvPr>
        </p:nvSpPr>
        <p:spPr>
          <a:xfrm>
            <a:off x="1" y="-11581"/>
            <a:ext cx="7559675" cy="2723566"/>
          </a:xfrm>
          <a:prstGeom prst="rect">
            <a:avLst/>
          </a:prstGeom>
          <a:solidFill>
            <a:srgbClr val="D8D8D8"/>
          </a:solidFill>
          <a:ln>
            <a:noFill/>
          </a:ln>
        </p:spPr>
      </p:sp>
      <p:sp>
        <p:nvSpPr>
          <p:cNvPr id="74" name="Google Shape;74;p30"/>
          <p:cNvSpPr/>
          <p:nvPr/>
        </p:nvSpPr>
        <p:spPr>
          <a:xfrm rot="10800000" flipH="1">
            <a:off x="470487" y="2711984"/>
            <a:ext cx="3162155" cy="1960727"/>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
        <p:nvSpPr>
          <p:cNvPr id="75" name="Google Shape;75;p30"/>
          <p:cNvSpPr txBox="1">
            <a:spLocks noGrp="1"/>
          </p:cNvSpPr>
          <p:nvPr>
            <p:ph type="body" idx="1"/>
          </p:nvPr>
        </p:nvSpPr>
        <p:spPr>
          <a:xfrm>
            <a:off x="700479" y="3385180"/>
            <a:ext cx="2895713" cy="12875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24BAA2"/>
              </a:buClr>
              <a:buSzPts val="2200"/>
              <a:buFont typeface="Arial"/>
              <a:buNone/>
              <a:defRPr sz="22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76" name="Google Shape;76;p30"/>
          <p:cNvSpPr txBox="1">
            <a:spLocks noGrp="1"/>
          </p:cNvSpPr>
          <p:nvPr>
            <p:ph type="body" idx="3"/>
          </p:nvPr>
        </p:nvSpPr>
        <p:spPr>
          <a:xfrm>
            <a:off x="577182" y="5345906"/>
            <a:ext cx="3019010" cy="4414479"/>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92E4B"/>
              </a:buClr>
              <a:buSzPts val="1100"/>
              <a:buFont typeface="Arial"/>
              <a:buNone/>
              <a:defRPr sz="1100" b="0" i="0" u="none" strike="noStrike" cap="none">
                <a:solidFill>
                  <a:srgbClr val="092E4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77" name="Google Shape;77;p30"/>
          <p:cNvSpPr txBox="1">
            <a:spLocks noGrp="1"/>
          </p:cNvSpPr>
          <p:nvPr>
            <p:ph type="body" idx="4"/>
          </p:nvPr>
        </p:nvSpPr>
        <p:spPr>
          <a:xfrm>
            <a:off x="3927033" y="3276998"/>
            <a:ext cx="3019010" cy="6483387"/>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92E4B"/>
              </a:buClr>
              <a:buSzPts val="1100"/>
              <a:buFont typeface="Arial"/>
              <a:buNone/>
              <a:defRPr sz="1100" b="0" i="0" u="none" strike="noStrike" cap="none">
                <a:solidFill>
                  <a:srgbClr val="092E4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78" name="Google Shape;78;p30"/>
          <p:cNvSpPr/>
          <p:nvPr/>
        </p:nvSpPr>
        <p:spPr>
          <a:xfrm>
            <a:off x="7559675" y="8620217"/>
            <a:ext cx="829723" cy="1802168"/>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
        <p:nvSpPr>
          <p:cNvPr id="79" name="Google Shape;79;p30"/>
          <p:cNvSpPr txBox="1">
            <a:spLocks noGrp="1"/>
          </p:cNvSpPr>
          <p:nvPr>
            <p:ph type="sldNum" idx="12"/>
          </p:nvPr>
        </p:nvSpPr>
        <p:spPr>
          <a:xfrm>
            <a:off x="7134555" y="1031630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800" b="0" i="0">
                <a:solidFill>
                  <a:srgbClr val="000000"/>
                </a:solidFill>
                <a:latin typeface="Calibri"/>
                <a:ea typeface="Calibri"/>
                <a:cs typeface="Calibri"/>
                <a:sym typeface="Calibri"/>
              </a:defRPr>
            </a:lvl1pPr>
            <a:lvl2pPr marL="0" lvl="1" indent="0" algn="ctr">
              <a:spcBef>
                <a:spcPts val="0"/>
              </a:spcBef>
              <a:buNone/>
              <a:defRPr sz="800" b="0" i="0">
                <a:solidFill>
                  <a:srgbClr val="000000"/>
                </a:solidFill>
                <a:latin typeface="Calibri"/>
                <a:ea typeface="Calibri"/>
                <a:cs typeface="Calibri"/>
                <a:sym typeface="Calibri"/>
              </a:defRPr>
            </a:lvl2pPr>
            <a:lvl3pPr marL="0" lvl="2" indent="0" algn="ctr">
              <a:spcBef>
                <a:spcPts val="0"/>
              </a:spcBef>
              <a:buNone/>
              <a:defRPr sz="800" b="0" i="0">
                <a:solidFill>
                  <a:srgbClr val="000000"/>
                </a:solidFill>
                <a:latin typeface="Calibri"/>
                <a:ea typeface="Calibri"/>
                <a:cs typeface="Calibri"/>
                <a:sym typeface="Calibri"/>
              </a:defRPr>
            </a:lvl3pPr>
            <a:lvl4pPr marL="0" lvl="3" indent="0" algn="ctr">
              <a:spcBef>
                <a:spcPts val="0"/>
              </a:spcBef>
              <a:buNone/>
              <a:defRPr sz="800" b="0" i="0">
                <a:solidFill>
                  <a:srgbClr val="000000"/>
                </a:solidFill>
                <a:latin typeface="Calibri"/>
                <a:ea typeface="Calibri"/>
                <a:cs typeface="Calibri"/>
                <a:sym typeface="Calibri"/>
              </a:defRPr>
            </a:lvl4pPr>
            <a:lvl5pPr marL="0" lvl="4" indent="0" algn="ctr">
              <a:spcBef>
                <a:spcPts val="0"/>
              </a:spcBef>
              <a:buNone/>
              <a:defRPr sz="800" b="0" i="0">
                <a:solidFill>
                  <a:srgbClr val="000000"/>
                </a:solidFill>
                <a:latin typeface="Calibri"/>
                <a:ea typeface="Calibri"/>
                <a:cs typeface="Calibri"/>
                <a:sym typeface="Calibri"/>
              </a:defRPr>
            </a:lvl5pPr>
            <a:lvl6pPr marL="0" lvl="5" indent="0" algn="ctr">
              <a:spcBef>
                <a:spcPts val="0"/>
              </a:spcBef>
              <a:buNone/>
              <a:defRPr sz="800" b="0" i="0">
                <a:solidFill>
                  <a:srgbClr val="000000"/>
                </a:solidFill>
                <a:latin typeface="Calibri"/>
                <a:ea typeface="Calibri"/>
                <a:cs typeface="Calibri"/>
                <a:sym typeface="Calibri"/>
              </a:defRPr>
            </a:lvl6pPr>
            <a:lvl7pPr marL="0" lvl="6" indent="0" algn="ctr">
              <a:spcBef>
                <a:spcPts val="0"/>
              </a:spcBef>
              <a:buNone/>
              <a:defRPr sz="800" b="0" i="0">
                <a:solidFill>
                  <a:srgbClr val="000000"/>
                </a:solidFill>
                <a:latin typeface="Calibri"/>
                <a:ea typeface="Calibri"/>
                <a:cs typeface="Calibri"/>
                <a:sym typeface="Calibri"/>
              </a:defRPr>
            </a:lvl7pPr>
            <a:lvl8pPr marL="0" lvl="7" indent="0" algn="ctr">
              <a:spcBef>
                <a:spcPts val="0"/>
              </a:spcBef>
              <a:buNone/>
              <a:defRPr sz="800" b="0" i="0">
                <a:solidFill>
                  <a:srgbClr val="000000"/>
                </a:solidFill>
                <a:latin typeface="Calibri"/>
                <a:ea typeface="Calibri"/>
                <a:cs typeface="Calibri"/>
                <a:sym typeface="Calibri"/>
              </a:defRPr>
            </a:lvl8pPr>
            <a:lvl9pPr marL="0" lvl="8" indent="0" algn="ctr">
              <a:spcBef>
                <a:spcPts val="0"/>
              </a:spcBef>
              <a:buNone/>
              <a:defRPr sz="800" b="0" i="0">
                <a:solidFill>
                  <a:srgbClr val="00000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80"/>
        <p:cNvGrpSpPr/>
        <p:nvPr/>
      </p:nvGrpSpPr>
      <p:grpSpPr>
        <a:xfrm>
          <a:off x="0" y="0"/>
          <a:ext cx="0" cy="0"/>
          <a:chOff x="0" y="0"/>
          <a:chExt cx="0" cy="0"/>
        </a:xfrm>
      </p:grpSpPr>
      <p:sp>
        <p:nvSpPr>
          <p:cNvPr id="81" name="Google Shape;81;p31"/>
          <p:cNvSpPr/>
          <p:nvPr/>
        </p:nvSpPr>
        <p:spPr>
          <a:xfrm rot="10800000" flipH="1">
            <a:off x="-31255" y="-43150"/>
            <a:ext cx="7590930" cy="2946483"/>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
        <p:nvSpPr>
          <p:cNvPr id="82" name="Google Shape;82;p31"/>
          <p:cNvSpPr txBox="1">
            <a:spLocks noGrp="1"/>
          </p:cNvSpPr>
          <p:nvPr>
            <p:ph type="body" idx="1"/>
          </p:nvPr>
        </p:nvSpPr>
        <p:spPr>
          <a:xfrm>
            <a:off x="6086559" y="1320317"/>
            <a:ext cx="785328" cy="1056987"/>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24BAA2"/>
              </a:buClr>
              <a:buSzPts val="9600"/>
              <a:buFont typeface="Arial"/>
              <a:buNone/>
              <a:defRPr sz="9600" b="1" i="0" u="none" strike="noStrike" cap="none">
                <a:solidFill>
                  <a:srgbClr val="24BAA2"/>
                </a:solidFill>
                <a:latin typeface="Times New Roman"/>
                <a:ea typeface="Times New Roman"/>
                <a:cs typeface="Times New Roman"/>
                <a:sym typeface="Times New Roman"/>
              </a:defRPr>
            </a:lvl1pPr>
            <a:lvl2pPr marL="914400" marR="0" lvl="1" indent="-574103" algn="l" rtl="0">
              <a:lnSpc>
                <a:spcPct val="100000"/>
              </a:lnSpc>
              <a:spcBef>
                <a:spcPts val="1133"/>
              </a:spcBef>
              <a:spcAft>
                <a:spcPts val="0"/>
              </a:spcAft>
              <a:buClr>
                <a:srgbClr val="011E3B"/>
              </a:buClr>
              <a:buSzPts val="5441"/>
              <a:buFont typeface="Arial"/>
              <a:buChar char="•"/>
              <a:defRPr sz="5441" b="0" i="0" u="none" strike="noStrike" cap="none">
                <a:solidFill>
                  <a:srgbClr val="011E3B"/>
                </a:solidFill>
                <a:latin typeface="Poppins"/>
                <a:ea typeface="Poppins"/>
                <a:cs typeface="Poppins"/>
                <a:sym typeface="Poppins"/>
              </a:defRPr>
            </a:lvl2pPr>
            <a:lvl3pPr marL="1371600" marR="0" lvl="2" indent="-516382" algn="l" rtl="0">
              <a:lnSpc>
                <a:spcPct val="100000"/>
              </a:lnSpc>
              <a:spcBef>
                <a:spcPts val="1133"/>
              </a:spcBef>
              <a:spcAft>
                <a:spcPts val="0"/>
              </a:spcAft>
              <a:buClr>
                <a:srgbClr val="011E3B"/>
              </a:buClr>
              <a:buSzPts val="4532"/>
              <a:buFont typeface="Arial"/>
              <a:buChar char="•"/>
              <a:defRPr sz="4532"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83" name="Google Shape;83;p31"/>
          <p:cNvSpPr txBox="1">
            <a:spLocks noGrp="1"/>
          </p:cNvSpPr>
          <p:nvPr>
            <p:ph type="body" idx="2"/>
          </p:nvPr>
        </p:nvSpPr>
        <p:spPr>
          <a:xfrm>
            <a:off x="662171" y="568689"/>
            <a:ext cx="6187616" cy="187668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2267"/>
              </a:spcBef>
              <a:spcAft>
                <a:spcPts val="0"/>
              </a:spcAft>
              <a:buClr>
                <a:schemeClr val="lt1"/>
              </a:buClr>
              <a:buSzPts val="1801"/>
              <a:buFont typeface="Arial"/>
              <a:buNone/>
              <a:defRPr sz="1801" b="0" i="1" u="none" strike="noStrike" cap="none">
                <a:solidFill>
                  <a:schemeClr val="lt1"/>
                </a:solidFill>
                <a:latin typeface="Calibri"/>
                <a:ea typeface="Calibri"/>
                <a:cs typeface="Calibri"/>
                <a:sym typeface="Calibri"/>
              </a:defRPr>
            </a:lvl1pPr>
            <a:lvl2pPr marL="914400" marR="0" lvl="1" indent="-574103" algn="l" rtl="0">
              <a:lnSpc>
                <a:spcPct val="100000"/>
              </a:lnSpc>
              <a:spcBef>
                <a:spcPts val="1133"/>
              </a:spcBef>
              <a:spcAft>
                <a:spcPts val="0"/>
              </a:spcAft>
              <a:buClr>
                <a:srgbClr val="011E3B"/>
              </a:buClr>
              <a:buSzPts val="5441"/>
              <a:buFont typeface="Arial"/>
              <a:buChar char="•"/>
              <a:defRPr sz="5441" b="0" i="0" u="none" strike="noStrike" cap="none">
                <a:solidFill>
                  <a:srgbClr val="011E3B"/>
                </a:solidFill>
                <a:latin typeface="Poppins"/>
                <a:ea typeface="Poppins"/>
                <a:cs typeface="Poppins"/>
                <a:sym typeface="Poppins"/>
              </a:defRPr>
            </a:lvl2pPr>
            <a:lvl3pPr marL="1371600" marR="0" lvl="2" indent="-516382" algn="l" rtl="0">
              <a:lnSpc>
                <a:spcPct val="100000"/>
              </a:lnSpc>
              <a:spcBef>
                <a:spcPts val="1133"/>
              </a:spcBef>
              <a:spcAft>
                <a:spcPts val="0"/>
              </a:spcAft>
              <a:buClr>
                <a:srgbClr val="011E3B"/>
              </a:buClr>
              <a:buSzPts val="4532"/>
              <a:buFont typeface="Arial"/>
              <a:buChar char="•"/>
              <a:defRPr sz="4532"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84" name="Google Shape;84;p31"/>
          <p:cNvSpPr txBox="1">
            <a:spLocks noGrp="1"/>
          </p:cNvSpPr>
          <p:nvPr>
            <p:ph type="body" idx="3"/>
          </p:nvPr>
        </p:nvSpPr>
        <p:spPr>
          <a:xfrm>
            <a:off x="653261" y="195020"/>
            <a:ext cx="2003444" cy="93660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2267"/>
              </a:spcBef>
              <a:spcAft>
                <a:spcPts val="0"/>
              </a:spcAft>
              <a:buClr>
                <a:srgbClr val="24BAA2"/>
              </a:buClr>
              <a:buSzPts val="9600"/>
              <a:buFont typeface="Arial"/>
              <a:buNone/>
              <a:defRPr sz="9600" b="1" i="0" u="none" strike="noStrike" cap="none">
                <a:solidFill>
                  <a:srgbClr val="24BAA2"/>
                </a:solidFill>
                <a:latin typeface="Times New Roman"/>
                <a:ea typeface="Times New Roman"/>
                <a:cs typeface="Times New Roman"/>
                <a:sym typeface="Times New Roman"/>
              </a:defRPr>
            </a:lvl1pPr>
            <a:lvl2pPr marL="914400" marR="0" lvl="1" indent="-574103" algn="l" rtl="0">
              <a:lnSpc>
                <a:spcPct val="100000"/>
              </a:lnSpc>
              <a:spcBef>
                <a:spcPts val="1133"/>
              </a:spcBef>
              <a:spcAft>
                <a:spcPts val="0"/>
              </a:spcAft>
              <a:buClr>
                <a:srgbClr val="011E3B"/>
              </a:buClr>
              <a:buSzPts val="5441"/>
              <a:buFont typeface="Arial"/>
              <a:buChar char="•"/>
              <a:defRPr sz="5441" b="0" i="0" u="none" strike="noStrike" cap="none">
                <a:solidFill>
                  <a:srgbClr val="011E3B"/>
                </a:solidFill>
                <a:latin typeface="Poppins"/>
                <a:ea typeface="Poppins"/>
                <a:cs typeface="Poppins"/>
                <a:sym typeface="Poppins"/>
              </a:defRPr>
            </a:lvl2pPr>
            <a:lvl3pPr marL="1371600" marR="0" lvl="2" indent="-516382" algn="l" rtl="0">
              <a:lnSpc>
                <a:spcPct val="100000"/>
              </a:lnSpc>
              <a:spcBef>
                <a:spcPts val="1133"/>
              </a:spcBef>
              <a:spcAft>
                <a:spcPts val="0"/>
              </a:spcAft>
              <a:buClr>
                <a:srgbClr val="011E3B"/>
              </a:buClr>
              <a:buSzPts val="4532"/>
              <a:buFont typeface="Arial"/>
              <a:buChar char="•"/>
              <a:defRPr sz="4532"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85" name="Google Shape;85;p31"/>
          <p:cNvSpPr txBox="1">
            <a:spLocks noGrp="1"/>
          </p:cNvSpPr>
          <p:nvPr>
            <p:ph type="body" idx="4"/>
          </p:nvPr>
        </p:nvSpPr>
        <p:spPr>
          <a:xfrm>
            <a:off x="752316" y="3373220"/>
            <a:ext cx="6143488" cy="5931605"/>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92E4B"/>
              </a:buClr>
              <a:buSzPts val="1100"/>
              <a:buFont typeface="Arial"/>
              <a:buNone/>
              <a:defRPr sz="1100" b="0" i="0" u="none" strike="noStrike" cap="none">
                <a:solidFill>
                  <a:srgbClr val="092E4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86" name="Google Shape;86;p31"/>
          <p:cNvSpPr/>
          <p:nvPr/>
        </p:nvSpPr>
        <p:spPr>
          <a:xfrm>
            <a:off x="7559675" y="8620217"/>
            <a:ext cx="829723" cy="1802168"/>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
        <p:nvSpPr>
          <p:cNvPr id="87" name="Google Shape;87;p31"/>
          <p:cNvSpPr txBox="1">
            <a:spLocks noGrp="1"/>
          </p:cNvSpPr>
          <p:nvPr>
            <p:ph type="sldNum" idx="12"/>
          </p:nvPr>
        </p:nvSpPr>
        <p:spPr>
          <a:xfrm>
            <a:off x="7134555" y="1031630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800" b="0" i="0">
                <a:solidFill>
                  <a:srgbClr val="000000"/>
                </a:solidFill>
                <a:latin typeface="Calibri"/>
                <a:ea typeface="Calibri"/>
                <a:cs typeface="Calibri"/>
                <a:sym typeface="Calibri"/>
              </a:defRPr>
            </a:lvl1pPr>
            <a:lvl2pPr marL="0" lvl="1" indent="0" algn="ctr">
              <a:spcBef>
                <a:spcPts val="0"/>
              </a:spcBef>
              <a:buNone/>
              <a:defRPr sz="800" b="0" i="0">
                <a:solidFill>
                  <a:srgbClr val="000000"/>
                </a:solidFill>
                <a:latin typeface="Calibri"/>
                <a:ea typeface="Calibri"/>
                <a:cs typeface="Calibri"/>
                <a:sym typeface="Calibri"/>
              </a:defRPr>
            </a:lvl2pPr>
            <a:lvl3pPr marL="0" lvl="2" indent="0" algn="ctr">
              <a:spcBef>
                <a:spcPts val="0"/>
              </a:spcBef>
              <a:buNone/>
              <a:defRPr sz="800" b="0" i="0">
                <a:solidFill>
                  <a:srgbClr val="000000"/>
                </a:solidFill>
                <a:latin typeface="Calibri"/>
                <a:ea typeface="Calibri"/>
                <a:cs typeface="Calibri"/>
                <a:sym typeface="Calibri"/>
              </a:defRPr>
            </a:lvl3pPr>
            <a:lvl4pPr marL="0" lvl="3" indent="0" algn="ctr">
              <a:spcBef>
                <a:spcPts val="0"/>
              </a:spcBef>
              <a:buNone/>
              <a:defRPr sz="800" b="0" i="0">
                <a:solidFill>
                  <a:srgbClr val="000000"/>
                </a:solidFill>
                <a:latin typeface="Calibri"/>
                <a:ea typeface="Calibri"/>
                <a:cs typeface="Calibri"/>
                <a:sym typeface="Calibri"/>
              </a:defRPr>
            </a:lvl4pPr>
            <a:lvl5pPr marL="0" lvl="4" indent="0" algn="ctr">
              <a:spcBef>
                <a:spcPts val="0"/>
              </a:spcBef>
              <a:buNone/>
              <a:defRPr sz="800" b="0" i="0">
                <a:solidFill>
                  <a:srgbClr val="000000"/>
                </a:solidFill>
                <a:latin typeface="Calibri"/>
                <a:ea typeface="Calibri"/>
                <a:cs typeface="Calibri"/>
                <a:sym typeface="Calibri"/>
              </a:defRPr>
            </a:lvl5pPr>
            <a:lvl6pPr marL="0" lvl="5" indent="0" algn="ctr">
              <a:spcBef>
                <a:spcPts val="0"/>
              </a:spcBef>
              <a:buNone/>
              <a:defRPr sz="800" b="0" i="0">
                <a:solidFill>
                  <a:srgbClr val="000000"/>
                </a:solidFill>
                <a:latin typeface="Calibri"/>
                <a:ea typeface="Calibri"/>
                <a:cs typeface="Calibri"/>
                <a:sym typeface="Calibri"/>
              </a:defRPr>
            </a:lvl6pPr>
            <a:lvl7pPr marL="0" lvl="6" indent="0" algn="ctr">
              <a:spcBef>
                <a:spcPts val="0"/>
              </a:spcBef>
              <a:buNone/>
              <a:defRPr sz="800" b="0" i="0">
                <a:solidFill>
                  <a:srgbClr val="000000"/>
                </a:solidFill>
                <a:latin typeface="Calibri"/>
                <a:ea typeface="Calibri"/>
                <a:cs typeface="Calibri"/>
                <a:sym typeface="Calibri"/>
              </a:defRPr>
            </a:lvl7pPr>
            <a:lvl8pPr marL="0" lvl="7" indent="0" algn="ctr">
              <a:spcBef>
                <a:spcPts val="0"/>
              </a:spcBef>
              <a:buNone/>
              <a:defRPr sz="800" b="0" i="0">
                <a:solidFill>
                  <a:srgbClr val="000000"/>
                </a:solidFill>
                <a:latin typeface="Calibri"/>
                <a:ea typeface="Calibri"/>
                <a:cs typeface="Calibri"/>
                <a:sym typeface="Calibri"/>
              </a:defRPr>
            </a:lvl8pPr>
            <a:lvl9pPr marL="0" lvl="8" indent="0" algn="ctr">
              <a:spcBef>
                <a:spcPts val="0"/>
              </a:spcBef>
              <a:buNone/>
              <a:defRPr sz="800" b="0" i="0">
                <a:solidFill>
                  <a:srgbClr val="00000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88"/>
        <p:cNvGrpSpPr/>
        <p:nvPr/>
      </p:nvGrpSpPr>
      <p:grpSpPr>
        <a:xfrm>
          <a:off x="0" y="0"/>
          <a:ext cx="0" cy="0"/>
          <a:chOff x="0" y="0"/>
          <a:chExt cx="0" cy="0"/>
        </a:xfrm>
      </p:grpSpPr>
      <p:sp>
        <p:nvSpPr>
          <p:cNvPr id="89" name="Google Shape;89;p32"/>
          <p:cNvSpPr/>
          <p:nvPr/>
        </p:nvSpPr>
        <p:spPr>
          <a:xfrm rot="10800000" flipH="1">
            <a:off x="-31255" y="323003"/>
            <a:ext cx="7590930" cy="5748356"/>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
        <p:nvSpPr>
          <p:cNvPr id="90" name="Google Shape;90;p32"/>
          <p:cNvSpPr txBox="1">
            <a:spLocks noGrp="1"/>
          </p:cNvSpPr>
          <p:nvPr>
            <p:ph type="body" idx="1"/>
          </p:nvPr>
        </p:nvSpPr>
        <p:spPr>
          <a:xfrm>
            <a:off x="559613" y="2365515"/>
            <a:ext cx="6526988" cy="341298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91" name="Google Shape;91;p32"/>
          <p:cNvSpPr txBox="1">
            <a:spLocks noGrp="1"/>
          </p:cNvSpPr>
          <p:nvPr>
            <p:ph type="body" idx="2"/>
          </p:nvPr>
        </p:nvSpPr>
        <p:spPr>
          <a:xfrm>
            <a:off x="515712" y="660136"/>
            <a:ext cx="6570888" cy="120485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24BAA2"/>
              </a:buClr>
              <a:buSzPts val="2200"/>
              <a:buFont typeface="Arial"/>
              <a:buNone/>
              <a:defRPr sz="22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92" name="Google Shape;92;p32"/>
          <p:cNvSpPr txBox="1">
            <a:spLocks noGrp="1"/>
          </p:cNvSpPr>
          <p:nvPr>
            <p:ph type="body" idx="3"/>
          </p:nvPr>
        </p:nvSpPr>
        <p:spPr>
          <a:xfrm>
            <a:off x="559612" y="6718314"/>
            <a:ext cx="2696198" cy="19923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24BAA2"/>
              </a:buClr>
              <a:buSzPts val="2200"/>
              <a:buFont typeface="Arial"/>
              <a:buNone/>
              <a:defRPr sz="22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93" name="Google Shape;93;p32"/>
          <p:cNvSpPr txBox="1">
            <a:spLocks noGrp="1"/>
          </p:cNvSpPr>
          <p:nvPr>
            <p:ph type="body" idx="4"/>
          </p:nvPr>
        </p:nvSpPr>
        <p:spPr>
          <a:xfrm>
            <a:off x="3446038" y="6718314"/>
            <a:ext cx="3563248" cy="19923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92E4B"/>
              </a:buClr>
              <a:buSzPts val="1601"/>
              <a:buFont typeface="Arial"/>
              <a:buNone/>
              <a:defRPr sz="1601" b="0" i="0" u="none" strike="noStrike" cap="none">
                <a:solidFill>
                  <a:srgbClr val="092E4B"/>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94" name="Google Shape;94;p32"/>
          <p:cNvSpPr/>
          <p:nvPr/>
        </p:nvSpPr>
        <p:spPr>
          <a:xfrm>
            <a:off x="7559675" y="8620217"/>
            <a:ext cx="829723" cy="1802168"/>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
        <p:nvSpPr>
          <p:cNvPr id="95" name="Google Shape;95;p32"/>
          <p:cNvSpPr txBox="1">
            <a:spLocks noGrp="1"/>
          </p:cNvSpPr>
          <p:nvPr>
            <p:ph type="sldNum" idx="12"/>
          </p:nvPr>
        </p:nvSpPr>
        <p:spPr>
          <a:xfrm>
            <a:off x="7134555" y="1031630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800" b="0" i="0">
                <a:solidFill>
                  <a:srgbClr val="000000"/>
                </a:solidFill>
                <a:latin typeface="Calibri"/>
                <a:ea typeface="Calibri"/>
                <a:cs typeface="Calibri"/>
                <a:sym typeface="Calibri"/>
              </a:defRPr>
            </a:lvl1pPr>
            <a:lvl2pPr marL="0" lvl="1" indent="0" algn="ctr">
              <a:spcBef>
                <a:spcPts val="0"/>
              </a:spcBef>
              <a:buNone/>
              <a:defRPr sz="800" b="0" i="0">
                <a:solidFill>
                  <a:srgbClr val="000000"/>
                </a:solidFill>
                <a:latin typeface="Calibri"/>
                <a:ea typeface="Calibri"/>
                <a:cs typeface="Calibri"/>
                <a:sym typeface="Calibri"/>
              </a:defRPr>
            </a:lvl2pPr>
            <a:lvl3pPr marL="0" lvl="2" indent="0" algn="ctr">
              <a:spcBef>
                <a:spcPts val="0"/>
              </a:spcBef>
              <a:buNone/>
              <a:defRPr sz="800" b="0" i="0">
                <a:solidFill>
                  <a:srgbClr val="000000"/>
                </a:solidFill>
                <a:latin typeface="Calibri"/>
                <a:ea typeface="Calibri"/>
                <a:cs typeface="Calibri"/>
                <a:sym typeface="Calibri"/>
              </a:defRPr>
            </a:lvl3pPr>
            <a:lvl4pPr marL="0" lvl="3" indent="0" algn="ctr">
              <a:spcBef>
                <a:spcPts val="0"/>
              </a:spcBef>
              <a:buNone/>
              <a:defRPr sz="800" b="0" i="0">
                <a:solidFill>
                  <a:srgbClr val="000000"/>
                </a:solidFill>
                <a:latin typeface="Calibri"/>
                <a:ea typeface="Calibri"/>
                <a:cs typeface="Calibri"/>
                <a:sym typeface="Calibri"/>
              </a:defRPr>
            </a:lvl4pPr>
            <a:lvl5pPr marL="0" lvl="4" indent="0" algn="ctr">
              <a:spcBef>
                <a:spcPts val="0"/>
              </a:spcBef>
              <a:buNone/>
              <a:defRPr sz="800" b="0" i="0">
                <a:solidFill>
                  <a:srgbClr val="000000"/>
                </a:solidFill>
                <a:latin typeface="Calibri"/>
                <a:ea typeface="Calibri"/>
                <a:cs typeface="Calibri"/>
                <a:sym typeface="Calibri"/>
              </a:defRPr>
            </a:lvl5pPr>
            <a:lvl6pPr marL="0" lvl="5" indent="0" algn="ctr">
              <a:spcBef>
                <a:spcPts val="0"/>
              </a:spcBef>
              <a:buNone/>
              <a:defRPr sz="800" b="0" i="0">
                <a:solidFill>
                  <a:srgbClr val="000000"/>
                </a:solidFill>
                <a:latin typeface="Calibri"/>
                <a:ea typeface="Calibri"/>
                <a:cs typeface="Calibri"/>
                <a:sym typeface="Calibri"/>
              </a:defRPr>
            </a:lvl6pPr>
            <a:lvl7pPr marL="0" lvl="6" indent="0" algn="ctr">
              <a:spcBef>
                <a:spcPts val="0"/>
              </a:spcBef>
              <a:buNone/>
              <a:defRPr sz="800" b="0" i="0">
                <a:solidFill>
                  <a:srgbClr val="000000"/>
                </a:solidFill>
                <a:latin typeface="Calibri"/>
                <a:ea typeface="Calibri"/>
                <a:cs typeface="Calibri"/>
                <a:sym typeface="Calibri"/>
              </a:defRPr>
            </a:lvl7pPr>
            <a:lvl8pPr marL="0" lvl="7" indent="0" algn="ctr">
              <a:spcBef>
                <a:spcPts val="0"/>
              </a:spcBef>
              <a:buNone/>
              <a:defRPr sz="800" b="0" i="0">
                <a:solidFill>
                  <a:srgbClr val="000000"/>
                </a:solidFill>
                <a:latin typeface="Calibri"/>
                <a:ea typeface="Calibri"/>
                <a:cs typeface="Calibri"/>
                <a:sym typeface="Calibri"/>
              </a:defRPr>
            </a:lvl8pPr>
            <a:lvl9pPr marL="0" lvl="8" indent="0" algn="ctr">
              <a:spcBef>
                <a:spcPts val="0"/>
              </a:spcBef>
              <a:buNone/>
              <a:defRPr sz="800" b="0" i="0">
                <a:solidFill>
                  <a:srgbClr val="00000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Photo Slide 3">
  <p:cSld name="Text/Photo Slide 3">
    <p:spTree>
      <p:nvGrpSpPr>
        <p:cNvPr id="1" name="Shape 96"/>
        <p:cNvGrpSpPr/>
        <p:nvPr/>
      </p:nvGrpSpPr>
      <p:grpSpPr>
        <a:xfrm>
          <a:off x="0" y="0"/>
          <a:ext cx="0" cy="0"/>
          <a:chOff x="0" y="0"/>
          <a:chExt cx="0" cy="0"/>
        </a:xfrm>
      </p:grpSpPr>
      <p:sp>
        <p:nvSpPr>
          <p:cNvPr id="97" name="Google Shape;97;p33"/>
          <p:cNvSpPr/>
          <p:nvPr/>
        </p:nvSpPr>
        <p:spPr>
          <a:xfrm rot="10800000" flipH="1">
            <a:off x="511317" y="-1"/>
            <a:ext cx="3194309" cy="9571994"/>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
        <p:nvSpPr>
          <p:cNvPr id="98" name="Google Shape;98;p33"/>
          <p:cNvSpPr txBox="1">
            <a:spLocks noGrp="1"/>
          </p:cNvSpPr>
          <p:nvPr>
            <p:ph type="body" idx="1"/>
          </p:nvPr>
        </p:nvSpPr>
        <p:spPr>
          <a:xfrm>
            <a:off x="715877" y="592124"/>
            <a:ext cx="2864232" cy="8796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24BAA2"/>
              </a:buClr>
              <a:buSzPts val="2200"/>
              <a:buFont typeface="Arial"/>
              <a:buNone/>
              <a:defRPr sz="2200" b="1" i="0" u="none" strike="noStrike" cap="none">
                <a:solidFill>
                  <a:srgbClr val="24BAA2"/>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99" name="Google Shape;99;p33"/>
          <p:cNvSpPr txBox="1">
            <a:spLocks noGrp="1"/>
          </p:cNvSpPr>
          <p:nvPr>
            <p:ph type="body" idx="2"/>
          </p:nvPr>
        </p:nvSpPr>
        <p:spPr>
          <a:xfrm>
            <a:off x="715878" y="1837873"/>
            <a:ext cx="2693750" cy="73399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00" name="Google Shape;100;p33"/>
          <p:cNvSpPr/>
          <p:nvPr/>
        </p:nvSpPr>
        <p:spPr>
          <a:xfrm>
            <a:off x="7559675" y="8620217"/>
            <a:ext cx="829723" cy="1802168"/>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
        <p:nvSpPr>
          <p:cNvPr id="101" name="Google Shape;101;p33"/>
          <p:cNvSpPr txBox="1">
            <a:spLocks noGrp="1"/>
          </p:cNvSpPr>
          <p:nvPr>
            <p:ph type="sldNum" idx="12"/>
          </p:nvPr>
        </p:nvSpPr>
        <p:spPr>
          <a:xfrm>
            <a:off x="7134555" y="1031630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800" b="0" i="0">
                <a:solidFill>
                  <a:srgbClr val="000000"/>
                </a:solidFill>
                <a:latin typeface="Calibri"/>
                <a:ea typeface="Calibri"/>
                <a:cs typeface="Calibri"/>
                <a:sym typeface="Calibri"/>
              </a:defRPr>
            </a:lvl1pPr>
            <a:lvl2pPr marL="0" lvl="1" indent="0" algn="ctr">
              <a:spcBef>
                <a:spcPts val="0"/>
              </a:spcBef>
              <a:buNone/>
              <a:defRPr sz="800" b="0" i="0">
                <a:solidFill>
                  <a:srgbClr val="000000"/>
                </a:solidFill>
                <a:latin typeface="Calibri"/>
                <a:ea typeface="Calibri"/>
                <a:cs typeface="Calibri"/>
                <a:sym typeface="Calibri"/>
              </a:defRPr>
            </a:lvl2pPr>
            <a:lvl3pPr marL="0" lvl="2" indent="0" algn="ctr">
              <a:spcBef>
                <a:spcPts val="0"/>
              </a:spcBef>
              <a:buNone/>
              <a:defRPr sz="800" b="0" i="0">
                <a:solidFill>
                  <a:srgbClr val="000000"/>
                </a:solidFill>
                <a:latin typeface="Calibri"/>
                <a:ea typeface="Calibri"/>
                <a:cs typeface="Calibri"/>
                <a:sym typeface="Calibri"/>
              </a:defRPr>
            </a:lvl3pPr>
            <a:lvl4pPr marL="0" lvl="3" indent="0" algn="ctr">
              <a:spcBef>
                <a:spcPts val="0"/>
              </a:spcBef>
              <a:buNone/>
              <a:defRPr sz="800" b="0" i="0">
                <a:solidFill>
                  <a:srgbClr val="000000"/>
                </a:solidFill>
                <a:latin typeface="Calibri"/>
                <a:ea typeface="Calibri"/>
                <a:cs typeface="Calibri"/>
                <a:sym typeface="Calibri"/>
              </a:defRPr>
            </a:lvl4pPr>
            <a:lvl5pPr marL="0" lvl="4" indent="0" algn="ctr">
              <a:spcBef>
                <a:spcPts val="0"/>
              </a:spcBef>
              <a:buNone/>
              <a:defRPr sz="800" b="0" i="0">
                <a:solidFill>
                  <a:srgbClr val="000000"/>
                </a:solidFill>
                <a:latin typeface="Calibri"/>
                <a:ea typeface="Calibri"/>
                <a:cs typeface="Calibri"/>
                <a:sym typeface="Calibri"/>
              </a:defRPr>
            </a:lvl5pPr>
            <a:lvl6pPr marL="0" lvl="5" indent="0" algn="ctr">
              <a:spcBef>
                <a:spcPts val="0"/>
              </a:spcBef>
              <a:buNone/>
              <a:defRPr sz="800" b="0" i="0">
                <a:solidFill>
                  <a:srgbClr val="000000"/>
                </a:solidFill>
                <a:latin typeface="Calibri"/>
                <a:ea typeface="Calibri"/>
                <a:cs typeface="Calibri"/>
                <a:sym typeface="Calibri"/>
              </a:defRPr>
            </a:lvl6pPr>
            <a:lvl7pPr marL="0" lvl="6" indent="0" algn="ctr">
              <a:spcBef>
                <a:spcPts val="0"/>
              </a:spcBef>
              <a:buNone/>
              <a:defRPr sz="800" b="0" i="0">
                <a:solidFill>
                  <a:srgbClr val="000000"/>
                </a:solidFill>
                <a:latin typeface="Calibri"/>
                <a:ea typeface="Calibri"/>
                <a:cs typeface="Calibri"/>
                <a:sym typeface="Calibri"/>
              </a:defRPr>
            </a:lvl7pPr>
            <a:lvl8pPr marL="0" lvl="7" indent="0" algn="ctr">
              <a:spcBef>
                <a:spcPts val="0"/>
              </a:spcBef>
              <a:buNone/>
              <a:defRPr sz="800" b="0" i="0">
                <a:solidFill>
                  <a:srgbClr val="000000"/>
                </a:solidFill>
                <a:latin typeface="Calibri"/>
                <a:ea typeface="Calibri"/>
                <a:cs typeface="Calibri"/>
                <a:sym typeface="Calibri"/>
              </a:defRPr>
            </a:lvl8pPr>
            <a:lvl9pPr marL="0" lvl="8" indent="0" algn="ctr">
              <a:spcBef>
                <a:spcPts val="0"/>
              </a:spcBef>
              <a:buNone/>
              <a:defRPr sz="800" b="0" i="0">
                <a:solidFill>
                  <a:srgbClr val="00000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102" name="Google Shape;102;p33"/>
          <p:cNvSpPr>
            <a:spLocks noGrp="1"/>
          </p:cNvSpPr>
          <p:nvPr>
            <p:ph type="pic" idx="3"/>
          </p:nvPr>
        </p:nvSpPr>
        <p:spPr>
          <a:xfrm>
            <a:off x="3711247" y="706439"/>
            <a:ext cx="3870325" cy="7503283"/>
          </a:xfrm>
          <a:prstGeom prst="rect">
            <a:avLst/>
          </a:prstGeom>
          <a:solidFill>
            <a:srgbClr val="D8D8D8"/>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Photo Slide 2">
  <p:cSld name="Quote/Photo Slide 2">
    <p:spTree>
      <p:nvGrpSpPr>
        <p:cNvPr id="1" name="Shape 103"/>
        <p:cNvGrpSpPr/>
        <p:nvPr/>
      </p:nvGrpSpPr>
      <p:grpSpPr>
        <a:xfrm>
          <a:off x="0" y="0"/>
          <a:ext cx="0" cy="0"/>
          <a:chOff x="0" y="0"/>
          <a:chExt cx="0" cy="0"/>
        </a:xfrm>
      </p:grpSpPr>
      <p:sp>
        <p:nvSpPr>
          <p:cNvPr id="104" name="Google Shape;104;p34"/>
          <p:cNvSpPr/>
          <p:nvPr/>
        </p:nvSpPr>
        <p:spPr>
          <a:xfrm>
            <a:off x="13749" y="1277646"/>
            <a:ext cx="4174526" cy="3690885"/>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
        <p:nvSpPr>
          <p:cNvPr id="105" name="Google Shape;105;p34"/>
          <p:cNvSpPr>
            <a:spLocks noGrp="1"/>
          </p:cNvSpPr>
          <p:nvPr>
            <p:ph type="pic" idx="2"/>
          </p:nvPr>
        </p:nvSpPr>
        <p:spPr>
          <a:xfrm>
            <a:off x="424347" y="376445"/>
            <a:ext cx="6670451" cy="9583642"/>
          </a:xfrm>
          <a:prstGeom prst="rect">
            <a:avLst/>
          </a:prstGeom>
          <a:solidFill>
            <a:srgbClr val="D8D8D8"/>
          </a:solidFill>
          <a:ln>
            <a:noFill/>
          </a:ln>
        </p:spPr>
      </p:sp>
      <p:sp>
        <p:nvSpPr>
          <p:cNvPr id="106" name="Google Shape;106;p34"/>
          <p:cNvSpPr txBox="1">
            <a:spLocks noGrp="1"/>
          </p:cNvSpPr>
          <p:nvPr>
            <p:ph type="body" idx="1"/>
          </p:nvPr>
        </p:nvSpPr>
        <p:spPr>
          <a:xfrm>
            <a:off x="3106386" y="3393854"/>
            <a:ext cx="785328" cy="1056987"/>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24BAA2"/>
              </a:buClr>
              <a:buSzPts val="9600"/>
              <a:buFont typeface="Arial"/>
              <a:buNone/>
              <a:defRPr sz="9600" b="1" i="0" u="none" strike="noStrike" cap="none">
                <a:solidFill>
                  <a:srgbClr val="24BAA2"/>
                </a:solidFill>
                <a:latin typeface="Times New Roman"/>
                <a:ea typeface="Times New Roman"/>
                <a:cs typeface="Times New Roman"/>
                <a:sym typeface="Times New Roman"/>
              </a:defRPr>
            </a:lvl1pPr>
            <a:lvl2pPr marL="914400" marR="0" lvl="1" indent="-574103" algn="l" rtl="0">
              <a:lnSpc>
                <a:spcPct val="100000"/>
              </a:lnSpc>
              <a:spcBef>
                <a:spcPts val="1133"/>
              </a:spcBef>
              <a:spcAft>
                <a:spcPts val="0"/>
              </a:spcAft>
              <a:buClr>
                <a:srgbClr val="011E3B"/>
              </a:buClr>
              <a:buSzPts val="5441"/>
              <a:buFont typeface="Arial"/>
              <a:buChar char="•"/>
              <a:defRPr sz="5441" b="0" i="0" u="none" strike="noStrike" cap="none">
                <a:solidFill>
                  <a:srgbClr val="011E3B"/>
                </a:solidFill>
                <a:latin typeface="Poppins"/>
                <a:ea typeface="Poppins"/>
                <a:cs typeface="Poppins"/>
                <a:sym typeface="Poppins"/>
              </a:defRPr>
            </a:lvl2pPr>
            <a:lvl3pPr marL="1371600" marR="0" lvl="2" indent="-516382" algn="l" rtl="0">
              <a:lnSpc>
                <a:spcPct val="100000"/>
              </a:lnSpc>
              <a:spcBef>
                <a:spcPts val="1133"/>
              </a:spcBef>
              <a:spcAft>
                <a:spcPts val="0"/>
              </a:spcAft>
              <a:buClr>
                <a:srgbClr val="011E3B"/>
              </a:buClr>
              <a:buSzPts val="4532"/>
              <a:buFont typeface="Arial"/>
              <a:buChar char="•"/>
              <a:defRPr sz="4532"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07" name="Google Shape;107;p34"/>
          <p:cNvSpPr txBox="1">
            <a:spLocks noGrp="1"/>
          </p:cNvSpPr>
          <p:nvPr>
            <p:ph type="body" idx="3"/>
          </p:nvPr>
        </p:nvSpPr>
        <p:spPr>
          <a:xfrm>
            <a:off x="464104" y="1838536"/>
            <a:ext cx="3418702" cy="2586284"/>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2267"/>
              </a:spcBef>
              <a:spcAft>
                <a:spcPts val="0"/>
              </a:spcAft>
              <a:buClr>
                <a:schemeClr val="lt1"/>
              </a:buClr>
              <a:buSzPts val="1801"/>
              <a:buFont typeface="Arial"/>
              <a:buNone/>
              <a:defRPr sz="1801" b="0" i="1" u="none" strike="noStrike" cap="none">
                <a:solidFill>
                  <a:schemeClr val="lt1"/>
                </a:solidFill>
                <a:latin typeface="Calibri"/>
                <a:ea typeface="Calibri"/>
                <a:cs typeface="Calibri"/>
                <a:sym typeface="Calibri"/>
              </a:defRPr>
            </a:lvl1pPr>
            <a:lvl2pPr marL="914400" marR="0" lvl="1" indent="-574103" algn="l" rtl="0">
              <a:lnSpc>
                <a:spcPct val="100000"/>
              </a:lnSpc>
              <a:spcBef>
                <a:spcPts val="1133"/>
              </a:spcBef>
              <a:spcAft>
                <a:spcPts val="0"/>
              </a:spcAft>
              <a:buClr>
                <a:srgbClr val="011E3B"/>
              </a:buClr>
              <a:buSzPts val="5441"/>
              <a:buFont typeface="Arial"/>
              <a:buChar char="•"/>
              <a:defRPr sz="5441" b="0" i="0" u="none" strike="noStrike" cap="none">
                <a:solidFill>
                  <a:srgbClr val="011E3B"/>
                </a:solidFill>
                <a:latin typeface="Poppins"/>
                <a:ea typeface="Poppins"/>
                <a:cs typeface="Poppins"/>
                <a:sym typeface="Poppins"/>
              </a:defRPr>
            </a:lvl2pPr>
            <a:lvl3pPr marL="1371600" marR="0" lvl="2" indent="-516382" algn="l" rtl="0">
              <a:lnSpc>
                <a:spcPct val="100000"/>
              </a:lnSpc>
              <a:spcBef>
                <a:spcPts val="1133"/>
              </a:spcBef>
              <a:spcAft>
                <a:spcPts val="0"/>
              </a:spcAft>
              <a:buClr>
                <a:srgbClr val="011E3B"/>
              </a:buClr>
              <a:buSzPts val="4532"/>
              <a:buFont typeface="Arial"/>
              <a:buChar char="•"/>
              <a:defRPr sz="4532"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08" name="Google Shape;108;p34"/>
          <p:cNvSpPr txBox="1">
            <a:spLocks noGrp="1"/>
          </p:cNvSpPr>
          <p:nvPr>
            <p:ph type="body" idx="4"/>
          </p:nvPr>
        </p:nvSpPr>
        <p:spPr>
          <a:xfrm>
            <a:off x="455196" y="1812516"/>
            <a:ext cx="2003444" cy="93660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2267"/>
              </a:spcBef>
              <a:spcAft>
                <a:spcPts val="0"/>
              </a:spcAft>
              <a:buClr>
                <a:srgbClr val="24BAA2"/>
              </a:buClr>
              <a:buSzPts val="9600"/>
              <a:buFont typeface="Arial"/>
              <a:buNone/>
              <a:defRPr sz="9600" b="1" i="0" u="none" strike="noStrike" cap="none">
                <a:solidFill>
                  <a:srgbClr val="24BAA2"/>
                </a:solidFill>
                <a:latin typeface="Times New Roman"/>
                <a:ea typeface="Times New Roman"/>
                <a:cs typeface="Times New Roman"/>
                <a:sym typeface="Times New Roman"/>
              </a:defRPr>
            </a:lvl1pPr>
            <a:lvl2pPr marL="914400" marR="0" lvl="1" indent="-574103" algn="l" rtl="0">
              <a:lnSpc>
                <a:spcPct val="100000"/>
              </a:lnSpc>
              <a:spcBef>
                <a:spcPts val="1133"/>
              </a:spcBef>
              <a:spcAft>
                <a:spcPts val="0"/>
              </a:spcAft>
              <a:buClr>
                <a:srgbClr val="011E3B"/>
              </a:buClr>
              <a:buSzPts val="5441"/>
              <a:buFont typeface="Arial"/>
              <a:buChar char="•"/>
              <a:defRPr sz="5441" b="0" i="0" u="none" strike="noStrike" cap="none">
                <a:solidFill>
                  <a:srgbClr val="011E3B"/>
                </a:solidFill>
                <a:latin typeface="Poppins"/>
                <a:ea typeface="Poppins"/>
                <a:cs typeface="Poppins"/>
                <a:sym typeface="Poppins"/>
              </a:defRPr>
            </a:lvl2pPr>
            <a:lvl3pPr marL="1371600" marR="0" lvl="2" indent="-516382" algn="l" rtl="0">
              <a:lnSpc>
                <a:spcPct val="100000"/>
              </a:lnSpc>
              <a:spcBef>
                <a:spcPts val="1133"/>
              </a:spcBef>
              <a:spcAft>
                <a:spcPts val="0"/>
              </a:spcAft>
              <a:buClr>
                <a:srgbClr val="011E3B"/>
              </a:buClr>
              <a:buSzPts val="4532"/>
              <a:buFont typeface="Arial"/>
              <a:buChar char="•"/>
              <a:defRPr sz="4532"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09" name="Google Shape;109;p34"/>
          <p:cNvSpPr txBox="1">
            <a:spLocks noGrp="1"/>
          </p:cNvSpPr>
          <p:nvPr>
            <p:ph type="sldNum" idx="12"/>
          </p:nvPr>
        </p:nvSpPr>
        <p:spPr>
          <a:xfrm>
            <a:off x="7134555" y="1031630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800" b="0" i="0">
                <a:solidFill>
                  <a:srgbClr val="000000"/>
                </a:solidFill>
                <a:latin typeface="Calibri"/>
                <a:ea typeface="Calibri"/>
                <a:cs typeface="Calibri"/>
                <a:sym typeface="Calibri"/>
              </a:defRPr>
            </a:lvl1pPr>
            <a:lvl2pPr marL="0" lvl="1" indent="0" algn="ctr">
              <a:spcBef>
                <a:spcPts val="0"/>
              </a:spcBef>
              <a:buNone/>
              <a:defRPr sz="800" b="0" i="0">
                <a:solidFill>
                  <a:srgbClr val="000000"/>
                </a:solidFill>
                <a:latin typeface="Calibri"/>
                <a:ea typeface="Calibri"/>
                <a:cs typeface="Calibri"/>
                <a:sym typeface="Calibri"/>
              </a:defRPr>
            </a:lvl2pPr>
            <a:lvl3pPr marL="0" lvl="2" indent="0" algn="ctr">
              <a:spcBef>
                <a:spcPts val="0"/>
              </a:spcBef>
              <a:buNone/>
              <a:defRPr sz="800" b="0" i="0">
                <a:solidFill>
                  <a:srgbClr val="000000"/>
                </a:solidFill>
                <a:latin typeface="Calibri"/>
                <a:ea typeface="Calibri"/>
                <a:cs typeface="Calibri"/>
                <a:sym typeface="Calibri"/>
              </a:defRPr>
            </a:lvl3pPr>
            <a:lvl4pPr marL="0" lvl="3" indent="0" algn="ctr">
              <a:spcBef>
                <a:spcPts val="0"/>
              </a:spcBef>
              <a:buNone/>
              <a:defRPr sz="800" b="0" i="0">
                <a:solidFill>
                  <a:srgbClr val="000000"/>
                </a:solidFill>
                <a:latin typeface="Calibri"/>
                <a:ea typeface="Calibri"/>
                <a:cs typeface="Calibri"/>
                <a:sym typeface="Calibri"/>
              </a:defRPr>
            </a:lvl4pPr>
            <a:lvl5pPr marL="0" lvl="4" indent="0" algn="ctr">
              <a:spcBef>
                <a:spcPts val="0"/>
              </a:spcBef>
              <a:buNone/>
              <a:defRPr sz="800" b="0" i="0">
                <a:solidFill>
                  <a:srgbClr val="000000"/>
                </a:solidFill>
                <a:latin typeface="Calibri"/>
                <a:ea typeface="Calibri"/>
                <a:cs typeface="Calibri"/>
                <a:sym typeface="Calibri"/>
              </a:defRPr>
            </a:lvl5pPr>
            <a:lvl6pPr marL="0" lvl="5" indent="0" algn="ctr">
              <a:spcBef>
                <a:spcPts val="0"/>
              </a:spcBef>
              <a:buNone/>
              <a:defRPr sz="800" b="0" i="0">
                <a:solidFill>
                  <a:srgbClr val="000000"/>
                </a:solidFill>
                <a:latin typeface="Calibri"/>
                <a:ea typeface="Calibri"/>
                <a:cs typeface="Calibri"/>
                <a:sym typeface="Calibri"/>
              </a:defRPr>
            </a:lvl6pPr>
            <a:lvl7pPr marL="0" lvl="6" indent="0" algn="ctr">
              <a:spcBef>
                <a:spcPts val="0"/>
              </a:spcBef>
              <a:buNone/>
              <a:defRPr sz="800" b="0" i="0">
                <a:solidFill>
                  <a:srgbClr val="000000"/>
                </a:solidFill>
                <a:latin typeface="Calibri"/>
                <a:ea typeface="Calibri"/>
                <a:cs typeface="Calibri"/>
                <a:sym typeface="Calibri"/>
              </a:defRPr>
            </a:lvl7pPr>
            <a:lvl8pPr marL="0" lvl="7" indent="0" algn="ctr">
              <a:spcBef>
                <a:spcPts val="0"/>
              </a:spcBef>
              <a:buNone/>
              <a:defRPr sz="800" b="0" i="0">
                <a:solidFill>
                  <a:srgbClr val="000000"/>
                </a:solidFill>
                <a:latin typeface="Calibri"/>
                <a:ea typeface="Calibri"/>
                <a:cs typeface="Calibri"/>
                <a:sym typeface="Calibri"/>
              </a:defRPr>
            </a:lvl8pPr>
            <a:lvl9pPr marL="0" lvl="8" indent="0" algn="ctr">
              <a:spcBef>
                <a:spcPts val="0"/>
              </a:spcBef>
              <a:buNone/>
              <a:defRPr sz="800" b="0" i="0">
                <a:solidFill>
                  <a:srgbClr val="00000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p:nvPr/>
        </p:nvSpPr>
        <p:spPr>
          <a:xfrm rot="-5400000">
            <a:off x="5726607" y="8418228"/>
            <a:ext cx="3173496"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0" i="0" u="none" strike="noStrike" cap="none">
                <a:solidFill>
                  <a:srgbClr val="092E4B"/>
                </a:solidFill>
                <a:latin typeface="Calibri"/>
                <a:ea typeface="Calibri"/>
                <a:cs typeface="Calibri"/>
                <a:sym typeface="Calibri"/>
              </a:rPr>
              <a:t>Reframing Skills for Senior Carers</a:t>
            </a:r>
            <a:endParaRPr sz="900" b="0" i="0">
              <a:solidFill>
                <a:srgbClr val="092E4B"/>
              </a:solidFill>
              <a:latin typeface="Calibri"/>
              <a:ea typeface="Calibri"/>
              <a:cs typeface="Calibri"/>
              <a:sym typeface="Calibri"/>
            </a:endParaRPr>
          </a:p>
        </p:txBody>
      </p:sp>
      <p:cxnSp>
        <p:nvCxnSpPr>
          <p:cNvPr id="11" name="Google Shape;11;p25"/>
          <p:cNvCxnSpPr/>
          <p:nvPr/>
        </p:nvCxnSpPr>
        <p:spPr>
          <a:xfrm rot="10800000">
            <a:off x="7204622" y="10183258"/>
            <a:ext cx="224149" cy="0"/>
          </a:xfrm>
          <a:prstGeom prst="straightConnector1">
            <a:avLst/>
          </a:prstGeom>
          <a:noFill/>
          <a:ln w="9525" cap="flat" cmpd="sng">
            <a:solidFill>
              <a:srgbClr val="24BAA2"/>
            </a:solidFill>
            <a:prstDash val="solid"/>
            <a:miter lim="400000"/>
            <a:headEnd type="none" w="sm" len="sm"/>
            <a:tailEnd type="none" w="sm" len="sm"/>
          </a:ln>
        </p:spPr>
      </p:cxnSp>
      <p:sp>
        <p:nvSpPr>
          <p:cNvPr id="12" name="Google Shape;12;p25"/>
          <p:cNvSpPr txBox="1">
            <a:spLocks noGrp="1"/>
          </p:cNvSpPr>
          <p:nvPr>
            <p:ph type="sldNum" idx="12"/>
          </p:nvPr>
        </p:nvSpPr>
        <p:spPr>
          <a:xfrm>
            <a:off x="7134555" y="10316301"/>
            <a:ext cx="357598" cy="266594"/>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00" b="0" i="0" u="none">
                <a:solidFill>
                  <a:srgbClr val="092E4B"/>
                </a:solidFill>
                <a:latin typeface="Calibri"/>
                <a:ea typeface="Calibri"/>
                <a:cs typeface="Calibri"/>
                <a:sym typeface="Calibri"/>
              </a:defRPr>
            </a:lvl1pPr>
            <a:lvl2pPr marL="0" marR="0" lvl="1" indent="0" algn="ctr" rtl="0">
              <a:spcBef>
                <a:spcPts val="0"/>
              </a:spcBef>
              <a:buNone/>
              <a:defRPr sz="800" b="0" i="0" u="none">
                <a:solidFill>
                  <a:srgbClr val="092E4B"/>
                </a:solidFill>
                <a:latin typeface="Calibri"/>
                <a:ea typeface="Calibri"/>
                <a:cs typeface="Calibri"/>
                <a:sym typeface="Calibri"/>
              </a:defRPr>
            </a:lvl2pPr>
            <a:lvl3pPr marL="0" marR="0" lvl="2" indent="0" algn="ctr" rtl="0">
              <a:spcBef>
                <a:spcPts val="0"/>
              </a:spcBef>
              <a:buNone/>
              <a:defRPr sz="800" b="0" i="0" u="none">
                <a:solidFill>
                  <a:srgbClr val="092E4B"/>
                </a:solidFill>
                <a:latin typeface="Calibri"/>
                <a:ea typeface="Calibri"/>
                <a:cs typeface="Calibri"/>
                <a:sym typeface="Calibri"/>
              </a:defRPr>
            </a:lvl3pPr>
            <a:lvl4pPr marL="0" marR="0" lvl="3" indent="0" algn="ctr" rtl="0">
              <a:spcBef>
                <a:spcPts val="0"/>
              </a:spcBef>
              <a:buNone/>
              <a:defRPr sz="800" b="0" i="0" u="none">
                <a:solidFill>
                  <a:srgbClr val="092E4B"/>
                </a:solidFill>
                <a:latin typeface="Calibri"/>
                <a:ea typeface="Calibri"/>
                <a:cs typeface="Calibri"/>
                <a:sym typeface="Calibri"/>
              </a:defRPr>
            </a:lvl4pPr>
            <a:lvl5pPr marL="0" marR="0" lvl="4" indent="0" algn="ctr" rtl="0">
              <a:spcBef>
                <a:spcPts val="0"/>
              </a:spcBef>
              <a:buNone/>
              <a:defRPr sz="800" b="0" i="0" u="none">
                <a:solidFill>
                  <a:srgbClr val="092E4B"/>
                </a:solidFill>
                <a:latin typeface="Calibri"/>
                <a:ea typeface="Calibri"/>
                <a:cs typeface="Calibri"/>
                <a:sym typeface="Calibri"/>
              </a:defRPr>
            </a:lvl5pPr>
            <a:lvl6pPr marL="0" marR="0" lvl="5" indent="0" algn="ctr" rtl="0">
              <a:spcBef>
                <a:spcPts val="0"/>
              </a:spcBef>
              <a:buNone/>
              <a:defRPr sz="800" b="0" i="0" u="none">
                <a:solidFill>
                  <a:srgbClr val="092E4B"/>
                </a:solidFill>
                <a:latin typeface="Calibri"/>
                <a:ea typeface="Calibri"/>
                <a:cs typeface="Calibri"/>
                <a:sym typeface="Calibri"/>
              </a:defRPr>
            </a:lvl6pPr>
            <a:lvl7pPr marL="0" marR="0" lvl="6" indent="0" algn="ctr" rtl="0">
              <a:spcBef>
                <a:spcPts val="0"/>
              </a:spcBef>
              <a:buNone/>
              <a:defRPr sz="800" b="0" i="0" u="none">
                <a:solidFill>
                  <a:srgbClr val="092E4B"/>
                </a:solidFill>
                <a:latin typeface="Calibri"/>
                <a:ea typeface="Calibri"/>
                <a:cs typeface="Calibri"/>
                <a:sym typeface="Calibri"/>
              </a:defRPr>
            </a:lvl7pPr>
            <a:lvl8pPr marL="0" marR="0" lvl="7" indent="0" algn="ctr" rtl="0">
              <a:spcBef>
                <a:spcPts val="0"/>
              </a:spcBef>
              <a:buNone/>
              <a:defRPr sz="800" b="0" i="0" u="none">
                <a:solidFill>
                  <a:srgbClr val="092E4B"/>
                </a:solidFill>
                <a:latin typeface="Calibri"/>
                <a:ea typeface="Calibri"/>
                <a:cs typeface="Calibri"/>
                <a:sym typeface="Calibri"/>
              </a:defRPr>
            </a:lvl8pPr>
            <a:lvl9pPr marL="0" marR="0" lvl="8" indent="0" algn="ctr" rtl="0">
              <a:spcBef>
                <a:spcPts val="0"/>
              </a:spcBef>
              <a:buNone/>
              <a:defRPr sz="800" b="0" i="0" u="none">
                <a:solidFill>
                  <a:srgbClr val="092E4B"/>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5.pn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hyperlink" Target="https://www.youtube.com/watch?v=vXBcJNnmfik"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hyperlink" Target="https://www.youtube.com/watch?v=7edfosq1hjE" TargetMode="External"/><Relationship Id="rId5" Type="http://schemas.openxmlformats.org/officeDocument/2006/relationships/image" Target="../media/image29.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28.png"/><Relationship Id="rId7" Type="http://schemas.openxmlformats.org/officeDocument/2006/relationships/hyperlink" Target="https://www.youtube.com/watch?v=7edfosq1hjE"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hyperlink" Target="https://www.youtube.com/watch?v=a8UliXksHhI" TargetMode="External"/><Relationship Id="rId3" Type="http://schemas.openxmlformats.org/officeDocument/2006/relationships/image" Target="../media/image28.png"/><Relationship Id="rId7" Type="http://schemas.openxmlformats.org/officeDocument/2006/relationships/hyperlink" Target="https://www.youtube.com/watch?v=0vnFT3J__yg"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hyperlink" Target="https://hidratespark.com/" TargetMode="External"/><Relationship Id="rId3" Type="http://schemas.openxmlformats.org/officeDocument/2006/relationships/image" Target="../media/image28.png"/><Relationship Id="rId7" Type="http://schemas.openxmlformats.org/officeDocument/2006/relationships/hyperlink" Target="https://www.youtube.com/watch?v=7edfosq1hjE"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XnAvz8J6Nq0" TargetMode="External"/><Relationship Id="rId3" Type="http://schemas.openxmlformats.org/officeDocument/2006/relationships/image" Target="../media/image28.png"/><Relationship Id="rId7" Type="http://schemas.openxmlformats.org/officeDocument/2006/relationships/hyperlink" Target="https://www.youtube.com/watch?v=PxpNtOIFRm4"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housingcare.net/"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
          <p:cNvSpPr txBox="1">
            <a:spLocks noGrp="1"/>
          </p:cNvSpPr>
          <p:nvPr>
            <p:ph type="body" idx="1"/>
          </p:nvPr>
        </p:nvSpPr>
        <p:spPr>
          <a:xfrm>
            <a:off x="4290576" y="9277003"/>
            <a:ext cx="3043546" cy="47690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000"/>
              <a:buNone/>
            </a:pPr>
            <a:r>
              <a:rPr lang="en-US" b="1"/>
              <a:t>www.housingcare.net</a:t>
            </a:r>
            <a:endParaRPr/>
          </a:p>
        </p:txBody>
      </p:sp>
      <p:sp>
        <p:nvSpPr>
          <p:cNvPr id="195" name="Google Shape;195;p1"/>
          <p:cNvSpPr txBox="1">
            <a:spLocks noGrp="1"/>
          </p:cNvSpPr>
          <p:nvPr>
            <p:ph type="body" idx="2"/>
          </p:nvPr>
        </p:nvSpPr>
        <p:spPr>
          <a:xfrm>
            <a:off x="639972" y="9987866"/>
            <a:ext cx="1230818" cy="41920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92E4B"/>
              </a:buClr>
              <a:buSzPts val="1000"/>
              <a:buNone/>
            </a:pPr>
            <a:r>
              <a:rPr lang="en-US" b="1" dirty="0"/>
              <a:t>2022-2024</a:t>
            </a:r>
            <a:endParaRPr dirty="0"/>
          </a:p>
        </p:txBody>
      </p:sp>
      <p:sp>
        <p:nvSpPr>
          <p:cNvPr id="197" name="Google Shape;197;p1"/>
          <p:cNvSpPr txBox="1">
            <a:spLocks noGrp="1"/>
          </p:cNvSpPr>
          <p:nvPr>
            <p:ph type="body" idx="4"/>
          </p:nvPr>
        </p:nvSpPr>
        <p:spPr>
          <a:xfrm>
            <a:off x="605556" y="7156000"/>
            <a:ext cx="3981434" cy="1224685"/>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chemeClr val="lt1"/>
              </a:buClr>
              <a:buSzPts val="3600"/>
              <a:buNone/>
            </a:pPr>
            <a:r>
              <a:rPr lang="en-US" dirty="0"/>
              <a:t>Learner’s Guide to Support the MOOC</a:t>
            </a:r>
            <a:endParaRPr dirty="0"/>
          </a:p>
        </p:txBody>
      </p:sp>
      <p:pic>
        <p:nvPicPr>
          <p:cNvPr id="198" name="Google Shape;198;p1"/>
          <p:cNvPicPr preferRelativeResize="0">
            <a:picLocks noGrp="1"/>
          </p:cNvPicPr>
          <p:nvPr>
            <p:ph type="pic" idx="5"/>
          </p:nvPr>
        </p:nvPicPr>
        <p:blipFill rotWithShape="1">
          <a:blip r:embed="rId3">
            <a:alphaModFix/>
          </a:blip>
          <a:srcRect t="1010" b="1009"/>
          <a:stretch/>
        </p:blipFill>
        <p:spPr>
          <a:xfrm>
            <a:off x="474663" y="2271713"/>
            <a:ext cx="6642100" cy="4338637"/>
          </a:xfrm>
          <a:prstGeom prst="rect">
            <a:avLst/>
          </a:prstGeom>
          <a:solidFill>
            <a:srgbClr val="F2F2F2"/>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0"/>
          <p:cNvSpPr/>
          <p:nvPr/>
        </p:nvSpPr>
        <p:spPr>
          <a:xfrm>
            <a:off x="446903" y="2711984"/>
            <a:ext cx="7104533" cy="25286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290" name="Google Shape;290;p10"/>
          <p:cNvSpPr/>
          <p:nvPr/>
        </p:nvSpPr>
        <p:spPr>
          <a:xfrm>
            <a:off x="397688" y="2836260"/>
            <a:ext cx="523519" cy="511787"/>
          </a:xfrm>
          <a:prstGeom prst="ellipse">
            <a:avLst/>
          </a:prstGeom>
          <a:solidFill>
            <a:srgbClr val="9623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291" name="Google Shape;291;p10"/>
          <p:cNvSpPr/>
          <p:nvPr/>
        </p:nvSpPr>
        <p:spPr>
          <a:xfrm>
            <a:off x="8239" y="-18933"/>
            <a:ext cx="2614903" cy="2650100"/>
          </a:xfrm>
          <a:prstGeom prst="rect">
            <a:avLst/>
          </a:prstGeom>
          <a:solidFill>
            <a:srgbClr val="7F3494"/>
          </a:solidFill>
          <a:ln w="12700" cap="flat" cmpd="sng">
            <a:solidFill>
              <a:srgbClr val="7F34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1D9884"/>
              </a:solidFill>
              <a:latin typeface="Arial"/>
              <a:ea typeface="Arial"/>
              <a:cs typeface="Arial"/>
              <a:sym typeface="Arial"/>
            </a:endParaRPr>
          </a:p>
        </p:txBody>
      </p:sp>
      <p:sp>
        <p:nvSpPr>
          <p:cNvPr id="292" name="Google Shape;292;p10"/>
          <p:cNvSpPr txBox="1"/>
          <p:nvPr/>
        </p:nvSpPr>
        <p:spPr>
          <a:xfrm>
            <a:off x="444357" y="2724193"/>
            <a:ext cx="45415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4</a:t>
            </a:r>
            <a:endParaRPr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93" name="Google Shape;293;p10"/>
          <p:cNvSpPr txBox="1"/>
          <p:nvPr/>
        </p:nvSpPr>
        <p:spPr>
          <a:xfrm>
            <a:off x="1029759" y="2934547"/>
            <a:ext cx="259895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24BAA2"/>
                </a:solidFill>
                <a:latin typeface="Calibri" panose="020F0502020204030204" pitchFamily="34" charset="0"/>
                <a:ea typeface="Calibri" panose="020F0502020204030204" pitchFamily="34" charset="0"/>
                <a:cs typeface="Calibri" panose="020F0502020204030204" pitchFamily="34" charset="0"/>
                <a:sym typeface="Arial"/>
              </a:rPr>
              <a:t>SOSU </a:t>
            </a:r>
            <a:r>
              <a:rPr lang="en-US" sz="2000" b="1" dirty="0" err="1">
                <a:solidFill>
                  <a:srgbClr val="24BAA2"/>
                </a:solidFill>
                <a:latin typeface="Calibri" panose="020F0502020204030204" pitchFamily="34" charset="0"/>
                <a:ea typeface="Calibri" panose="020F0502020204030204" pitchFamily="34" charset="0"/>
                <a:cs typeface="Calibri" panose="020F0502020204030204" pitchFamily="34" charset="0"/>
                <a:sym typeface="Arial"/>
              </a:rPr>
              <a:t>Østjylland</a:t>
            </a:r>
            <a:r>
              <a:rPr lang="en-US" sz="2000" b="1" dirty="0">
                <a:solidFill>
                  <a:srgbClr val="24BAA2"/>
                </a:solidFill>
                <a:latin typeface="Calibri" panose="020F0502020204030204" pitchFamily="34" charset="0"/>
                <a:ea typeface="Calibri" panose="020F0502020204030204" pitchFamily="34" charset="0"/>
                <a:cs typeface="Calibri" panose="020F0502020204030204" pitchFamily="34" charset="0"/>
                <a:sym typeface="Arial"/>
              </a:rPr>
              <a:t> </a:t>
            </a:r>
            <a:endParaRPr sz="2000" b="1" dirty="0">
              <a:solidFill>
                <a:srgbClr val="24BAA2"/>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95" name="Google Shape;295;p10" descr="SOSU Østjylland | Gør dig klogere på livet"/>
          <p:cNvPicPr preferRelativeResize="0"/>
          <p:nvPr/>
        </p:nvPicPr>
        <p:blipFill rotWithShape="1">
          <a:blip r:embed="rId3">
            <a:alphaModFix/>
          </a:blip>
          <a:srcRect/>
          <a:stretch/>
        </p:blipFill>
        <p:spPr>
          <a:xfrm>
            <a:off x="4736891" y="2836260"/>
            <a:ext cx="1826682" cy="604209"/>
          </a:xfrm>
          <a:prstGeom prst="rect">
            <a:avLst/>
          </a:prstGeom>
          <a:noFill/>
          <a:ln>
            <a:noFill/>
          </a:ln>
        </p:spPr>
      </p:pic>
      <p:sp>
        <p:nvSpPr>
          <p:cNvPr id="296" name="Google Shape;296;p10"/>
          <p:cNvSpPr txBox="1"/>
          <p:nvPr/>
        </p:nvSpPr>
        <p:spPr>
          <a:xfrm>
            <a:off x="365038" y="3453295"/>
            <a:ext cx="6527353"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dirty="0">
                <a:solidFill>
                  <a:srgbClr val="092E4B"/>
                </a:solidFill>
                <a:latin typeface="Calibri"/>
                <a:ea typeface="Calibri"/>
                <a:cs typeface="Calibri"/>
                <a:sym typeface="Calibri"/>
              </a:rPr>
              <a:t>SOSU </a:t>
            </a:r>
            <a:r>
              <a:rPr lang="en-US" sz="1200" dirty="0" err="1">
                <a:solidFill>
                  <a:srgbClr val="092E4B"/>
                </a:solidFill>
                <a:latin typeface="Calibri"/>
                <a:ea typeface="Calibri"/>
                <a:cs typeface="Calibri"/>
                <a:sym typeface="Calibri"/>
              </a:rPr>
              <a:t>Østjylland</a:t>
            </a:r>
            <a:r>
              <a:rPr lang="en-US" sz="1200" dirty="0">
                <a:solidFill>
                  <a:srgbClr val="092E4B"/>
                </a:solidFill>
                <a:latin typeface="Calibri"/>
                <a:ea typeface="Calibri"/>
                <a:cs typeface="Calibri"/>
                <a:sym typeface="Calibri"/>
              </a:rPr>
              <a:t> </a:t>
            </a:r>
            <a:r>
              <a:rPr lang="en-US" sz="1200" b="0" i="0" u="none" strike="noStrike" dirty="0">
                <a:solidFill>
                  <a:srgbClr val="092E4B"/>
                </a:solidFill>
                <a:latin typeface="Calibri"/>
                <a:ea typeface="Calibri"/>
                <a:cs typeface="Calibri"/>
                <a:sym typeface="Calibri"/>
              </a:rPr>
              <a:t>is a public vocational educational institution (VET) in Denmark, that provides basic education in the field of social and health care for </a:t>
            </a:r>
            <a:r>
              <a:rPr lang="en-US" sz="1200" dirty="0">
                <a:solidFill>
                  <a:srgbClr val="092E4B"/>
                </a:solidFill>
                <a:latin typeface="Calibri"/>
                <a:ea typeface="Calibri"/>
                <a:cs typeface="Calibri"/>
                <a:sym typeface="Calibri"/>
              </a:rPr>
              <a:t>seniors</a:t>
            </a:r>
            <a:r>
              <a:rPr lang="en-US" sz="1200" b="0" i="0" u="none" strike="noStrike" dirty="0">
                <a:solidFill>
                  <a:srgbClr val="092E4B"/>
                </a:solidFill>
                <a:latin typeface="Calibri"/>
                <a:ea typeface="Calibri"/>
                <a:cs typeface="Calibri"/>
                <a:sym typeface="Calibri"/>
              </a:rPr>
              <a:t>, childcare and service assistants </a:t>
            </a:r>
            <a:r>
              <a:rPr lang="en-US" sz="1200" dirty="0">
                <a:solidFill>
                  <a:srgbClr val="092E4B"/>
                </a:solidFill>
                <a:latin typeface="Calibri"/>
                <a:ea typeface="Calibri"/>
                <a:cs typeface="Calibri"/>
                <a:sym typeface="Calibri"/>
              </a:rPr>
              <a:t>in healthcare settings</a:t>
            </a:r>
            <a:r>
              <a:rPr lang="en-US" sz="1200" b="0" i="0" u="none" strike="noStrike" dirty="0">
                <a:solidFill>
                  <a:srgbClr val="092E4B"/>
                </a:solidFill>
                <a:latin typeface="Calibri"/>
                <a:ea typeface="Calibri"/>
                <a:cs typeface="Calibri"/>
                <a:sym typeface="Calibri"/>
              </a:rPr>
              <a:t>. In this project, they have the responsibility to create the environment to develop competencies in designing training activities in Work Based Learning and enabling tutoring continuously in VET. Their experience in the field of education brings to the project indispensable knowledge to be able to develop the modules and materials that have been elaborated. </a:t>
            </a:r>
            <a:endParaRPr dirty="0">
              <a:solidFill>
                <a:srgbClr val="092E4B"/>
              </a:solidFill>
            </a:endParaRPr>
          </a:p>
        </p:txBody>
      </p:sp>
      <p:sp>
        <p:nvSpPr>
          <p:cNvPr id="297" name="Google Shape;297;p10"/>
          <p:cNvSpPr/>
          <p:nvPr/>
        </p:nvSpPr>
        <p:spPr>
          <a:xfrm>
            <a:off x="409673" y="4683532"/>
            <a:ext cx="561480" cy="525370"/>
          </a:xfrm>
          <a:prstGeom prst="ellipse">
            <a:avLst/>
          </a:prstGeom>
          <a:solidFill>
            <a:srgbClr val="9623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298" name="Google Shape;298;p10"/>
          <p:cNvSpPr txBox="1"/>
          <p:nvPr/>
        </p:nvSpPr>
        <p:spPr>
          <a:xfrm>
            <a:off x="476711" y="4569121"/>
            <a:ext cx="45415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5</a:t>
            </a:r>
            <a:endParaRPr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01" name="Google Shape;301;p10"/>
          <p:cNvSpPr/>
          <p:nvPr/>
        </p:nvSpPr>
        <p:spPr>
          <a:xfrm>
            <a:off x="444357" y="6659924"/>
            <a:ext cx="561480" cy="525370"/>
          </a:xfrm>
          <a:prstGeom prst="ellipse">
            <a:avLst/>
          </a:prstGeom>
          <a:solidFill>
            <a:srgbClr val="9623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302" name="Google Shape;302;p10"/>
          <p:cNvSpPr txBox="1"/>
          <p:nvPr/>
        </p:nvSpPr>
        <p:spPr>
          <a:xfrm>
            <a:off x="498451" y="6553705"/>
            <a:ext cx="53575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6</a:t>
            </a:r>
            <a:endParaRPr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03" name="Google Shape;303;p10"/>
          <p:cNvSpPr txBox="1"/>
          <p:nvPr/>
        </p:nvSpPr>
        <p:spPr>
          <a:xfrm>
            <a:off x="1095395" y="6753748"/>
            <a:ext cx="401040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24BAA2"/>
                </a:solidFill>
                <a:latin typeface="Calibri" panose="020F0502020204030204" pitchFamily="34" charset="0"/>
                <a:ea typeface="Calibri" panose="020F0502020204030204" pitchFamily="34" charset="0"/>
                <a:cs typeface="Calibri" panose="020F0502020204030204" pitchFamily="34" charset="0"/>
                <a:sym typeface="Arial"/>
              </a:rPr>
              <a:t>Roscommon Leader Partnership</a:t>
            </a:r>
            <a:endParaRPr sz="2000" dirty="0">
              <a:solidFill>
                <a:srgbClr val="24BAA2"/>
              </a:solidFill>
              <a:latin typeface="Calibri" panose="020F0502020204030204" pitchFamily="34" charset="0"/>
              <a:ea typeface="Calibri" panose="020F0502020204030204" pitchFamily="34" charset="0"/>
              <a:cs typeface="Calibri" panose="020F0502020204030204" pitchFamily="34" charset="0"/>
            </a:endParaRPr>
          </a:p>
        </p:txBody>
      </p:sp>
      <p:sp>
        <p:nvSpPr>
          <p:cNvPr id="304" name="Google Shape;304;p10"/>
          <p:cNvSpPr txBox="1"/>
          <p:nvPr/>
        </p:nvSpPr>
        <p:spPr>
          <a:xfrm>
            <a:off x="365038" y="7261591"/>
            <a:ext cx="6566100" cy="12006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i="0" u="none" strike="noStrike" dirty="0">
                <a:solidFill>
                  <a:srgbClr val="092E4B"/>
                </a:solidFill>
                <a:latin typeface="Calibri"/>
                <a:ea typeface="Calibri"/>
                <a:cs typeface="Calibri"/>
                <a:sym typeface="Calibri"/>
              </a:rPr>
              <a:t>Roscommon Leader Partnership</a:t>
            </a:r>
            <a:r>
              <a:rPr lang="en-US" sz="1200" b="0" i="0" u="none" strike="noStrike" dirty="0">
                <a:solidFill>
                  <a:srgbClr val="092E4B"/>
                </a:solidFill>
                <a:latin typeface="Calibri"/>
                <a:ea typeface="Calibri"/>
                <a:cs typeface="Calibri"/>
                <a:sym typeface="Calibri"/>
              </a:rPr>
              <a:t>, is a non-governmental </a:t>
            </a:r>
            <a:r>
              <a:rPr lang="en-US" sz="1200" b="0" i="0" u="none" strike="noStrike" dirty="0" err="1">
                <a:solidFill>
                  <a:srgbClr val="092E4B"/>
                </a:solidFill>
                <a:latin typeface="Calibri"/>
                <a:ea typeface="Calibri"/>
                <a:cs typeface="Calibri"/>
                <a:sym typeface="Calibri"/>
              </a:rPr>
              <a:t>organisation</a:t>
            </a:r>
            <a:r>
              <a:rPr lang="en-US" sz="1200" b="0" i="0" u="none" strike="noStrike" dirty="0">
                <a:solidFill>
                  <a:srgbClr val="092E4B"/>
                </a:solidFill>
                <a:latin typeface="Calibri"/>
                <a:ea typeface="Calibri"/>
                <a:cs typeface="Calibri"/>
                <a:sym typeface="Calibri"/>
              </a:rPr>
              <a:t> that works for the betterment of the people of County Roscommon, Ireland. They have a role in such diverse subjects as education, tourism, enterprise, environment, recreation, social inclusion and assistance to the unemployed to name but a few. RLP has a special interest in promoting digital skills. The </a:t>
            </a:r>
            <a:r>
              <a:rPr lang="en-US" sz="1200" b="0" i="0" u="none" strike="noStrike" dirty="0" err="1">
                <a:solidFill>
                  <a:srgbClr val="092E4B"/>
                </a:solidFill>
                <a:latin typeface="Calibri"/>
                <a:ea typeface="Calibri"/>
                <a:cs typeface="Calibri"/>
                <a:sym typeface="Calibri"/>
              </a:rPr>
              <a:t>organisation</a:t>
            </a:r>
            <a:r>
              <a:rPr lang="en-US" sz="1200" b="0" i="0" u="none" strike="noStrike" dirty="0">
                <a:solidFill>
                  <a:srgbClr val="092E4B"/>
                </a:solidFill>
                <a:latin typeface="Calibri"/>
                <a:ea typeface="Calibri"/>
                <a:cs typeface="Calibri"/>
                <a:sym typeface="Calibri"/>
              </a:rPr>
              <a:t> spearheaded a successful bid to the 'Getting Citizens Online’ </a:t>
            </a:r>
            <a:r>
              <a:rPr lang="en-US" sz="1200" b="0" i="0" u="none" strike="noStrike" dirty="0" err="1">
                <a:solidFill>
                  <a:srgbClr val="092E4B"/>
                </a:solidFill>
                <a:latin typeface="Calibri"/>
                <a:ea typeface="Calibri"/>
                <a:cs typeface="Calibri"/>
                <a:sym typeface="Calibri"/>
              </a:rPr>
              <a:t>programme</a:t>
            </a:r>
            <a:r>
              <a:rPr lang="en-US" sz="1200" b="0" i="0" u="none" strike="noStrike" dirty="0">
                <a:solidFill>
                  <a:srgbClr val="092E4B"/>
                </a:solidFill>
                <a:latin typeface="Calibri"/>
                <a:ea typeface="Calibri"/>
                <a:cs typeface="Calibri"/>
                <a:sym typeface="Calibri"/>
              </a:rPr>
              <a:t> under the Department of Communications, Climate Action and Environment to up skill and train citizens in digital skills.</a:t>
            </a:r>
            <a:endParaRPr sz="1200" dirty="0">
              <a:solidFill>
                <a:srgbClr val="092E4B"/>
              </a:solidFill>
              <a:latin typeface="Calibri"/>
              <a:ea typeface="Calibri"/>
              <a:cs typeface="Calibri"/>
              <a:sym typeface="Calibri"/>
            </a:endParaRPr>
          </a:p>
        </p:txBody>
      </p:sp>
      <p:sp>
        <p:nvSpPr>
          <p:cNvPr id="305" name="Google Shape;305;p10"/>
          <p:cNvSpPr/>
          <p:nvPr/>
        </p:nvSpPr>
        <p:spPr>
          <a:xfrm>
            <a:off x="397707" y="8481568"/>
            <a:ext cx="523500" cy="511800"/>
          </a:xfrm>
          <a:prstGeom prst="ellipse">
            <a:avLst/>
          </a:prstGeom>
          <a:solidFill>
            <a:srgbClr val="9623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306" name="Google Shape;306;p10"/>
          <p:cNvSpPr txBox="1"/>
          <p:nvPr/>
        </p:nvSpPr>
        <p:spPr>
          <a:xfrm>
            <a:off x="452283" y="8378394"/>
            <a:ext cx="4536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7</a:t>
            </a:r>
            <a:endParaRPr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07" name="Google Shape;307;p10"/>
          <p:cNvSpPr txBox="1"/>
          <p:nvPr/>
        </p:nvSpPr>
        <p:spPr>
          <a:xfrm>
            <a:off x="1029814" y="8596397"/>
            <a:ext cx="259890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24BAA2"/>
                </a:solidFill>
                <a:latin typeface="Calibri" panose="020F0502020204030204" pitchFamily="34" charset="0"/>
                <a:ea typeface="Calibri" panose="020F0502020204030204" pitchFamily="34" charset="0"/>
                <a:cs typeface="Calibri" panose="020F0502020204030204" pitchFamily="34" charset="0"/>
                <a:sym typeface="Arial"/>
              </a:rPr>
              <a:t>Italia Salute</a:t>
            </a:r>
            <a:endParaRPr sz="2000" b="1" dirty="0">
              <a:solidFill>
                <a:srgbClr val="24BAA2"/>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09" name="Google Shape;309;p10" descr="Image"/>
          <p:cNvPicPr preferRelativeResize="0"/>
          <p:nvPr/>
        </p:nvPicPr>
        <p:blipFill rotWithShape="1">
          <a:blip r:embed="rId4">
            <a:alphaModFix/>
          </a:blip>
          <a:srcRect t="11195" b="17189"/>
          <a:stretch/>
        </p:blipFill>
        <p:spPr>
          <a:xfrm>
            <a:off x="2614903" y="-19257"/>
            <a:ext cx="4936533" cy="2651856"/>
          </a:xfrm>
          <a:prstGeom prst="rect">
            <a:avLst/>
          </a:prstGeom>
          <a:noFill/>
          <a:ln>
            <a:noFill/>
          </a:ln>
        </p:spPr>
      </p:pic>
      <p:sp>
        <p:nvSpPr>
          <p:cNvPr id="311" name="Google Shape;311;p10"/>
          <p:cNvSpPr txBox="1"/>
          <p:nvPr/>
        </p:nvSpPr>
        <p:spPr>
          <a:xfrm>
            <a:off x="240415" y="575652"/>
            <a:ext cx="2142312"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24BAA2"/>
                </a:solidFill>
                <a:latin typeface="Arial"/>
                <a:ea typeface="Arial"/>
                <a:cs typeface="Arial"/>
                <a:sym typeface="Arial"/>
              </a:rPr>
              <a:t>Project Partners Continued… </a:t>
            </a:r>
            <a:endParaRPr dirty="0">
              <a:solidFill>
                <a:srgbClr val="24BAA2"/>
              </a:solidFill>
            </a:endParaRPr>
          </a:p>
        </p:txBody>
      </p:sp>
      <p:pic>
        <p:nvPicPr>
          <p:cNvPr id="312" name="Google Shape;312;p10"/>
          <p:cNvPicPr preferRelativeResize="0"/>
          <p:nvPr/>
        </p:nvPicPr>
        <p:blipFill>
          <a:blip r:embed="rId5">
            <a:alphaModFix/>
          </a:blip>
          <a:stretch>
            <a:fillRect/>
          </a:stretch>
        </p:blipFill>
        <p:spPr>
          <a:xfrm>
            <a:off x="5358356" y="6619323"/>
            <a:ext cx="787611" cy="709373"/>
          </a:xfrm>
          <a:prstGeom prst="rect">
            <a:avLst/>
          </a:prstGeom>
          <a:noFill/>
          <a:ln>
            <a:noFill/>
          </a:ln>
        </p:spPr>
      </p:pic>
      <p:sp>
        <p:nvSpPr>
          <p:cNvPr id="313" name="Google Shape;313;p10"/>
          <p:cNvSpPr txBox="1"/>
          <p:nvPr/>
        </p:nvSpPr>
        <p:spPr>
          <a:xfrm>
            <a:off x="411300" y="9120974"/>
            <a:ext cx="6566100" cy="138495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i="0" u="none" strike="noStrike" dirty="0">
                <a:solidFill>
                  <a:srgbClr val="092E4B"/>
                </a:solidFill>
                <a:latin typeface="Calibri"/>
                <a:ea typeface="Calibri"/>
                <a:cs typeface="Calibri"/>
                <a:sym typeface="Calibri"/>
              </a:rPr>
              <a:t>Italia Salute </a:t>
            </a:r>
            <a:r>
              <a:rPr lang="en-US" sz="1200" i="0" u="none" strike="noStrike" dirty="0" err="1">
                <a:solidFill>
                  <a:srgbClr val="092E4B"/>
                </a:solidFill>
                <a:latin typeface="Calibri"/>
                <a:ea typeface="Calibri"/>
                <a:cs typeface="Calibri"/>
                <a:sym typeface="Calibri"/>
              </a:rPr>
              <a:t>srl</a:t>
            </a:r>
            <a:r>
              <a:rPr lang="en-US" sz="1200" i="0" u="none" strike="noStrike" dirty="0">
                <a:solidFill>
                  <a:srgbClr val="092E4B"/>
                </a:solidFill>
                <a:latin typeface="Calibri"/>
                <a:ea typeface="Calibri"/>
                <a:cs typeface="Calibri"/>
                <a:sym typeface="Calibri"/>
              </a:rPr>
              <a:t> has been operating in the social and health sector for several years and stands out for having invested in the innovation of rehabilitation services provided in its centers. The company has among its members, business and professional realities of long experience and high professionalism in the sector. Since its establishment, the company has worked on new concepts of Healthcare, developing efficiency and highly professional services accessibility to all. In its outpatient centers, the company, makes use of the contribution of professionals in the sector, provides services in various areas including cognitive, motor, neurological and psychological rehabilitation.</a:t>
            </a:r>
            <a:endParaRPr lang="en-US" sz="1200" dirty="0">
              <a:solidFill>
                <a:srgbClr val="092E4B"/>
              </a:solidFill>
              <a:latin typeface="Calibri"/>
              <a:ea typeface="Calibri"/>
              <a:cs typeface="Calibri"/>
              <a:sym typeface="Calibri"/>
            </a:endParaRPr>
          </a:p>
        </p:txBody>
      </p:sp>
      <p:pic>
        <p:nvPicPr>
          <p:cNvPr id="3" name="Imagen 2">
            <a:extLst>
              <a:ext uri="{FF2B5EF4-FFF2-40B4-BE49-F238E27FC236}">
                <a16:creationId xmlns:a16="http://schemas.microsoft.com/office/drawing/2014/main" id="{EB5B91F1-FB81-8735-FD8C-AD5FA921B605}"/>
              </a:ext>
            </a:extLst>
          </p:cNvPr>
          <p:cNvPicPr>
            <a:picLocks noChangeAspect="1"/>
          </p:cNvPicPr>
          <p:nvPr/>
        </p:nvPicPr>
        <p:blipFill rotWithShape="1">
          <a:blip r:embed="rId6"/>
          <a:srcRect t="4421"/>
          <a:stretch/>
        </p:blipFill>
        <p:spPr>
          <a:xfrm>
            <a:off x="5223444" y="8448592"/>
            <a:ext cx="1057434" cy="653005"/>
          </a:xfrm>
          <a:prstGeom prst="rect">
            <a:avLst/>
          </a:prstGeom>
        </p:spPr>
      </p:pic>
      <p:sp>
        <p:nvSpPr>
          <p:cNvPr id="2" name="Google Shape;270;p9">
            <a:extLst>
              <a:ext uri="{FF2B5EF4-FFF2-40B4-BE49-F238E27FC236}">
                <a16:creationId xmlns:a16="http://schemas.microsoft.com/office/drawing/2014/main" id="{401560E9-3659-A24B-9881-DB217230F7D2}"/>
              </a:ext>
            </a:extLst>
          </p:cNvPr>
          <p:cNvSpPr txBox="1"/>
          <p:nvPr/>
        </p:nvSpPr>
        <p:spPr>
          <a:xfrm>
            <a:off x="393446" y="5214891"/>
            <a:ext cx="6527353" cy="138495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b="0" i="0" u="none" strike="noStrike" dirty="0">
                <a:solidFill>
                  <a:srgbClr val="092E4B"/>
                </a:solidFill>
                <a:latin typeface="Calibri"/>
                <a:ea typeface="Calibri"/>
                <a:cs typeface="Calibri"/>
                <a:sym typeface="Calibri"/>
              </a:rPr>
              <a:t>With over 20 years experience in EU projects, they are passionate about developing &amp; facilitating learning experiences that engage &amp; motivate learners and so will contribute to content, while also being responsible for the Design and facilitation of the project learning platform. With the aim to provide a website that is user-centric yet contemporary and up-to-date. Their team will also coordinate all pilot-testing and user evaluations. Due to Momentum’s vast experience in marketing and dissemination, they will lead this task to enhance the delivery of all project resources and to ensure the sustainability and reach of our Housing Care project are carried well into the future.</a:t>
            </a:r>
            <a:endParaRPr sz="1200" dirty="0">
              <a:solidFill>
                <a:srgbClr val="092E4B"/>
              </a:solidFill>
              <a:latin typeface="Calibri"/>
              <a:ea typeface="Calibri"/>
              <a:cs typeface="Calibri"/>
              <a:sym typeface="Calibri"/>
            </a:endParaRPr>
          </a:p>
        </p:txBody>
      </p:sp>
      <p:sp>
        <p:nvSpPr>
          <p:cNvPr id="4" name="Google Shape;272;p9">
            <a:extLst>
              <a:ext uri="{FF2B5EF4-FFF2-40B4-BE49-F238E27FC236}">
                <a16:creationId xmlns:a16="http://schemas.microsoft.com/office/drawing/2014/main" id="{36EDBFD6-DD40-6034-4573-73AD57FAD0A4}"/>
              </a:ext>
            </a:extLst>
          </p:cNvPr>
          <p:cNvSpPr txBox="1"/>
          <p:nvPr/>
        </p:nvSpPr>
        <p:spPr>
          <a:xfrm>
            <a:off x="1095395" y="4795343"/>
            <a:ext cx="259895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24BAA2"/>
                </a:solidFill>
                <a:latin typeface="Calibri" panose="020F0502020204030204" pitchFamily="34" charset="0"/>
                <a:ea typeface="Calibri" panose="020F0502020204030204" pitchFamily="34" charset="0"/>
                <a:cs typeface="Calibri" panose="020F0502020204030204" pitchFamily="34" charset="0"/>
                <a:sym typeface="Arial"/>
              </a:rPr>
              <a:t>Momentum</a:t>
            </a:r>
            <a:endParaRPr sz="2000" b="1" dirty="0">
              <a:solidFill>
                <a:srgbClr val="24BAA2"/>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 name="Google Shape;269;p9">
            <a:extLst>
              <a:ext uri="{FF2B5EF4-FFF2-40B4-BE49-F238E27FC236}">
                <a16:creationId xmlns:a16="http://schemas.microsoft.com/office/drawing/2014/main" id="{C185A041-1446-AEE9-87DC-CDCE0035DB31}"/>
              </a:ext>
            </a:extLst>
          </p:cNvPr>
          <p:cNvPicPr preferRelativeResize="0"/>
          <p:nvPr/>
        </p:nvPicPr>
        <p:blipFill rotWithShape="1">
          <a:blip r:embed="rId7">
            <a:alphaModFix/>
          </a:blip>
          <a:srcRect/>
          <a:stretch/>
        </p:blipFill>
        <p:spPr>
          <a:xfrm>
            <a:off x="4736891" y="4653533"/>
            <a:ext cx="2155499" cy="6317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1"/>
          <p:cNvSpPr txBox="1">
            <a:spLocks noGrp="1"/>
          </p:cNvSpPr>
          <p:nvPr>
            <p:ph type="body" idx="1"/>
          </p:nvPr>
        </p:nvSpPr>
        <p:spPr>
          <a:xfrm>
            <a:off x="456790" y="3301695"/>
            <a:ext cx="1829216" cy="15557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4BAA2"/>
              </a:buClr>
              <a:buSzPts val="7200"/>
              <a:buNone/>
            </a:pPr>
            <a:r>
              <a:rPr lang="en-US"/>
              <a:t>04</a:t>
            </a:r>
            <a:endParaRPr/>
          </a:p>
        </p:txBody>
      </p:sp>
      <p:sp>
        <p:nvSpPr>
          <p:cNvPr id="319" name="Google Shape;319;p11"/>
          <p:cNvSpPr txBox="1">
            <a:spLocks noGrp="1"/>
          </p:cNvSpPr>
          <p:nvPr>
            <p:ph type="body" idx="2"/>
          </p:nvPr>
        </p:nvSpPr>
        <p:spPr>
          <a:xfrm>
            <a:off x="3178379" y="4315040"/>
            <a:ext cx="3486126" cy="257454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200"/>
              <a:buNone/>
            </a:pPr>
            <a:r>
              <a:rPr lang="en-US" sz="3600" b="1" dirty="0"/>
              <a:t>The MOOC: </a:t>
            </a:r>
          </a:p>
          <a:p>
            <a:pPr marL="0" lvl="0" indent="0" algn="l" rtl="0">
              <a:lnSpc>
                <a:spcPct val="90000"/>
              </a:lnSpc>
              <a:spcBef>
                <a:spcPts val="0"/>
              </a:spcBef>
              <a:spcAft>
                <a:spcPts val="0"/>
              </a:spcAft>
              <a:buClr>
                <a:srgbClr val="092E4B"/>
              </a:buClr>
              <a:buSzPts val="2200"/>
              <a:buNone/>
            </a:pPr>
            <a:r>
              <a:rPr lang="en-US" sz="3600" b="1" dirty="0"/>
              <a:t>Digi-Human </a:t>
            </a:r>
            <a:r>
              <a:rPr lang="en-US" sz="3600"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Senior</a:t>
            </a:r>
            <a:r>
              <a:rPr lang="en-US" sz="3600" b="1" dirty="0"/>
              <a:t> Care</a:t>
            </a:r>
            <a:endParaRPr sz="36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2"/>
          <p:cNvSpPr/>
          <p:nvPr/>
        </p:nvSpPr>
        <p:spPr>
          <a:xfrm>
            <a:off x="1" y="7143878"/>
            <a:ext cx="7578090" cy="1616541"/>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pic>
        <p:nvPicPr>
          <p:cNvPr id="325" name="Google Shape;325;p12"/>
          <p:cNvPicPr preferRelativeResize="0"/>
          <p:nvPr/>
        </p:nvPicPr>
        <p:blipFill rotWithShape="1">
          <a:blip r:embed="rId3">
            <a:alphaModFix/>
          </a:blip>
          <a:srcRect l="64108" t="23558" r="19059" b="47770"/>
          <a:stretch/>
        </p:blipFill>
        <p:spPr>
          <a:xfrm>
            <a:off x="6618893" y="7143878"/>
            <a:ext cx="906781" cy="868772"/>
          </a:xfrm>
          <a:prstGeom prst="rect">
            <a:avLst/>
          </a:prstGeom>
          <a:noFill/>
          <a:ln>
            <a:noFill/>
          </a:ln>
        </p:spPr>
      </p:pic>
      <p:sp>
        <p:nvSpPr>
          <p:cNvPr id="326" name="Google Shape;326;p12"/>
          <p:cNvSpPr txBox="1">
            <a:spLocks noGrp="1"/>
          </p:cNvSpPr>
          <p:nvPr>
            <p:ph type="body" idx="1"/>
          </p:nvPr>
        </p:nvSpPr>
        <p:spPr>
          <a:xfrm>
            <a:off x="6064459" y="1195435"/>
            <a:ext cx="785328" cy="105698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24BAA2"/>
              </a:buClr>
              <a:buSzPts val="14000"/>
              <a:buNone/>
            </a:pPr>
            <a:r>
              <a:rPr lang="en-US" sz="14000"/>
              <a:t>”</a:t>
            </a:r>
            <a:endParaRPr/>
          </a:p>
        </p:txBody>
      </p:sp>
      <p:sp>
        <p:nvSpPr>
          <p:cNvPr id="327" name="Google Shape;327;p12"/>
          <p:cNvSpPr txBox="1">
            <a:spLocks noGrp="1"/>
          </p:cNvSpPr>
          <p:nvPr>
            <p:ph type="body" idx="4"/>
          </p:nvPr>
        </p:nvSpPr>
        <p:spPr>
          <a:xfrm>
            <a:off x="361604" y="3573582"/>
            <a:ext cx="6795825" cy="518683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92E4B"/>
              </a:buClr>
              <a:buSzPts val="1200"/>
              <a:buNone/>
            </a:pPr>
            <a:r>
              <a:rPr lang="en-US" sz="1200" dirty="0"/>
              <a:t>One of the main proposals of the Housing Care Project was to create a MOOC (Massive Online Open Course) for care workers in order to give them the ability to assist and care for dependent persons through Ambient Assisted Living (AAL) technologies.</a:t>
            </a:r>
            <a:endParaRPr dirty="0"/>
          </a:p>
          <a:p>
            <a:pPr marL="0" lvl="0" indent="0" algn="just" rtl="0">
              <a:lnSpc>
                <a:spcPct val="100000"/>
              </a:lnSpc>
              <a:spcBef>
                <a:spcPts val="0"/>
              </a:spcBef>
              <a:spcAft>
                <a:spcPts val="0"/>
              </a:spcAft>
              <a:buClr>
                <a:srgbClr val="092E4B"/>
              </a:buClr>
              <a:buSzPts val="1200"/>
              <a:buNone/>
            </a:pPr>
            <a:endParaRPr sz="1200" dirty="0"/>
          </a:p>
          <a:p>
            <a:pPr marL="0" lvl="0" indent="0" algn="just" rtl="0">
              <a:lnSpc>
                <a:spcPct val="100000"/>
              </a:lnSpc>
              <a:spcBef>
                <a:spcPts val="0"/>
              </a:spcBef>
              <a:spcAft>
                <a:spcPts val="0"/>
              </a:spcAft>
              <a:buClr>
                <a:srgbClr val="092E4B"/>
              </a:buClr>
              <a:buSzPts val="1200"/>
              <a:buNone/>
            </a:pPr>
            <a:r>
              <a:rPr lang="en-US" sz="1200" b="1" dirty="0"/>
              <a:t>But, before that... What is a MOOC Course and what makes it so interesting?</a:t>
            </a:r>
            <a:endParaRPr dirty="0"/>
          </a:p>
          <a:p>
            <a:pPr marL="0" lvl="0" indent="0" algn="just" rtl="0">
              <a:lnSpc>
                <a:spcPct val="100000"/>
              </a:lnSpc>
              <a:spcBef>
                <a:spcPts val="0"/>
              </a:spcBef>
              <a:spcAft>
                <a:spcPts val="0"/>
              </a:spcAft>
              <a:buClr>
                <a:srgbClr val="092E4B"/>
              </a:buClr>
              <a:buSzPts val="1200"/>
              <a:buNone/>
            </a:pPr>
            <a:endParaRPr sz="800" b="1" dirty="0"/>
          </a:p>
          <a:p>
            <a:pPr marL="0" lvl="0" indent="0" algn="just" rtl="0">
              <a:lnSpc>
                <a:spcPct val="100000"/>
              </a:lnSpc>
              <a:spcBef>
                <a:spcPts val="0"/>
              </a:spcBef>
              <a:spcAft>
                <a:spcPts val="0"/>
              </a:spcAft>
              <a:buClr>
                <a:srgbClr val="092E4B"/>
              </a:buClr>
              <a:buSzPts val="1200"/>
              <a:buNone/>
            </a:pPr>
            <a:r>
              <a:rPr lang="en-US" sz="1200" dirty="0"/>
              <a:t>A MOOC is an online course with the option of free and open registration, a publicly-shared curriculum, and open-ended outcomes. MOOCs integrate social networking, and accessible online resources, and are facilitated by leading practitioners in the field of study. Most significantly, MOOCs build on the engagement of learners who self-</a:t>
            </a:r>
            <a:r>
              <a:rPr lang="en-US" sz="1200" dirty="0" err="1"/>
              <a:t>organise</a:t>
            </a:r>
            <a:r>
              <a:rPr lang="en-US" sz="1200" dirty="0"/>
              <a:t> their participation according to learning goals, prior knowledge and skills, and common interests. The great strength of MOOCs lies in their ability to link segments of knowledge. From a connectivism conception, where the creation of knowledge is based on the establishment of connections, the greater the number of segments, the more learning possibilities there are in each course. </a:t>
            </a:r>
            <a:endParaRPr dirty="0"/>
          </a:p>
          <a:p>
            <a:pPr marL="0" lvl="0" indent="0" algn="just" rtl="0">
              <a:lnSpc>
                <a:spcPct val="100000"/>
              </a:lnSpc>
              <a:spcBef>
                <a:spcPts val="0"/>
              </a:spcBef>
              <a:spcAft>
                <a:spcPts val="0"/>
              </a:spcAft>
              <a:buClr>
                <a:srgbClr val="092E4B"/>
              </a:buClr>
              <a:buSzPts val="1200"/>
              <a:buNone/>
            </a:pPr>
            <a:endParaRPr sz="800" dirty="0"/>
          </a:p>
          <a:p>
            <a:pPr marL="0" lvl="0" indent="0" algn="just" rtl="0">
              <a:lnSpc>
                <a:spcPct val="100000"/>
              </a:lnSpc>
              <a:spcBef>
                <a:spcPts val="0"/>
              </a:spcBef>
              <a:spcAft>
                <a:spcPts val="0"/>
              </a:spcAft>
              <a:buClr>
                <a:srgbClr val="092E4B"/>
              </a:buClr>
              <a:buSzPts val="1200"/>
              <a:buNone/>
            </a:pPr>
            <a:r>
              <a:rPr lang="en-US" sz="1200" dirty="0"/>
              <a:t>The Digi-Human Senior Care MOOC will contribute to your professional development as a care worker, improving your knowledge of new ways of caring for dependent people through new technologies. Your professional skills will be fully rewarded, understanding that care can be perfectly compatible with today's technological devices. </a:t>
            </a:r>
            <a:endParaRPr dirty="0"/>
          </a:p>
          <a:p>
            <a:pPr marL="0" lvl="0" indent="0" algn="just" rtl="0">
              <a:lnSpc>
                <a:spcPct val="100000"/>
              </a:lnSpc>
              <a:spcBef>
                <a:spcPts val="0"/>
              </a:spcBef>
              <a:spcAft>
                <a:spcPts val="0"/>
              </a:spcAft>
              <a:buClr>
                <a:srgbClr val="092E4B"/>
              </a:buClr>
              <a:buSzPts val="1200"/>
              <a:buNone/>
            </a:pPr>
            <a:endParaRPr sz="1200" dirty="0"/>
          </a:p>
          <a:p>
            <a:pPr marL="0" lvl="0" indent="0" algn="just" rtl="0">
              <a:lnSpc>
                <a:spcPct val="100000"/>
              </a:lnSpc>
              <a:spcBef>
                <a:spcPts val="0"/>
              </a:spcBef>
              <a:spcAft>
                <a:spcPts val="0"/>
              </a:spcAft>
              <a:buClr>
                <a:srgbClr val="092E4B"/>
              </a:buClr>
              <a:buSzPts val="1200"/>
              <a:buNone/>
            </a:pPr>
            <a:endParaRPr sz="800" dirty="0"/>
          </a:p>
          <a:p>
            <a:pPr marL="0" lvl="0" indent="0" algn="just" rtl="0">
              <a:lnSpc>
                <a:spcPct val="100000"/>
              </a:lnSpc>
              <a:spcBef>
                <a:spcPts val="0"/>
              </a:spcBef>
              <a:spcAft>
                <a:spcPts val="0"/>
              </a:spcAft>
              <a:buClr>
                <a:srgbClr val="24BAA2"/>
              </a:buClr>
              <a:buSzPts val="1200"/>
              <a:buNone/>
            </a:pPr>
            <a:r>
              <a:rPr lang="en-US" sz="1300" b="1" dirty="0">
                <a:solidFill>
                  <a:schemeClr val="bg1"/>
                </a:solidFill>
              </a:rPr>
              <a:t>The Care Workers, at the end of the MOOC will be able to</a:t>
            </a:r>
            <a:r>
              <a:rPr lang="en-US" sz="1300" dirty="0">
                <a:solidFill>
                  <a:schemeClr val="bg1"/>
                </a:solidFill>
              </a:rPr>
              <a:t>:</a:t>
            </a:r>
            <a:endParaRPr sz="1300" dirty="0">
              <a:solidFill>
                <a:schemeClr val="bg1"/>
              </a:solidFill>
            </a:endParaRPr>
          </a:p>
          <a:p>
            <a:pPr marL="0" lvl="0" indent="0" algn="just" rtl="0">
              <a:lnSpc>
                <a:spcPct val="100000"/>
              </a:lnSpc>
              <a:spcBef>
                <a:spcPts val="0"/>
              </a:spcBef>
              <a:spcAft>
                <a:spcPts val="0"/>
              </a:spcAft>
              <a:buClr>
                <a:srgbClr val="092E4B"/>
              </a:buClr>
              <a:buSzPts val="1200"/>
              <a:buNone/>
            </a:pPr>
            <a:endParaRPr sz="800" dirty="0">
              <a:solidFill>
                <a:schemeClr val="bg1"/>
              </a:solidFill>
            </a:endParaRPr>
          </a:p>
          <a:p>
            <a:pPr marL="171450" lvl="0" indent="-171450" algn="just" rtl="0">
              <a:lnSpc>
                <a:spcPct val="100000"/>
              </a:lnSpc>
              <a:spcBef>
                <a:spcPts val="0"/>
              </a:spcBef>
              <a:spcAft>
                <a:spcPts val="0"/>
              </a:spcAft>
              <a:buClr>
                <a:srgbClr val="24BAA2"/>
              </a:buClr>
              <a:buSzPts val="1200"/>
              <a:buFont typeface="Arial"/>
              <a:buChar char="•"/>
            </a:pPr>
            <a:r>
              <a:rPr lang="en-US" sz="1300" b="1" dirty="0">
                <a:solidFill>
                  <a:schemeClr val="bg1"/>
                </a:solidFill>
              </a:rPr>
              <a:t>Test Ambient Assisting Living &amp; E-Health devices to assist and take care of seniors;</a:t>
            </a:r>
            <a:endParaRPr sz="1300" dirty="0">
              <a:solidFill>
                <a:schemeClr val="bg1"/>
              </a:solidFill>
            </a:endParaRPr>
          </a:p>
          <a:p>
            <a:pPr marL="171450" lvl="0" indent="-171450" algn="just" rtl="0">
              <a:lnSpc>
                <a:spcPct val="100000"/>
              </a:lnSpc>
              <a:spcBef>
                <a:spcPts val="0"/>
              </a:spcBef>
              <a:spcAft>
                <a:spcPts val="0"/>
              </a:spcAft>
              <a:buClr>
                <a:srgbClr val="24BAA2"/>
              </a:buClr>
              <a:buSzPts val="1200"/>
              <a:buFont typeface="Arial"/>
              <a:buChar char="•"/>
            </a:pPr>
            <a:r>
              <a:rPr lang="en-US" sz="1300" b="1" dirty="0">
                <a:solidFill>
                  <a:schemeClr val="bg1"/>
                </a:solidFill>
              </a:rPr>
              <a:t>Practice assistance and care interventions using these technologies, integrated with a strong </a:t>
            </a:r>
            <a:r>
              <a:rPr lang="en-US" sz="1300" b="1" dirty="0" err="1">
                <a:solidFill>
                  <a:schemeClr val="bg1"/>
                </a:solidFill>
              </a:rPr>
              <a:t>humanised</a:t>
            </a:r>
            <a:r>
              <a:rPr lang="en-US" sz="1300" b="1" dirty="0">
                <a:solidFill>
                  <a:schemeClr val="bg1"/>
                </a:solidFill>
              </a:rPr>
              <a:t> component;</a:t>
            </a:r>
            <a:endParaRPr sz="1300" dirty="0">
              <a:solidFill>
                <a:schemeClr val="bg1"/>
              </a:solidFill>
            </a:endParaRPr>
          </a:p>
          <a:p>
            <a:pPr marL="171450" lvl="0" indent="-171450" algn="just" rtl="0">
              <a:lnSpc>
                <a:spcPct val="100000"/>
              </a:lnSpc>
              <a:spcBef>
                <a:spcPts val="0"/>
              </a:spcBef>
              <a:spcAft>
                <a:spcPts val="0"/>
              </a:spcAft>
              <a:buClr>
                <a:srgbClr val="24BAA2"/>
              </a:buClr>
              <a:buSzPts val="1200"/>
              <a:buFont typeface="Arial"/>
              <a:buChar char="•"/>
            </a:pPr>
            <a:r>
              <a:rPr lang="en-US" sz="1300" b="1" dirty="0">
                <a:solidFill>
                  <a:schemeClr val="bg1"/>
                </a:solidFill>
              </a:rPr>
              <a:t>Manage the multi-functionality of devices at a basic level;</a:t>
            </a:r>
            <a:endParaRPr sz="1300" dirty="0">
              <a:solidFill>
                <a:schemeClr val="bg1"/>
              </a:solidFill>
            </a:endParaRPr>
          </a:p>
          <a:p>
            <a:pPr marL="171450" lvl="0" indent="-171450" algn="just" rtl="0">
              <a:lnSpc>
                <a:spcPct val="100000"/>
              </a:lnSpc>
              <a:spcBef>
                <a:spcPts val="0"/>
              </a:spcBef>
              <a:spcAft>
                <a:spcPts val="0"/>
              </a:spcAft>
              <a:buClr>
                <a:srgbClr val="24BAA2"/>
              </a:buClr>
              <a:buSzPts val="1200"/>
              <a:buFont typeface="Arial"/>
              <a:buChar char="•"/>
            </a:pPr>
            <a:r>
              <a:rPr lang="en-US" sz="1300" b="1" dirty="0">
                <a:solidFill>
                  <a:schemeClr val="bg1"/>
                </a:solidFill>
              </a:rPr>
              <a:t>Understand and use some of the data produced by the technologies.</a:t>
            </a:r>
            <a:endParaRPr sz="1300" dirty="0">
              <a:solidFill>
                <a:schemeClr val="bg1"/>
              </a:solidFill>
            </a:endParaRPr>
          </a:p>
          <a:p>
            <a:pPr marL="0" lvl="0" indent="0" algn="just" rtl="0">
              <a:lnSpc>
                <a:spcPct val="100000"/>
              </a:lnSpc>
              <a:spcBef>
                <a:spcPts val="0"/>
              </a:spcBef>
              <a:spcAft>
                <a:spcPts val="0"/>
              </a:spcAft>
              <a:buClr>
                <a:srgbClr val="092E4B"/>
              </a:buClr>
              <a:buSzPts val="1200"/>
              <a:buNone/>
            </a:pPr>
            <a:endParaRPr sz="1200" b="1" dirty="0"/>
          </a:p>
        </p:txBody>
      </p:sp>
      <p:sp>
        <p:nvSpPr>
          <p:cNvPr id="328" name="Google Shape;328;p12"/>
          <p:cNvSpPr txBox="1"/>
          <p:nvPr/>
        </p:nvSpPr>
        <p:spPr>
          <a:xfrm>
            <a:off x="2070486" y="2003196"/>
            <a:ext cx="3418702" cy="594716"/>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1400"/>
              <a:buFont typeface="Arial"/>
              <a:buNone/>
            </a:pPr>
            <a:r>
              <a:rPr lang="en-US" sz="1400" b="1" i="1">
                <a:solidFill>
                  <a:schemeClr val="lt1"/>
                </a:solidFill>
                <a:latin typeface="Calibri"/>
                <a:ea typeface="Calibri"/>
                <a:cs typeface="Calibri"/>
                <a:sym typeface="Calibri"/>
              </a:rPr>
              <a:t>PABLO CASALS</a:t>
            </a:r>
            <a:endParaRPr/>
          </a:p>
        </p:txBody>
      </p:sp>
      <p:sp>
        <p:nvSpPr>
          <p:cNvPr id="329" name="Google Shape;329;p12"/>
          <p:cNvSpPr txBox="1">
            <a:spLocks noGrp="1"/>
          </p:cNvSpPr>
          <p:nvPr>
            <p:ph type="body" idx="3"/>
          </p:nvPr>
        </p:nvSpPr>
        <p:spPr>
          <a:xfrm>
            <a:off x="1068764" y="-169941"/>
            <a:ext cx="2003444" cy="93660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4BAA2"/>
              </a:buClr>
              <a:buSzPts val="14000"/>
              <a:buNone/>
            </a:pPr>
            <a:r>
              <a:rPr lang="en-US" sz="14000"/>
              <a:t>“</a:t>
            </a:r>
            <a:endParaRPr/>
          </a:p>
        </p:txBody>
      </p:sp>
      <p:sp>
        <p:nvSpPr>
          <p:cNvPr id="330" name="Google Shape;330;p12"/>
          <p:cNvSpPr txBox="1">
            <a:spLocks noGrp="1"/>
          </p:cNvSpPr>
          <p:nvPr>
            <p:ph type="body" idx="2"/>
          </p:nvPr>
        </p:nvSpPr>
        <p:spPr>
          <a:xfrm>
            <a:off x="617738" y="266558"/>
            <a:ext cx="6187616" cy="187668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1800"/>
              <a:buNone/>
            </a:pPr>
            <a:r>
              <a:rPr lang="en-US" b="1" dirty="0"/>
              <a:t>I feel the capacity to care is</a:t>
            </a:r>
            <a:endParaRPr b="1" dirty="0"/>
          </a:p>
          <a:p>
            <a:pPr marL="0" lvl="0" indent="0" algn="ctr" rtl="0">
              <a:lnSpc>
                <a:spcPct val="100000"/>
              </a:lnSpc>
              <a:spcBef>
                <a:spcPts val="2267"/>
              </a:spcBef>
              <a:spcAft>
                <a:spcPts val="0"/>
              </a:spcAft>
              <a:buClr>
                <a:schemeClr val="lt1"/>
              </a:buClr>
              <a:buSzPts val="1800"/>
              <a:buNone/>
            </a:pPr>
            <a:r>
              <a:rPr lang="en-US" b="1" dirty="0"/>
              <a:t> the thing which gives life its deepest significance</a:t>
            </a:r>
            <a:endParaRPr b="1" dirty="0"/>
          </a:p>
        </p:txBody>
      </p:sp>
      <p:sp>
        <p:nvSpPr>
          <p:cNvPr id="331" name="Google Shape;331;p12"/>
          <p:cNvSpPr txBox="1"/>
          <p:nvPr/>
        </p:nvSpPr>
        <p:spPr>
          <a:xfrm>
            <a:off x="1" y="3002734"/>
            <a:ext cx="7559674" cy="461665"/>
          </a:xfrm>
          <a:prstGeom prst="rect">
            <a:avLst/>
          </a:prstGeom>
          <a:solidFill>
            <a:srgbClr val="7F349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24BAA2"/>
                </a:solidFill>
                <a:latin typeface="Calibri"/>
                <a:ea typeface="Calibri"/>
                <a:cs typeface="Calibri"/>
                <a:sym typeface="Calibri"/>
              </a:rPr>
              <a:t>     The MOOC:  Digi-Human Senior Care</a:t>
            </a:r>
            <a:endParaRPr dirty="0"/>
          </a:p>
        </p:txBody>
      </p:sp>
      <p:sp>
        <p:nvSpPr>
          <p:cNvPr id="332" name="Google Shape;332;p12"/>
          <p:cNvSpPr/>
          <p:nvPr/>
        </p:nvSpPr>
        <p:spPr>
          <a:xfrm>
            <a:off x="0" y="0"/>
            <a:ext cx="7559675"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entury Schoolbook"/>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entury Schoolbook"/>
              <a:buNone/>
            </a:pPr>
            <a:endParaRPr sz="1800" b="0" i="0" u="none" strike="noStrike" cap="none">
              <a:solidFill>
                <a:schemeClr val="dk1"/>
              </a:solidFill>
              <a:latin typeface="Arial"/>
              <a:ea typeface="Arial"/>
              <a:cs typeface="Arial"/>
              <a:sym typeface="Arial"/>
            </a:endParaRPr>
          </a:p>
        </p:txBody>
      </p:sp>
      <p:sp>
        <p:nvSpPr>
          <p:cNvPr id="333" name="Google Shape;333;p12"/>
          <p:cNvSpPr/>
          <p:nvPr/>
        </p:nvSpPr>
        <p:spPr>
          <a:xfrm>
            <a:off x="152400" y="152400"/>
            <a:ext cx="7559675"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entury Schoolbook"/>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entury Schoolbook"/>
              <a:buNone/>
            </a:pPr>
            <a:endParaRPr sz="1800" b="0" i="0" u="none" strike="noStrike" cap="none">
              <a:solidFill>
                <a:schemeClr val="dk1"/>
              </a:solidFill>
              <a:latin typeface="Arial"/>
              <a:ea typeface="Arial"/>
              <a:cs typeface="Arial"/>
              <a:sym typeface="Arial"/>
            </a:endParaRPr>
          </a:p>
        </p:txBody>
      </p:sp>
      <p:sp>
        <p:nvSpPr>
          <p:cNvPr id="334" name="Google Shape;334;p12"/>
          <p:cNvSpPr/>
          <p:nvPr/>
        </p:nvSpPr>
        <p:spPr>
          <a:xfrm>
            <a:off x="304800" y="304800"/>
            <a:ext cx="7559675"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entury Schoolbook"/>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entury Schoolbook"/>
              <a:buNone/>
            </a:pPr>
            <a:endParaRPr sz="1800" b="0" i="0" u="none" strike="noStrike" cap="none">
              <a:solidFill>
                <a:schemeClr val="dk1"/>
              </a:solidFill>
              <a:latin typeface="Arial"/>
              <a:ea typeface="Arial"/>
              <a:cs typeface="Arial"/>
              <a:sym typeface="Arial"/>
            </a:endParaRPr>
          </a:p>
        </p:txBody>
      </p:sp>
      <p:sp>
        <p:nvSpPr>
          <p:cNvPr id="335" name="Google Shape;335;p12"/>
          <p:cNvSpPr txBox="1"/>
          <p:nvPr/>
        </p:nvSpPr>
        <p:spPr>
          <a:xfrm>
            <a:off x="391133" y="8907843"/>
            <a:ext cx="6795825" cy="1500366"/>
          </a:xfrm>
          <a:prstGeom prst="rect">
            <a:avLst/>
          </a:prstGeom>
          <a:noFill/>
          <a:ln>
            <a:noFill/>
          </a:ln>
        </p:spPr>
        <p:txBody>
          <a:bodyPr spcFirstLastPara="1" wrap="square" lIns="91425" tIns="45700" rIns="91425" bIns="45700" anchor="t" anchorCtr="0">
            <a:noAutofit/>
          </a:bodyPr>
          <a:lstStyle/>
          <a:p>
            <a:pPr marL="171450" marR="0" lvl="0" indent="-95250" algn="just" rtl="0">
              <a:lnSpc>
                <a:spcPct val="100000"/>
              </a:lnSpc>
              <a:spcBef>
                <a:spcPts val="0"/>
              </a:spcBef>
              <a:spcAft>
                <a:spcPts val="0"/>
              </a:spcAft>
              <a:buClr>
                <a:srgbClr val="092E4B"/>
              </a:buClr>
              <a:buSzPts val="1200"/>
              <a:buFont typeface="Arial"/>
              <a:buNone/>
            </a:pPr>
            <a:endParaRPr sz="1200" b="1" i="0">
              <a:solidFill>
                <a:srgbClr val="24BAA2"/>
              </a:solidFill>
              <a:latin typeface="Calibri"/>
              <a:ea typeface="Calibri"/>
              <a:cs typeface="Calibri"/>
              <a:sym typeface="Calibri"/>
            </a:endParaRPr>
          </a:p>
          <a:p>
            <a:pPr marL="0" marR="0" lvl="0" indent="0" algn="just" rtl="0">
              <a:lnSpc>
                <a:spcPct val="100000"/>
              </a:lnSpc>
              <a:spcBef>
                <a:spcPts val="0"/>
              </a:spcBef>
              <a:spcAft>
                <a:spcPts val="0"/>
              </a:spcAft>
              <a:buClr>
                <a:srgbClr val="092E4B"/>
              </a:buClr>
              <a:buSzPts val="1200"/>
              <a:buFont typeface="Arial"/>
              <a:buNone/>
            </a:pPr>
            <a:endParaRPr sz="1200" b="0" i="0">
              <a:solidFill>
                <a:srgbClr val="24BAA2"/>
              </a:solidFill>
              <a:latin typeface="Calibri"/>
              <a:ea typeface="Calibri"/>
              <a:cs typeface="Calibri"/>
              <a:sym typeface="Calibri"/>
            </a:endParaRPr>
          </a:p>
          <a:p>
            <a:pPr marL="0" marR="0" lvl="0" indent="0" algn="just" rtl="0">
              <a:lnSpc>
                <a:spcPct val="100000"/>
              </a:lnSpc>
              <a:spcBef>
                <a:spcPts val="0"/>
              </a:spcBef>
              <a:spcAft>
                <a:spcPts val="0"/>
              </a:spcAft>
              <a:buClr>
                <a:srgbClr val="092E4B"/>
              </a:buClr>
              <a:buSzPts val="1200"/>
              <a:buFont typeface="Arial"/>
              <a:buNone/>
            </a:pPr>
            <a:endParaRPr sz="1200" b="0" i="0">
              <a:solidFill>
                <a:srgbClr val="24BAA2"/>
              </a:solidFill>
              <a:latin typeface="Calibri"/>
              <a:ea typeface="Calibri"/>
              <a:cs typeface="Calibri"/>
              <a:sym typeface="Calibri"/>
            </a:endParaRPr>
          </a:p>
          <a:p>
            <a:pPr marL="0" marR="0" lvl="0" indent="0" algn="just" rtl="0">
              <a:lnSpc>
                <a:spcPct val="100000"/>
              </a:lnSpc>
              <a:spcBef>
                <a:spcPts val="0"/>
              </a:spcBef>
              <a:spcAft>
                <a:spcPts val="0"/>
              </a:spcAft>
              <a:buClr>
                <a:srgbClr val="092E4B"/>
              </a:buClr>
              <a:buSzPts val="1200"/>
              <a:buFont typeface="Arial"/>
              <a:buNone/>
            </a:pPr>
            <a:endParaRPr sz="1200" b="0" i="0">
              <a:solidFill>
                <a:srgbClr val="24BAA2"/>
              </a:solidFill>
              <a:latin typeface="Calibri"/>
              <a:ea typeface="Calibri"/>
              <a:cs typeface="Calibri"/>
              <a:sym typeface="Calibri"/>
            </a:endParaRPr>
          </a:p>
        </p:txBody>
      </p:sp>
      <p:sp>
        <p:nvSpPr>
          <p:cNvPr id="336" name="Google Shape;336;p12"/>
          <p:cNvSpPr txBox="1"/>
          <p:nvPr/>
        </p:nvSpPr>
        <p:spPr>
          <a:xfrm>
            <a:off x="313633" y="8846805"/>
            <a:ext cx="6795825" cy="1346506"/>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200"/>
              <a:buFont typeface="Arial"/>
              <a:buNone/>
            </a:pPr>
            <a:r>
              <a:rPr lang="en-US" sz="1200" b="1" i="0" dirty="0">
                <a:solidFill>
                  <a:srgbClr val="092E4B"/>
                </a:solidFill>
                <a:latin typeface="Calibri"/>
                <a:ea typeface="Calibri"/>
                <a:cs typeface="Calibri"/>
                <a:sym typeface="Calibri"/>
              </a:rPr>
              <a:t>If you don't know what Ambient Assisted Living is ...... You are in the right place.</a:t>
            </a:r>
            <a:endParaRPr dirty="0">
              <a:solidFill>
                <a:srgbClr val="092E4B"/>
              </a:solidFill>
            </a:endParaRPr>
          </a:p>
          <a:p>
            <a:pPr marL="0" marR="0" lvl="0" indent="0" algn="just" rtl="0">
              <a:lnSpc>
                <a:spcPct val="100000"/>
              </a:lnSpc>
              <a:spcBef>
                <a:spcPts val="0"/>
              </a:spcBef>
              <a:spcAft>
                <a:spcPts val="0"/>
              </a:spcAft>
              <a:buClr>
                <a:srgbClr val="092E4B"/>
              </a:buClr>
              <a:buSzPts val="1200"/>
              <a:buFont typeface="Arial"/>
              <a:buNone/>
            </a:pPr>
            <a:endParaRPr sz="1200" b="1" i="0" dirty="0">
              <a:solidFill>
                <a:srgbClr val="092E4B"/>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200"/>
              <a:buFont typeface="Arial"/>
              <a:buNone/>
            </a:pPr>
            <a:r>
              <a:rPr lang="en-US" sz="1200" b="0" i="0" dirty="0">
                <a:solidFill>
                  <a:srgbClr val="092E4B"/>
                </a:solidFill>
                <a:latin typeface="Calibri"/>
                <a:ea typeface="Calibri"/>
                <a:cs typeface="Calibri"/>
                <a:sym typeface="Calibri"/>
              </a:rPr>
              <a:t>Ambient Assisted Living (AAL) refers to technical solutions that help people with disabilities or seniors to lead a more independent life or enable autonomous living towards old age.</a:t>
            </a:r>
            <a:endParaRPr dirty="0">
              <a:solidFill>
                <a:srgbClr val="092E4B"/>
              </a:solidFill>
            </a:endParaRPr>
          </a:p>
          <a:p>
            <a:pPr marL="0" marR="0" lvl="0" indent="0" algn="just" rtl="0">
              <a:lnSpc>
                <a:spcPct val="100000"/>
              </a:lnSpc>
              <a:spcBef>
                <a:spcPts val="0"/>
              </a:spcBef>
              <a:spcAft>
                <a:spcPts val="0"/>
              </a:spcAft>
              <a:buClr>
                <a:srgbClr val="092E4B"/>
              </a:buClr>
              <a:buSzPts val="1200"/>
              <a:buFont typeface="Arial"/>
              <a:buNone/>
            </a:pPr>
            <a:endParaRPr sz="1200" b="0" i="0" dirty="0">
              <a:solidFill>
                <a:srgbClr val="092E4B"/>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200"/>
              <a:buFont typeface="Arial"/>
              <a:buNone/>
            </a:pPr>
            <a:r>
              <a:rPr lang="en-US" sz="1200" b="0" i="0" dirty="0">
                <a:solidFill>
                  <a:srgbClr val="092E4B"/>
                </a:solidFill>
                <a:latin typeface="Calibri"/>
                <a:ea typeface="Calibri"/>
                <a:cs typeface="Calibri"/>
                <a:sym typeface="Calibri"/>
              </a:rPr>
              <a:t>It is in this course that you will learn these kinds of things and MUCH MORE!</a:t>
            </a:r>
            <a:endParaRPr dirty="0">
              <a:solidFill>
                <a:srgbClr val="092E4B"/>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3"/>
          <p:cNvSpPr/>
          <p:nvPr/>
        </p:nvSpPr>
        <p:spPr>
          <a:xfrm>
            <a:off x="-34001" y="3859699"/>
            <a:ext cx="7578090" cy="1616541"/>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342" name="Google Shape;342;p13"/>
          <p:cNvSpPr/>
          <p:nvPr/>
        </p:nvSpPr>
        <p:spPr>
          <a:xfrm>
            <a:off x="-34002" y="-68580"/>
            <a:ext cx="7593677" cy="30190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343" name="Google Shape;343;p13"/>
          <p:cNvSpPr txBox="1">
            <a:spLocks noGrp="1"/>
          </p:cNvSpPr>
          <p:nvPr>
            <p:ph type="body" idx="4"/>
          </p:nvPr>
        </p:nvSpPr>
        <p:spPr>
          <a:xfrm>
            <a:off x="254261" y="1431388"/>
            <a:ext cx="7001566" cy="230654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92E4B"/>
              </a:buClr>
              <a:buSzPts val="1200"/>
              <a:buNone/>
            </a:pPr>
            <a:r>
              <a:rPr lang="en-US" sz="1200" b="1" dirty="0"/>
              <a:t>What will you find in the course: Digi-Human Senior Care?</a:t>
            </a:r>
            <a:endParaRPr dirty="0"/>
          </a:p>
          <a:p>
            <a:pPr marL="0" lvl="0" indent="0" algn="just" rtl="0">
              <a:lnSpc>
                <a:spcPct val="100000"/>
              </a:lnSpc>
              <a:spcBef>
                <a:spcPts val="0"/>
              </a:spcBef>
              <a:spcAft>
                <a:spcPts val="0"/>
              </a:spcAft>
              <a:buClr>
                <a:srgbClr val="092E4B"/>
              </a:buClr>
              <a:buSzPts val="1200"/>
              <a:buNone/>
            </a:pPr>
            <a:endParaRPr sz="1200" b="1" dirty="0"/>
          </a:p>
          <a:p>
            <a:pPr marL="0" lvl="0" indent="0" algn="just" rtl="0">
              <a:lnSpc>
                <a:spcPct val="100000"/>
              </a:lnSpc>
              <a:spcBef>
                <a:spcPts val="0"/>
              </a:spcBef>
              <a:spcAft>
                <a:spcPts val="0"/>
              </a:spcAft>
              <a:buClr>
                <a:srgbClr val="092E4B"/>
              </a:buClr>
              <a:buSzPts val="1200"/>
              <a:buNone/>
            </a:pPr>
            <a:r>
              <a:rPr lang="en-US" sz="1200" dirty="0"/>
              <a:t>This course created by all the partners of the Housing Care project is an educational tool designed to have an estimated duration of </a:t>
            </a:r>
            <a:r>
              <a:rPr lang="en-US" sz="1200" b="1" dirty="0"/>
              <a:t>30 hours, distributed in: </a:t>
            </a:r>
            <a:endParaRPr sz="1200" dirty="0"/>
          </a:p>
          <a:p>
            <a:pPr marL="0" lvl="0" indent="0" algn="just" rtl="0">
              <a:lnSpc>
                <a:spcPct val="100000"/>
              </a:lnSpc>
              <a:spcBef>
                <a:spcPts val="0"/>
              </a:spcBef>
              <a:spcAft>
                <a:spcPts val="0"/>
              </a:spcAft>
              <a:buClr>
                <a:srgbClr val="092E4B"/>
              </a:buClr>
              <a:buSzPts val="1200"/>
              <a:buNone/>
            </a:pPr>
            <a:endParaRPr sz="800" dirty="0"/>
          </a:p>
          <a:p>
            <a:pPr marL="285750" lvl="0" indent="-285750" algn="just" rtl="0">
              <a:lnSpc>
                <a:spcPct val="100000"/>
              </a:lnSpc>
              <a:spcBef>
                <a:spcPts val="0"/>
              </a:spcBef>
              <a:spcAft>
                <a:spcPts val="0"/>
              </a:spcAft>
              <a:buClr>
                <a:srgbClr val="092E4B"/>
              </a:buClr>
              <a:buSzPts val="1200"/>
              <a:buFont typeface="Arial"/>
              <a:buChar char="•"/>
            </a:pPr>
            <a:r>
              <a:rPr lang="en-US" sz="1200" b="1" dirty="0"/>
              <a:t>20 hours of theoretical content</a:t>
            </a:r>
            <a:r>
              <a:rPr lang="en-US" sz="1200" dirty="0"/>
              <a:t>: In which the most detailed, in-depth and specific information related to the new forms of care through technology, as well as audiovisual content, the latest news and research on the subject, and recommendations to broaden your knowledge on the subject are mixed. </a:t>
            </a:r>
            <a:endParaRPr dirty="0"/>
          </a:p>
          <a:p>
            <a:pPr marL="285750" lvl="0" indent="-285750" algn="just" rtl="0">
              <a:lnSpc>
                <a:spcPct val="100000"/>
              </a:lnSpc>
              <a:spcBef>
                <a:spcPts val="0"/>
              </a:spcBef>
              <a:spcAft>
                <a:spcPts val="0"/>
              </a:spcAft>
              <a:buClr>
                <a:srgbClr val="092E4B"/>
              </a:buClr>
              <a:buSzPts val="1200"/>
              <a:buFont typeface="Arial"/>
              <a:buChar char="•"/>
            </a:pPr>
            <a:r>
              <a:rPr lang="en-US" sz="1200" b="1" dirty="0"/>
              <a:t>10 hours of practical content</a:t>
            </a:r>
            <a:r>
              <a:rPr lang="en-US" sz="1200" dirty="0"/>
              <a:t>: A course of this kind would be useless without a part that aims to consolidate all the knowledge learned. A practical part in which you will find all kinds of exercises, from a quiz to planning a work calendar. All exercises are designed to be completed within an estimated timetable which is always indicated. </a:t>
            </a:r>
            <a:endParaRPr dirty="0"/>
          </a:p>
          <a:p>
            <a:pPr marL="0" lvl="0" indent="0" algn="just" rtl="0">
              <a:lnSpc>
                <a:spcPct val="100000"/>
              </a:lnSpc>
              <a:spcBef>
                <a:spcPts val="0"/>
              </a:spcBef>
              <a:spcAft>
                <a:spcPts val="0"/>
              </a:spcAft>
              <a:buClr>
                <a:srgbClr val="092E4B"/>
              </a:buClr>
              <a:buSzPts val="1200"/>
              <a:buNone/>
            </a:pPr>
            <a:endParaRPr sz="1200" b="1" dirty="0"/>
          </a:p>
          <a:p>
            <a:pPr marL="0" lvl="0" indent="0" algn="just" rtl="0">
              <a:lnSpc>
                <a:spcPct val="100000"/>
              </a:lnSpc>
              <a:spcBef>
                <a:spcPts val="0"/>
              </a:spcBef>
              <a:spcAft>
                <a:spcPts val="0"/>
              </a:spcAft>
              <a:buClr>
                <a:srgbClr val="092E4B"/>
              </a:buClr>
              <a:buSzPts val="1200"/>
              <a:buNone/>
            </a:pPr>
            <a:endParaRPr sz="1200" b="1" dirty="0"/>
          </a:p>
          <a:p>
            <a:pPr marL="0" lvl="0" indent="0" algn="just" rtl="0">
              <a:lnSpc>
                <a:spcPct val="100000"/>
              </a:lnSpc>
              <a:spcBef>
                <a:spcPts val="0"/>
              </a:spcBef>
              <a:spcAft>
                <a:spcPts val="0"/>
              </a:spcAft>
              <a:buClr>
                <a:srgbClr val="092E4B"/>
              </a:buClr>
              <a:buSzPts val="1300"/>
              <a:buNone/>
            </a:pPr>
            <a:endParaRPr sz="1300" b="1" dirty="0"/>
          </a:p>
          <a:p>
            <a:pPr marL="0" lvl="0" indent="0" algn="just" rtl="0">
              <a:lnSpc>
                <a:spcPct val="100000"/>
              </a:lnSpc>
              <a:spcBef>
                <a:spcPts val="0"/>
              </a:spcBef>
              <a:spcAft>
                <a:spcPts val="0"/>
              </a:spcAft>
              <a:buClr>
                <a:srgbClr val="092E4B"/>
              </a:buClr>
              <a:buSzPts val="1300"/>
              <a:buNone/>
            </a:pPr>
            <a:endParaRPr sz="1300" b="1" dirty="0"/>
          </a:p>
        </p:txBody>
      </p:sp>
      <p:sp>
        <p:nvSpPr>
          <p:cNvPr id="344" name="Google Shape;344;p13"/>
          <p:cNvSpPr txBox="1"/>
          <p:nvPr/>
        </p:nvSpPr>
        <p:spPr>
          <a:xfrm>
            <a:off x="-34001" y="944834"/>
            <a:ext cx="7593677" cy="461665"/>
          </a:xfrm>
          <a:prstGeom prst="rect">
            <a:avLst/>
          </a:prstGeom>
          <a:solidFill>
            <a:srgbClr val="7F349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24BAA2"/>
                </a:solidFill>
                <a:latin typeface="Calibri"/>
                <a:ea typeface="Calibri"/>
                <a:cs typeface="Calibri"/>
                <a:sym typeface="Calibri"/>
              </a:rPr>
              <a:t>     The MOOC:  Digi-Human Senior Care</a:t>
            </a:r>
            <a:endParaRPr dirty="0"/>
          </a:p>
        </p:txBody>
      </p:sp>
      <p:pic>
        <p:nvPicPr>
          <p:cNvPr id="345" name="Google Shape;345;p13"/>
          <p:cNvPicPr preferRelativeResize="0"/>
          <p:nvPr/>
        </p:nvPicPr>
        <p:blipFill rotWithShape="1">
          <a:blip r:embed="rId3">
            <a:alphaModFix/>
          </a:blip>
          <a:srcRect l="29534" t="18181" r="53835" b="57627"/>
          <a:stretch/>
        </p:blipFill>
        <p:spPr>
          <a:xfrm>
            <a:off x="-19049" y="-68581"/>
            <a:ext cx="1201422" cy="982981"/>
          </a:xfrm>
          <a:prstGeom prst="rect">
            <a:avLst/>
          </a:prstGeom>
          <a:noFill/>
          <a:ln>
            <a:noFill/>
          </a:ln>
        </p:spPr>
      </p:pic>
      <p:pic>
        <p:nvPicPr>
          <p:cNvPr id="346" name="Google Shape;346;p13"/>
          <p:cNvPicPr preferRelativeResize="0"/>
          <p:nvPr/>
        </p:nvPicPr>
        <p:blipFill rotWithShape="1">
          <a:blip r:embed="rId4">
            <a:alphaModFix/>
          </a:blip>
          <a:srcRect l="64108" t="23558" r="19059" b="47770"/>
          <a:stretch/>
        </p:blipFill>
        <p:spPr>
          <a:xfrm>
            <a:off x="6618893" y="3863417"/>
            <a:ext cx="906781" cy="868772"/>
          </a:xfrm>
          <a:prstGeom prst="rect">
            <a:avLst/>
          </a:prstGeom>
          <a:noFill/>
          <a:ln>
            <a:noFill/>
          </a:ln>
        </p:spPr>
      </p:pic>
      <p:sp>
        <p:nvSpPr>
          <p:cNvPr id="347" name="Google Shape;347;p13"/>
          <p:cNvSpPr txBox="1"/>
          <p:nvPr/>
        </p:nvSpPr>
        <p:spPr>
          <a:xfrm>
            <a:off x="254261" y="5568135"/>
            <a:ext cx="6894886" cy="6590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rgbClr val="092E4B"/>
                </a:solidFill>
                <a:latin typeface="Calibri"/>
                <a:ea typeface="Calibri"/>
                <a:cs typeface="Calibri"/>
                <a:sym typeface="Calibri"/>
              </a:rPr>
              <a:t>Features of the MOOC that you need to know before you start.</a:t>
            </a:r>
            <a:endParaRPr dirty="0">
              <a:solidFill>
                <a:srgbClr val="092E4B"/>
              </a:solidFill>
            </a:endParaRPr>
          </a:p>
          <a:p>
            <a:pPr marL="0" marR="0" lvl="0" indent="0" algn="l" rtl="0">
              <a:spcBef>
                <a:spcPts val="0"/>
              </a:spcBef>
              <a:spcAft>
                <a:spcPts val="0"/>
              </a:spcAft>
              <a:buNone/>
            </a:pPr>
            <a:endParaRPr sz="1200" dirty="0">
              <a:solidFill>
                <a:srgbClr val="092E4B"/>
              </a:solidFill>
              <a:latin typeface="Calibri"/>
              <a:ea typeface="Calibri"/>
              <a:cs typeface="Calibri"/>
              <a:sym typeface="Calibri"/>
            </a:endParaRPr>
          </a:p>
          <a:p>
            <a:pPr marL="0" marR="0" lvl="0" indent="0" algn="l" rtl="0">
              <a:spcBef>
                <a:spcPts val="0"/>
              </a:spcBef>
              <a:spcAft>
                <a:spcPts val="0"/>
              </a:spcAft>
              <a:buNone/>
            </a:pPr>
            <a:endParaRPr sz="1283" dirty="0">
              <a:solidFill>
                <a:srgbClr val="092E4B"/>
              </a:solidFill>
              <a:latin typeface="Century Schoolbook"/>
              <a:ea typeface="Century Schoolbook"/>
              <a:cs typeface="Century Schoolbook"/>
              <a:sym typeface="Century Schoolbook"/>
            </a:endParaRPr>
          </a:p>
        </p:txBody>
      </p:sp>
      <p:sp>
        <p:nvSpPr>
          <p:cNvPr id="348" name="Google Shape;348;p13"/>
          <p:cNvSpPr txBox="1"/>
          <p:nvPr/>
        </p:nvSpPr>
        <p:spPr>
          <a:xfrm>
            <a:off x="254261" y="5964186"/>
            <a:ext cx="7001565" cy="4585830"/>
          </a:xfrm>
          <a:prstGeom prst="rect">
            <a:avLst/>
          </a:prstGeom>
          <a:noFill/>
          <a:ln>
            <a:noFill/>
          </a:ln>
        </p:spPr>
        <p:txBody>
          <a:bodyPr spcFirstLastPara="1" wrap="square" lIns="91425" tIns="45700" rIns="91425" bIns="45700" anchor="t" anchorCtr="0">
            <a:spAutoFit/>
          </a:bodyPr>
          <a:lstStyle/>
          <a:p>
            <a:pPr marL="228600" marR="0" lvl="0" indent="-228600" algn="just" rtl="0">
              <a:spcBef>
                <a:spcPts val="0"/>
              </a:spcBef>
              <a:spcAft>
                <a:spcPts val="0"/>
              </a:spcAft>
              <a:buAutoNum type="arabicParenR"/>
            </a:pPr>
            <a:r>
              <a:rPr lang="en-US" sz="1200" dirty="0">
                <a:solidFill>
                  <a:srgbClr val="092E4B"/>
                </a:solidFill>
                <a:latin typeface="Calibri"/>
                <a:ea typeface="Calibri"/>
                <a:cs typeface="Calibri"/>
                <a:sym typeface="Calibri"/>
              </a:rPr>
              <a:t>The MOOC course has been developed with the most up-to-date information related to </a:t>
            </a:r>
            <a:r>
              <a:rPr lang="en-US" sz="1200" b="1" dirty="0">
                <a:solidFill>
                  <a:srgbClr val="092E4B"/>
                </a:solidFill>
                <a:latin typeface="Calibri"/>
                <a:ea typeface="Calibri"/>
                <a:cs typeface="Calibri"/>
                <a:sym typeface="Calibri"/>
              </a:rPr>
              <a:t>AAL &amp; E-Health technologies and devices for seniors</a:t>
            </a:r>
            <a:r>
              <a:rPr lang="en-US" sz="1200" dirty="0">
                <a:solidFill>
                  <a:srgbClr val="092E4B"/>
                </a:solidFill>
                <a:latin typeface="Calibri"/>
                <a:ea typeface="Calibri"/>
                <a:cs typeface="Calibri"/>
                <a:sym typeface="Calibri"/>
              </a:rPr>
              <a:t>, in which you will be able to learn how to: Set-up, control, and maintain assistive and care devices; Basic technology health-care procedures; Organisation and assistance in teleconsultation Use of the most popular Health Apps; Sensor functioning check, IoT Infrastructure check-ups and Data management literacy</a:t>
            </a:r>
          </a:p>
          <a:p>
            <a:pPr marR="0" lvl="0" algn="just" rtl="0">
              <a:spcBef>
                <a:spcPts val="0"/>
              </a:spcBef>
              <a:spcAft>
                <a:spcPts val="0"/>
              </a:spcAft>
            </a:pPr>
            <a:endParaRPr lang="en-US" sz="1200" dirty="0">
              <a:solidFill>
                <a:srgbClr val="092E4B"/>
              </a:solidFill>
              <a:latin typeface="Calibri"/>
              <a:ea typeface="Calibri"/>
              <a:cs typeface="Calibri"/>
              <a:sym typeface="Calibri"/>
            </a:endParaRPr>
          </a:p>
          <a:p>
            <a:pPr marL="228600" marR="0" lvl="0" indent="-228600" algn="just" rtl="0">
              <a:spcBef>
                <a:spcPts val="0"/>
              </a:spcBef>
              <a:spcAft>
                <a:spcPts val="0"/>
              </a:spcAft>
              <a:buFont typeface="+mj-lt"/>
              <a:buAutoNum type="arabicParenR" startAt="2"/>
            </a:pPr>
            <a:r>
              <a:rPr lang="en-US" sz="1200" dirty="0">
                <a:solidFill>
                  <a:srgbClr val="092E4B"/>
                </a:solidFill>
                <a:latin typeface="Calibri"/>
                <a:ea typeface="Calibri"/>
                <a:cs typeface="Calibri"/>
                <a:sym typeface="Calibri"/>
              </a:rPr>
              <a:t>From the Housing Care Project perspective, we approach the MOOC from a human care mentality so that the approach to work will incorporate assistive technology, however, we believe that the work you do with technology should never lose sight of whom you are working with: people with physical and emotional needs who want to be actively listened to without the feeling that technology is over- involved or replacing their </a:t>
            </a:r>
            <a:r>
              <a:rPr lang="en-US" sz="1200" dirty="0" err="1">
                <a:solidFill>
                  <a:srgbClr val="092E4B"/>
                </a:solidFill>
                <a:latin typeface="Calibri"/>
                <a:ea typeface="Calibri"/>
                <a:cs typeface="Calibri"/>
                <a:sym typeface="Calibri"/>
              </a:rPr>
              <a:t>carer</a:t>
            </a:r>
            <a:r>
              <a:rPr lang="en-US" sz="1200" dirty="0">
                <a:solidFill>
                  <a:srgbClr val="092E4B"/>
                </a:solidFill>
                <a:latin typeface="Calibri"/>
                <a:ea typeface="Calibri"/>
                <a:cs typeface="Calibri"/>
                <a:sym typeface="Calibri"/>
              </a:rPr>
              <a:t>. </a:t>
            </a:r>
          </a:p>
          <a:p>
            <a:pPr marR="0" lvl="0" algn="just" rtl="0">
              <a:spcBef>
                <a:spcPts val="0"/>
              </a:spcBef>
              <a:spcAft>
                <a:spcPts val="0"/>
              </a:spcAft>
            </a:pPr>
            <a:endParaRPr lang="en-US" sz="800" dirty="0">
              <a:solidFill>
                <a:srgbClr val="092E4B"/>
              </a:solidFill>
              <a:latin typeface="Calibri"/>
              <a:ea typeface="Calibri"/>
              <a:cs typeface="Calibri"/>
              <a:sym typeface="Calibri"/>
            </a:endParaRPr>
          </a:p>
          <a:p>
            <a:pPr marL="230400" marR="0" lvl="0" algn="just" rtl="0">
              <a:spcBef>
                <a:spcPts val="0"/>
              </a:spcBef>
              <a:spcAft>
                <a:spcPts val="0"/>
              </a:spcAft>
            </a:pPr>
            <a:r>
              <a:rPr lang="en-US" sz="1200" dirty="0">
                <a:solidFill>
                  <a:srgbClr val="092E4B"/>
                </a:solidFill>
                <a:latin typeface="Calibri"/>
                <a:ea typeface="Calibri"/>
                <a:cs typeface="Calibri"/>
                <a:sym typeface="Calibri"/>
              </a:rPr>
              <a:t>That is why the MOOC is oriented from an empathetic perspective and approach; encouraging the initiative towards autonomy of both users and workers; </a:t>
            </a:r>
            <a:r>
              <a:rPr lang="en-US" sz="1200" dirty="0" err="1">
                <a:solidFill>
                  <a:srgbClr val="092E4B"/>
                </a:solidFill>
                <a:latin typeface="Calibri"/>
                <a:ea typeface="Calibri"/>
                <a:cs typeface="Calibri"/>
                <a:sym typeface="Calibri"/>
              </a:rPr>
              <a:t>analysing</a:t>
            </a:r>
            <a:r>
              <a:rPr lang="en-US" sz="1200" dirty="0">
                <a:solidFill>
                  <a:srgbClr val="092E4B"/>
                </a:solidFill>
                <a:latin typeface="Calibri"/>
                <a:ea typeface="Calibri"/>
                <a:cs typeface="Calibri"/>
                <a:sym typeface="Calibri"/>
              </a:rPr>
              <a:t> the benefits of warm and respectful communication, through awareness and engaging the person towards collaboration according to their capabilities. This is the only way to preserve human dignity. </a:t>
            </a:r>
          </a:p>
          <a:p>
            <a:pPr marL="230400" marR="0" lvl="0" algn="just" rtl="0">
              <a:spcBef>
                <a:spcPts val="0"/>
              </a:spcBef>
              <a:spcAft>
                <a:spcPts val="0"/>
              </a:spcAft>
            </a:pPr>
            <a:endParaRPr lang="en-US" sz="1200" dirty="0">
              <a:solidFill>
                <a:srgbClr val="092E4B"/>
              </a:solidFill>
              <a:latin typeface="Calibri"/>
              <a:ea typeface="Calibri"/>
              <a:cs typeface="Calibri"/>
              <a:sym typeface="Calibri"/>
            </a:endParaRPr>
          </a:p>
          <a:p>
            <a:pPr marL="228600" marR="0" lvl="0" indent="-228600" algn="just" rtl="0">
              <a:spcBef>
                <a:spcPts val="0"/>
              </a:spcBef>
              <a:spcAft>
                <a:spcPts val="0"/>
              </a:spcAft>
              <a:buFont typeface="+mj-lt"/>
              <a:buAutoNum type="arabicParenR" startAt="3"/>
            </a:pPr>
            <a:r>
              <a:rPr lang="en-US" sz="1200" dirty="0">
                <a:solidFill>
                  <a:srgbClr val="092E4B"/>
                </a:solidFill>
                <a:latin typeface="Calibri"/>
                <a:ea typeface="Calibri"/>
                <a:cs typeface="Calibri"/>
                <a:sym typeface="Calibri"/>
              </a:rPr>
              <a:t>We wouldn’t do anything if we didn’t include exercises and self-assessments in order to see your progress and to be able to check that you have learned the theoretical part well. We have developed a self-reflective curriculum that allows students to reinforce and put into practice the theoretical part, through Self-reflective learning and continuous personal improvement and lifelong learning</a:t>
            </a:r>
          </a:p>
          <a:p>
            <a:pPr marL="228600" marR="0" lvl="0" indent="-228600" algn="just" rtl="0">
              <a:spcBef>
                <a:spcPts val="0"/>
              </a:spcBef>
              <a:spcAft>
                <a:spcPts val="0"/>
              </a:spcAft>
              <a:buAutoNum type="arabicParenR" startAt="3"/>
            </a:pPr>
            <a:endParaRPr lang="en-US" sz="1200" dirty="0">
              <a:solidFill>
                <a:srgbClr val="092E4B"/>
              </a:solidFill>
              <a:latin typeface="Calibri"/>
              <a:ea typeface="Calibri"/>
              <a:cs typeface="Calibri"/>
              <a:sym typeface="Calibri"/>
            </a:endParaRPr>
          </a:p>
          <a:p>
            <a:pPr marL="342900" marR="0" lvl="0" indent="-342900" algn="just" rtl="0">
              <a:spcBef>
                <a:spcPts val="0"/>
              </a:spcBef>
              <a:spcAft>
                <a:spcPts val="0"/>
              </a:spcAft>
              <a:buAutoNum type="arabicParenR" startAt="3"/>
            </a:pPr>
            <a:endParaRPr lang="en-IE" dirty="0"/>
          </a:p>
          <a:p>
            <a:pPr marL="342900" marR="0" lvl="0" indent="-342900" algn="just" rtl="0">
              <a:spcBef>
                <a:spcPts val="0"/>
              </a:spcBef>
              <a:spcAft>
                <a:spcPts val="0"/>
              </a:spcAft>
              <a:buAutoNum type="arabicParenR" startAt="3"/>
            </a:pPr>
            <a:endParaRPr dirty="0"/>
          </a:p>
        </p:txBody>
      </p:sp>
      <p:pic>
        <p:nvPicPr>
          <p:cNvPr id="351" name="Google Shape;351;p13" descr="Cómo elegir un teléfono móvil para una persona mayor"/>
          <p:cNvPicPr preferRelativeResize="0"/>
          <p:nvPr/>
        </p:nvPicPr>
        <p:blipFill rotWithShape="1">
          <a:blip r:embed="rId5">
            <a:alphaModFix/>
          </a:blip>
          <a:srcRect l="2728" t="18545" r="3149" b="42340"/>
          <a:stretch/>
        </p:blipFill>
        <p:spPr>
          <a:xfrm>
            <a:off x="-34001" y="3799380"/>
            <a:ext cx="7593677" cy="17134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4"/>
          <p:cNvSpPr txBox="1">
            <a:spLocks noGrp="1"/>
          </p:cNvSpPr>
          <p:nvPr>
            <p:ph type="body" idx="1"/>
          </p:nvPr>
        </p:nvSpPr>
        <p:spPr>
          <a:xfrm>
            <a:off x="559612" y="1607701"/>
            <a:ext cx="6526988" cy="4184819"/>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500"/>
              <a:buNone/>
            </a:pPr>
            <a:r>
              <a:rPr lang="en-US" sz="1300" dirty="0"/>
              <a:t>Here are some instructions (which you can follow or not) to make it easier for you to study.</a:t>
            </a:r>
            <a:endParaRPr sz="1300" dirty="0"/>
          </a:p>
          <a:p>
            <a:pPr marL="0" lvl="0" indent="0" algn="just" rtl="0">
              <a:lnSpc>
                <a:spcPct val="100000"/>
              </a:lnSpc>
              <a:spcBef>
                <a:spcPts val="0"/>
              </a:spcBef>
              <a:spcAft>
                <a:spcPts val="0"/>
              </a:spcAft>
              <a:buClr>
                <a:schemeClr val="lt1"/>
              </a:buClr>
              <a:buSzPts val="1500"/>
              <a:buNone/>
            </a:pPr>
            <a:endParaRPr sz="1300" dirty="0"/>
          </a:p>
          <a:p>
            <a:pPr marL="171450" lvl="0" indent="-171450" algn="just" rtl="0">
              <a:lnSpc>
                <a:spcPct val="100000"/>
              </a:lnSpc>
              <a:spcBef>
                <a:spcPts val="0"/>
              </a:spcBef>
              <a:spcAft>
                <a:spcPts val="0"/>
              </a:spcAft>
              <a:buClr>
                <a:schemeClr val="lt1"/>
              </a:buClr>
              <a:buSzPts val="1500"/>
              <a:buFont typeface="Arial" panose="020B0604020202020204" pitchFamily="34" charset="0"/>
              <a:buChar char="•"/>
            </a:pPr>
            <a:r>
              <a:rPr lang="en-US" sz="1300" dirty="0"/>
              <a:t>This course is scheduled to last an estimated </a:t>
            </a:r>
            <a:r>
              <a:rPr lang="en-US" sz="1300" b="1" dirty="0"/>
              <a:t>30 hours</a:t>
            </a:r>
            <a:r>
              <a:rPr lang="en-US" sz="1300" dirty="0"/>
              <a:t>. These hours can be distributed as you wish and according to your schedule. </a:t>
            </a:r>
            <a:endParaRPr sz="1300" dirty="0"/>
          </a:p>
          <a:p>
            <a:pPr marL="171450" lvl="0" indent="-171450" algn="just" rtl="0">
              <a:lnSpc>
                <a:spcPct val="100000"/>
              </a:lnSpc>
              <a:spcBef>
                <a:spcPts val="0"/>
              </a:spcBef>
              <a:spcAft>
                <a:spcPts val="0"/>
              </a:spcAft>
              <a:buClr>
                <a:schemeClr val="lt1"/>
              </a:buClr>
              <a:buSzPts val="1500"/>
              <a:buFont typeface="Arial" panose="020B0604020202020204" pitchFamily="34" charset="0"/>
              <a:buChar char="•"/>
            </a:pPr>
            <a:endParaRPr sz="1300" dirty="0"/>
          </a:p>
          <a:p>
            <a:pPr marL="171450" lvl="0" indent="-171450" algn="just" rtl="0">
              <a:lnSpc>
                <a:spcPct val="100000"/>
              </a:lnSpc>
              <a:spcBef>
                <a:spcPts val="0"/>
              </a:spcBef>
              <a:spcAft>
                <a:spcPts val="0"/>
              </a:spcAft>
              <a:buClr>
                <a:schemeClr val="lt1"/>
              </a:buClr>
              <a:buSzPts val="1500"/>
              <a:buFont typeface="Arial" panose="020B0604020202020204" pitchFamily="34" charset="0"/>
              <a:buChar char="•"/>
            </a:pPr>
            <a:r>
              <a:rPr lang="en-US" sz="1300" dirty="0"/>
              <a:t>These hours can be distributed however you like and according to your schedule. Our advice is that you dedicate an hour a day from Monday to Friday, being able to rest on weekends. </a:t>
            </a:r>
            <a:endParaRPr sz="1300" dirty="0"/>
          </a:p>
          <a:p>
            <a:pPr marL="171450" lvl="0" indent="-171450" algn="just" rtl="0">
              <a:lnSpc>
                <a:spcPct val="100000"/>
              </a:lnSpc>
              <a:spcBef>
                <a:spcPts val="0"/>
              </a:spcBef>
              <a:spcAft>
                <a:spcPts val="0"/>
              </a:spcAft>
              <a:buClr>
                <a:schemeClr val="lt1"/>
              </a:buClr>
              <a:buSzPts val="1500"/>
              <a:buFont typeface="Arial" panose="020B0604020202020204" pitchFamily="34" charset="0"/>
              <a:buChar char="•"/>
            </a:pPr>
            <a:endParaRPr sz="1300" dirty="0"/>
          </a:p>
          <a:p>
            <a:pPr marL="171450" lvl="0" indent="-171450" algn="just" rtl="0">
              <a:lnSpc>
                <a:spcPct val="100000"/>
              </a:lnSpc>
              <a:spcBef>
                <a:spcPts val="0"/>
              </a:spcBef>
              <a:spcAft>
                <a:spcPts val="0"/>
              </a:spcAft>
              <a:buClr>
                <a:schemeClr val="lt1"/>
              </a:buClr>
              <a:buSzPts val="1500"/>
              <a:buFont typeface="Arial" panose="020B0604020202020204" pitchFamily="34" charset="0"/>
              <a:buChar char="•"/>
            </a:pPr>
            <a:r>
              <a:rPr lang="en-US" sz="1300" dirty="0"/>
              <a:t>Keep in mind that the entire course is about 240-280 slides. That means, if you spend an hour a day, you will have to review about 10 – 12 slides.</a:t>
            </a:r>
          </a:p>
          <a:p>
            <a:pPr marL="0" lvl="0" indent="0" algn="just" rtl="0">
              <a:lnSpc>
                <a:spcPct val="100000"/>
              </a:lnSpc>
              <a:spcBef>
                <a:spcPts val="0"/>
              </a:spcBef>
              <a:spcAft>
                <a:spcPts val="0"/>
              </a:spcAft>
              <a:buClr>
                <a:schemeClr val="lt1"/>
              </a:buClr>
              <a:buSzPts val="1500"/>
            </a:pPr>
            <a:endParaRPr sz="1300" dirty="0"/>
          </a:p>
          <a:p>
            <a:pPr marL="171450" lvl="0" indent="-171450" algn="just" rtl="0">
              <a:lnSpc>
                <a:spcPct val="100000"/>
              </a:lnSpc>
              <a:spcBef>
                <a:spcPts val="0"/>
              </a:spcBef>
              <a:spcAft>
                <a:spcPts val="0"/>
              </a:spcAft>
              <a:buClr>
                <a:schemeClr val="lt1"/>
              </a:buClr>
              <a:buSzPts val="1500"/>
              <a:buFont typeface="Arial" panose="020B0604020202020204" pitchFamily="34" charset="0"/>
              <a:buChar char="•"/>
            </a:pPr>
            <a:r>
              <a:rPr lang="en-US" sz="1300" dirty="0"/>
              <a:t>You should also know that throughout the course you will find external documents and videos, which have a certain duration. In that case, do not hesitate to reduce the number of slides, and occupy exclusively the time that you have scheduled.</a:t>
            </a:r>
            <a:endParaRPr sz="1300" dirty="0"/>
          </a:p>
          <a:p>
            <a:pPr marL="171450" lvl="0" indent="-171450" algn="just" rtl="0">
              <a:lnSpc>
                <a:spcPct val="100000"/>
              </a:lnSpc>
              <a:spcBef>
                <a:spcPts val="0"/>
              </a:spcBef>
              <a:spcAft>
                <a:spcPts val="0"/>
              </a:spcAft>
              <a:buClr>
                <a:schemeClr val="lt1"/>
              </a:buClr>
              <a:buSzPts val="1500"/>
              <a:buFont typeface="Arial" panose="020B0604020202020204" pitchFamily="34" charset="0"/>
              <a:buChar char="•"/>
            </a:pPr>
            <a:endParaRPr sz="1300" dirty="0"/>
          </a:p>
          <a:p>
            <a:pPr marL="171450" lvl="0" indent="-171450" algn="just" rtl="0">
              <a:lnSpc>
                <a:spcPct val="100000"/>
              </a:lnSpc>
              <a:spcBef>
                <a:spcPts val="0"/>
              </a:spcBef>
              <a:spcAft>
                <a:spcPts val="0"/>
              </a:spcAft>
              <a:buClr>
                <a:schemeClr val="lt1"/>
              </a:buClr>
              <a:buSzPts val="1500"/>
              <a:buFont typeface="Arial" panose="020B0604020202020204" pitchFamily="34" charset="0"/>
              <a:buChar char="•"/>
            </a:pPr>
            <a:r>
              <a:rPr lang="en-US" sz="1300" b="1" dirty="0"/>
              <a:t>Finally…</a:t>
            </a:r>
            <a:r>
              <a:rPr lang="en-US" sz="1300" dirty="0"/>
              <a:t>We all have days when we are more tired than others. So, if one day you don’t part-take in the course, that's fine. </a:t>
            </a:r>
            <a:r>
              <a:rPr lang="en-US" sz="1300" b="1" dirty="0"/>
              <a:t>You deserve to rest</a:t>
            </a:r>
            <a:r>
              <a:rPr lang="en-US" sz="1300" dirty="0"/>
              <a:t>.  You will catch up but please don’t give up!</a:t>
            </a:r>
            <a:endParaRPr sz="1300" dirty="0"/>
          </a:p>
        </p:txBody>
      </p:sp>
      <p:sp>
        <p:nvSpPr>
          <p:cNvPr id="357" name="Google Shape;357;p14"/>
          <p:cNvSpPr txBox="1">
            <a:spLocks noGrp="1"/>
          </p:cNvSpPr>
          <p:nvPr>
            <p:ph type="body" idx="2"/>
          </p:nvPr>
        </p:nvSpPr>
        <p:spPr>
          <a:xfrm>
            <a:off x="605705" y="755761"/>
            <a:ext cx="6570888" cy="51574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24BAA2"/>
              </a:buClr>
              <a:buSzPts val="2200"/>
              <a:buNone/>
            </a:pPr>
            <a:r>
              <a:rPr lang="en-US" sz="2400" dirty="0"/>
              <a:t>Some General Instructions for the Course</a:t>
            </a:r>
            <a:endParaRPr sz="2400" dirty="0"/>
          </a:p>
        </p:txBody>
      </p:sp>
      <p:sp>
        <p:nvSpPr>
          <p:cNvPr id="358" name="Google Shape;358;p14"/>
          <p:cNvSpPr txBox="1">
            <a:spLocks noGrp="1"/>
          </p:cNvSpPr>
          <p:nvPr>
            <p:ph type="body" idx="3"/>
          </p:nvPr>
        </p:nvSpPr>
        <p:spPr>
          <a:xfrm>
            <a:off x="104931" y="6152351"/>
            <a:ext cx="3347841" cy="1335582"/>
          </a:xfrm>
          <a:prstGeom prst="rect">
            <a:avLst/>
          </a:prstGeom>
          <a:noFill/>
          <a:ln>
            <a:noFill/>
          </a:ln>
        </p:spPr>
        <p:txBody>
          <a:bodyPr spcFirstLastPara="1" wrap="square" lIns="91425" tIns="45700" rIns="91425" bIns="45700" anchor="t" anchorCtr="0">
            <a:noAutofit/>
          </a:bodyPr>
          <a:lstStyle/>
          <a:p>
            <a:pPr marL="180000" lvl="0" indent="0" algn="ctr" rtl="0">
              <a:lnSpc>
                <a:spcPct val="100000"/>
              </a:lnSpc>
              <a:spcBef>
                <a:spcPts val="0"/>
              </a:spcBef>
              <a:spcAft>
                <a:spcPts val="0"/>
              </a:spcAft>
              <a:buClr>
                <a:srgbClr val="24BAA2"/>
              </a:buClr>
              <a:buSzPts val="2200"/>
              <a:buNone/>
            </a:pPr>
            <a:r>
              <a:rPr lang="en-US" sz="2400" dirty="0"/>
              <a:t>Study techniques that will take your learning to another level</a:t>
            </a:r>
            <a:endParaRPr sz="2400" dirty="0"/>
          </a:p>
          <a:p>
            <a:pPr marL="180000" lvl="0" indent="0" algn="l" rtl="0">
              <a:lnSpc>
                <a:spcPct val="100000"/>
              </a:lnSpc>
              <a:spcBef>
                <a:spcPts val="2267"/>
              </a:spcBef>
              <a:spcAft>
                <a:spcPts val="0"/>
              </a:spcAft>
              <a:buClr>
                <a:srgbClr val="24BAA2"/>
              </a:buClr>
              <a:buSzPts val="2200"/>
              <a:buNone/>
            </a:pPr>
            <a:endParaRPr sz="2400" dirty="0"/>
          </a:p>
        </p:txBody>
      </p:sp>
      <p:sp>
        <p:nvSpPr>
          <p:cNvPr id="359" name="Google Shape;359;p14"/>
          <p:cNvSpPr txBox="1">
            <a:spLocks noGrp="1"/>
          </p:cNvSpPr>
          <p:nvPr>
            <p:ph type="body" idx="4"/>
          </p:nvPr>
        </p:nvSpPr>
        <p:spPr>
          <a:xfrm>
            <a:off x="605704" y="7638266"/>
            <a:ext cx="2893161" cy="1169512"/>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92E4B"/>
              </a:buClr>
              <a:buSzPts val="1500"/>
              <a:buNone/>
            </a:pPr>
            <a:r>
              <a:rPr lang="en-US" sz="1300" b="1" dirty="0"/>
              <a:t>Buy a notebook </a:t>
            </a:r>
            <a:r>
              <a:rPr lang="en-US" sz="1300" dirty="0"/>
              <a:t>just for the course. Write down everything you think is interesting. Then you be able to come back to it whenever you want. </a:t>
            </a:r>
            <a:endParaRPr sz="1300" dirty="0"/>
          </a:p>
          <a:p>
            <a:pPr marL="0" lvl="0" indent="0" algn="l" rtl="0">
              <a:lnSpc>
                <a:spcPct val="100000"/>
              </a:lnSpc>
              <a:spcBef>
                <a:spcPts val="2267"/>
              </a:spcBef>
              <a:spcAft>
                <a:spcPts val="0"/>
              </a:spcAft>
              <a:buClr>
                <a:srgbClr val="092E4B"/>
              </a:buClr>
              <a:buSzPts val="1601"/>
              <a:buNone/>
            </a:pPr>
            <a:endParaRPr sz="1300" dirty="0"/>
          </a:p>
        </p:txBody>
      </p:sp>
      <p:pic>
        <p:nvPicPr>
          <p:cNvPr id="360" name="Google Shape;360;p14"/>
          <p:cNvPicPr preferRelativeResize="0"/>
          <p:nvPr/>
        </p:nvPicPr>
        <p:blipFill rotWithShape="1">
          <a:blip r:embed="rId3">
            <a:alphaModFix/>
          </a:blip>
          <a:srcRect l="64108" t="23558" r="19059" b="47770"/>
          <a:stretch/>
        </p:blipFill>
        <p:spPr>
          <a:xfrm>
            <a:off x="6633210" y="350597"/>
            <a:ext cx="906781" cy="868772"/>
          </a:xfrm>
          <a:prstGeom prst="rect">
            <a:avLst/>
          </a:prstGeom>
          <a:noFill/>
          <a:ln>
            <a:noFill/>
          </a:ln>
        </p:spPr>
      </p:pic>
      <p:sp>
        <p:nvSpPr>
          <p:cNvPr id="362" name="Google Shape;362;p14"/>
          <p:cNvSpPr txBox="1"/>
          <p:nvPr/>
        </p:nvSpPr>
        <p:spPr>
          <a:xfrm>
            <a:off x="4060809" y="6385628"/>
            <a:ext cx="2893161" cy="116951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92E4B"/>
              </a:buClr>
              <a:buSzPts val="1500"/>
              <a:buFont typeface="Arial"/>
              <a:buNone/>
            </a:pPr>
            <a:r>
              <a:rPr lang="en-US" sz="1300" b="0" i="0" dirty="0">
                <a:solidFill>
                  <a:srgbClr val="092E4B"/>
                </a:solidFill>
                <a:latin typeface="Calibri"/>
                <a:ea typeface="Calibri"/>
                <a:cs typeface="Calibri"/>
                <a:sym typeface="Calibri"/>
              </a:rPr>
              <a:t>Do your own </a:t>
            </a:r>
            <a:r>
              <a:rPr lang="en-US" sz="1300" b="1" i="0" dirty="0">
                <a:solidFill>
                  <a:srgbClr val="092E4B"/>
                </a:solidFill>
                <a:latin typeface="Calibri"/>
                <a:ea typeface="Calibri"/>
                <a:cs typeface="Calibri"/>
                <a:sym typeface="Calibri"/>
              </a:rPr>
              <a:t>Mind Map</a:t>
            </a:r>
            <a:r>
              <a:rPr lang="en-US" sz="1300" b="0" i="0" dirty="0">
                <a:solidFill>
                  <a:srgbClr val="092E4B"/>
                </a:solidFill>
                <a:latin typeface="Calibri"/>
                <a:ea typeface="Calibri"/>
                <a:cs typeface="Calibri"/>
                <a:sym typeface="Calibri"/>
              </a:rPr>
              <a:t>. A mind map </a:t>
            </a:r>
            <a:r>
              <a:rPr lang="en-US" sz="1300" b="0" i="0" dirty="0" err="1">
                <a:solidFill>
                  <a:srgbClr val="092E4B"/>
                </a:solidFill>
                <a:latin typeface="Calibri"/>
                <a:ea typeface="Calibri"/>
                <a:cs typeface="Calibri"/>
                <a:sym typeface="Calibri"/>
              </a:rPr>
              <a:t>summarises</a:t>
            </a:r>
            <a:r>
              <a:rPr lang="en-US" sz="1300" b="0" i="0" dirty="0">
                <a:solidFill>
                  <a:srgbClr val="092E4B"/>
                </a:solidFill>
                <a:latin typeface="Calibri"/>
                <a:ea typeface="Calibri"/>
                <a:cs typeface="Calibri"/>
                <a:sym typeface="Calibri"/>
              </a:rPr>
              <a:t> and </a:t>
            </a:r>
            <a:r>
              <a:rPr lang="en-US" sz="1300" b="0" i="0" dirty="0" err="1">
                <a:solidFill>
                  <a:srgbClr val="092E4B"/>
                </a:solidFill>
                <a:latin typeface="Calibri"/>
                <a:ea typeface="Calibri"/>
                <a:cs typeface="Calibri"/>
                <a:sym typeface="Calibri"/>
              </a:rPr>
              <a:t>organises</a:t>
            </a:r>
            <a:r>
              <a:rPr lang="en-US" sz="1300" b="0" i="0" dirty="0">
                <a:solidFill>
                  <a:srgbClr val="092E4B"/>
                </a:solidFill>
                <a:latin typeface="Calibri"/>
                <a:ea typeface="Calibri"/>
                <a:cs typeface="Calibri"/>
                <a:sym typeface="Calibri"/>
              </a:rPr>
              <a:t> ideas. If </a:t>
            </a:r>
            <a:r>
              <a:rPr lang="en-US" sz="1300" dirty="0">
                <a:solidFill>
                  <a:srgbClr val="092E4B"/>
                </a:solidFill>
                <a:latin typeface="Calibri"/>
                <a:ea typeface="Calibri"/>
                <a:cs typeface="Calibri"/>
                <a:sym typeface="Calibri"/>
              </a:rPr>
              <a:t>you</a:t>
            </a:r>
            <a:r>
              <a:rPr lang="en-US" sz="1300" b="0" i="0" dirty="0">
                <a:solidFill>
                  <a:srgbClr val="092E4B"/>
                </a:solidFill>
                <a:latin typeface="Calibri"/>
                <a:ea typeface="Calibri"/>
                <a:cs typeface="Calibri"/>
                <a:sym typeface="Calibri"/>
              </a:rPr>
              <a:t> do it well, it can save </a:t>
            </a:r>
            <a:r>
              <a:rPr lang="en-US" sz="1300" dirty="0">
                <a:solidFill>
                  <a:srgbClr val="092E4B"/>
                </a:solidFill>
                <a:latin typeface="Calibri"/>
                <a:ea typeface="Calibri"/>
                <a:cs typeface="Calibri"/>
                <a:sym typeface="Calibri"/>
              </a:rPr>
              <a:t>you</a:t>
            </a:r>
            <a:r>
              <a:rPr lang="en-US" sz="1300" b="0" i="0" dirty="0">
                <a:solidFill>
                  <a:srgbClr val="092E4B"/>
                </a:solidFill>
                <a:latin typeface="Calibri"/>
                <a:ea typeface="Calibri"/>
                <a:cs typeface="Calibri"/>
                <a:sym typeface="Calibri"/>
              </a:rPr>
              <a:t> many hours of study time. </a:t>
            </a:r>
            <a:endParaRPr sz="1300" dirty="0"/>
          </a:p>
          <a:p>
            <a:pPr marL="0" marR="0" lvl="0" indent="0" algn="l" rtl="0">
              <a:lnSpc>
                <a:spcPct val="100000"/>
              </a:lnSpc>
              <a:spcBef>
                <a:spcPts val="2267"/>
              </a:spcBef>
              <a:spcAft>
                <a:spcPts val="0"/>
              </a:spcAft>
              <a:buClr>
                <a:srgbClr val="092E4B"/>
              </a:buClr>
              <a:buSzPts val="1601"/>
              <a:buFont typeface="Arial"/>
              <a:buNone/>
            </a:pPr>
            <a:endParaRPr sz="1300" b="0" i="0" dirty="0">
              <a:solidFill>
                <a:srgbClr val="092E4B"/>
              </a:solidFill>
              <a:latin typeface="Calibri"/>
              <a:ea typeface="Calibri"/>
              <a:cs typeface="Calibri"/>
              <a:sym typeface="Calibri"/>
            </a:endParaRPr>
          </a:p>
        </p:txBody>
      </p:sp>
      <p:sp>
        <p:nvSpPr>
          <p:cNvPr id="366" name="Google Shape;366;p14"/>
          <p:cNvSpPr txBox="1"/>
          <p:nvPr/>
        </p:nvSpPr>
        <p:spPr>
          <a:xfrm>
            <a:off x="4060810" y="7638266"/>
            <a:ext cx="2893161" cy="116951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92E4B"/>
              </a:buClr>
              <a:buSzPts val="1500"/>
              <a:buFont typeface="Arial"/>
              <a:buNone/>
            </a:pPr>
            <a:r>
              <a:rPr lang="en-US" sz="1300" b="0" i="0" dirty="0">
                <a:solidFill>
                  <a:srgbClr val="092E4B"/>
                </a:solidFill>
                <a:latin typeface="Calibri"/>
                <a:ea typeface="Calibri"/>
                <a:cs typeface="Calibri"/>
                <a:sym typeface="Calibri"/>
              </a:rPr>
              <a:t>The best way to learn is to be curiously active. </a:t>
            </a:r>
            <a:r>
              <a:rPr lang="en-US" sz="1300" b="1" i="0" dirty="0">
                <a:solidFill>
                  <a:srgbClr val="092E4B"/>
                </a:solidFill>
                <a:latin typeface="Calibri"/>
                <a:ea typeface="Calibri"/>
                <a:cs typeface="Calibri"/>
                <a:sym typeface="Calibri"/>
              </a:rPr>
              <a:t>Ask yourself questions</a:t>
            </a:r>
            <a:r>
              <a:rPr lang="en-US" sz="1300" b="0" i="0" dirty="0">
                <a:solidFill>
                  <a:srgbClr val="092E4B"/>
                </a:solidFill>
                <a:latin typeface="Calibri"/>
                <a:ea typeface="Calibri"/>
                <a:cs typeface="Calibri"/>
                <a:sym typeface="Calibri"/>
              </a:rPr>
              <a:t> about the subjects and do your best to answer them on your own. </a:t>
            </a:r>
            <a:endParaRPr sz="1300" dirty="0"/>
          </a:p>
        </p:txBody>
      </p:sp>
      <p:sp>
        <p:nvSpPr>
          <p:cNvPr id="368" name="Google Shape;368;p14"/>
          <p:cNvSpPr txBox="1"/>
          <p:nvPr/>
        </p:nvSpPr>
        <p:spPr>
          <a:xfrm>
            <a:off x="605705" y="9135117"/>
            <a:ext cx="2949341" cy="116951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92E4B"/>
              </a:buClr>
              <a:buSzPts val="1500"/>
              <a:buFont typeface="Arial"/>
              <a:buNone/>
            </a:pPr>
            <a:r>
              <a:rPr lang="en-US" sz="1300" b="0" i="0" dirty="0">
                <a:solidFill>
                  <a:srgbClr val="092E4B"/>
                </a:solidFill>
                <a:latin typeface="Calibri"/>
                <a:ea typeface="Calibri"/>
                <a:cs typeface="Calibri"/>
                <a:sym typeface="Calibri"/>
              </a:rPr>
              <a:t>Put what you have learned into practice. In the course you will find a wide </a:t>
            </a:r>
            <a:r>
              <a:rPr lang="en-US" sz="1300" b="1" i="0" dirty="0">
                <a:solidFill>
                  <a:srgbClr val="092E4B"/>
                </a:solidFill>
                <a:latin typeface="Calibri"/>
                <a:ea typeface="Calibri"/>
                <a:cs typeface="Calibri"/>
                <a:sym typeface="Calibri"/>
              </a:rPr>
              <a:t>variety of easily applicable technology</a:t>
            </a:r>
            <a:r>
              <a:rPr lang="en-US" sz="1300" b="0" i="0" dirty="0">
                <a:solidFill>
                  <a:srgbClr val="092E4B"/>
                </a:solidFill>
                <a:latin typeface="Calibri"/>
                <a:ea typeface="Calibri"/>
                <a:cs typeface="Calibri"/>
                <a:sym typeface="Calibri"/>
              </a:rPr>
              <a:t>. Take advantage of it and test them out!</a:t>
            </a:r>
            <a:endParaRPr sz="1300" dirty="0"/>
          </a:p>
        </p:txBody>
      </p:sp>
      <p:sp>
        <p:nvSpPr>
          <p:cNvPr id="369" name="Google Shape;369;p14"/>
          <p:cNvSpPr txBox="1"/>
          <p:nvPr/>
        </p:nvSpPr>
        <p:spPr>
          <a:xfrm>
            <a:off x="4060809" y="9135117"/>
            <a:ext cx="2949341" cy="116951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92E4B"/>
              </a:buClr>
              <a:buSzPts val="1601"/>
              <a:buFont typeface="Arial"/>
              <a:buNone/>
            </a:pPr>
            <a:r>
              <a:rPr lang="en-US" sz="1300" b="0" i="0" dirty="0">
                <a:solidFill>
                  <a:srgbClr val="092E4B"/>
                </a:solidFill>
                <a:latin typeface="Calibri"/>
                <a:ea typeface="Calibri"/>
                <a:cs typeface="Calibri"/>
                <a:sym typeface="Calibri"/>
              </a:rPr>
              <a:t>Especially</a:t>
            </a:r>
            <a:r>
              <a:rPr lang="en-US" sz="1300" b="1" i="0" dirty="0">
                <a:solidFill>
                  <a:srgbClr val="092E4B"/>
                </a:solidFill>
                <a:latin typeface="Calibri"/>
                <a:ea typeface="Calibri"/>
                <a:cs typeface="Calibri"/>
                <a:sym typeface="Calibri"/>
              </a:rPr>
              <a:t>, don't forget to enjoy yourself</a:t>
            </a:r>
            <a:r>
              <a:rPr lang="en-US" sz="1300" b="0" i="0" dirty="0">
                <a:solidFill>
                  <a:srgbClr val="092E4B"/>
                </a:solidFill>
                <a:latin typeface="Calibri"/>
                <a:ea typeface="Calibri"/>
                <a:cs typeface="Calibri"/>
                <a:sym typeface="Calibri"/>
              </a:rPr>
              <a:t>. Learning new things is a wonderful experience, whatever your age. </a:t>
            </a:r>
            <a:endParaRPr sz="1300" dirty="0"/>
          </a:p>
        </p:txBody>
      </p:sp>
      <p:pic>
        <p:nvPicPr>
          <p:cNvPr id="3" name="Graphic 2" descr="Badge 3 outline">
            <a:extLst>
              <a:ext uri="{FF2B5EF4-FFF2-40B4-BE49-F238E27FC236}">
                <a16:creationId xmlns:a16="http://schemas.microsoft.com/office/drawing/2014/main" id="{2EC7557F-DDA9-09FD-2BCE-005D5DE5F0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47370" y="6523056"/>
            <a:ext cx="551471" cy="551471"/>
          </a:xfrm>
          <a:prstGeom prst="rect">
            <a:avLst/>
          </a:prstGeom>
        </p:spPr>
      </p:pic>
      <p:pic>
        <p:nvPicPr>
          <p:cNvPr id="5" name="Graphic 4" descr="Badge 1 outline">
            <a:extLst>
              <a:ext uri="{FF2B5EF4-FFF2-40B4-BE49-F238E27FC236}">
                <a16:creationId xmlns:a16="http://schemas.microsoft.com/office/drawing/2014/main" id="{AB3BEEF0-FA43-DF55-B3F7-3D2A58161C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918" y="7737320"/>
            <a:ext cx="551471" cy="551471"/>
          </a:xfrm>
          <a:prstGeom prst="rect">
            <a:avLst/>
          </a:prstGeom>
        </p:spPr>
      </p:pic>
      <p:pic>
        <p:nvPicPr>
          <p:cNvPr id="7" name="Graphic 6" descr="Badge outline">
            <a:extLst>
              <a:ext uri="{FF2B5EF4-FFF2-40B4-BE49-F238E27FC236}">
                <a16:creationId xmlns:a16="http://schemas.microsoft.com/office/drawing/2014/main" id="{1BF019A1-C8B2-6DA0-7E8A-AE8BBF3BE9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918" y="9247788"/>
            <a:ext cx="551471" cy="551471"/>
          </a:xfrm>
          <a:prstGeom prst="rect">
            <a:avLst/>
          </a:prstGeom>
        </p:spPr>
      </p:pic>
      <p:pic>
        <p:nvPicPr>
          <p:cNvPr id="9" name="Graphic 8" descr="Badge 4 outline">
            <a:extLst>
              <a:ext uri="{FF2B5EF4-FFF2-40B4-BE49-F238E27FC236}">
                <a16:creationId xmlns:a16="http://schemas.microsoft.com/office/drawing/2014/main" id="{E7C9DDA8-A1EB-CF11-2C6F-E51CAE39CC2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47369" y="7737320"/>
            <a:ext cx="551471" cy="551471"/>
          </a:xfrm>
          <a:prstGeom prst="rect">
            <a:avLst/>
          </a:prstGeom>
        </p:spPr>
      </p:pic>
      <p:pic>
        <p:nvPicPr>
          <p:cNvPr id="11" name="Graphic 10" descr="Badge 5 outline">
            <a:extLst>
              <a:ext uri="{FF2B5EF4-FFF2-40B4-BE49-F238E27FC236}">
                <a16:creationId xmlns:a16="http://schemas.microsoft.com/office/drawing/2014/main" id="{F5C7AC69-EB9C-20A9-0E85-A29AEB99F35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63743" y="9247788"/>
            <a:ext cx="551471" cy="5514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5"/>
          <p:cNvSpPr txBox="1">
            <a:spLocks noGrp="1"/>
          </p:cNvSpPr>
          <p:nvPr>
            <p:ph type="body" idx="1"/>
          </p:nvPr>
        </p:nvSpPr>
        <p:spPr>
          <a:xfrm>
            <a:off x="456790" y="3301695"/>
            <a:ext cx="1829216" cy="15557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4BAA2"/>
              </a:buClr>
              <a:buSzPts val="7200"/>
              <a:buNone/>
            </a:pPr>
            <a:r>
              <a:rPr lang="en-US"/>
              <a:t>05</a:t>
            </a:r>
            <a:endParaRPr/>
          </a:p>
        </p:txBody>
      </p:sp>
      <p:sp>
        <p:nvSpPr>
          <p:cNvPr id="377" name="Google Shape;377;p15"/>
          <p:cNvSpPr txBox="1">
            <a:spLocks noGrp="1"/>
          </p:cNvSpPr>
          <p:nvPr>
            <p:ph type="body" idx="2"/>
          </p:nvPr>
        </p:nvSpPr>
        <p:spPr>
          <a:xfrm>
            <a:off x="3178379" y="4315040"/>
            <a:ext cx="3486126" cy="257454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200"/>
              <a:buNone/>
            </a:pPr>
            <a:r>
              <a:rPr lang="en-US"/>
              <a:t>The Modules of MOOC</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16"/>
          <p:cNvPicPr preferRelativeResize="0">
            <a:picLocks noGrp="1"/>
          </p:cNvPicPr>
          <p:nvPr>
            <p:ph type="pic" idx="3"/>
          </p:nvPr>
        </p:nvPicPr>
        <p:blipFill rotWithShape="1">
          <a:blip r:embed="rId3">
            <a:alphaModFix/>
          </a:blip>
          <a:srcRect l="6127" t="28121" b="36256"/>
          <a:stretch/>
        </p:blipFill>
        <p:spPr>
          <a:xfrm>
            <a:off x="509866" y="0"/>
            <a:ext cx="7063633" cy="1800923"/>
          </a:xfrm>
          <a:prstGeom prst="rect">
            <a:avLst/>
          </a:prstGeom>
          <a:solidFill>
            <a:srgbClr val="D8D8D8"/>
          </a:solidFill>
          <a:ln>
            <a:noFill/>
          </a:ln>
        </p:spPr>
      </p:pic>
      <p:sp>
        <p:nvSpPr>
          <p:cNvPr id="383" name="Google Shape;383;p16"/>
          <p:cNvSpPr/>
          <p:nvPr/>
        </p:nvSpPr>
        <p:spPr>
          <a:xfrm>
            <a:off x="569534" y="1800923"/>
            <a:ext cx="6990141" cy="818539"/>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384" name="Google Shape;384;p16"/>
          <p:cNvSpPr txBox="1">
            <a:spLocks noGrp="1"/>
          </p:cNvSpPr>
          <p:nvPr>
            <p:ph type="body" idx="1"/>
          </p:nvPr>
        </p:nvSpPr>
        <p:spPr>
          <a:xfrm>
            <a:off x="855403" y="2022371"/>
            <a:ext cx="2810190" cy="41839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92E4B"/>
              </a:buClr>
              <a:buSzPts val="2200"/>
              <a:buNone/>
            </a:pPr>
            <a:r>
              <a:rPr lang="en-US" sz="2000" dirty="0"/>
              <a:t>Module 1</a:t>
            </a:r>
            <a:endParaRPr dirty="0"/>
          </a:p>
        </p:txBody>
      </p:sp>
      <p:sp>
        <p:nvSpPr>
          <p:cNvPr id="385" name="Google Shape;385;p16"/>
          <p:cNvSpPr txBox="1">
            <a:spLocks noGrp="1"/>
          </p:cNvSpPr>
          <p:nvPr>
            <p:ph type="body" idx="2"/>
          </p:nvPr>
        </p:nvSpPr>
        <p:spPr>
          <a:xfrm>
            <a:off x="691945" y="3050106"/>
            <a:ext cx="1213055" cy="5285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1800"/>
              <a:buNone/>
            </a:pPr>
            <a:r>
              <a:rPr lang="en-US" sz="1800" b="1" dirty="0"/>
              <a:t>Summary</a:t>
            </a:r>
            <a:endParaRPr dirty="0"/>
          </a:p>
        </p:txBody>
      </p:sp>
      <p:pic>
        <p:nvPicPr>
          <p:cNvPr id="386" name="Google Shape;386;p16"/>
          <p:cNvPicPr preferRelativeResize="0"/>
          <p:nvPr/>
        </p:nvPicPr>
        <p:blipFill rotWithShape="1">
          <a:blip r:embed="rId4">
            <a:alphaModFix/>
          </a:blip>
          <a:srcRect l="64108" t="23558" r="19059" b="47770"/>
          <a:stretch/>
        </p:blipFill>
        <p:spPr>
          <a:xfrm>
            <a:off x="7017343" y="1800923"/>
            <a:ext cx="556156" cy="532844"/>
          </a:xfrm>
          <a:prstGeom prst="rect">
            <a:avLst/>
          </a:prstGeom>
          <a:noFill/>
          <a:ln>
            <a:noFill/>
          </a:ln>
        </p:spPr>
      </p:pic>
      <p:sp>
        <p:nvSpPr>
          <p:cNvPr id="387" name="Google Shape;387;p16"/>
          <p:cNvSpPr txBox="1"/>
          <p:nvPr/>
        </p:nvSpPr>
        <p:spPr>
          <a:xfrm>
            <a:off x="4232495" y="1983514"/>
            <a:ext cx="2755014" cy="41781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2200"/>
              <a:buFont typeface="Arial"/>
              <a:buNone/>
            </a:pPr>
            <a:r>
              <a:rPr lang="en-US" sz="2000" b="1" i="0" dirty="0">
                <a:solidFill>
                  <a:srgbClr val="24BAA2"/>
                </a:solidFill>
                <a:latin typeface="Calibri"/>
                <a:ea typeface="Calibri"/>
                <a:cs typeface="Calibri"/>
                <a:sym typeface="Calibri"/>
              </a:rPr>
              <a:t>Digital Literacy Skills</a:t>
            </a:r>
            <a:endParaRPr sz="2000" b="1" i="0" dirty="0">
              <a:solidFill>
                <a:srgbClr val="24BAA2"/>
              </a:solidFill>
              <a:latin typeface="Calibri"/>
              <a:ea typeface="Calibri"/>
              <a:cs typeface="Calibri"/>
              <a:sym typeface="Calibri"/>
            </a:endParaRPr>
          </a:p>
        </p:txBody>
      </p:sp>
      <p:pic>
        <p:nvPicPr>
          <p:cNvPr id="388" name="Google Shape;388;p16"/>
          <p:cNvPicPr preferRelativeResize="0"/>
          <p:nvPr/>
        </p:nvPicPr>
        <p:blipFill rotWithShape="1">
          <a:blip r:embed="rId5">
            <a:alphaModFix/>
          </a:blip>
          <a:srcRect l="59688" t="55507" r="30988" b="12718"/>
          <a:stretch/>
        </p:blipFill>
        <p:spPr>
          <a:xfrm>
            <a:off x="2133502" y="2619462"/>
            <a:ext cx="1662274" cy="6961266"/>
          </a:xfrm>
          <a:prstGeom prst="rect">
            <a:avLst/>
          </a:prstGeom>
          <a:noFill/>
          <a:ln>
            <a:noFill/>
          </a:ln>
        </p:spPr>
      </p:pic>
      <p:sp>
        <p:nvSpPr>
          <p:cNvPr id="389" name="Google Shape;389;p16"/>
          <p:cNvSpPr txBox="1"/>
          <p:nvPr/>
        </p:nvSpPr>
        <p:spPr>
          <a:xfrm>
            <a:off x="2231192" y="2729585"/>
            <a:ext cx="5309925" cy="83095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dirty="0">
                <a:solidFill>
                  <a:srgbClr val="092E4B"/>
                </a:solidFill>
                <a:latin typeface="Calibri"/>
                <a:ea typeface="Calibri"/>
                <a:cs typeface="Calibri"/>
                <a:sym typeface="Calibri"/>
              </a:rPr>
              <a:t>In this module we explore the necessity of developing our technological skills and abilities in our daily lives, especially in the care sector. We take an in-depth look at the most important aspects related to technology: theoretical aspects, parts that make up the devices, as well as the benefits of use it. </a:t>
            </a:r>
            <a:endParaRPr sz="1200" dirty="0">
              <a:solidFill>
                <a:srgbClr val="092E4B"/>
              </a:solidFill>
              <a:latin typeface="Calibri"/>
              <a:ea typeface="Calibri"/>
              <a:cs typeface="Calibri"/>
              <a:sym typeface="Calibri"/>
            </a:endParaRPr>
          </a:p>
        </p:txBody>
      </p:sp>
      <p:cxnSp>
        <p:nvCxnSpPr>
          <p:cNvPr id="390" name="Google Shape;390;p16"/>
          <p:cNvCxnSpPr/>
          <p:nvPr/>
        </p:nvCxnSpPr>
        <p:spPr>
          <a:xfrm>
            <a:off x="523690" y="3628830"/>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391" name="Google Shape;391;p16"/>
          <p:cNvCxnSpPr/>
          <p:nvPr/>
        </p:nvCxnSpPr>
        <p:spPr>
          <a:xfrm>
            <a:off x="2147326" y="3628830"/>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392" name="Google Shape;392;p16"/>
          <p:cNvSpPr txBox="1"/>
          <p:nvPr/>
        </p:nvSpPr>
        <p:spPr>
          <a:xfrm>
            <a:off x="650386" y="4012585"/>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Main Objectives</a:t>
            </a:r>
            <a:endParaRPr/>
          </a:p>
        </p:txBody>
      </p:sp>
      <p:sp>
        <p:nvSpPr>
          <p:cNvPr id="393" name="Google Shape;393;p16"/>
          <p:cNvSpPr txBox="1"/>
          <p:nvPr/>
        </p:nvSpPr>
        <p:spPr>
          <a:xfrm>
            <a:off x="2122873" y="3735826"/>
            <a:ext cx="5309925" cy="1015622"/>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Developing the digital skills of care workers.</a:t>
            </a:r>
            <a:endParaRPr sz="1200"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Understand terminology related to technology and its devices.</a:t>
            </a:r>
            <a:endParaRPr sz="1200"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Know and learn how to use many care-oriented devices.</a:t>
            </a:r>
            <a:endParaRPr sz="1200"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Knowing when to use each of the resources offered by the devices and their applications in the care work environment.</a:t>
            </a:r>
            <a:endParaRPr sz="1200" dirty="0">
              <a:solidFill>
                <a:srgbClr val="092E4B"/>
              </a:solidFill>
            </a:endParaRPr>
          </a:p>
        </p:txBody>
      </p:sp>
      <p:cxnSp>
        <p:nvCxnSpPr>
          <p:cNvPr id="394" name="Google Shape;394;p16"/>
          <p:cNvCxnSpPr/>
          <p:nvPr/>
        </p:nvCxnSpPr>
        <p:spPr>
          <a:xfrm>
            <a:off x="509866" y="4882474"/>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395" name="Google Shape;395;p16"/>
          <p:cNvCxnSpPr/>
          <p:nvPr/>
        </p:nvCxnSpPr>
        <p:spPr>
          <a:xfrm>
            <a:off x="2133502" y="4882474"/>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396" name="Google Shape;396;p16"/>
          <p:cNvSpPr txBox="1"/>
          <p:nvPr/>
        </p:nvSpPr>
        <p:spPr>
          <a:xfrm>
            <a:off x="602721" y="5327874"/>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000"/>
              <a:buFont typeface="Arial"/>
              <a:buNone/>
            </a:pPr>
            <a:r>
              <a:rPr lang="en-US" sz="2000" b="1" i="0" dirty="0">
                <a:solidFill>
                  <a:schemeClr val="lt1"/>
                </a:solidFill>
                <a:latin typeface="Calibri"/>
                <a:ea typeface="Calibri"/>
                <a:cs typeface="Calibri"/>
                <a:sym typeface="Calibri"/>
              </a:rPr>
              <a:t>Contents</a:t>
            </a:r>
            <a:endParaRPr dirty="0"/>
          </a:p>
        </p:txBody>
      </p:sp>
      <p:sp>
        <p:nvSpPr>
          <p:cNvPr id="397" name="Google Shape;397;p16"/>
          <p:cNvSpPr txBox="1"/>
          <p:nvPr/>
        </p:nvSpPr>
        <p:spPr>
          <a:xfrm>
            <a:off x="2109049" y="5007353"/>
            <a:ext cx="5309925" cy="1015622"/>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The importance of digital literacy in our everyday lives</a:t>
            </a:r>
            <a:endParaRPr sz="1200"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The Effective use of Smartphones</a:t>
            </a:r>
            <a:endParaRPr sz="1200"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Effective use of a Smart Tablet (IT Tablet)</a:t>
            </a:r>
            <a:endParaRPr sz="1200"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Effective use of a Smart TV</a:t>
            </a:r>
            <a:endParaRPr sz="1200"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Creating Awareness of how Data Security must be considered</a:t>
            </a:r>
            <a:endParaRPr sz="1200" dirty="0">
              <a:solidFill>
                <a:srgbClr val="092E4B"/>
              </a:solidFill>
            </a:endParaRPr>
          </a:p>
        </p:txBody>
      </p:sp>
      <p:cxnSp>
        <p:nvCxnSpPr>
          <p:cNvPr id="398" name="Google Shape;398;p16"/>
          <p:cNvCxnSpPr/>
          <p:nvPr/>
        </p:nvCxnSpPr>
        <p:spPr>
          <a:xfrm>
            <a:off x="499237" y="6022975"/>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399" name="Google Shape;399;p16"/>
          <p:cNvCxnSpPr/>
          <p:nvPr/>
        </p:nvCxnSpPr>
        <p:spPr>
          <a:xfrm>
            <a:off x="2122873" y="6022975"/>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400" name="Google Shape;400;p16"/>
          <p:cNvSpPr txBox="1"/>
          <p:nvPr/>
        </p:nvSpPr>
        <p:spPr>
          <a:xfrm>
            <a:off x="650386" y="6395910"/>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2000" b="1" i="0" dirty="0">
                <a:solidFill>
                  <a:schemeClr val="lt1"/>
                </a:solidFill>
                <a:latin typeface="Calibri"/>
                <a:ea typeface="Calibri"/>
                <a:cs typeface="Calibri"/>
                <a:sym typeface="Calibri"/>
              </a:rPr>
              <a:t>Devices</a:t>
            </a:r>
            <a:endParaRPr sz="2000" dirty="0"/>
          </a:p>
        </p:txBody>
      </p:sp>
      <p:sp>
        <p:nvSpPr>
          <p:cNvPr id="401" name="Google Shape;401;p16"/>
          <p:cNvSpPr txBox="1"/>
          <p:nvPr/>
        </p:nvSpPr>
        <p:spPr>
          <a:xfrm>
            <a:off x="2133502" y="6129465"/>
            <a:ext cx="5309925" cy="830956"/>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Laptop</a:t>
            </a:r>
            <a:endParaRPr sz="1200"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Smartphone</a:t>
            </a:r>
            <a:endParaRPr sz="1200"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Smart Tablet</a:t>
            </a:r>
            <a:endParaRPr sz="1200"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Smart TV</a:t>
            </a:r>
            <a:endParaRPr sz="1200" dirty="0">
              <a:solidFill>
                <a:srgbClr val="092E4B"/>
              </a:solidFill>
            </a:endParaRPr>
          </a:p>
        </p:txBody>
      </p:sp>
      <p:cxnSp>
        <p:nvCxnSpPr>
          <p:cNvPr id="402" name="Google Shape;402;p16"/>
          <p:cNvCxnSpPr/>
          <p:nvPr/>
        </p:nvCxnSpPr>
        <p:spPr>
          <a:xfrm>
            <a:off x="509866" y="7101641"/>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403" name="Google Shape;403;p16"/>
          <p:cNvCxnSpPr/>
          <p:nvPr/>
        </p:nvCxnSpPr>
        <p:spPr>
          <a:xfrm>
            <a:off x="2133502" y="7101641"/>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404" name="Google Shape;404;p16"/>
          <p:cNvSpPr txBox="1"/>
          <p:nvPr/>
        </p:nvSpPr>
        <p:spPr>
          <a:xfrm>
            <a:off x="650386" y="8485987"/>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2000" b="1" i="0" dirty="0">
                <a:solidFill>
                  <a:schemeClr val="lt1"/>
                </a:solidFill>
                <a:latin typeface="Calibri"/>
                <a:ea typeface="Calibri"/>
                <a:cs typeface="Calibri"/>
                <a:sym typeface="Calibri"/>
              </a:rPr>
              <a:t>Some Resources </a:t>
            </a:r>
            <a:endParaRPr sz="2000" dirty="0"/>
          </a:p>
        </p:txBody>
      </p:sp>
      <p:sp>
        <p:nvSpPr>
          <p:cNvPr id="405" name="Google Shape;405;p16"/>
          <p:cNvSpPr txBox="1"/>
          <p:nvPr/>
        </p:nvSpPr>
        <p:spPr>
          <a:xfrm>
            <a:off x="2109049" y="8599016"/>
            <a:ext cx="5057417" cy="830956"/>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400"/>
              <a:buFont typeface="Arial"/>
              <a:buChar char="•"/>
            </a:pPr>
            <a:r>
              <a:rPr lang="en-US" sz="1200" b="0" i="0" u="sng" strike="noStrike" dirty="0">
                <a:solidFill>
                  <a:srgbClr val="092E4B"/>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Set Up a Smartphone for an Older Family Member [How-To] – YouTube</a:t>
            </a:r>
            <a:endParaRPr sz="1200"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n-US" sz="1200" b="0" i="0" u="sng" strike="noStrike" dirty="0">
                <a:solidFill>
                  <a:srgbClr val="092E4B"/>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How to Download and Install Apps on Your Samsung Smart TV in 2 Minutes! – YouTube</a:t>
            </a:r>
            <a:endParaRPr sz="1200" dirty="0">
              <a:solidFill>
                <a:srgbClr val="092E4B"/>
              </a:solidFill>
              <a:latin typeface="Calibri"/>
              <a:ea typeface="Calibri"/>
              <a:cs typeface="Calibri"/>
              <a:sym typeface="Calibri"/>
            </a:endParaRPr>
          </a:p>
          <a:p>
            <a:pPr marL="285750" marR="0" lvl="0" indent="-285750" algn="just" rtl="0">
              <a:spcBef>
                <a:spcPts val="0"/>
              </a:spcBef>
              <a:spcAft>
                <a:spcPts val="0"/>
              </a:spcAft>
              <a:buClr>
                <a:schemeClr val="dk1"/>
              </a:buClr>
              <a:buSzPts val="1400"/>
              <a:buFont typeface="Arial"/>
              <a:buChar char="•"/>
            </a:pPr>
            <a:r>
              <a:rPr lang="en-US" sz="1200" u="sng" dirty="0">
                <a:solidFill>
                  <a:srgbClr val="092E4B"/>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Sony Android TV | How to update your Sony TV – YouTube</a:t>
            </a:r>
            <a:endParaRPr sz="1200" u="sng" dirty="0">
              <a:solidFill>
                <a:srgbClr val="092E4B"/>
              </a:solidFill>
              <a:latin typeface="Calibri"/>
              <a:ea typeface="Calibri"/>
              <a:cs typeface="Calibri"/>
              <a:sym typeface="Calibri"/>
            </a:endParaRPr>
          </a:p>
        </p:txBody>
      </p:sp>
      <p:pic>
        <p:nvPicPr>
          <p:cNvPr id="406" name="Google Shape;406;p16"/>
          <p:cNvPicPr preferRelativeResize="0"/>
          <p:nvPr/>
        </p:nvPicPr>
        <p:blipFill rotWithShape="1">
          <a:blip r:embed="rId8">
            <a:alphaModFix/>
          </a:blip>
          <a:srcRect l="83360" t="24145" r="8602" b="46529"/>
          <a:stretch/>
        </p:blipFill>
        <p:spPr>
          <a:xfrm>
            <a:off x="0" y="9641855"/>
            <a:ext cx="1023046" cy="1049958"/>
          </a:xfrm>
          <a:prstGeom prst="rect">
            <a:avLst/>
          </a:prstGeom>
          <a:noFill/>
          <a:ln>
            <a:noFill/>
          </a:ln>
        </p:spPr>
      </p:pic>
      <p:cxnSp>
        <p:nvCxnSpPr>
          <p:cNvPr id="2" name="Google Shape;402;p16">
            <a:extLst>
              <a:ext uri="{FF2B5EF4-FFF2-40B4-BE49-F238E27FC236}">
                <a16:creationId xmlns:a16="http://schemas.microsoft.com/office/drawing/2014/main" id="{313612FB-D839-BD1B-0469-93C8B22F3B92}"/>
              </a:ext>
            </a:extLst>
          </p:cNvPr>
          <p:cNvCxnSpPr/>
          <p:nvPr/>
        </p:nvCxnSpPr>
        <p:spPr>
          <a:xfrm>
            <a:off x="509866" y="8333332"/>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3" name="Google Shape;403;p16">
            <a:extLst>
              <a:ext uri="{FF2B5EF4-FFF2-40B4-BE49-F238E27FC236}">
                <a16:creationId xmlns:a16="http://schemas.microsoft.com/office/drawing/2014/main" id="{A8C86E30-86C2-0239-A854-074E8F8C9D87}"/>
              </a:ext>
            </a:extLst>
          </p:cNvPr>
          <p:cNvCxnSpPr/>
          <p:nvPr/>
        </p:nvCxnSpPr>
        <p:spPr>
          <a:xfrm>
            <a:off x="2133502" y="8333332"/>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4" name="Google Shape;420;p17">
            <a:extLst>
              <a:ext uri="{FF2B5EF4-FFF2-40B4-BE49-F238E27FC236}">
                <a16:creationId xmlns:a16="http://schemas.microsoft.com/office/drawing/2014/main" id="{91B4259D-0EB6-DC18-4464-4400CF4B2E80}"/>
              </a:ext>
            </a:extLst>
          </p:cNvPr>
          <p:cNvSpPr txBox="1"/>
          <p:nvPr/>
        </p:nvSpPr>
        <p:spPr>
          <a:xfrm>
            <a:off x="636670" y="7366755"/>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2000" b="1" dirty="0">
                <a:solidFill>
                  <a:schemeClr val="lt1"/>
                </a:solidFill>
                <a:latin typeface="Calibri"/>
                <a:ea typeface="Calibri"/>
                <a:cs typeface="Calibri"/>
                <a:sym typeface="Calibri"/>
              </a:rPr>
              <a:t>Learner</a:t>
            </a:r>
            <a:r>
              <a:rPr lang="en-US" sz="2000" b="1" i="0" dirty="0">
                <a:solidFill>
                  <a:schemeClr val="lt1"/>
                </a:solidFill>
                <a:latin typeface="Calibri"/>
                <a:ea typeface="Calibri"/>
                <a:cs typeface="Calibri"/>
                <a:sym typeface="Calibri"/>
              </a:rPr>
              <a:t> </a:t>
            </a:r>
            <a:r>
              <a:rPr lang="en-US" sz="2000" b="1" dirty="0">
                <a:solidFill>
                  <a:schemeClr val="lt1"/>
                </a:solidFill>
                <a:latin typeface="Calibri"/>
                <a:ea typeface="Calibri"/>
                <a:cs typeface="Calibri"/>
                <a:sym typeface="Calibri"/>
              </a:rPr>
              <a:t>Exercise</a:t>
            </a:r>
            <a:r>
              <a:rPr lang="en-US" sz="2000" b="1" i="0" dirty="0">
                <a:solidFill>
                  <a:schemeClr val="lt1"/>
                </a:solidFill>
                <a:latin typeface="Calibri"/>
                <a:ea typeface="Calibri"/>
                <a:cs typeface="Calibri"/>
                <a:sym typeface="Calibri"/>
              </a:rPr>
              <a:t>s</a:t>
            </a:r>
            <a:endParaRPr sz="2000" dirty="0"/>
          </a:p>
        </p:txBody>
      </p:sp>
      <p:sp>
        <p:nvSpPr>
          <p:cNvPr id="5" name="TextBox 4">
            <a:extLst>
              <a:ext uri="{FF2B5EF4-FFF2-40B4-BE49-F238E27FC236}">
                <a16:creationId xmlns:a16="http://schemas.microsoft.com/office/drawing/2014/main" id="{39A229A4-4219-9367-360C-FEFDA8ABC419}"/>
              </a:ext>
            </a:extLst>
          </p:cNvPr>
          <p:cNvSpPr txBox="1"/>
          <p:nvPr/>
        </p:nvSpPr>
        <p:spPr>
          <a:xfrm>
            <a:off x="2215368" y="7366755"/>
            <a:ext cx="4861873" cy="646331"/>
          </a:xfrm>
          <a:prstGeom prst="rect">
            <a:avLst/>
          </a:prstGeom>
          <a:noFill/>
        </p:spPr>
        <p:txBody>
          <a:bodyPr wrap="square" rtlCol="0">
            <a:spAutoFit/>
          </a:bodyPr>
          <a:lstStyle/>
          <a:p>
            <a:r>
              <a:rPr lang="en-IE" sz="1200" b="1" dirty="0">
                <a:solidFill>
                  <a:srgbClr val="092E4B"/>
                </a:solidFill>
                <a:latin typeface="Calibri" panose="020F0502020204030204" pitchFamily="34" charset="0"/>
                <a:ea typeface="Calibri" panose="020F0502020204030204" pitchFamily="34" charset="0"/>
                <a:cs typeface="Calibri" panose="020F0502020204030204" pitchFamily="34" charset="0"/>
              </a:rPr>
              <a:t>Slide 24 </a:t>
            </a:r>
            <a:r>
              <a:rPr lang="en-IE" sz="1200" dirty="0">
                <a:solidFill>
                  <a:srgbClr val="092E4B"/>
                </a:solidFill>
                <a:latin typeface="Calibri" panose="020F0502020204030204" pitchFamily="34" charset="0"/>
                <a:ea typeface="Calibri" panose="020F0502020204030204" pitchFamily="34" charset="0"/>
                <a:cs typeface="Calibri" panose="020F0502020204030204" pitchFamily="34" charset="0"/>
              </a:rPr>
              <a:t>– Task 1: Practice setting up an email account</a:t>
            </a:r>
          </a:p>
          <a:p>
            <a:r>
              <a:rPr lang="en-IE" sz="1200" dirty="0">
                <a:solidFill>
                  <a:srgbClr val="092E4B"/>
                </a:solidFill>
                <a:latin typeface="Calibri" panose="020F0502020204030204" pitchFamily="34" charset="0"/>
                <a:ea typeface="Calibri" panose="020F0502020204030204" pitchFamily="34" charset="0"/>
                <a:cs typeface="Calibri" panose="020F0502020204030204" pitchFamily="34" charset="0"/>
              </a:rPr>
              <a:t>                   Task 2: Browse the internet. Searching for websites</a:t>
            </a:r>
          </a:p>
          <a:p>
            <a:r>
              <a:rPr lang="en-IE" sz="1200" b="1" dirty="0">
                <a:solidFill>
                  <a:srgbClr val="092E4B"/>
                </a:solidFill>
                <a:latin typeface="Calibri" panose="020F0502020204030204" pitchFamily="34" charset="0"/>
                <a:ea typeface="Calibri" panose="020F0502020204030204" pitchFamily="34" charset="0"/>
                <a:cs typeface="Calibri" panose="020F0502020204030204" pitchFamily="34" charset="0"/>
              </a:rPr>
              <a:t>Slide 75 </a:t>
            </a:r>
            <a:r>
              <a:rPr lang="en-IE" sz="1200" dirty="0">
                <a:solidFill>
                  <a:srgbClr val="092E4B"/>
                </a:solidFill>
                <a:latin typeface="Calibri" panose="020F0502020204030204" pitchFamily="34" charset="0"/>
                <a:ea typeface="Calibri" panose="020F0502020204030204" pitchFamily="34" charset="0"/>
                <a:cs typeface="Calibri" panose="020F0502020204030204" pitchFamily="34" charset="0"/>
              </a:rPr>
              <a:t>– Checking if your won devices are data encrypted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17"/>
          <p:cNvPicPr preferRelativeResize="0">
            <a:picLocks noGrp="1"/>
          </p:cNvPicPr>
          <p:nvPr>
            <p:ph type="pic" idx="3"/>
          </p:nvPr>
        </p:nvPicPr>
        <p:blipFill rotWithShape="1">
          <a:blip r:embed="rId3">
            <a:alphaModFix/>
          </a:blip>
          <a:srcRect l="6127" t="28121" b="36256"/>
          <a:stretch/>
        </p:blipFill>
        <p:spPr>
          <a:xfrm>
            <a:off x="509866" y="0"/>
            <a:ext cx="7063633" cy="1800923"/>
          </a:xfrm>
          <a:prstGeom prst="rect">
            <a:avLst/>
          </a:prstGeom>
          <a:solidFill>
            <a:srgbClr val="D8D8D8"/>
          </a:solidFill>
          <a:ln>
            <a:noFill/>
          </a:ln>
        </p:spPr>
      </p:pic>
      <p:sp>
        <p:nvSpPr>
          <p:cNvPr id="412" name="Google Shape;412;p17"/>
          <p:cNvSpPr/>
          <p:nvPr/>
        </p:nvSpPr>
        <p:spPr>
          <a:xfrm>
            <a:off x="569534" y="1800923"/>
            <a:ext cx="6990141" cy="818539"/>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413" name="Google Shape;413;p17"/>
          <p:cNvSpPr txBox="1">
            <a:spLocks noGrp="1"/>
          </p:cNvSpPr>
          <p:nvPr>
            <p:ph type="body" idx="1"/>
          </p:nvPr>
        </p:nvSpPr>
        <p:spPr>
          <a:xfrm>
            <a:off x="855403" y="2022371"/>
            <a:ext cx="2810190" cy="41839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92E4B"/>
              </a:buClr>
              <a:buSzPts val="2200"/>
              <a:buNone/>
            </a:pPr>
            <a:r>
              <a:rPr lang="en-US" sz="2000"/>
              <a:t>Module 2</a:t>
            </a:r>
            <a:endParaRPr/>
          </a:p>
        </p:txBody>
      </p:sp>
      <p:sp>
        <p:nvSpPr>
          <p:cNvPr id="414" name="Google Shape;414;p17"/>
          <p:cNvSpPr txBox="1">
            <a:spLocks noGrp="1"/>
          </p:cNvSpPr>
          <p:nvPr>
            <p:ph type="body" idx="2"/>
          </p:nvPr>
        </p:nvSpPr>
        <p:spPr>
          <a:xfrm>
            <a:off x="728980" y="2821772"/>
            <a:ext cx="1213055" cy="5285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1800"/>
              <a:buNone/>
            </a:pPr>
            <a:r>
              <a:rPr lang="en-US" sz="2000" b="1" dirty="0"/>
              <a:t>Summary</a:t>
            </a:r>
            <a:endParaRPr sz="2000" dirty="0"/>
          </a:p>
        </p:txBody>
      </p:sp>
      <p:pic>
        <p:nvPicPr>
          <p:cNvPr id="415" name="Google Shape;415;p17"/>
          <p:cNvPicPr preferRelativeResize="0"/>
          <p:nvPr/>
        </p:nvPicPr>
        <p:blipFill rotWithShape="1">
          <a:blip r:embed="rId4">
            <a:alphaModFix/>
          </a:blip>
          <a:srcRect l="64108" t="23558" r="19059" b="47770"/>
          <a:stretch/>
        </p:blipFill>
        <p:spPr>
          <a:xfrm>
            <a:off x="7017343" y="1800923"/>
            <a:ext cx="556156" cy="532844"/>
          </a:xfrm>
          <a:prstGeom prst="rect">
            <a:avLst/>
          </a:prstGeom>
          <a:noFill/>
          <a:ln>
            <a:noFill/>
          </a:ln>
        </p:spPr>
      </p:pic>
      <p:sp>
        <p:nvSpPr>
          <p:cNvPr id="416" name="Google Shape;416;p17"/>
          <p:cNvSpPr txBox="1"/>
          <p:nvPr/>
        </p:nvSpPr>
        <p:spPr>
          <a:xfrm>
            <a:off x="4232495" y="1983514"/>
            <a:ext cx="2755014" cy="41781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2200"/>
              <a:buFont typeface="Arial"/>
              <a:buNone/>
            </a:pPr>
            <a:r>
              <a:rPr lang="en-US" sz="2000" b="1" i="0">
                <a:solidFill>
                  <a:srgbClr val="24BAA2"/>
                </a:solidFill>
                <a:latin typeface="Calibri"/>
                <a:ea typeface="Calibri"/>
                <a:cs typeface="Calibri"/>
                <a:sym typeface="Calibri"/>
              </a:rPr>
              <a:t>Human digital Skills</a:t>
            </a:r>
            <a:endParaRPr sz="2000" b="1" i="0">
              <a:solidFill>
                <a:srgbClr val="24BAA2"/>
              </a:solidFill>
              <a:latin typeface="Calibri"/>
              <a:ea typeface="Calibri"/>
              <a:cs typeface="Calibri"/>
              <a:sym typeface="Calibri"/>
            </a:endParaRPr>
          </a:p>
        </p:txBody>
      </p:sp>
      <p:pic>
        <p:nvPicPr>
          <p:cNvPr id="417" name="Google Shape;417;p17"/>
          <p:cNvPicPr preferRelativeResize="0"/>
          <p:nvPr/>
        </p:nvPicPr>
        <p:blipFill rotWithShape="1">
          <a:blip r:embed="rId5">
            <a:alphaModFix/>
          </a:blip>
          <a:srcRect l="59688" t="55507" r="30988" b="12718"/>
          <a:stretch/>
        </p:blipFill>
        <p:spPr>
          <a:xfrm>
            <a:off x="2133502" y="2619462"/>
            <a:ext cx="1662274" cy="6961266"/>
          </a:xfrm>
          <a:prstGeom prst="rect">
            <a:avLst/>
          </a:prstGeom>
          <a:noFill/>
          <a:ln>
            <a:noFill/>
          </a:ln>
        </p:spPr>
      </p:pic>
      <p:cxnSp>
        <p:nvCxnSpPr>
          <p:cNvPr id="418" name="Google Shape;418;p17"/>
          <p:cNvCxnSpPr/>
          <p:nvPr/>
        </p:nvCxnSpPr>
        <p:spPr>
          <a:xfrm>
            <a:off x="509866" y="3647629"/>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419" name="Google Shape;419;p17"/>
          <p:cNvCxnSpPr/>
          <p:nvPr/>
        </p:nvCxnSpPr>
        <p:spPr>
          <a:xfrm>
            <a:off x="2133502" y="3647629"/>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420" name="Google Shape;420;p17"/>
          <p:cNvSpPr txBox="1"/>
          <p:nvPr/>
        </p:nvSpPr>
        <p:spPr>
          <a:xfrm>
            <a:off x="650386" y="4046657"/>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2000" b="1" i="0" dirty="0">
                <a:solidFill>
                  <a:schemeClr val="lt1"/>
                </a:solidFill>
                <a:latin typeface="Calibri"/>
                <a:ea typeface="Calibri"/>
                <a:cs typeface="Calibri"/>
                <a:sym typeface="Calibri"/>
              </a:rPr>
              <a:t>Main Objectives</a:t>
            </a:r>
            <a:endParaRPr sz="2000" dirty="0"/>
          </a:p>
        </p:txBody>
      </p:sp>
      <p:cxnSp>
        <p:nvCxnSpPr>
          <p:cNvPr id="421" name="Google Shape;421;p17"/>
          <p:cNvCxnSpPr>
            <a:cxnSpLocks/>
          </p:cNvCxnSpPr>
          <p:nvPr/>
        </p:nvCxnSpPr>
        <p:spPr>
          <a:xfrm flipV="1">
            <a:off x="482434" y="5077285"/>
            <a:ext cx="1736808" cy="9525"/>
          </a:xfrm>
          <a:prstGeom prst="straightConnector1">
            <a:avLst/>
          </a:prstGeom>
          <a:noFill/>
          <a:ln w="31750" cap="flat" cmpd="sng">
            <a:solidFill>
              <a:srgbClr val="24BAA2"/>
            </a:solidFill>
            <a:prstDash val="solid"/>
            <a:miter lim="800000"/>
            <a:headEnd type="none" w="sm" len="sm"/>
            <a:tailEnd type="none" w="sm" len="sm"/>
          </a:ln>
        </p:spPr>
      </p:cxnSp>
      <p:cxnSp>
        <p:nvCxnSpPr>
          <p:cNvPr id="422" name="Google Shape;422;p17"/>
          <p:cNvCxnSpPr/>
          <p:nvPr/>
        </p:nvCxnSpPr>
        <p:spPr>
          <a:xfrm>
            <a:off x="2106070" y="5077285"/>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423" name="Google Shape;423;p17"/>
          <p:cNvSpPr txBox="1"/>
          <p:nvPr/>
        </p:nvSpPr>
        <p:spPr>
          <a:xfrm>
            <a:off x="679390" y="5373810"/>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000"/>
              <a:buFont typeface="Arial"/>
              <a:buNone/>
            </a:pPr>
            <a:r>
              <a:rPr lang="en-US" sz="2000" b="1" i="0" dirty="0">
                <a:solidFill>
                  <a:schemeClr val="lt1"/>
                </a:solidFill>
                <a:latin typeface="Calibri"/>
                <a:ea typeface="Calibri"/>
                <a:cs typeface="Calibri"/>
                <a:sym typeface="Calibri"/>
              </a:rPr>
              <a:t>Contents</a:t>
            </a:r>
            <a:endParaRPr dirty="0"/>
          </a:p>
        </p:txBody>
      </p:sp>
      <p:cxnSp>
        <p:nvCxnSpPr>
          <p:cNvPr id="424" name="Google Shape;424;p17"/>
          <p:cNvCxnSpPr/>
          <p:nvPr/>
        </p:nvCxnSpPr>
        <p:spPr>
          <a:xfrm>
            <a:off x="482434" y="6185055"/>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425" name="Google Shape;425;p17"/>
          <p:cNvCxnSpPr/>
          <p:nvPr/>
        </p:nvCxnSpPr>
        <p:spPr>
          <a:xfrm>
            <a:off x="2106070" y="6185055"/>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426" name="Google Shape;426;p17"/>
          <p:cNvSpPr txBox="1"/>
          <p:nvPr/>
        </p:nvSpPr>
        <p:spPr>
          <a:xfrm>
            <a:off x="622954" y="6510022"/>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2000" b="1" i="0" dirty="0">
                <a:solidFill>
                  <a:schemeClr val="lt1"/>
                </a:solidFill>
                <a:latin typeface="Calibri"/>
                <a:ea typeface="Calibri"/>
                <a:cs typeface="Calibri"/>
                <a:sym typeface="Calibri"/>
              </a:rPr>
              <a:t>Devices </a:t>
            </a:r>
            <a:endParaRPr sz="2000" dirty="0"/>
          </a:p>
        </p:txBody>
      </p:sp>
      <p:cxnSp>
        <p:nvCxnSpPr>
          <p:cNvPr id="427" name="Google Shape;427;p17"/>
          <p:cNvCxnSpPr/>
          <p:nvPr/>
        </p:nvCxnSpPr>
        <p:spPr>
          <a:xfrm>
            <a:off x="482434" y="7215754"/>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428" name="Google Shape;428;p17"/>
          <p:cNvCxnSpPr/>
          <p:nvPr/>
        </p:nvCxnSpPr>
        <p:spPr>
          <a:xfrm>
            <a:off x="2106070" y="7215754"/>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429" name="Google Shape;429;p17"/>
          <p:cNvSpPr txBox="1"/>
          <p:nvPr/>
        </p:nvSpPr>
        <p:spPr>
          <a:xfrm>
            <a:off x="650386" y="8485987"/>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2000" b="1" i="0" dirty="0">
                <a:solidFill>
                  <a:schemeClr val="lt1"/>
                </a:solidFill>
                <a:latin typeface="Calibri"/>
                <a:ea typeface="Calibri"/>
                <a:cs typeface="Calibri"/>
                <a:sym typeface="Calibri"/>
              </a:rPr>
              <a:t>Some Resources </a:t>
            </a:r>
            <a:endParaRPr sz="2000" dirty="0"/>
          </a:p>
        </p:txBody>
      </p:sp>
      <p:pic>
        <p:nvPicPr>
          <p:cNvPr id="430" name="Google Shape;430;p17"/>
          <p:cNvPicPr preferRelativeResize="0"/>
          <p:nvPr/>
        </p:nvPicPr>
        <p:blipFill rotWithShape="1">
          <a:blip r:embed="rId6">
            <a:alphaModFix/>
          </a:blip>
          <a:srcRect l="83360" t="24145" r="8602" b="46529"/>
          <a:stretch/>
        </p:blipFill>
        <p:spPr>
          <a:xfrm>
            <a:off x="0" y="9641855"/>
            <a:ext cx="1023046" cy="1049958"/>
          </a:xfrm>
          <a:prstGeom prst="rect">
            <a:avLst/>
          </a:prstGeom>
          <a:noFill/>
          <a:ln>
            <a:noFill/>
          </a:ln>
        </p:spPr>
      </p:pic>
      <p:sp>
        <p:nvSpPr>
          <p:cNvPr id="4" name="Google Shape;397;p16">
            <a:extLst>
              <a:ext uri="{FF2B5EF4-FFF2-40B4-BE49-F238E27FC236}">
                <a16:creationId xmlns:a16="http://schemas.microsoft.com/office/drawing/2014/main" id="{A48DE1B6-EA4C-F23B-E26E-82FDAE778392}"/>
              </a:ext>
            </a:extLst>
          </p:cNvPr>
          <p:cNvSpPr txBox="1"/>
          <p:nvPr/>
        </p:nvSpPr>
        <p:spPr>
          <a:xfrm>
            <a:off x="2150369" y="5184281"/>
            <a:ext cx="5309925" cy="830956"/>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Work Life Balance and Quality of life</a:t>
            </a: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Digital Empathy and Communication</a:t>
            </a: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Teaching Technologies to Seniors</a:t>
            </a: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Work environment and Cooperation</a:t>
            </a:r>
          </a:p>
        </p:txBody>
      </p:sp>
      <p:sp>
        <p:nvSpPr>
          <p:cNvPr id="5" name="Google Shape;393;p16">
            <a:extLst>
              <a:ext uri="{FF2B5EF4-FFF2-40B4-BE49-F238E27FC236}">
                <a16:creationId xmlns:a16="http://schemas.microsoft.com/office/drawing/2014/main" id="{5ACD8751-6267-AF1B-356B-F083C01DD17D}"/>
              </a:ext>
            </a:extLst>
          </p:cNvPr>
          <p:cNvSpPr txBox="1"/>
          <p:nvPr/>
        </p:nvSpPr>
        <p:spPr>
          <a:xfrm>
            <a:off x="2133502" y="3667243"/>
            <a:ext cx="5309925" cy="1384954"/>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Apply rules and tools to support Care Workers’ health, quality of life and longevity.</a:t>
            </a: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Establish empathetic communication and a safe virtual environment through technology </a:t>
            </a: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Transfer digital skills to seniors and support them in the use of technology.</a:t>
            </a: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Improve communication with colleagues to keep a serene working atmosphere through technology</a:t>
            </a:r>
            <a:endParaRPr lang="en-US" sz="1200" dirty="0">
              <a:solidFill>
                <a:srgbClr val="092E4B"/>
              </a:solidFill>
            </a:endParaRPr>
          </a:p>
        </p:txBody>
      </p:sp>
      <p:sp>
        <p:nvSpPr>
          <p:cNvPr id="9" name="Google Shape;405;p16">
            <a:extLst>
              <a:ext uri="{FF2B5EF4-FFF2-40B4-BE49-F238E27FC236}">
                <a16:creationId xmlns:a16="http://schemas.microsoft.com/office/drawing/2014/main" id="{407CEFD2-BA0D-1462-E03C-638B6BA6DE81}"/>
              </a:ext>
            </a:extLst>
          </p:cNvPr>
          <p:cNvSpPr txBox="1"/>
          <p:nvPr/>
        </p:nvSpPr>
        <p:spPr>
          <a:xfrm>
            <a:off x="2133501" y="8608877"/>
            <a:ext cx="5309925" cy="646290"/>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400"/>
              <a:buFont typeface="Arial"/>
              <a:buChar char="•"/>
            </a:pPr>
            <a:r>
              <a:rPr lang="en-US" sz="1200" b="0" i="0" u="sng" strike="noStrike" dirty="0">
                <a:solidFill>
                  <a:srgbClr val="092E4B"/>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Daily Calm | 10 Minute Mindfulness Meditation |Be Present </a:t>
            </a:r>
          </a:p>
          <a:p>
            <a:pPr marL="285750" marR="0" lvl="0" indent="-285750" algn="just" rtl="0">
              <a:spcBef>
                <a:spcPts val="0"/>
              </a:spcBef>
              <a:spcAft>
                <a:spcPts val="0"/>
              </a:spcAft>
              <a:buClr>
                <a:schemeClr val="dk1"/>
              </a:buClr>
              <a:buSzPts val="1400"/>
              <a:buFont typeface="Arial"/>
              <a:buChar char="•"/>
            </a:pPr>
            <a:r>
              <a:rPr lang="en-US" sz="1200" b="0" i="0" u="sng" strike="noStrike" dirty="0">
                <a:solidFill>
                  <a:srgbClr val="092E4B"/>
                </a:solidFill>
                <a:latin typeface="Calibri"/>
                <a:ea typeface="Calibri"/>
                <a:cs typeface="Calibri"/>
                <a:sym typeface="Calibri"/>
              </a:rPr>
              <a:t>How to Build A Routine </a:t>
            </a:r>
          </a:p>
          <a:p>
            <a:pPr marL="285750" marR="0" lvl="0" indent="-285750" algn="just" rtl="0">
              <a:spcBef>
                <a:spcPts val="0"/>
              </a:spcBef>
              <a:spcAft>
                <a:spcPts val="0"/>
              </a:spcAft>
              <a:buClr>
                <a:schemeClr val="dk1"/>
              </a:buClr>
              <a:buSzPts val="1400"/>
              <a:buFont typeface="Arial"/>
              <a:buChar char="•"/>
            </a:pPr>
            <a:r>
              <a:rPr lang="en-US" sz="1200" u="sng" dirty="0">
                <a:solidFill>
                  <a:srgbClr val="092E4B"/>
                </a:solidFill>
                <a:latin typeface="Calibri"/>
                <a:ea typeface="Calibri"/>
                <a:cs typeface="Calibri"/>
                <a:sym typeface="Calibri"/>
              </a:rPr>
              <a:t>https://www4.istat.it/it/anziani/cultura-uso-dei-media-e-nuove-te</a:t>
            </a:r>
          </a:p>
        </p:txBody>
      </p:sp>
      <p:sp>
        <p:nvSpPr>
          <p:cNvPr id="10" name="Google Shape;401;p16">
            <a:extLst>
              <a:ext uri="{FF2B5EF4-FFF2-40B4-BE49-F238E27FC236}">
                <a16:creationId xmlns:a16="http://schemas.microsoft.com/office/drawing/2014/main" id="{8BE98E7F-5AA7-6DCB-C796-55A0D70C7DF1}"/>
              </a:ext>
            </a:extLst>
          </p:cNvPr>
          <p:cNvSpPr txBox="1"/>
          <p:nvPr/>
        </p:nvSpPr>
        <p:spPr>
          <a:xfrm>
            <a:off x="2106070" y="6230167"/>
            <a:ext cx="5309925" cy="1015622"/>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Laptop</a:t>
            </a:r>
            <a:endParaRPr lang="en-US" sz="1200"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Smartphone</a:t>
            </a:r>
            <a:endParaRPr sz="1200"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Smart Tablet</a:t>
            </a:r>
            <a:endParaRPr sz="1200"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Smart TV</a:t>
            </a: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VR Goggles</a:t>
            </a:r>
            <a:endParaRPr sz="1200" dirty="0">
              <a:solidFill>
                <a:srgbClr val="092E4B"/>
              </a:solidFill>
            </a:endParaRPr>
          </a:p>
        </p:txBody>
      </p:sp>
      <p:sp>
        <p:nvSpPr>
          <p:cNvPr id="11" name="Google Shape;389;p16">
            <a:extLst>
              <a:ext uri="{FF2B5EF4-FFF2-40B4-BE49-F238E27FC236}">
                <a16:creationId xmlns:a16="http://schemas.microsoft.com/office/drawing/2014/main" id="{1B928ABF-A72E-A7CD-A05B-2B1BDC2206B3}"/>
              </a:ext>
            </a:extLst>
          </p:cNvPr>
          <p:cNvSpPr txBox="1"/>
          <p:nvPr/>
        </p:nvSpPr>
        <p:spPr>
          <a:xfrm>
            <a:off x="2215368" y="2612549"/>
            <a:ext cx="5309925" cy="101562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dirty="0">
                <a:solidFill>
                  <a:srgbClr val="092E4B"/>
                </a:solidFill>
                <a:latin typeface="Calibri"/>
                <a:ea typeface="Calibri"/>
                <a:cs typeface="Calibri"/>
                <a:sym typeface="Calibri"/>
              </a:rPr>
              <a:t>In this module we delve into how we should put digital skills into practice in our day to day. The importance and benefits of these skills in our health and how they can help Care Workers in their workplace. The positive effect that technology has on communication is exposed and how it can help you to get closer to dependent people or seniors.</a:t>
            </a:r>
            <a:endParaRPr sz="1200" dirty="0">
              <a:solidFill>
                <a:srgbClr val="092E4B"/>
              </a:solidFill>
              <a:latin typeface="Calibri"/>
              <a:ea typeface="Calibri"/>
              <a:cs typeface="Calibri"/>
              <a:sym typeface="Calibri"/>
            </a:endParaRPr>
          </a:p>
        </p:txBody>
      </p:sp>
      <p:cxnSp>
        <p:nvCxnSpPr>
          <p:cNvPr id="2" name="Google Shape;427;p17">
            <a:extLst>
              <a:ext uri="{FF2B5EF4-FFF2-40B4-BE49-F238E27FC236}">
                <a16:creationId xmlns:a16="http://schemas.microsoft.com/office/drawing/2014/main" id="{19A0AB88-95C1-BA3A-753E-569198EAB274}"/>
              </a:ext>
            </a:extLst>
          </p:cNvPr>
          <p:cNvCxnSpPr/>
          <p:nvPr/>
        </p:nvCxnSpPr>
        <p:spPr>
          <a:xfrm>
            <a:off x="482434" y="8236199"/>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3" name="Google Shape;428;p17">
            <a:extLst>
              <a:ext uri="{FF2B5EF4-FFF2-40B4-BE49-F238E27FC236}">
                <a16:creationId xmlns:a16="http://schemas.microsoft.com/office/drawing/2014/main" id="{514D3EEA-75F6-E3D5-D574-4D51689926FE}"/>
              </a:ext>
            </a:extLst>
          </p:cNvPr>
          <p:cNvCxnSpPr/>
          <p:nvPr/>
        </p:nvCxnSpPr>
        <p:spPr>
          <a:xfrm>
            <a:off x="2106070" y="8236199"/>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6" name="Google Shape;420;p17">
            <a:extLst>
              <a:ext uri="{FF2B5EF4-FFF2-40B4-BE49-F238E27FC236}">
                <a16:creationId xmlns:a16="http://schemas.microsoft.com/office/drawing/2014/main" id="{AC754DF8-C11A-7E68-87AF-75FEB64DB325}"/>
              </a:ext>
            </a:extLst>
          </p:cNvPr>
          <p:cNvSpPr txBox="1"/>
          <p:nvPr/>
        </p:nvSpPr>
        <p:spPr>
          <a:xfrm>
            <a:off x="636670" y="7366755"/>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2000" b="1" dirty="0">
                <a:solidFill>
                  <a:schemeClr val="lt1"/>
                </a:solidFill>
                <a:latin typeface="Calibri"/>
                <a:ea typeface="Calibri"/>
                <a:cs typeface="Calibri"/>
                <a:sym typeface="Calibri"/>
              </a:rPr>
              <a:t>Learner</a:t>
            </a:r>
            <a:r>
              <a:rPr lang="en-US" sz="2000" b="1" i="0" dirty="0">
                <a:solidFill>
                  <a:schemeClr val="lt1"/>
                </a:solidFill>
                <a:latin typeface="Calibri"/>
                <a:ea typeface="Calibri"/>
                <a:cs typeface="Calibri"/>
                <a:sym typeface="Calibri"/>
              </a:rPr>
              <a:t> </a:t>
            </a:r>
            <a:r>
              <a:rPr lang="en-US" sz="2000" b="1" dirty="0">
                <a:solidFill>
                  <a:schemeClr val="lt1"/>
                </a:solidFill>
                <a:latin typeface="Calibri"/>
                <a:ea typeface="Calibri"/>
                <a:cs typeface="Calibri"/>
                <a:sym typeface="Calibri"/>
              </a:rPr>
              <a:t>Exercise</a:t>
            </a:r>
            <a:r>
              <a:rPr lang="en-US" sz="2000" b="1" i="0" dirty="0">
                <a:solidFill>
                  <a:schemeClr val="lt1"/>
                </a:solidFill>
                <a:latin typeface="Calibri"/>
                <a:ea typeface="Calibri"/>
                <a:cs typeface="Calibri"/>
                <a:sym typeface="Calibri"/>
              </a:rPr>
              <a:t>s</a:t>
            </a:r>
            <a:endParaRPr sz="2000" dirty="0"/>
          </a:p>
        </p:txBody>
      </p:sp>
      <p:sp>
        <p:nvSpPr>
          <p:cNvPr id="7" name="TextBox 6">
            <a:extLst>
              <a:ext uri="{FF2B5EF4-FFF2-40B4-BE49-F238E27FC236}">
                <a16:creationId xmlns:a16="http://schemas.microsoft.com/office/drawing/2014/main" id="{A8C38161-EA5B-8393-12DE-66ABE1C50C5D}"/>
              </a:ext>
            </a:extLst>
          </p:cNvPr>
          <p:cNvSpPr txBox="1"/>
          <p:nvPr/>
        </p:nvSpPr>
        <p:spPr>
          <a:xfrm>
            <a:off x="2215368" y="7366755"/>
            <a:ext cx="4861873" cy="830997"/>
          </a:xfrm>
          <a:prstGeom prst="rect">
            <a:avLst/>
          </a:prstGeom>
          <a:noFill/>
        </p:spPr>
        <p:txBody>
          <a:bodyPr wrap="square" rtlCol="0">
            <a:spAutoFit/>
          </a:bodyPr>
          <a:lstStyle/>
          <a:p>
            <a:r>
              <a:rPr lang="en-IE" sz="1200" b="1" dirty="0">
                <a:solidFill>
                  <a:srgbClr val="092E4B"/>
                </a:solidFill>
                <a:latin typeface="Calibri" panose="020F0502020204030204" pitchFamily="34" charset="0"/>
                <a:ea typeface="Calibri" panose="020F0502020204030204" pitchFamily="34" charset="0"/>
                <a:cs typeface="Calibri" panose="020F0502020204030204" pitchFamily="34" charset="0"/>
              </a:rPr>
              <a:t>Slide 26 </a:t>
            </a:r>
            <a:r>
              <a:rPr lang="en-IE" sz="1200" dirty="0">
                <a:solidFill>
                  <a:srgbClr val="092E4B"/>
                </a:solidFill>
                <a:latin typeface="Calibri" panose="020F0502020204030204" pitchFamily="34" charset="0"/>
                <a:ea typeface="Calibri" panose="020F0502020204030204" pitchFamily="34" charset="0"/>
                <a:cs typeface="Calibri" panose="020F0502020204030204" pitchFamily="34" charset="0"/>
              </a:rPr>
              <a:t>– P</a:t>
            </a:r>
            <a:r>
              <a:rPr lang="en-US" sz="1200" dirty="0" err="1">
                <a:solidFill>
                  <a:srgbClr val="092E4B"/>
                </a:solidFill>
                <a:latin typeface="Calibri" panose="020F0502020204030204" pitchFamily="34" charset="0"/>
                <a:ea typeface="Calibri" panose="020F0502020204030204" pitchFamily="34" charset="0"/>
                <a:cs typeface="Calibri" panose="020F0502020204030204" pitchFamily="34" charset="0"/>
              </a:rPr>
              <a:t>ractice</a:t>
            </a:r>
            <a:r>
              <a:rPr lang="en-US" sz="1200" dirty="0">
                <a:solidFill>
                  <a:srgbClr val="092E4B"/>
                </a:solidFill>
                <a:latin typeface="Calibri" panose="020F0502020204030204" pitchFamily="34" charset="0"/>
                <a:ea typeface="Calibri" panose="020F0502020204030204" pitchFamily="34" charset="0"/>
                <a:cs typeface="Calibri" panose="020F0502020204030204" pitchFamily="34" charset="0"/>
              </a:rPr>
              <a:t> in management of work and daily life using simple tools)</a:t>
            </a:r>
            <a:endParaRPr lang="en-IE" sz="1200" dirty="0">
              <a:solidFill>
                <a:srgbClr val="092E4B"/>
              </a:solidFill>
              <a:latin typeface="Calibri" panose="020F0502020204030204" pitchFamily="34" charset="0"/>
              <a:ea typeface="Calibri" panose="020F0502020204030204" pitchFamily="34" charset="0"/>
              <a:cs typeface="Calibri" panose="020F0502020204030204" pitchFamily="34" charset="0"/>
            </a:endParaRPr>
          </a:p>
          <a:p>
            <a:r>
              <a:rPr lang="en-IE" sz="1200" b="1" dirty="0">
                <a:solidFill>
                  <a:srgbClr val="092E4B"/>
                </a:solidFill>
                <a:latin typeface="Calibri" panose="020F0502020204030204" pitchFamily="34" charset="0"/>
                <a:ea typeface="Calibri" panose="020F0502020204030204" pitchFamily="34" charset="0"/>
                <a:cs typeface="Calibri" panose="020F0502020204030204" pitchFamily="34" charset="0"/>
              </a:rPr>
              <a:t>Slide 57 </a:t>
            </a:r>
            <a:r>
              <a:rPr lang="en-IE" sz="1200" dirty="0">
                <a:solidFill>
                  <a:srgbClr val="092E4B"/>
                </a:solidFill>
                <a:latin typeface="Calibri" panose="020F0502020204030204" pitchFamily="34" charset="0"/>
                <a:ea typeface="Calibri" panose="020F0502020204030204" pitchFamily="34" charset="0"/>
                <a:cs typeface="Calibri" panose="020F0502020204030204" pitchFamily="34" charset="0"/>
              </a:rPr>
              <a:t>– Recognising different </a:t>
            </a:r>
            <a:r>
              <a:rPr lang="en-US" sz="1200" dirty="0">
                <a:solidFill>
                  <a:srgbClr val="092E4B"/>
                </a:solidFill>
                <a:latin typeface="Calibri" panose="020F0502020204030204" pitchFamily="34" charset="0"/>
                <a:ea typeface="Calibri" panose="020F0502020204030204" pitchFamily="34" charset="0"/>
                <a:cs typeface="Calibri" panose="020F0502020204030204" pitchFamily="34" charset="0"/>
              </a:rPr>
              <a:t>communication styles used by you and </a:t>
            </a:r>
            <a:r>
              <a:rPr lang="en-US" sz="1200" dirty="0" err="1">
                <a:solidFill>
                  <a:srgbClr val="092E4B"/>
                </a:solidFill>
                <a:latin typeface="Calibri" panose="020F0502020204030204" pitchFamily="34" charset="0"/>
                <a:ea typeface="Calibri" panose="020F0502020204030204" pitchFamily="34" charset="0"/>
                <a:cs typeface="Calibri" panose="020F0502020204030204" pitchFamily="34" charset="0"/>
              </a:rPr>
              <a:t>analysing</a:t>
            </a:r>
            <a:r>
              <a:rPr lang="en-US" sz="1200" dirty="0">
                <a:solidFill>
                  <a:srgbClr val="092E4B"/>
                </a:solidFill>
                <a:latin typeface="Calibri" panose="020F0502020204030204" pitchFamily="34" charset="0"/>
                <a:ea typeface="Calibri" panose="020F0502020204030204" pitchFamily="34" charset="0"/>
                <a:cs typeface="Calibri" panose="020F0502020204030204" pitchFamily="34" charset="0"/>
              </a:rPr>
              <a:t> how to improve your way to communicate with clients and colleagues</a:t>
            </a:r>
            <a:endParaRPr lang="en-IE" sz="1200" dirty="0">
              <a:solidFill>
                <a:srgbClr val="092E4B"/>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19"/>
          <p:cNvPicPr preferRelativeResize="0">
            <a:picLocks noGrp="1"/>
          </p:cNvPicPr>
          <p:nvPr>
            <p:ph type="pic" idx="3"/>
          </p:nvPr>
        </p:nvPicPr>
        <p:blipFill rotWithShape="1">
          <a:blip r:embed="rId3">
            <a:alphaModFix/>
          </a:blip>
          <a:srcRect l="6127" t="28121" b="36256"/>
          <a:stretch/>
        </p:blipFill>
        <p:spPr>
          <a:xfrm>
            <a:off x="509866" y="0"/>
            <a:ext cx="7063633" cy="1800923"/>
          </a:xfrm>
          <a:prstGeom prst="rect">
            <a:avLst/>
          </a:prstGeom>
          <a:solidFill>
            <a:srgbClr val="D8D8D8"/>
          </a:solidFill>
          <a:ln>
            <a:noFill/>
          </a:ln>
        </p:spPr>
      </p:pic>
      <p:sp>
        <p:nvSpPr>
          <p:cNvPr id="463" name="Google Shape;463;p19"/>
          <p:cNvSpPr/>
          <p:nvPr/>
        </p:nvSpPr>
        <p:spPr>
          <a:xfrm>
            <a:off x="569534" y="1800923"/>
            <a:ext cx="6990141" cy="818539"/>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464" name="Google Shape;464;p19"/>
          <p:cNvSpPr txBox="1">
            <a:spLocks noGrp="1"/>
          </p:cNvSpPr>
          <p:nvPr>
            <p:ph type="body" idx="1"/>
          </p:nvPr>
        </p:nvSpPr>
        <p:spPr>
          <a:xfrm>
            <a:off x="855403" y="2022371"/>
            <a:ext cx="2810190" cy="41839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92E4B"/>
              </a:buClr>
              <a:buSzPts val="2200"/>
              <a:buNone/>
            </a:pPr>
            <a:r>
              <a:rPr lang="en-US" sz="2000" dirty="0"/>
              <a:t>Module 3/1</a:t>
            </a:r>
            <a:endParaRPr dirty="0"/>
          </a:p>
        </p:txBody>
      </p:sp>
      <p:sp>
        <p:nvSpPr>
          <p:cNvPr id="465" name="Google Shape;465;p19"/>
          <p:cNvSpPr txBox="1">
            <a:spLocks noGrp="1"/>
          </p:cNvSpPr>
          <p:nvPr>
            <p:ph type="body" idx="2"/>
          </p:nvPr>
        </p:nvSpPr>
        <p:spPr>
          <a:xfrm>
            <a:off x="691945" y="3050106"/>
            <a:ext cx="1213055" cy="5285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1800"/>
              <a:buNone/>
            </a:pPr>
            <a:r>
              <a:rPr lang="en-US" sz="2000" b="1"/>
              <a:t>Summary</a:t>
            </a:r>
            <a:endParaRPr sz="2000"/>
          </a:p>
        </p:txBody>
      </p:sp>
      <p:pic>
        <p:nvPicPr>
          <p:cNvPr id="466" name="Google Shape;466;p19"/>
          <p:cNvPicPr preferRelativeResize="0"/>
          <p:nvPr/>
        </p:nvPicPr>
        <p:blipFill rotWithShape="1">
          <a:blip r:embed="rId4">
            <a:alphaModFix/>
          </a:blip>
          <a:srcRect l="64108" t="23558" r="19059" b="47770"/>
          <a:stretch/>
        </p:blipFill>
        <p:spPr>
          <a:xfrm>
            <a:off x="7017343" y="1800923"/>
            <a:ext cx="556156" cy="532844"/>
          </a:xfrm>
          <a:prstGeom prst="rect">
            <a:avLst/>
          </a:prstGeom>
          <a:noFill/>
          <a:ln>
            <a:noFill/>
          </a:ln>
        </p:spPr>
      </p:pic>
      <p:sp>
        <p:nvSpPr>
          <p:cNvPr id="467" name="Google Shape;467;p19"/>
          <p:cNvSpPr txBox="1"/>
          <p:nvPr/>
        </p:nvSpPr>
        <p:spPr>
          <a:xfrm>
            <a:off x="3951462" y="1899575"/>
            <a:ext cx="3052057" cy="41781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2200"/>
              <a:buFont typeface="Arial"/>
              <a:buNone/>
            </a:pPr>
            <a:r>
              <a:rPr lang="en-US" sz="2000" b="1" i="0" dirty="0">
                <a:solidFill>
                  <a:srgbClr val="24BAA2"/>
                </a:solidFill>
                <a:latin typeface="Calibri"/>
                <a:ea typeface="Calibri"/>
                <a:cs typeface="Calibri"/>
                <a:sym typeface="Calibri"/>
              </a:rPr>
              <a:t>Digital Apps for Healthcare Management</a:t>
            </a:r>
          </a:p>
          <a:p>
            <a:pPr marL="0" marR="0" lvl="0" indent="0" algn="ctr" rtl="0">
              <a:lnSpc>
                <a:spcPct val="90000"/>
              </a:lnSpc>
              <a:spcBef>
                <a:spcPts val="0"/>
              </a:spcBef>
              <a:spcAft>
                <a:spcPts val="0"/>
              </a:spcAft>
              <a:buClr>
                <a:srgbClr val="092E4B"/>
              </a:buClr>
              <a:buSzPts val="2200"/>
              <a:buFont typeface="Arial"/>
              <a:buNone/>
            </a:pPr>
            <a:endParaRPr lang="en-US" sz="2000" b="1" i="0" dirty="0">
              <a:solidFill>
                <a:srgbClr val="24BAA2"/>
              </a:solidFill>
              <a:latin typeface="Calibri"/>
              <a:ea typeface="Calibri"/>
              <a:cs typeface="Calibri"/>
              <a:sym typeface="Calibri"/>
            </a:endParaRPr>
          </a:p>
        </p:txBody>
      </p:sp>
      <p:pic>
        <p:nvPicPr>
          <p:cNvPr id="468" name="Google Shape;468;p19"/>
          <p:cNvPicPr preferRelativeResize="0"/>
          <p:nvPr/>
        </p:nvPicPr>
        <p:blipFill rotWithShape="1">
          <a:blip r:embed="rId5">
            <a:alphaModFix/>
          </a:blip>
          <a:srcRect l="59688" t="55507" r="30988" b="12718"/>
          <a:stretch/>
        </p:blipFill>
        <p:spPr>
          <a:xfrm>
            <a:off x="2133502" y="2619462"/>
            <a:ext cx="1662274" cy="6961266"/>
          </a:xfrm>
          <a:prstGeom prst="rect">
            <a:avLst/>
          </a:prstGeom>
          <a:noFill/>
          <a:ln>
            <a:noFill/>
          </a:ln>
        </p:spPr>
      </p:pic>
      <p:cxnSp>
        <p:nvCxnSpPr>
          <p:cNvPr id="469" name="Google Shape;469;p19"/>
          <p:cNvCxnSpPr/>
          <p:nvPr/>
        </p:nvCxnSpPr>
        <p:spPr>
          <a:xfrm>
            <a:off x="524173" y="3677833"/>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470" name="Google Shape;470;p19"/>
          <p:cNvCxnSpPr/>
          <p:nvPr/>
        </p:nvCxnSpPr>
        <p:spPr>
          <a:xfrm>
            <a:off x="2147809" y="3677833"/>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471" name="Google Shape;471;p19"/>
          <p:cNvSpPr txBox="1"/>
          <p:nvPr/>
        </p:nvSpPr>
        <p:spPr>
          <a:xfrm>
            <a:off x="644743" y="3865702"/>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2000" b="1" i="0" dirty="0">
                <a:solidFill>
                  <a:schemeClr val="lt1"/>
                </a:solidFill>
                <a:latin typeface="Calibri"/>
                <a:ea typeface="Calibri"/>
                <a:cs typeface="Calibri"/>
                <a:sym typeface="Calibri"/>
              </a:rPr>
              <a:t>Main Objectives</a:t>
            </a:r>
            <a:endParaRPr sz="2000" dirty="0"/>
          </a:p>
        </p:txBody>
      </p:sp>
      <p:cxnSp>
        <p:nvCxnSpPr>
          <p:cNvPr id="472" name="Google Shape;472;p19"/>
          <p:cNvCxnSpPr/>
          <p:nvPr/>
        </p:nvCxnSpPr>
        <p:spPr>
          <a:xfrm>
            <a:off x="497311" y="4751706"/>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473" name="Google Shape;473;p19"/>
          <p:cNvCxnSpPr/>
          <p:nvPr/>
        </p:nvCxnSpPr>
        <p:spPr>
          <a:xfrm>
            <a:off x="2120947" y="4751706"/>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474" name="Google Shape;474;p19"/>
          <p:cNvSpPr txBox="1"/>
          <p:nvPr/>
        </p:nvSpPr>
        <p:spPr>
          <a:xfrm>
            <a:off x="569534" y="4998590"/>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000"/>
              <a:buFont typeface="Arial"/>
              <a:buNone/>
            </a:pPr>
            <a:r>
              <a:rPr lang="en-US" sz="2000" b="1" i="0">
                <a:solidFill>
                  <a:schemeClr val="lt1"/>
                </a:solidFill>
                <a:latin typeface="Calibri"/>
                <a:ea typeface="Calibri"/>
                <a:cs typeface="Calibri"/>
                <a:sym typeface="Calibri"/>
              </a:rPr>
              <a:t>Contents</a:t>
            </a:r>
            <a:endParaRPr sz="2000"/>
          </a:p>
        </p:txBody>
      </p:sp>
      <p:cxnSp>
        <p:nvCxnSpPr>
          <p:cNvPr id="475" name="Google Shape;475;p19"/>
          <p:cNvCxnSpPr/>
          <p:nvPr/>
        </p:nvCxnSpPr>
        <p:spPr>
          <a:xfrm>
            <a:off x="509866" y="5669175"/>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476" name="Google Shape;476;p19"/>
          <p:cNvCxnSpPr/>
          <p:nvPr/>
        </p:nvCxnSpPr>
        <p:spPr>
          <a:xfrm>
            <a:off x="2133502" y="5669175"/>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477" name="Google Shape;477;p19"/>
          <p:cNvSpPr txBox="1"/>
          <p:nvPr/>
        </p:nvSpPr>
        <p:spPr>
          <a:xfrm>
            <a:off x="650386" y="5994142"/>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2000" b="1">
                <a:solidFill>
                  <a:schemeClr val="lt1"/>
                </a:solidFill>
                <a:latin typeface="Calibri"/>
                <a:ea typeface="Calibri"/>
                <a:cs typeface="Calibri"/>
                <a:sym typeface="Calibri"/>
              </a:rPr>
              <a:t>Devices</a:t>
            </a:r>
            <a:endParaRPr sz="2000"/>
          </a:p>
        </p:txBody>
      </p:sp>
      <p:cxnSp>
        <p:nvCxnSpPr>
          <p:cNvPr id="478" name="Google Shape;478;p19"/>
          <p:cNvCxnSpPr/>
          <p:nvPr/>
        </p:nvCxnSpPr>
        <p:spPr>
          <a:xfrm>
            <a:off x="509866" y="6819795"/>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479" name="Google Shape;479;p19"/>
          <p:cNvCxnSpPr/>
          <p:nvPr/>
        </p:nvCxnSpPr>
        <p:spPr>
          <a:xfrm>
            <a:off x="2133502" y="6819795"/>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480" name="Google Shape;480;p19"/>
          <p:cNvSpPr txBox="1"/>
          <p:nvPr/>
        </p:nvSpPr>
        <p:spPr>
          <a:xfrm>
            <a:off x="650386" y="8485987"/>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2000" b="1" i="0">
                <a:solidFill>
                  <a:schemeClr val="lt1"/>
                </a:solidFill>
                <a:latin typeface="Calibri"/>
                <a:ea typeface="Calibri"/>
                <a:cs typeface="Calibri"/>
                <a:sym typeface="Calibri"/>
              </a:rPr>
              <a:t>Some Resources </a:t>
            </a:r>
            <a:endParaRPr sz="2000"/>
          </a:p>
        </p:txBody>
      </p:sp>
      <p:pic>
        <p:nvPicPr>
          <p:cNvPr id="481" name="Google Shape;481;p19"/>
          <p:cNvPicPr preferRelativeResize="0"/>
          <p:nvPr/>
        </p:nvPicPr>
        <p:blipFill rotWithShape="1">
          <a:blip r:embed="rId6">
            <a:alphaModFix/>
          </a:blip>
          <a:srcRect l="83360" t="24145" r="8602" b="46529"/>
          <a:stretch/>
        </p:blipFill>
        <p:spPr>
          <a:xfrm>
            <a:off x="0" y="9641855"/>
            <a:ext cx="1023046" cy="1049958"/>
          </a:xfrm>
          <a:prstGeom prst="rect">
            <a:avLst/>
          </a:prstGeom>
          <a:noFill/>
          <a:ln>
            <a:noFill/>
          </a:ln>
        </p:spPr>
      </p:pic>
      <p:sp>
        <p:nvSpPr>
          <p:cNvPr id="2" name="Google Shape;455;p18">
            <a:extLst>
              <a:ext uri="{FF2B5EF4-FFF2-40B4-BE49-F238E27FC236}">
                <a16:creationId xmlns:a16="http://schemas.microsoft.com/office/drawing/2014/main" id="{E9274099-CAC9-A546-C0F4-32F61C63124B}"/>
              </a:ext>
            </a:extLst>
          </p:cNvPr>
          <p:cNvSpPr txBox="1"/>
          <p:nvPr/>
        </p:nvSpPr>
        <p:spPr>
          <a:xfrm>
            <a:off x="2131899" y="2662211"/>
            <a:ext cx="5426173" cy="101562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dirty="0">
                <a:solidFill>
                  <a:srgbClr val="092E4B"/>
                </a:solidFill>
                <a:latin typeface="Calibri"/>
                <a:ea typeface="Calibri"/>
                <a:cs typeface="Calibri"/>
                <a:sym typeface="Calibri"/>
              </a:rPr>
              <a:t>In Module 3 we will focus on three topics that have an impact on seniors’ health. In this Topic/section, we discuss the importance of promoting personal autonomy and the positive effects on the health of seniors. We then focus on technology developed to manage the effects of the most common diseases in seniors, including diabetes. </a:t>
            </a:r>
            <a:endParaRPr sz="1200" dirty="0">
              <a:solidFill>
                <a:srgbClr val="092E4B"/>
              </a:solidFill>
              <a:latin typeface="Calibri"/>
              <a:ea typeface="Calibri"/>
              <a:cs typeface="Calibri"/>
              <a:sym typeface="Calibri"/>
            </a:endParaRPr>
          </a:p>
        </p:txBody>
      </p:sp>
      <p:sp>
        <p:nvSpPr>
          <p:cNvPr id="5" name="Google Shape;393;p16">
            <a:extLst>
              <a:ext uri="{FF2B5EF4-FFF2-40B4-BE49-F238E27FC236}">
                <a16:creationId xmlns:a16="http://schemas.microsoft.com/office/drawing/2014/main" id="{10E21D98-A3B6-B18B-79D2-F465D1A474B7}"/>
              </a:ext>
            </a:extLst>
          </p:cNvPr>
          <p:cNvSpPr txBox="1"/>
          <p:nvPr/>
        </p:nvSpPr>
        <p:spPr>
          <a:xfrm>
            <a:off x="2120947" y="3797464"/>
            <a:ext cx="5309925" cy="830956"/>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400"/>
              <a:buFont typeface="Arial"/>
              <a:buChar char="•"/>
            </a:pPr>
            <a:r>
              <a:rPr lang="es-ES" sz="1200" dirty="0" err="1">
                <a:solidFill>
                  <a:srgbClr val="092E4B"/>
                </a:solidFill>
                <a:latin typeface="Calibri"/>
                <a:ea typeface="Calibri"/>
                <a:cs typeface="Calibri"/>
                <a:sym typeface="Calibri"/>
              </a:rPr>
              <a:t>Promote</a:t>
            </a:r>
            <a:r>
              <a:rPr lang="es-ES" sz="1200" dirty="0">
                <a:solidFill>
                  <a:srgbClr val="092E4B"/>
                </a:solidFill>
                <a:latin typeface="Calibri"/>
                <a:ea typeface="Calibri"/>
                <a:cs typeface="Calibri"/>
                <a:sym typeface="Calibri"/>
              </a:rPr>
              <a:t> personal </a:t>
            </a:r>
            <a:r>
              <a:rPr lang="es-ES" sz="1200" dirty="0" err="1">
                <a:solidFill>
                  <a:srgbClr val="092E4B"/>
                </a:solidFill>
                <a:latin typeface="Calibri"/>
                <a:ea typeface="Calibri"/>
                <a:cs typeface="Calibri"/>
                <a:sym typeface="Calibri"/>
              </a:rPr>
              <a:t>autonomy</a:t>
            </a:r>
            <a:r>
              <a:rPr lang="es-ES" sz="1200" dirty="0">
                <a:solidFill>
                  <a:srgbClr val="092E4B"/>
                </a:solidFill>
                <a:latin typeface="Calibri"/>
                <a:ea typeface="Calibri"/>
                <a:cs typeface="Calibri"/>
                <a:sym typeface="Calibri"/>
              </a:rPr>
              <a:t> in seniors</a:t>
            </a:r>
            <a:endParaRPr sz="1200"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Provide care workers the technology related to monitor health conditions.</a:t>
            </a: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Learn how to find the correct Apps </a:t>
            </a:r>
            <a:r>
              <a:rPr lang="en-US" sz="1200" dirty="0" err="1">
                <a:solidFill>
                  <a:srgbClr val="092E4B"/>
                </a:solidFill>
                <a:latin typeface="Calibri"/>
                <a:ea typeface="Calibri"/>
                <a:cs typeface="Calibri"/>
                <a:sym typeface="Calibri"/>
              </a:rPr>
              <a:t>etc</a:t>
            </a:r>
            <a:r>
              <a:rPr lang="en-US" sz="1200" dirty="0">
                <a:solidFill>
                  <a:srgbClr val="092E4B"/>
                </a:solidFill>
                <a:latin typeface="Calibri"/>
                <a:ea typeface="Calibri"/>
                <a:cs typeface="Calibri"/>
                <a:sym typeface="Calibri"/>
              </a:rPr>
              <a:t> to manage a health condition using diabetes as an example.</a:t>
            </a:r>
          </a:p>
        </p:txBody>
      </p:sp>
      <p:sp>
        <p:nvSpPr>
          <p:cNvPr id="6" name="Google Shape;457;p18">
            <a:extLst>
              <a:ext uri="{FF2B5EF4-FFF2-40B4-BE49-F238E27FC236}">
                <a16:creationId xmlns:a16="http://schemas.microsoft.com/office/drawing/2014/main" id="{3A25AB0E-118D-BADA-68BE-A55D3C69266E}"/>
              </a:ext>
            </a:extLst>
          </p:cNvPr>
          <p:cNvSpPr txBox="1"/>
          <p:nvPr/>
        </p:nvSpPr>
        <p:spPr>
          <a:xfrm>
            <a:off x="2147809" y="4893531"/>
            <a:ext cx="5309925" cy="646290"/>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What is personal autonomy?</a:t>
            </a: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Managing Health Conditions with Technology</a:t>
            </a: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Selecting Apps to Manage Health</a:t>
            </a:r>
          </a:p>
        </p:txBody>
      </p:sp>
      <p:sp>
        <p:nvSpPr>
          <p:cNvPr id="7" name="CuadroTexto 6">
            <a:extLst>
              <a:ext uri="{FF2B5EF4-FFF2-40B4-BE49-F238E27FC236}">
                <a16:creationId xmlns:a16="http://schemas.microsoft.com/office/drawing/2014/main" id="{41DE3FEE-FA76-8D44-9D3C-394283F0B5BF}"/>
              </a:ext>
            </a:extLst>
          </p:cNvPr>
          <p:cNvSpPr txBox="1"/>
          <p:nvPr/>
        </p:nvSpPr>
        <p:spPr>
          <a:xfrm>
            <a:off x="2184546" y="8574729"/>
            <a:ext cx="4832797" cy="830997"/>
          </a:xfrm>
          <a:prstGeom prst="rect">
            <a:avLst/>
          </a:prstGeom>
          <a:noFill/>
        </p:spPr>
        <p:txBody>
          <a:bodyPr wrap="square">
            <a:spAutoFit/>
          </a:bodyPr>
          <a:lstStyle/>
          <a:p>
            <a:pPr marL="285750" marR="0" lvl="0" indent="-285750" algn="just" rtl="0">
              <a:spcBef>
                <a:spcPts val="0"/>
              </a:spcBef>
              <a:spcAft>
                <a:spcPts val="0"/>
              </a:spcAft>
              <a:buClr>
                <a:schemeClr val="dk1"/>
              </a:buClr>
              <a:buSzPts val="1400"/>
              <a:buFont typeface="Arial"/>
              <a:buChar char="•"/>
            </a:pPr>
            <a:r>
              <a:rPr lang="en-US" sz="1200" b="0" i="0" u="sng" strike="noStrike" dirty="0">
                <a:solidFill>
                  <a:srgbClr val="092E4B"/>
                </a:solidFill>
                <a:effectLst/>
                <a:latin typeface="Calibri" panose="020F0502020204030204" pitchFamily="34" charset="0"/>
                <a:hlinkClick r:id="rId7">
                  <a:extLst>
                    <a:ext uri="{A12FA001-AC4F-418D-AE19-62706E023703}">
                      <ahyp:hlinkClr xmlns:ahyp="http://schemas.microsoft.com/office/drawing/2018/hyperlinkcolor" val="tx"/>
                    </a:ext>
                  </a:extLst>
                </a:hlinkClick>
              </a:rPr>
              <a:t>Older people tell us what the right to autonomy and independence means to them - YouTube</a:t>
            </a:r>
            <a:endParaRPr lang="en-US" sz="1200" dirty="0">
              <a:solidFill>
                <a:srgbClr val="092E4B"/>
              </a:solidFill>
              <a:latin typeface="Calibri"/>
              <a:ea typeface="Calibri"/>
              <a:cs typeface="Calibri"/>
              <a:sym typeface="Calibri"/>
            </a:endParaRPr>
          </a:p>
          <a:p>
            <a:pPr marL="285750" marR="0" lvl="0" indent="-285750" algn="just" rtl="0">
              <a:spcBef>
                <a:spcPts val="0"/>
              </a:spcBef>
              <a:spcAft>
                <a:spcPts val="0"/>
              </a:spcAft>
              <a:buClr>
                <a:schemeClr val="dk1"/>
              </a:buClr>
              <a:buSzPts val="1400"/>
              <a:buFont typeface="Arial"/>
              <a:buChar char="•"/>
            </a:pPr>
            <a:r>
              <a:rPr lang="en-US" sz="1200" b="0" i="0" u="sng" strike="noStrike" dirty="0">
                <a:solidFill>
                  <a:srgbClr val="092E4B"/>
                </a:solidFill>
                <a:effectLst/>
                <a:latin typeface="Calibri" panose="020F0502020204030204" pitchFamily="34" charset="0"/>
                <a:hlinkClick r:id="rId8">
                  <a:extLst>
                    <a:ext uri="{A12FA001-AC4F-418D-AE19-62706E023703}">
                      <ahyp:hlinkClr xmlns:ahyp="http://schemas.microsoft.com/office/drawing/2018/hyperlinkcolor" val="tx"/>
                    </a:ext>
                  </a:extLst>
                </a:hlinkClick>
              </a:rPr>
              <a:t>How to Promote Independence – YouTube</a:t>
            </a:r>
            <a:endParaRPr lang="en-US" sz="1200" b="0" i="0" u="sng" strike="noStrike" dirty="0">
              <a:solidFill>
                <a:srgbClr val="092E4B"/>
              </a:solidFill>
              <a:effectLst/>
              <a:latin typeface="Calibri" panose="020F0502020204030204" pitchFamily="34" charset="0"/>
            </a:endParaRPr>
          </a:p>
          <a:p>
            <a:pPr marL="285750" marR="0" lvl="0" indent="-285750" algn="just" rtl="0">
              <a:spcBef>
                <a:spcPts val="0"/>
              </a:spcBef>
              <a:spcAft>
                <a:spcPts val="0"/>
              </a:spcAft>
              <a:buClr>
                <a:schemeClr val="dk1"/>
              </a:buClr>
              <a:buSzPts val="1400"/>
              <a:buFont typeface="Arial"/>
              <a:buChar char="•"/>
            </a:pPr>
            <a:endParaRPr lang="en-US" sz="1200" u="sng" dirty="0">
              <a:solidFill>
                <a:srgbClr val="092E4B"/>
              </a:solidFill>
              <a:latin typeface="Calibri"/>
              <a:ea typeface="Calibri"/>
              <a:cs typeface="Calibri"/>
              <a:sym typeface="Calibri"/>
            </a:endParaRPr>
          </a:p>
        </p:txBody>
      </p:sp>
      <p:sp>
        <p:nvSpPr>
          <p:cNvPr id="9" name="Google Shape;401;p16">
            <a:extLst>
              <a:ext uri="{FF2B5EF4-FFF2-40B4-BE49-F238E27FC236}">
                <a16:creationId xmlns:a16="http://schemas.microsoft.com/office/drawing/2014/main" id="{EF72E5F0-7E19-3DE3-00DF-4781250C2DD0}"/>
              </a:ext>
            </a:extLst>
          </p:cNvPr>
          <p:cNvSpPr txBox="1"/>
          <p:nvPr/>
        </p:nvSpPr>
        <p:spPr>
          <a:xfrm>
            <a:off x="2131899" y="5802416"/>
            <a:ext cx="5309925" cy="830956"/>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400"/>
              <a:buFont typeface="Arial"/>
              <a:buChar char="•"/>
            </a:pPr>
            <a:r>
              <a:rPr lang="en-US" sz="1200" b="0" i="0" u="sng" strike="noStrike" dirty="0">
                <a:solidFill>
                  <a:srgbClr val="092E4B"/>
                </a:solidFill>
                <a:effectLst/>
                <a:latin typeface="Calibri" panose="020F0502020204030204" pitchFamily="34" charset="0"/>
              </a:rPr>
              <a:t>Beat Diabetes </a:t>
            </a:r>
          </a:p>
          <a:p>
            <a:pPr marL="285750" marR="0" lvl="0" indent="-285750" algn="just" rtl="0">
              <a:spcBef>
                <a:spcPts val="0"/>
              </a:spcBef>
              <a:spcAft>
                <a:spcPts val="0"/>
              </a:spcAft>
              <a:buClr>
                <a:schemeClr val="dk1"/>
              </a:buClr>
              <a:buSzPts val="1400"/>
              <a:buFont typeface="Arial"/>
              <a:buChar char="•"/>
            </a:pPr>
            <a:r>
              <a:rPr lang="en-US" sz="1200" b="0" i="0" u="sng" strike="noStrike" dirty="0">
                <a:solidFill>
                  <a:srgbClr val="092E4B"/>
                </a:solidFill>
                <a:effectLst/>
                <a:latin typeface="Calibri" panose="020F0502020204030204" pitchFamily="34" charset="0"/>
              </a:rPr>
              <a:t>The OneTouch Reveal</a:t>
            </a:r>
          </a:p>
          <a:p>
            <a:pPr marL="285750" marR="0" lvl="0" indent="-285750" algn="just" rtl="0">
              <a:spcBef>
                <a:spcPts val="0"/>
              </a:spcBef>
              <a:spcAft>
                <a:spcPts val="0"/>
              </a:spcAft>
              <a:buClr>
                <a:schemeClr val="dk1"/>
              </a:buClr>
              <a:buSzPts val="1400"/>
              <a:buFont typeface="Arial"/>
              <a:buChar char="•"/>
            </a:pPr>
            <a:r>
              <a:rPr lang="en-US" sz="1200" b="0" i="0" u="sng" strike="noStrike" dirty="0" err="1">
                <a:solidFill>
                  <a:srgbClr val="092E4B"/>
                </a:solidFill>
                <a:effectLst/>
                <a:latin typeface="Calibri" panose="020F0502020204030204" pitchFamily="34" charset="0"/>
              </a:rPr>
              <a:t>Bezzy</a:t>
            </a:r>
            <a:r>
              <a:rPr lang="en-US" sz="1200" b="0" i="0" u="sng" strike="noStrike" dirty="0">
                <a:solidFill>
                  <a:srgbClr val="092E4B"/>
                </a:solidFill>
                <a:effectLst/>
                <a:latin typeface="Calibri" panose="020F0502020204030204" pitchFamily="34" charset="0"/>
              </a:rPr>
              <a:t> T2D</a:t>
            </a:r>
          </a:p>
          <a:p>
            <a:pPr marL="285750" marR="0" lvl="0" indent="-285750" algn="just" rtl="0">
              <a:spcBef>
                <a:spcPts val="0"/>
              </a:spcBef>
              <a:spcAft>
                <a:spcPts val="0"/>
              </a:spcAft>
              <a:buClr>
                <a:schemeClr val="dk1"/>
              </a:buClr>
              <a:buSzPts val="1400"/>
              <a:buFont typeface="Arial"/>
              <a:buChar char="•"/>
            </a:pPr>
            <a:r>
              <a:rPr lang="en-US" sz="1200" b="0" i="0" u="sng" strike="noStrike" dirty="0">
                <a:solidFill>
                  <a:srgbClr val="092E4B"/>
                </a:solidFill>
                <a:effectLst/>
                <a:latin typeface="Calibri" panose="020F0502020204030204" pitchFamily="34" charset="0"/>
              </a:rPr>
              <a:t>The Hero Pill Dispenser </a:t>
            </a:r>
          </a:p>
        </p:txBody>
      </p:sp>
      <p:cxnSp>
        <p:nvCxnSpPr>
          <p:cNvPr id="3" name="Google Shape;402;p16">
            <a:extLst>
              <a:ext uri="{FF2B5EF4-FFF2-40B4-BE49-F238E27FC236}">
                <a16:creationId xmlns:a16="http://schemas.microsoft.com/office/drawing/2014/main" id="{92ADD909-05BD-CE84-0B33-EC6443D3D08C}"/>
              </a:ext>
            </a:extLst>
          </p:cNvPr>
          <p:cNvCxnSpPr/>
          <p:nvPr/>
        </p:nvCxnSpPr>
        <p:spPr>
          <a:xfrm>
            <a:off x="509866" y="8333332"/>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4" name="Google Shape;403;p16">
            <a:extLst>
              <a:ext uri="{FF2B5EF4-FFF2-40B4-BE49-F238E27FC236}">
                <a16:creationId xmlns:a16="http://schemas.microsoft.com/office/drawing/2014/main" id="{E2020578-FCC7-858C-EC7C-A57AB2DDBF06}"/>
              </a:ext>
            </a:extLst>
          </p:cNvPr>
          <p:cNvCxnSpPr/>
          <p:nvPr/>
        </p:nvCxnSpPr>
        <p:spPr>
          <a:xfrm>
            <a:off x="2133502" y="8333332"/>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8" name="Google Shape;420;p17">
            <a:extLst>
              <a:ext uri="{FF2B5EF4-FFF2-40B4-BE49-F238E27FC236}">
                <a16:creationId xmlns:a16="http://schemas.microsoft.com/office/drawing/2014/main" id="{AA91B7FC-4252-8384-9590-3065E092DA2A}"/>
              </a:ext>
            </a:extLst>
          </p:cNvPr>
          <p:cNvSpPr txBox="1"/>
          <p:nvPr/>
        </p:nvSpPr>
        <p:spPr>
          <a:xfrm>
            <a:off x="648864" y="7216388"/>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2000" b="1" dirty="0">
                <a:solidFill>
                  <a:schemeClr val="lt1"/>
                </a:solidFill>
                <a:latin typeface="Calibri"/>
                <a:ea typeface="Calibri"/>
                <a:cs typeface="Calibri"/>
                <a:sym typeface="Calibri"/>
              </a:rPr>
              <a:t>Learner</a:t>
            </a:r>
            <a:r>
              <a:rPr lang="en-US" sz="2000" b="1" i="0" dirty="0">
                <a:solidFill>
                  <a:schemeClr val="lt1"/>
                </a:solidFill>
                <a:latin typeface="Calibri"/>
                <a:ea typeface="Calibri"/>
                <a:cs typeface="Calibri"/>
                <a:sym typeface="Calibri"/>
              </a:rPr>
              <a:t> </a:t>
            </a:r>
            <a:r>
              <a:rPr lang="en-US" sz="2000" b="1" dirty="0">
                <a:solidFill>
                  <a:schemeClr val="lt1"/>
                </a:solidFill>
                <a:latin typeface="Calibri"/>
                <a:ea typeface="Calibri"/>
                <a:cs typeface="Calibri"/>
                <a:sym typeface="Calibri"/>
              </a:rPr>
              <a:t>Exercise</a:t>
            </a:r>
            <a:endParaRPr sz="2000" dirty="0"/>
          </a:p>
        </p:txBody>
      </p:sp>
      <p:sp>
        <p:nvSpPr>
          <p:cNvPr id="10" name="TextBox 9">
            <a:extLst>
              <a:ext uri="{FF2B5EF4-FFF2-40B4-BE49-F238E27FC236}">
                <a16:creationId xmlns:a16="http://schemas.microsoft.com/office/drawing/2014/main" id="{9FAB999F-D940-3CE2-C34A-A8EA91DB0D4C}"/>
              </a:ext>
            </a:extLst>
          </p:cNvPr>
          <p:cNvSpPr txBox="1"/>
          <p:nvPr/>
        </p:nvSpPr>
        <p:spPr>
          <a:xfrm>
            <a:off x="2215368" y="7366755"/>
            <a:ext cx="4861873" cy="461665"/>
          </a:xfrm>
          <a:prstGeom prst="rect">
            <a:avLst/>
          </a:prstGeom>
          <a:noFill/>
        </p:spPr>
        <p:txBody>
          <a:bodyPr wrap="square" rtlCol="0">
            <a:spAutoFit/>
          </a:bodyPr>
          <a:lstStyle/>
          <a:p>
            <a:r>
              <a:rPr lang="en-IE" sz="1200" b="1" dirty="0">
                <a:solidFill>
                  <a:srgbClr val="092E4B"/>
                </a:solidFill>
                <a:latin typeface="Calibri" panose="020F0502020204030204" pitchFamily="34" charset="0"/>
                <a:ea typeface="Calibri" panose="020F0502020204030204" pitchFamily="34" charset="0"/>
                <a:cs typeface="Calibri" panose="020F0502020204030204" pitchFamily="34" charset="0"/>
              </a:rPr>
              <a:t>Slide 24 </a:t>
            </a:r>
            <a:r>
              <a:rPr lang="en-IE" sz="1200" dirty="0">
                <a:solidFill>
                  <a:srgbClr val="092E4B"/>
                </a:solidFill>
                <a:latin typeface="Calibri" panose="020F0502020204030204" pitchFamily="34" charset="0"/>
                <a:ea typeface="Calibri" panose="020F0502020204030204" pitchFamily="34" charset="0"/>
                <a:cs typeface="Calibri" panose="020F0502020204030204" pitchFamily="34" charset="0"/>
              </a:rPr>
              <a:t>– Reflective thinking: how can you help and support those that you care for become more independent and to develop autonomy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18"/>
          <p:cNvPicPr preferRelativeResize="0">
            <a:picLocks noGrp="1"/>
          </p:cNvPicPr>
          <p:nvPr>
            <p:ph type="pic" idx="3"/>
          </p:nvPr>
        </p:nvPicPr>
        <p:blipFill rotWithShape="1">
          <a:blip r:embed="rId3">
            <a:alphaModFix/>
          </a:blip>
          <a:srcRect l="6127" t="28121" b="36256"/>
          <a:stretch/>
        </p:blipFill>
        <p:spPr>
          <a:xfrm>
            <a:off x="509866" y="0"/>
            <a:ext cx="7063633" cy="1800923"/>
          </a:xfrm>
          <a:prstGeom prst="rect">
            <a:avLst/>
          </a:prstGeom>
          <a:solidFill>
            <a:srgbClr val="D8D8D8"/>
          </a:solidFill>
          <a:ln>
            <a:noFill/>
          </a:ln>
        </p:spPr>
      </p:pic>
      <p:sp>
        <p:nvSpPr>
          <p:cNvPr id="436" name="Google Shape;436;p18"/>
          <p:cNvSpPr/>
          <p:nvPr/>
        </p:nvSpPr>
        <p:spPr>
          <a:xfrm>
            <a:off x="627174" y="1794731"/>
            <a:ext cx="6946325" cy="847417"/>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437" name="Google Shape;437;p18"/>
          <p:cNvSpPr txBox="1">
            <a:spLocks noGrp="1"/>
          </p:cNvSpPr>
          <p:nvPr>
            <p:ph type="body" idx="1"/>
          </p:nvPr>
        </p:nvSpPr>
        <p:spPr>
          <a:xfrm>
            <a:off x="855403" y="2022371"/>
            <a:ext cx="2810190" cy="41839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92E4B"/>
              </a:buClr>
              <a:buSzPts val="2200"/>
              <a:buNone/>
            </a:pPr>
            <a:r>
              <a:rPr lang="en-US" sz="2000" dirty="0"/>
              <a:t>Module 3/2</a:t>
            </a:r>
            <a:endParaRPr dirty="0"/>
          </a:p>
        </p:txBody>
      </p:sp>
      <p:sp>
        <p:nvSpPr>
          <p:cNvPr id="438" name="Google Shape;438;p18"/>
          <p:cNvSpPr txBox="1">
            <a:spLocks noGrp="1"/>
          </p:cNvSpPr>
          <p:nvPr>
            <p:ph type="body" idx="2"/>
          </p:nvPr>
        </p:nvSpPr>
        <p:spPr>
          <a:xfrm>
            <a:off x="728980" y="2917143"/>
            <a:ext cx="1213055" cy="5285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1800"/>
              <a:buNone/>
            </a:pPr>
            <a:r>
              <a:rPr lang="en-US" sz="2000" b="1" dirty="0"/>
              <a:t>Summary</a:t>
            </a:r>
            <a:endParaRPr sz="2000" dirty="0"/>
          </a:p>
        </p:txBody>
      </p:sp>
      <p:pic>
        <p:nvPicPr>
          <p:cNvPr id="439" name="Google Shape;439;p18"/>
          <p:cNvPicPr preferRelativeResize="0"/>
          <p:nvPr/>
        </p:nvPicPr>
        <p:blipFill rotWithShape="1">
          <a:blip r:embed="rId4">
            <a:alphaModFix/>
          </a:blip>
          <a:srcRect l="64108" t="23558" r="19059" b="47770"/>
          <a:stretch/>
        </p:blipFill>
        <p:spPr>
          <a:xfrm>
            <a:off x="7017343" y="1800923"/>
            <a:ext cx="556156" cy="532844"/>
          </a:xfrm>
          <a:prstGeom prst="rect">
            <a:avLst/>
          </a:prstGeom>
          <a:noFill/>
          <a:ln>
            <a:noFill/>
          </a:ln>
        </p:spPr>
      </p:pic>
      <p:sp>
        <p:nvSpPr>
          <p:cNvPr id="440" name="Google Shape;440;p18"/>
          <p:cNvSpPr txBox="1"/>
          <p:nvPr/>
        </p:nvSpPr>
        <p:spPr>
          <a:xfrm>
            <a:off x="3038570" y="1970548"/>
            <a:ext cx="4256851" cy="41781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2200"/>
              <a:buFont typeface="Arial"/>
              <a:buNone/>
            </a:pPr>
            <a:r>
              <a:rPr lang="en-US" sz="1600" b="1" i="0" dirty="0">
                <a:solidFill>
                  <a:srgbClr val="24BAA2"/>
                </a:solidFill>
                <a:latin typeface="Calibri"/>
                <a:ea typeface="Calibri"/>
                <a:cs typeface="Calibri"/>
                <a:sym typeface="Calibri"/>
              </a:rPr>
              <a:t>Technology applied to physical activity, healthy lifestyles and prevent cognitive decline</a:t>
            </a:r>
          </a:p>
        </p:txBody>
      </p:sp>
      <p:pic>
        <p:nvPicPr>
          <p:cNvPr id="441" name="Google Shape;441;p18"/>
          <p:cNvPicPr preferRelativeResize="0"/>
          <p:nvPr/>
        </p:nvPicPr>
        <p:blipFill rotWithShape="1">
          <a:blip r:embed="rId5">
            <a:alphaModFix/>
          </a:blip>
          <a:srcRect l="59688" t="55507" r="30988" b="12718"/>
          <a:stretch/>
        </p:blipFill>
        <p:spPr>
          <a:xfrm>
            <a:off x="2104795" y="2642148"/>
            <a:ext cx="1662274" cy="6961266"/>
          </a:xfrm>
          <a:prstGeom prst="rect">
            <a:avLst/>
          </a:prstGeom>
          <a:noFill/>
          <a:ln>
            <a:noFill/>
          </a:ln>
        </p:spPr>
      </p:pic>
      <p:cxnSp>
        <p:nvCxnSpPr>
          <p:cNvPr id="442" name="Google Shape;442;p18"/>
          <p:cNvCxnSpPr/>
          <p:nvPr/>
        </p:nvCxnSpPr>
        <p:spPr>
          <a:xfrm>
            <a:off x="498591" y="3681036"/>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443" name="Google Shape;443;p18"/>
          <p:cNvCxnSpPr/>
          <p:nvPr/>
        </p:nvCxnSpPr>
        <p:spPr>
          <a:xfrm>
            <a:off x="2122227" y="3681036"/>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444" name="Google Shape;444;p18"/>
          <p:cNvSpPr txBox="1"/>
          <p:nvPr/>
        </p:nvSpPr>
        <p:spPr>
          <a:xfrm>
            <a:off x="644891" y="3933121"/>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2000" b="1" i="0" dirty="0">
                <a:solidFill>
                  <a:schemeClr val="lt1"/>
                </a:solidFill>
                <a:latin typeface="Calibri"/>
                <a:ea typeface="Calibri"/>
                <a:cs typeface="Calibri"/>
                <a:sym typeface="Calibri"/>
              </a:rPr>
              <a:t>Main Objectives</a:t>
            </a:r>
            <a:endParaRPr sz="2000" dirty="0"/>
          </a:p>
        </p:txBody>
      </p:sp>
      <p:cxnSp>
        <p:nvCxnSpPr>
          <p:cNvPr id="445" name="Google Shape;445;p18"/>
          <p:cNvCxnSpPr/>
          <p:nvPr/>
        </p:nvCxnSpPr>
        <p:spPr>
          <a:xfrm>
            <a:off x="508263" y="4885654"/>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446" name="Google Shape;446;p18"/>
          <p:cNvCxnSpPr/>
          <p:nvPr/>
        </p:nvCxnSpPr>
        <p:spPr>
          <a:xfrm>
            <a:off x="2131899" y="4885654"/>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447" name="Google Shape;447;p18"/>
          <p:cNvSpPr txBox="1"/>
          <p:nvPr/>
        </p:nvSpPr>
        <p:spPr>
          <a:xfrm>
            <a:off x="611747" y="5356426"/>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000"/>
              <a:buFont typeface="Arial"/>
              <a:buNone/>
            </a:pPr>
            <a:r>
              <a:rPr lang="en-US" sz="2000" b="1" i="0">
                <a:solidFill>
                  <a:schemeClr val="lt1"/>
                </a:solidFill>
                <a:latin typeface="Calibri"/>
                <a:ea typeface="Calibri"/>
                <a:cs typeface="Calibri"/>
                <a:sym typeface="Calibri"/>
              </a:rPr>
              <a:t>Contents</a:t>
            </a:r>
            <a:endParaRPr sz="2000"/>
          </a:p>
        </p:txBody>
      </p:sp>
      <p:cxnSp>
        <p:nvCxnSpPr>
          <p:cNvPr id="448" name="Google Shape;448;p18"/>
          <p:cNvCxnSpPr/>
          <p:nvPr/>
        </p:nvCxnSpPr>
        <p:spPr>
          <a:xfrm>
            <a:off x="508263" y="6176051"/>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449" name="Google Shape;449;p18"/>
          <p:cNvCxnSpPr/>
          <p:nvPr/>
        </p:nvCxnSpPr>
        <p:spPr>
          <a:xfrm>
            <a:off x="2131899" y="6176051"/>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450" name="Google Shape;450;p18"/>
          <p:cNvSpPr txBox="1"/>
          <p:nvPr/>
        </p:nvSpPr>
        <p:spPr>
          <a:xfrm>
            <a:off x="648783" y="6501018"/>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2000" b="1" i="0">
                <a:solidFill>
                  <a:schemeClr val="lt1"/>
                </a:solidFill>
                <a:latin typeface="Calibri"/>
                <a:ea typeface="Calibri"/>
                <a:cs typeface="Calibri"/>
                <a:sym typeface="Calibri"/>
              </a:rPr>
              <a:t>Devices </a:t>
            </a:r>
            <a:endParaRPr sz="2000"/>
          </a:p>
        </p:txBody>
      </p:sp>
      <p:cxnSp>
        <p:nvCxnSpPr>
          <p:cNvPr id="451" name="Google Shape;451;p18"/>
          <p:cNvCxnSpPr/>
          <p:nvPr/>
        </p:nvCxnSpPr>
        <p:spPr>
          <a:xfrm>
            <a:off x="523689" y="7326671"/>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452" name="Google Shape;452;p18"/>
          <p:cNvCxnSpPr/>
          <p:nvPr/>
        </p:nvCxnSpPr>
        <p:spPr>
          <a:xfrm>
            <a:off x="2131899" y="7326671"/>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453" name="Google Shape;453;p18"/>
          <p:cNvSpPr txBox="1"/>
          <p:nvPr/>
        </p:nvSpPr>
        <p:spPr>
          <a:xfrm>
            <a:off x="650386" y="8485987"/>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2000" b="1" i="0">
                <a:solidFill>
                  <a:schemeClr val="lt1"/>
                </a:solidFill>
                <a:latin typeface="Calibri"/>
                <a:ea typeface="Calibri"/>
                <a:cs typeface="Calibri"/>
                <a:sym typeface="Calibri"/>
              </a:rPr>
              <a:t>Some Resources </a:t>
            </a:r>
            <a:endParaRPr sz="2000"/>
          </a:p>
        </p:txBody>
      </p:sp>
      <p:pic>
        <p:nvPicPr>
          <p:cNvPr id="454" name="Google Shape;454;p18"/>
          <p:cNvPicPr preferRelativeResize="0"/>
          <p:nvPr/>
        </p:nvPicPr>
        <p:blipFill rotWithShape="1">
          <a:blip r:embed="rId6">
            <a:alphaModFix/>
          </a:blip>
          <a:srcRect l="83360" t="24145" r="8602" b="46529"/>
          <a:stretch/>
        </p:blipFill>
        <p:spPr>
          <a:xfrm>
            <a:off x="0" y="9641855"/>
            <a:ext cx="1023046" cy="1049958"/>
          </a:xfrm>
          <a:prstGeom prst="rect">
            <a:avLst/>
          </a:prstGeom>
          <a:noFill/>
          <a:ln>
            <a:noFill/>
          </a:ln>
        </p:spPr>
      </p:pic>
      <p:sp>
        <p:nvSpPr>
          <p:cNvPr id="455" name="Google Shape;455;p18"/>
          <p:cNvSpPr txBox="1"/>
          <p:nvPr/>
        </p:nvSpPr>
        <p:spPr>
          <a:xfrm>
            <a:off x="2173729" y="2714361"/>
            <a:ext cx="5148095" cy="83095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dirty="0">
                <a:solidFill>
                  <a:srgbClr val="092E4B"/>
                </a:solidFill>
                <a:latin typeface="Calibri"/>
                <a:ea typeface="Calibri"/>
                <a:cs typeface="Calibri"/>
                <a:sym typeface="Calibri"/>
              </a:rPr>
              <a:t>In this section, we present the importance and need to incorporate healthy lifestyles (physical and cognitive) into the lives of older people and how it can be done through the technology we have at our disposal. Likewise, it is invited to incorporate cognitive stimulation games into care.</a:t>
            </a:r>
            <a:endParaRPr sz="1200" dirty="0">
              <a:solidFill>
                <a:srgbClr val="092E4B"/>
              </a:solidFill>
              <a:latin typeface="Calibri"/>
              <a:ea typeface="Calibri"/>
              <a:cs typeface="Calibri"/>
              <a:sym typeface="Calibri"/>
            </a:endParaRPr>
          </a:p>
        </p:txBody>
      </p:sp>
      <p:sp>
        <p:nvSpPr>
          <p:cNvPr id="456" name="Google Shape;456;p18"/>
          <p:cNvSpPr txBox="1"/>
          <p:nvPr/>
        </p:nvSpPr>
        <p:spPr>
          <a:xfrm>
            <a:off x="2109673" y="3871672"/>
            <a:ext cx="5309925" cy="461624"/>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400"/>
              <a:buFont typeface="Arial"/>
              <a:buChar char="•"/>
            </a:pPr>
            <a:endParaRPr lang="en-US" sz="1200" dirty="0">
              <a:solidFill>
                <a:srgbClr val="092E4B"/>
              </a:solidFill>
              <a:latin typeface="Calibri"/>
              <a:ea typeface="Calibri"/>
              <a:cs typeface="Calibri"/>
              <a:sym typeface="Calibri"/>
            </a:endParaRPr>
          </a:p>
          <a:p>
            <a:pPr marL="285750" marR="0" lvl="0" indent="-196850" algn="just" rtl="0">
              <a:spcBef>
                <a:spcPts val="0"/>
              </a:spcBef>
              <a:spcAft>
                <a:spcPts val="0"/>
              </a:spcAft>
              <a:buClr>
                <a:schemeClr val="dk1"/>
              </a:buClr>
              <a:buSzPts val="1400"/>
              <a:buFont typeface="Arial"/>
              <a:buNone/>
            </a:pPr>
            <a:endParaRPr sz="1200" dirty="0">
              <a:solidFill>
                <a:srgbClr val="092E4B"/>
              </a:solidFill>
              <a:latin typeface="Calibri"/>
              <a:ea typeface="Calibri"/>
              <a:cs typeface="Calibri"/>
              <a:sym typeface="Calibri"/>
            </a:endParaRPr>
          </a:p>
        </p:txBody>
      </p:sp>
      <p:sp>
        <p:nvSpPr>
          <p:cNvPr id="457" name="Google Shape;457;p18"/>
          <p:cNvSpPr txBox="1"/>
          <p:nvPr/>
        </p:nvSpPr>
        <p:spPr>
          <a:xfrm>
            <a:off x="2131899" y="5021374"/>
            <a:ext cx="5309925" cy="1015622"/>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Technologies to support physical activities</a:t>
            </a: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Fluid Balance Technology for Seniors </a:t>
            </a:r>
          </a:p>
          <a:p>
            <a:pPr marL="285750" marR="0" lvl="0" indent="-285750" algn="just" rtl="0">
              <a:spcBef>
                <a:spcPts val="0"/>
              </a:spcBef>
              <a:spcAft>
                <a:spcPts val="0"/>
              </a:spcAft>
              <a:buClr>
                <a:schemeClr val="dk1"/>
              </a:buClr>
              <a:buSzPts val="1400"/>
              <a:buFont typeface="Arial"/>
              <a:buChar char="•"/>
            </a:pPr>
            <a:r>
              <a:rPr lang="en-US" sz="1200" dirty="0" err="1">
                <a:solidFill>
                  <a:srgbClr val="092E4B"/>
                </a:solidFill>
                <a:latin typeface="Calibri"/>
                <a:ea typeface="Calibri"/>
                <a:cs typeface="Calibri"/>
                <a:sym typeface="Calibri"/>
              </a:rPr>
              <a:t>Healtlh</a:t>
            </a:r>
            <a:r>
              <a:rPr lang="en-US" sz="1200" dirty="0">
                <a:solidFill>
                  <a:srgbClr val="092E4B"/>
                </a:solidFill>
                <a:latin typeface="Calibri"/>
                <a:ea typeface="Calibri"/>
                <a:cs typeface="Calibri"/>
                <a:sym typeface="Calibri"/>
              </a:rPr>
              <a:t> </a:t>
            </a:r>
            <a:r>
              <a:rPr lang="en-US" sz="1200" dirty="0" err="1">
                <a:solidFill>
                  <a:srgbClr val="092E4B"/>
                </a:solidFill>
                <a:latin typeface="Calibri"/>
                <a:ea typeface="Calibri"/>
                <a:cs typeface="Calibri"/>
                <a:sym typeface="Calibri"/>
              </a:rPr>
              <a:t>Lifestile</a:t>
            </a:r>
            <a:r>
              <a:rPr lang="en-US" sz="1200" dirty="0">
                <a:solidFill>
                  <a:srgbClr val="092E4B"/>
                </a:solidFill>
                <a:latin typeface="Calibri"/>
                <a:ea typeface="Calibri"/>
                <a:cs typeface="Calibri"/>
                <a:sym typeface="Calibri"/>
              </a:rPr>
              <a:t> </a:t>
            </a: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Technologies to support Healthy lifestyle</a:t>
            </a: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Prevent cognitive decline playing</a:t>
            </a:r>
          </a:p>
        </p:txBody>
      </p:sp>
      <p:sp>
        <p:nvSpPr>
          <p:cNvPr id="2" name="Google Shape;393;p16">
            <a:extLst>
              <a:ext uri="{FF2B5EF4-FFF2-40B4-BE49-F238E27FC236}">
                <a16:creationId xmlns:a16="http://schemas.microsoft.com/office/drawing/2014/main" id="{24B1F95F-4B34-6112-5BCA-18AA247F4F57}"/>
              </a:ext>
            </a:extLst>
          </p:cNvPr>
          <p:cNvSpPr txBox="1"/>
          <p:nvPr/>
        </p:nvSpPr>
        <p:spPr>
          <a:xfrm>
            <a:off x="2120625" y="3739177"/>
            <a:ext cx="5309925" cy="1015622"/>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400"/>
              <a:buFont typeface="Arial"/>
              <a:buChar char="•"/>
            </a:pPr>
            <a:r>
              <a:rPr lang="es-ES" sz="1200" dirty="0" err="1">
                <a:solidFill>
                  <a:srgbClr val="092E4B"/>
                </a:solidFill>
                <a:latin typeface="Calibri"/>
                <a:ea typeface="Calibri"/>
                <a:cs typeface="Calibri"/>
                <a:sym typeface="Calibri"/>
              </a:rPr>
              <a:t>Promote</a:t>
            </a:r>
            <a:r>
              <a:rPr lang="es-ES" sz="1200" dirty="0">
                <a:solidFill>
                  <a:srgbClr val="092E4B"/>
                </a:solidFill>
                <a:latin typeface="Calibri"/>
                <a:ea typeface="Calibri"/>
                <a:cs typeface="Calibri"/>
                <a:sym typeface="Calibri"/>
              </a:rPr>
              <a:t> </a:t>
            </a:r>
            <a:r>
              <a:rPr lang="es-ES" sz="1200" dirty="0" err="1">
                <a:solidFill>
                  <a:srgbClr val="092E4B"/>
                </a:solidFill>
                <a:latin typeface="Calibri"/>
                <a:ea typeface="Calibri"/>
                <a:cs typeface="Calibri"/>
                <a:sym typeface="Calibri"/>
              </a:rPr>
              <a:t>healthy</a:t>
            </a:r>
            <a:r>
              <a:rPr lang="es-ES" sz="1200" dirty="0">
                <a:solidFill>
                  <a:srgbClr val="092E4B"/>
                </a:solidFill>
                <a:latin typeface="Calibri"/>
                <a:ea typeface="Calibri"/>
                <a:cs typeface="Calibri"/>
                <a:sym typeface="Calibri"/>
              </a:rPr>
              <a:t> </a:t>
            </a:r>
            <a:r>
              <a:rPr lang="es-ES" sz="1200" dirty="0" err="1">
                <a:solidFill>
                  <a:srgbClr val="092E4B"/>
                </a:solidFill>
                <a:latin typeface="Calibri"/>
                <a:ea typeface="Calibri"/>
                <a:cs typeface="Calibri"/>
                <a:sym typeface="Calibri"/>
              </a:rPr>
              <a:t>lifestyles</a:t>
            </a:r>
            <a:r>
              <a:rPr lang="es-ES" sz="1200" dirty="0">
                <a:solidFill>
                  <a:srgbClr val="092E4B"/>
                </a:solidFill>
                <a:latin typeface="Calibri"/>
                <a:ea typeface="Calibri"/>
                <a:cs typeface="Calibri"/>
                <a:sym typeface="Calibri"/>
              </a:rPr>
              <a:t> in seniors</a:t>
            </a:r>
            <a:endParaRPr sz="1200"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cs typeface="Calibri"/>
                <a:sym typeface="Calibri"/>
              </a:rPr>
              <a:t>Provide Care Workers with the tools to improve the well-being of their users</a:t>
            </a:r>
            <a:endParaRPr lang="en-US" sz="1200"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Know and learn how to use many care-oriented devices.</a:t>
            </a: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cs typeface="Calibri"/>
                <a:sym typeface="Calibri"/>
              </a:rPr>
              <a:t>Show the importance of video games in the prevention of cognitive deterioration</a:t>
            </a:r>
            <a:endParaRPr sz="1200" dirty="0">
              <a:solidFill>
                <a:srgbClr val="092E4B"/>
              </a:solidFill>
            </a:endParaRPr>
          </a:p>
        </p:txBody>
      </p:sp>
      <p:sp>
        <p:nvSpPr>
          <p:cNvPr id="5" name="CuadroTexto 4">
            <a:extLst>
              <a:ext uri="{FF2B5EF4-FFF2-40B4-BE49-F238E27FC236}">
                <a16:creationId xmlns:a16="http://schemas.microsoft.com/office/drawing/2014/main" id="{7AF3D6CE-23B1-C2A2-A3C6-3970D1E5F25F}"/>
              </a:ext>
            </a:extLst>
          </p:cNvPr>
          <p:cNvSpPr txBox="1"/>
          <p:nvPr/>
        </p:nvSpPr>
        <p:spPr>
          <a:xfrm>
            <a:off x="2162171" y="8645208"/>
            <a:ext cx="5298973" cy="646331"/>
          </a:xfrm>
          <a:prstGeom prst="rect">
            <a:avLst/>
          </a:prstGeom>
          <a:noFill/>
        </p:spPr>
        <p:txBody>
          <a:bodyPr wrap="square">
            <a:spAutoFit/>
          </a:bodyPr>
          <a:lstStyle/>
          <a:p>
            <a:pPr marL="285750" marR="0" lvl="0" indent="-285750" algn="just" rtl="0">
              <a:spcBef>
                <a:spcPts val="0"/>
              </a:spcBef>
              <a:spcAft>
                <a:spcPts val="0"/>
              </a:spcAft>
              <a:buClr>
                <a:schemeClr val="dk1"/>
              </a:buClr>
              <a:buSzPts val="1400"/>
              <a:buFont typeface="Arial"/>
              <a:buChar char="•"/>
            </a:pPr>
            <a:r>
              <a:rPr lang="en-US" sz="1200" b="0" i="0" u="sng" strike="noStrike" dirty="0" err="1">
                <a:solidFill>
                  <a:srgbClr val="092E4B"/>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D</a:t>
            </a:r>
            <a:r>
              <a:rPr lang="en-US" sz="1200" b="0" i="0" u="sng" strike="noStrike" dirty="0" err="1">
                <a:solidFill>
                  <a:srgbClr val="092E4B"/>
                </a:solidFill>
                <a:latin typeface="Calibri"/>
                <a:ea typeface="Calibri"/>
                <a:cs typeface="Calibri"/>
                <a:sym typeface="Calibri"/>
              </a:rPr>
              <a:t>Source</a:t>
            </a:r>
            <a:r>
              <a:rPr lang="en-US" sz="1200" b="0" i="0" u="sng" strike="noStrike" dirty="0">
                <a:solidFill>
                  <a:srgbClr val="092E4B"/>
                </a:solidFill>
                <a:latin typeface="Calibri"/>
                <a:ea typeface="Calibri"/>
                <a:cs typeface="Calibri"/>
                <a:sym typeface="Calibri"/>
              </a:rPr>
              <a:t>: Bruno, C., Collier, A., Holyday, M., &amp; Lambert, K. (2021)</a:t>
            </a:r>
          </a:p>
          <a:p>
            <a:pPr marL="285750" marR="0" lvl="0" indent="-285750" algn="just" rtl="0">
              <a:spcBef>
                <a:spcPts val="0"/>
              </a:spcBef>
              <a:spcAft>
                <a:spcPts val="0"/>
              </a:spcAft>
              <a:buClr>
                <a:schemeClr val="dk1"/>
              </a:buClr>
              <a:buSzPts val="1400"/>
              <a:buFont typeface="Arial"/>
              <a:buChar char="•"/>
            </a:pPr>
            <a:r>
              <a:rPr lang="en-US" sz="1200" u="sng" dirty="0">
                <a:solidFill>
                  <a:srgbClr val="092E4B"/>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https://hidratespark.com/</a:t>
            </a:r>
            <a:endParaRPr lang="en-US" sz="1200" u="sng" dirty="0">
              <a:solidFill>
                <a:srgbClr val="092E4B"/>
              </a:solidFill>
              <a:latin typeface="Calibri"/>
              <a:ea typeface="Calibri"/>
              <a:cs typeface="Calibri"/>
              <a:sym typeface="Calibri"/>
            </a:endParaRPr>
          </a:p>
          <a:p>
            <a:pPr marL="285750" marR="0" lvl="0" indent="-285750" algn="just" rtl="0">
              <a:spcBef>
                <a:spcPts val="0"/>
              </a:spcBef>
              <a:spcAft>
                <a:spcPts val="0"/>
              </a:spcAft>
              <a:buClr>
                <a:schemeClr val="dk1"/>
              </a:buClr>
              <a:buSzPts val="1400"/>
              <a:buFont typeface="Arial"/>
              <a:buChar char="•"/>
            </a:pPr>
            <a:r>
              <a:rPr lang="en-US" sz="1200" u="sng" dirty="0">
                <a:solidFill>
                  <a:srgbClr val="092E4B"/>
                </a:solidFill>
                <a:latin typeface="Calibri"/>
                <a:ea typeface="Calibri"/>
                <a:cs typeface="Calibri"/>
                <a:sym typeface="Calibri"/>
              </a:rPr>
              <a:t>https://www.cdc.gov/aging/pdf/healthy-aging-in-action508.pdf</a:t>
            </a:r>
          </a:p>
        </p:txBody>
      </p:sp>
      <p:sp>
        <p:nvSpPr>
          <p:cNvPr id="6" name="Google Shape;401;p16">
            <a:extLst>
              <a:ext uri="{FF2B5EF4-FFF2-40B4-BE49-F238E27FC236}">
                <a16:creationId xmlns:a16="http://schemas.microsoft.com/office/drawing/2014/main" id="{887E6740-D669-93C2-66EF-5C4734F180B8}"/>
              </a:ext>
            </a:extLst>
          </p:cNvPr>
          <p:cNvSpPr txBox="1"/>
          <p:nvPr/>
        </p:nvSpPr>
        <p:spPr>
          <a:xfrm>
            <a:off x="2131899" y="6221163"/>
            <a:ext cx="5309925" cy="830956"/>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Bracelets or wearables</a:t>
            </a: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Smartphone</a:t>
            </a:r>
            <a:endParaRPr sz="1200"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s-ES" sz="1200" dirty="0">
                <a:solidFill>
                  <a:srgbClr val="092E4B"/>
                </a:solidFill>
                <a:latin typeface="Calibri"/>
                <a:ea typeface="Calibri"/>
                <a:cs typeface="Calibri"/>
                <a:sym typeface="Calibri"/>
              </a:rPr>
              <a:t>Virtual </a:t>
            </a:r>
            <a:r>
              <a:rPr lang="es-ES" sz="1200" dirty="0" err="1">
                <a:solidFill>
                  <a:srgbClr val="092E4B"/>
                </a:solidFill>
                <a:latin typeface="Calibri"/>
                <a:ea typeface="Calibri"/>
                <a:cs typeface="Calibri"/>
                <a:sym typeface="Calibri"/>
              </a:rPr>
              <a:t>Reality</a:t>
            </a:r>
            <a:endParaRPr sz="1200"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Consoles</a:t>
            </a:r>
            <a:endParaRPr sz="1200" dirty="0">
              <a:solidFill>
                <a:srgbClr val="092E4B"/>
              </a:solidFill>
            </a:endParaRPr>
          </a:p>
        </p:txBody>
      </p:sp>
      <p:cxnSp>
        <p:nvCxnSpPr>
          <p:cNvPr id="3" name="Google Shape;402;p16">
            <a:extLst>
              <a:ext uri="{FF2B5EF4-FFF2-40B4-BE49-F238E27FC236}">
                <a16:creationId xmlns:a16="http://schemas.microsoft.com/office/drawing/2014/main" id="{6E28E99B-E69C-15F6-DC56-BE59CF29D94C}"/>
              </a:ext>
            </a:extLst>
          </p:cNvPr>
          <p:cNvCxnSpPr/>
          <p:nvPr/>
        </p:nvCxnSpPr>
        <p:spPr>
          <a:xfrm>
            <a:off x="509866" y="8333332"/>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4" name="Google Shape;403;p16">
            <a:extLst>
              <a:ext uri="{FF2B5EF4-FFF2-40B4-BE49-F238E27FC236}">
                <a16:creationId xmlns:a16="http://schemas.microsoft.com/office/drawing/2014/main" id="{F2FD904D-71C1-1A9E-6CB8-22049AA18413}"/>
              </a:ext>
            </a:extLst>
          </p:cNvPr>
          <p:cNvCxnSpPr/>
          <p:nvPr/>
        </p:nvCxnSpPr>
        <p:spPr>
          <a:xfrm>
            <a:off x="2133502" y="8333332"/>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7" name="Google Shape;420;p17">
            <a:extLst>
              <a:ext uri="{FF2B5EF4-FFF2-40B4-BE49-F238E27FC236}">
                <a16:creationId xmlns:a16="http://schemas.microsoft.com/office/drawing/2014/main" id="{F4E039E5-E3C2-9DC7-F9E3-8B3D50B47576}"/>
              </a:ext>
            </a:extLst>
          </p:cNvPr>
          <p:cNvSpPr txBox="1"/>
          <p:nvPr/>
        </p:nvSpPr>
        <p:spPr>
          <a:xfrm>
            <a:off x="648783" y="7466448"/>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2000" b="1" dirty="0">
                <a:solidFill>
                  <a:schemeClr val="lt1"/>
                </a:solidFill>
                <a:latin typeface="Calibri"/>
                <a:ea typeface="Calibri"/>
                <a:cs typeface="Calibri"/>
                <a:sym typeface="Calibri"/>
              </a:rPr>
              <a:t>Learner</a:t>
            </a:r>
            <a:r>
              <a:rPr lang="en-US" sz="2000" b="1" i="0" dirty="0">
                <a:solidFill>
                  <a:schemeClr val="lt1"/>
                </a:solidFill>
                <a:latin typeface="Calibri"/>
                <a:ea typeface="Calibri"/>
                <a:cs typeface="Calibri"/>
                <a:sym typeface="Calibri"/>
              </a:rPr>
              <a:t> </a:t>
            </a:r>
            <a:r>
              <a:rPr lang="en-US" sz="2000" b="1" dirty="0">
                <a:solidFill>
                  <a:schemeClr val="lt1"/>
                </a:solidFill>
                <a:latin typeface="Calibri"/>
                <a:ea typeface="Calibri"/>
                <a:cs typeface="Calibri"/>
                <a:sym typeface="Calibri"/>
              </a:rPr>
              <a:t>Exercises</a:t>
            </a:r>
            <a:endParaRPr sz="2000" dirty="0"/>
          </a:p>
        </p:txBody>
      </p:sp>
      <p:sp>
        <p:nvSpPr>
          <p:cNvPr id="8" name="TextBox 7">
            <a:extLst>
              <a:ext uri="{FF2B5EF4-FFF2-40B4-BE49-F238E27FC236}">
                <a16:creationId xmlns:a16="http://schemas.microsoft.com/office/drawing/2014/main" id="{69F0CF80-44F7-FEF0-6DC6-34E902E9EC12}"/>
              </a:ext>
            </a:extLst>
          </p:cNvPr>
          <p:cNvSpPr txBox="1"/>
          <p:nvPr/>
        </p:nvSpPr>
        <p:spPr>
          <a:xfrm>
            <a:off x="2181407" y="7470272"/>
            <a:ext cx="4861873" cy="646331"/>
          </a:xfrm>
          <a:prstGeom prst="rect">
            <a:avLst/>
          </a:prstGeom>
          <a:noFill/>
        </p:spPr>
        <p:txBody>
          <a:bodyPr wrap="square" rtlCol="0">
            <a:spAutoFit/>
          </a:bodyPr>
          <a:lstStyle/>
          <a:p>
            <a:r>
              <a:rPr lang="en-IE" sz="1200" b="1" dirty="0">
                <a:solidFill>
                  <a:srgbClr val="092E4B"/>
                </a:solidFill>
                <a:latin typeface="Calibri" panose="020F0502020204030204" pitchFamily="34" charset="0"/>
                <a:ea typeface="Calibri" panose="020F0502020204030204" pitchFamily="34" charset="0"/>
                <a:cs typeface="Calibri" panose="020F0502020204030204" pitchFamily="34" charset="0"/>
              </a:rPr>
              <a:t>Slide 60 </a:t>
            </a:r>
            <a:r>
              <a:rPr lang="en-IE" sz="1200" dirty="0">
                <a:solidFill>
                  <a:srgbClr val="092E4B"/>
                </a:solidFill>
                <a:latin typeface="Calibri" panose="020F0502020204030204" pitchFamily="34" charset="0"/>
                <a:ea typeface="Calibri" panose="020F0502020204030204" pitchFamily="34" charset="0"/>
                <a:cs typeface="Calibri" panose="020F0502020204030204" pitchFamily="34" charset="0"/>
              </a:rPr>
              <a:t>– </a:t>
            </a:r>
            <a:r>
              <a:rPr lang="en-US" sz="1200" dirty="0">
                <a:solidFill>
                  <a:srgbClr val="092E4B"/>
                </a:solidFill>
                <a:latin typeface="Calibri" panose="020F0502020204030204" pitchFamily="34" charset="0"/>
                <a:ea typeface="Calibri" panose="020F0502020204030204" pitchFamily="34" charset="0"/>
                <a:cs typeface="Calibri" panose="020F0502020204030204" pitchFamily="34" charset="0"/>
              </a:rPr>
              <a:t>Developing a healthy hydration plan</a:t>
            </a:r>
            <a:endParaRPr lang="en-IE" sz="1200" dirty="0">
              <a:solidFill>
                <a:srgbClr val="092E4B"/>
              </a:solidFill>
              <a:latin typeface="Calibri" panose="020F0502020204030204" pitchFamily="34" charset="0"/>
              <a:ea typeface="Calibri" panose="020F0502020204030204" pitchFamily="34" charset="0"/>
              <a:cs typeface="Calibri" panose="020F0502020204030204" pitchFamily="34" charset="0"/>
            </a:endParaRPr>
          </a:p>
          <a:p>
            <a:r>
              <a:rPr lang="en-IE" sz="1200" b="1" dirty="0">
                <a:solidFill>
                  <a:srgbClr val="092E4B"/>
                </a:solidFill>
                <a:latin typeface="Calibri" panose="020F0502020204030204" pitchFamily="34" charset="0"/>
                <a:ea typeface="Calibri" panose="020F0502020204030204" pitchFamily="34" charset="0"/>
                <a:cs typeface="Calibri" panose="020F0502020204030204" pitchFamily="34" charset="0"/>
              </a:rPr>
              <a:t>Slide 72 </a:t>
            </a:r>
            <a:r>
              <a:rPr lang="en-IE" sz="1200" dirty="0">
                <a:solidFill>
                  <a:srgbClr val="092E4B"/>
                </a:solidFill>
                <a:latin typeface="Calibri" panose="020F0502020204030204" pitchFamily="34" charset="0"/>
                <a:ea typeface="Calibri" panose="020F0502020204030204" pitchFamily="34" charset="0"/>
                <a:cs typeface="Calibri" panose="020F0502020204030204" pitchFamily="34" charset="0"/>
              </a:rPr>
              <a:t>– </a:t>
            </a:r>
            <a:r>
              <a:rPr lang="en-US" sz="1200" dirty="0">
                <a:solidFill>
                  <a:srgbClr val="092E4B"/>
                </a:solidFill>
                <a:latin typeface="Calibri" panose="020F0502020204030204" pitchFamily="34" charset="0"/>
                <a:ea typeface="Calibri" panose="020F0502020204030204" pitchFamily="34" charset="0"/>
                <a:cs typeface="Calibri" panose="020F0502020204030204" pitchFamily="34" charset="0"/>
              </a:rPr>
              <a:t>Learn about the Dommus Management App </a:t>
            </a:r>
          </a:p>
          <a:p>
            <a:endParaRPr lang="en-IE" sz="1200" dirty="0">
              <a:solidFill>
                <a:srgbClr val="092E4B"/>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
          <p:cNvSpPr txBox="1">
            <a:spLocks noGrp="1"/>
          </p:cNvSpPr>
          <p:nvPr>
            <p:ph type="body" idx="1"/>
          </p:nvPr>
        </p:nvSpPr>
        <p:spPr>
          <a:xfrm>
            <a:off x="2010151" y="4525106"/>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4BAA2"/>
              </a:buClr>
              <a:buSzPts val="2000"/>
              <a:buNone/>
            </a:pPr>
            <a:r>
              <a:rPr lang="en-US"/>
              <a:t>01</a:t>
            </a:r>
            <a:endParaRPr/>
          </a:p>
        </p:txBody>
      </p:sp>
      <p:sp>
        <p:nvSpPr>
          <p:cNvPr id="204" name="Google Shape;204;p2"/>
          <p:cNvSpPr txBox="1">
            <a:spLocks noGrp="1"/>
          </p:cNvSpPr>
          <p:nvPr>
            <p:ph type="body" idx="2"/>
          </p:nvPr>
        </p:nvSpPr>
        <p:spPr>
          <a:xfrm>
            <a:off x="2793117" y="4525106"/>
            <a:ext cx="3544003" cy="348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92E4B"/>
              </a:buClr>
              <a:buSzPts val="1400"/>
              <a:buNone/>
            </a:pPr>
            <a:r>
              <a:rPr lang="en-US" b="1"/>
              <a:t>Introduction</a:t>
            </a:r>
            <a:endParaRPr b="1"/>
          </a:p>
        </p:txBody>
      </p:sp>
      <p:sp>
        <p:nvSpPr>
          <p:cNvPr id="205" name="Google Shape;205;p2"/>
          <p:cNvSpPr txBox="1">
            <a:spLocks noGrp="1"/>
          </p:cNvSpPr>
          <p:nvPr>
            <p:ph type="body" idx="3"/>
          </p:nvPr>
        </p:nvSpPr>
        <p:spPr>
          <a:xfrm>
            <a:off x="2010151" y="5000348"/>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4BAA2"/>
              </a:buClr>
              <a:buSzPts val="2000"/>
              <a:buNone/>
            </a:pPr>
            <a:r>
              <a:rPr lang="en-US"/>
              <a:t>02</a:t>
            </a:r>
            <a:endParaRPr/>
          </a:p>
        </p:txBody>
      </p:sp>
      <p:sp>
        <p:nvSpPr>
          <p:cNvPr id="206" name="Google Shape;206;p2"/>
          <p:cNvSpPr txBox="1">
            <a:spLocks noGrp="1"/>
          </p:cNvSpPr>
          <p:nvPr>
            <p:ph type="body" idx="4"/>
          </p:nvPr>
        </p:nvSpPr>
        <p:spPr>
          <a:xfrm>
            <a:off x="2793117" y="5000348"/>
            <a:ext cx="3544003" cy="349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92E4B"/>
              </a:buClr>
              <a:buSzPts val="1400"/>
              <a:buFont typeface="Arial"/>
              <a:buNone/>
            </a:pPr>
            <a:r>
              <a:rPr lang="en-US" b="1"/>
              <a:t>The Project</a:t>
            </a:r>
            <a:endParaRPr b="1"/>
          </a:p>
        </p:txBody>
      </p:sp>
      <p:sp>
        <p:nvSpPr>
          <p:cNvPr id="207" name="Google Shape;207;p2"/>
          <p:cNvSpPr txBox="1">
            <a:spLocks noGrp="1"/>
          </p:cNvSpPr>
          <p:nvPr>
            <p:ph type="body" idx="5"/>
          </p:nvPr>
        </p:nvSpPr>
        <p:spPr>
          <a:xfrm>
            <a:off x="2010151" y="5501482"/>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4BAA2"/>
              </a:buClr>
              <a:buSzPts val="2000"/>
              <a:buNone/>
            </a:pPr>
            <a:r>
              <a:rPr lang="en-US"/>
              <a:t>03</a:t>
            </a:r>
            <a:endParaRPr/>
          </a:p>
        </p:txBody>
      </p:sp>
      <p:sp>
        <p:nvSpPr>
          <p:cNvPr id="208" name="Google Shape;208;p2"/>
          <p:cNvSpPr txBox="1">
            <a:spLocks noGrp="1"/>
          </p:cNvSpPr>
          <p:nvPr>
            <p:ph type="body" idx="6"/>
          </p:nvPr>
        </p:nvSpPr>
        <p:spPr>
          <a:xfrm>
            <a:off x="2793117" y="5501482"/>
            <a:ext cx="3544003" cy="348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92E4B"/>
              </a:buClr>
              <a:buSzPts val="1400"/>
              <a:buNone/>
            </a:pPr>
            <a:r>
              <a:rPr lang="en-US" b="1"/>
              <a:t>The Partners</a:t>
            </a:r>
            <a:endParaRPr b="1"/>
          </a:p>
        </p:txBody>
      </p:sp>
      <p:sp>
        <p:nvSpPr>
          <p:cNvPr id="209" name="Google Shape;209;p2"/>
          <p:cNvSpPr txBox="1">
            <a:spLocks noGrp="1"/>
          </p:cNvSpPr>
          <p:nvPr>
            <p:ph type="body" idx="7"/>
          </p:nvPr>
        </p:nvSpPr>
        <p:spPr>
          <a:xfrm>
            <a:off x="2010151" y="6002437"/>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4BAA2"/>
              </a:buClr>
              <a:buSzPts val="2000"/>
              <a:buNone/>
            </a:pPr>
            <a:r>
              <a:rPr lang="en-US"/>
              <a:t>04</a:t>
            </a:r>
            <a:endParaRPr/>
          </a:p>
        </p:txBody>
      </p:sp>
      <p:sp>
        <p:nvSpPr>
          <p:cNvPr id="210" name="Google Shape;210;p2"/>
          <p:cNvSpPr txBox="1">
            <a:spLocks noGrp="1"/>
          </p:cNvSpPr>
          <p:nvPr>
            <p:ph type="body" idx="8"/>
          </p:nvPr>
        </p:nvSpPr>
        <p:spPr>
          <a:xfrm>
            <a:off x="2793117" y="6002437"/>
            <a:ext cx="3544003" cy="348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92E4B"/>
              </a:buClr>
              <a:buSzPts val="1400"/>
              <a:buNone/>
            </a:pPr>
            <a:r>
              <a:rPr lang="en-US" b="1" dirty="0"/>
              <a:t>The MOOC: Digi-Human Senior Care</a:t>
            </a:r>
            <a:endParaRPr b="1" dirty="0"/>
          </a:p>
        </p:txBody>
      </p:sp>
      <p:sp>
        <p:nvSpPr>
          <p:cNvPr id="211" name="Google Shape;211;p2"/>
          <p:cNvSpPr txBox="1">
            <a:spLocks noGrp="1"/>
          </p:cNvSpPr>
          <p:nvPr>
            <p:ph type="body" idx="9"/>
          </p:nvPr>
        </p:nvSpPr>
        <p:spPr>
          <a:xfrm>
            <a:off x="2010151" y="6504227"/>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4BAA2"/>
              </a:buClr>
              <a:buSzPts val="2000"/>
              <a:buNone/>
            </a:pPr>
            <a:r>
              <a:rPr lang="en-US"/>
              <a:t>05</a:t>
            </a:r>
            <a:endParaRPr/>
          </a:p>
        </p:txBody>
      </p:sp>
      <p:sp>
        <p:nvSpPr>
          <p:cNvPr id="212" name="Google Shape;212;p2"/>
          <p:cNvSpPr txBox="1">
            <a:spLocks noGrp="1"/>
          </p:cNvSpPr>
          <p:nvPr>
            <p:ph type="body" idx="13"/>
          </p:nvPr>
        </p:nvSpPr>
        <p:spPr>
          <a:xfrm>
            <a:off x="2793117" y="6504227"/>
            <a:ext cx="3544003"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b="1"/>
              <a:t>The Modules of MOOC</a:t>
            </a:r>
            <a:endParaRPr b="1"/>
          </a:p>
        </p:txBody>
      </p:sp>
      <p:sp>
        <p:nvSpPr>
          <p:cNvPr id="213" name="Google Shape;213;p2"/>
          <p:cNvSpPr txBox="1">
            <a:spLocks noGrp="1"/>
          </p:cNvSpPr>
          <p:nvPr>
            <p:ph type="body" idx="14"/>
          </p:nvPr>
        </p:nvSpPr>
        <p:spPr>
          <a:xfrm>
            <a:off x="2019791" y="7033423"/>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4BAA2"/>
              </a:buClr>
              <a:buSzPts val="2000"/>
              <a:buNone/>
            </a:pPr>
            <a:r>
              <a:rPr lang="en-US"/>
              <a:t>06</a:t>
            </a:r>
            <a:endParaRPr/>
          </a:p>
        </p:txBody>
      </p:sp>
      <p:sp>
        <p:nvSpPr>
          <p:cNvPr id="214" name="Google Shape;214;p2"/>
          <p:cNvSpPr txBox="1">
            <a:spLocks noGrp="1"/>
          </p:cNvSpPr>
          <p:nvPr>
            <p:ph type="body" idx="15"/>
          </p:nvPr>
        </p:nvSpPr>
        <p:spPr>
          <a:xfrm>
            <a:off x="2802757" y="7033423"/>
            <a:ext cx="3544003"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b="1" dirty="0"/>
              <a:t>Some things you should know</a:t>
            </a:r>
            <a:endParaRPr b="1" dirty="0"/>
          </a:p>
        </p:txBody>
      </p:sp>
      <p:sp>
        <p:nvSpPr>
          <p:cNvPr id="215" name="Google Shape;215;p2"/>
          <p:cNvSpPr txBox="1">
            <a:spLocks noGrp="1"/>
          </p:cNvSpPr>
          <p:nvPr>
            <p:ph type="body" idx="18"/>
          </p:nvPr>
        </p:nvSpPr>
        <p:spPr>
          <a:xfrm>
            <a:off x="2492238" y="2833642"/>
            <a:ext cx="4667603" cy="1410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7200"/>
              <a:buNone/>
            </a:pPr>
            <a:r>
              <a:rPr lang="en-US" dirty="0"/>
              <a:t>contents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20"/>
          <p:cNvPicPr preferRelativeResize="0">
            <a:picLocks noGrp="1"/>
          </p:cNvPicPr>
          <p:nvPr>
            <p:ph type="pic" idx="3"/>
          </p:nvPr>
        </p:nvPicPr>
        <p:blipFill rotWithShape="1">
          <a:blip r:embed="rId3">
            <a:alphaModFix/>
          </a:blip>
          <a:srcRect l="6127" t="28121" b="36256"/>
          <a:stretch/>
        </p:blipFill>
        <p:spPr>
          <a:xfrm>
            <a:off x="509866" y="0"/>
            <a:ext cx="7063633" cy="1800923"/>
          </a:xfrm>
          <a:prstGeom prst="rect">
            <a:avLst/>
          </a:prstGeom>
          <a:solidFill>
            <a:srgbClr val="D8D8D8"/>
          </a:solidFill>
          <a:ln>
            <a:noFill/>
          </a:ln>
        </p:spPr>
      </p:pic>
      <p:sp>
        <p:nvSpPr>
          <p:cNvPr id="487" name="Google Shape;487;p20"/>
          <p:cNvSpPr/>
          <p:nvPr/>
        </p:nvSpPr>
        <p:spPr>
          <a:xfrm>
            <a:off x="569534" y="1800923"/>
            <a:ext cx="6990141" cy="818539"/>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488" name="Google Shape;488;p20"/>
          <p:cNvSpPr txBox="1">
            <a:spLocks noGrp="1"/>
          </p:cNvSpPr>
          <p:nvPr>
            <p:ph type="body" idx="1"/>
          </p:nvPr>
        </p:nvSpPr>
        <p:spPr>
          <a:xfrm>
            <a:off x="855403" y="2022371"/>
            <a:ext cx="2810190" cy="41839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92E4B"/>
              </a:buClr>
              <a:buSzPts val="2200"/>
              <a:buNone/>
            </a:pPr>
            <a:r>
              <a:rPr lang="en-US" sz="2000"/>
              <a:t>Module 3/3</a:t>
            </a:r>
            <a:endParaRPr/>
          </a:p>
        </p:txBody>
      </p:sp>
      <p:sp>
        <p:nvSpPr>
          <p:cNvPr id="489" name="Google Shape;489;p20"/>
          <p:cNvSpPr txBox="1">
            <a:spLocks noGrp="1"/>
          </p:cNvSpPr>
          <p:nvPr>
            <p:ph type="body" idx="2"/>
          </p:nvPr>
        </p:nvSpPr>
        <p:spPr>
          <a:xfrm>
            <a:off x="793751" y="2990199"/>
            <a:ext cx="1213055" cy="52850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1800"/>
              <a:buNone/>
            </a:pPr>
            <a:r>
              <a:rPr lang="en-US" sz="2000" b="1"/>
              <a:t>Summary</a:t>
            </a:r>
            <a:endParaRPr sz="2000"/>
          </a:p>
        </p:txBody>
      </p:sp>
      <p:pic>
        <p:nvPicPr>
          <p:cNvPr id="490" name="Google Shape;490;p20"/>
          <p:cNvPicPr preferRelativeResize="0"/>
          <p:nvPr/>
        </p:nvPicPr>
        <p:blipFill rotWithShape="1">
          <a:blip r:embed="rId4">
            <a:alphaModFix/>
          </a:blip>
          <a:srcRect l="64108" t="23558" r="19059" b="47770"/>
          <a:stretch/>
        </p:blipFill>
        <p:spPr>
          <a:xfrm>
            <a:off x="7017343" y="1800923"/>
            <a:ext cx="556156" cy="532844"/>
          </a:xfrm>
          <a:prstGeom prst="rect">
            <a:avLst/>
          </a:prstGeom>
          <a:noFill/>
          <a:ln>
            <a:noFill/>
          </a:ln>
        </p:spPr>
      </p:pic>
      <p:sp>
        <p:nvSpPr>
          <p:cNvPr id="491" name="Google Shape;491;p20"/>
          <p:cNvSpPr txBox="1"/>
          <p:nvPr/>
        </p:nvSpPr>
        <p:spPr>
          <a:xfrm>
            <a:off x="4232495" y="1983514"/>
            <a:ext cx="2755014" cy="41781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2200"/>
              <a:buFont typeface="Arial"/>
              <a:buNone/>
            </a:pPr>
            <a:r>
              <a:rPr lang="en-US" sz="2000" b="1" i="0" dirty="0">
                <a:solidFill>
                  <a:srgbClr val="24BAA2"/>
                </a:solidFill>
                <a:latin typeface="Calibri"/>
                <a:ea typeface="Calibri"/>
                <a:cs typeface="Calibri"/>
                <a:sym typeface="Calibri"/>
              </a:rPr>
              <a:t>Social activities apps</a:t>
            </a:r>
            <a:endParaRPr sz="2000" b="1" i="0" dirty="0">
              <a:solidFill>
                <a:srgbClr val="24BAA2"/>
              </a:solidFill>
              <a:latin typeface="Calibri"/>
              <a:ea typeface="Calibri"/>
              <a:cs typeface="Calibri"/>
              <a:sym typeface="Calibri"/>
            </a:endParaRPr>
          </a:p>
        </p:txBody>
      </p:sp>
      <p:pic>
        <p:nvPicPr>
          <p:cNvPr id="492" name="Google Shape;492;p20"/>
          <p:cNvPicPr preferRelativeResize="0"/>
          <p:nvPr/>
        </p:nvPicPr>
        <p:blipFill rotWithShape="1">
          <a:blip r:embed="rId5">
            <a:alphaModFix/>
          </a:blip>
          <a:srcRect l="59688" t="55507" r="30988" b="12718"/>
          <a:stretch/>
        </p:blipFill>
        <p:spPr>
          <a:xfrm>
            <a:off x="2133502" y="2619462"/>
            <a:ext cx="1662274" cy="6961266"/>
          </a:xfrm>
          <a:prstGeom prst="rect">
            <a:avLst/>
          </a:prstGeom>
          <a:noFill/>
          <a:ln>
            <a:noFill/>
          </a:ln>
        </p:spPr>
      </p:pic>
      <p:cxnSp>
        <p:nvCxnSpPr>
          <p:cNvPr id="493" name="Google Shape;493;p20"/>
          <p:cNvCxnSpPr/>
          <p:nvPr/>
        </p:nvCxnSpPr>
        <p:spPr>
          <a:xfrm>
            <a:off x="509866" y="3691301"/>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494" name="Google Shape;494;p20"/>
          <p:cNvCxnSpPr/>
          <p:nvPr/>
        </p:nvCxnSpPr>
        <p:spPr>
          <a:xfrm>
            <a:off x="2133502" y="3691301"/>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495" name="Google Shape;495;p20"/>
          <p:cNvSpPr txBox="1"/>
          <p:nvPr/>
        </p:nvSpPr>
        <p:spPr>
          <a:xfrm>
            <a:off x="650386" y="4090329"/>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2000" b="1" i="0">
                <a:solidFill>
                  <a:schemeClr val="lt1"/>
                </a:solidFill>
                <a:latin typeface="Calibri"/>
                <a:ea typeface="Calibri"/>
                <a:cs typeface="Calibri"/>
                <a:sym typeface="Calibri"/>
              </a:rPr>
              <a:t>Main Objectives</a:t>
            </a:r>
            <a:endParaRPr sz="2000"/>
          </a:p>
        </p:txBody>
      </p:sp>
      <p:cxnSp>
        <p:nvCxnSpPr>
          <p:cNvPr id="496" name="Google Shape;496;p20"/>
          <p:cNvCxnSpPr/>
          <p:nvPr/>
        </p:nvCxnSpPr>
        <p:spPr>
          <a:xfrm>
            <a:off x="523690" y="5200061"/>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497" name="Google Shape;497;p20"/>
          <p:cNvCxnSpPr/>
          <p:nvPr/>
        </p:nvCxnSpPr>
        <p:spPr>
          <a:xfrm>
            <a:off x="2147326" y="5200061"/>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498" name="Google Shape;498;p20"/>
          <p:cNvSpPr txBox="1"/>
          <p:nvPr/>
        </p:nvSpPr>
        <p:spPr>
          <a:xfrm>
            <a:off x="569534" y="5581680"/>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000"/>
              <a:buFont typeface="Arial"/>
              <a:buNone/>
            </a:pPr>
            <a:r>
              <a:rPr lang="en-US" sz="2000" b="1" i="0">
                <a:solidFill>
                  <a:schemeClr val="lt1"/>
                </a:solidFill>
                <a:latin typeface="Calibri"/>
                <a:ea typeface="Calibri"/>
                <a:cs typeface="Calibri"/>
                <a:sym typeface="Calibri"/>
              </a:rPr>
              <a:t>Contents</a:t>
            </a:r>
            <a:endParaRPr sz="2000"/>
          </a:p>
        </p:txBody>
      </p:sp>
      <p:cxnSp>
        <p:nvCxnSpPr>
          <p:cNvPr id="499" name="Google Shape;499;p20"/>
          <p:cNvCxnSpPr/>
          <p:nvPr/>
        </p:nvCxnSpPr>
        <p:spPr>
          <a:xfrm>
            <a:off x="508263" y="6296138"/>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500" name="Google Shape;500;p20"/>
          <p:cNvCxnSpPr/>
          <p:nvPr/>
        </p:nvCxnSpPr>
        <p:spPr>
          <a:xfrm>
            <a:off x="2131899" y="6296138"/>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501" name="Google Shape;501;p20"/>
          <p:cNvSpPr txBox="1"/>
          <p:nvPr/>
        </p:nvSpPr>
        <p:spPr>
          <a:xfrm>
            <a:off x="648783" y="6621105"/>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2000" b="1">
                <a:solidFill>
                  <a:schemeClr val="lt1"/>
                </a:solidFill>
                <a:latin typeface="Calibri"/>
                <a:ea typeface="Calibri"/>
                <a:cs typeface="Calibri"/>
                <a:sym typeface="Calibri"/>
              </a:rPr>
              <a:t>Devices</a:t>
            </a:r>
            <a:endParaRPr sz="2000"/>
          </a:p>
        </p:txBody>
      </p:sp>
      <p:cxnSp>
        <p:nvCxnSpPr>
          <p:cNvPr id="502" name="Google Shape;502;p20"/>
          <p:cNvCxnSpPr/>
          <p:nvPr/>
        </p:nvCxnSpPr>
        <p:spPr>
          <a:xfrm>
            <a:off x="533078" y="8247912"/>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503" name="Google Shape;503;p20"/>
          <p:cNvCxnSpPr/>
          <p:nvPr/>
        </p:nvCxnSpPr>
        <p:spPr>
          <a:xfrm>
            <a:off x="2156714" y="8247912"/>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504" name="Google Shape;504;p20"/>
          <p:cNvSpPr txBox="1"/>
          <p:nvPr/>
        </p:nvSpPr>
        <p:spPr>
          <a:xfrm>
            <a:off x="650386" y="8485987"/>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2000" b="1" i="0">
                <a:solidFill>
                  <a:schemeClr val="lt1"/>
                </a:solidFill>
                <a:latin typeface="Calibri"/>
                <a:ea typeface="Calibri"/>
                <a:cs typeface="Calibri"/>
                <a:sym typeface="Calibri"/>
              </a:rPr>
              <a:t>Some Resources </a:t>
            </a:r>
            <a:endParaRPr sz="2000"/>
          </a:p>
        </p:txBody>
      </p:sp>
      <p:pic>
        <p:nvPicPr>
          <p:cNvPr id="505" name="Google Shape;505;p20"/>
          <p:cNvPicPr preferRelativeResize="0"/>
          <p:nvPr/>
        </p:nvPicPr>
        <p:blipFill rotWithShape="1">
          <a:blip r:embed="rId6">
            <a:alphaModFix/>
          </a:blip>
          <a:srcRect l="83360" t="24145" r="8602" b="46529"/>
          <a:stretch/>
        </p:blipFill>
        <p:spPr>
          <a:xfrm>
            <a:off x="0" y="9641855"/>
            <a:ext cx="1023046" cy="1049958"/>
          </a:xfrm>
          <a:prstGeom prst="rect">
            <a:avLst/>
          </a:prstGeom>
          <a:noFill/>
          <a:ln>
            <a:noFill/>
          </a:ln>
        </p:spPr>
      </p:pic>
      <p:sp>
        <p:nvSpPr>
          <p:cNvPr id="2" name="Google Shape;455;p18">
            <a:extLst>
              <a:ext uri="{FF2B5EF4-FFF2-40B4-BE49-F238E27FC236}">
                <a16:creationId xmlns:a16="http://schemas.microsoft.com/office/drawing/2014/main" id="{24709D48-5C86-7DEC-C85A-B126B58369E6}"/>
              </a:ext>
            </a:extLst>
          </p:cNvPr>
          <p:cNvSpPr txBox="1"/>
          <p:nvPr/>
        </p:nvSpPr>
        <p:spPr>
          <a:xfrm>
            <a:off x="2147326" y="2723653"/>
            <a:ext cx="5426173" cy="83095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dirty="0">
                <a:solidFill>
                  <a:srgbClr val="092E4B"/>
                </a:solidFill>
                <a:latin typeface="Calibri"/>
                <a:ea typeface="Calibri"/>
                <a:cs typeface="Calibri"/>
                <a:sym typeface="Calibri"/>
              </a:rPr>
              <a:t>In this last part of Module 3, we will see the Apps more related to social needs. We show the necessity to incorporate the care sector with this technology, and how it would benefit our society as a consequence. There are a lot of seniors suffering from loneliness and the technology can be one of the ways to solve this situation. </a:t>
            </a:r>
            <a:endParaRPr sz="1200" dirty="0">
              <a:solidFill>
                <a:srgbClr val="092E4B"/>
              </a:solidFill>
              <a:latin typeface="Calibri"/>
              <a:ea typeface="Calibri"/>
              <a:cs typeface="Calibri"/>
              <a:sym typeface="Calibri"/>
            </a:endParaRPr>
          </a:p>
        </p:txBody>
      </p:sp>
      <p:sp>
        <p:nvSpPr>
          <p:cNvPr id="3" name="Google Shape;393;p16">
            <a:extLst>
              <a:ext uri="{FF2B5EF4-FFF2-40B4-BE49-F238E27FC236}">
                <a16:creationId xmlns:a16="http://schemas.microsoft.com/office/drawing/2014/main" id="{6D7CBC01-03F1-346C-9CF8-A35A923CBDA4}"/>
              </a:ext>
            </a:extLst>
          </p:cNvPr>
          <p:cNvSpPr txBox="1"/>
          <p:nvPr/>
        </p:nvSpPr>
        <p:spPr>
          <a:xfrm>
            <a:off x="2156714" y="3877253"/>
            <a:ext cx="5309925" cy="1015622"/>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400"/>
              <a:buFont typeface="Arial"/>
              <a:buChar char="•"/>
            </a:pPr>
            <a:r>
              <a:rPr lang="es-ES" sz="1200" dirty="0">
                <a:solidFill>
                  <a:srgbClr val="092E4B"/>
                </a:solidFill>
                <a:latin typeface="Calibri"/>
                <a:ea typeface="Calibri"/>
                <a:cs typeface="Calibri"/>
                <a:sym typeface="Calibri"/>
              </a:rPr>
              <a:t>Show </a:t>
            </a:r>
            <a:r>
              <a:rPr lang="es-ES" sz="1200" dirty="0" err="1">
                <a:solidFill>
                  <a:srgbClr val="092E4B"/>
                </a:solidFill>
                <a:latin typeface="Calibri"/>
                <a:ea typeface="Calibri"/>
                <a:cs typeface="Calibri"/>
                <a:sym typeface="Calibri"/>
              </a:rPr>
              <a:t>the</a:t>
            </a:r>
            <a:r>
              <a:rPr lang="es-ES" sz="1200" dirty="0">
                <a:solidFill>
                  <a:srgbClr val="092E4B"/>
                </a:solidFill>
                <a:latin typeface="Calibri"/>
                <a:ea typeface="Calibri"/>
                <a:cs typeface="Calibri"/>
                <a:sym typeface="Calibri"/>
              </a:rPr>
              <a:t> positive </a:t>
            </a:r>
            <a:r>
              <a:rPr lang="es-ES" sz="1200" dirty="0" err="1">
                <a:solidFill>
                  <a:srgbClr val="092E4B"/>
                </a:solidFill>
                <a:latin typeface="Calibri"/>
                <a:ea typeface="Calibri"/>
                <a:cs typeface="Calibri"/>
                <a:sym typeface="Calibri"/>
              </a:rPr>
              <a:t>relationship</a:t>
            </a:r>
            <a:r>
              <a:rPr lang="es-ES" sz="1200" dirty="0">
                <a:solidFill>
                  <a:srgbClr val="092E4B"/>
                </a:solidFill>
                <a:latin typeface="Calibri"/>
                <a:ea typeface="Calibri"/>
                <a:cs typeface="Calibri"/>
                <a:sym typeface="Calibri"/>
              </a:rPr>
              <a:t> </a:t>
            </a:r>
            <a:r>
              <a:rPr lang="es-ES" sz="1200" dirty="0" err="1">
                <a:solidFill>
                  <a:srgbClr val="092E4B"/>
                </a:solidFill>
                <a:latin typeface="Calibri"/>
                <a:ea typeface="Calibri"/>
                <a:cs typeface="Calibri"/>
                <a:sym typeface="Calibri"/>
              </a:rPr>
              <a:t>between</a:t>
            </a:r>
            <a:r>
              <a:rPr lang="es-ES" sz="1200" dirty="0">
                <a:solidFill>
                  <a:srgbClr val="092E4B"/>
                </a:solidFill>
                <a:latin typeface="Calibri"/>
                <a:ea typeface="Calibri"/>
                <a:cs typeface="Calibri"/>
                <a:sym typeface="Calibri"/>
              </a:rPr>
              <a:t> </a:t>
            </a:r>
            <a:r>
              <a:rPr lang="es-ES" sz="1200" dirty="0" err="1">
                <a:solidFill>
                  <a:srgbClr val="092E4B"/>
                </a:solidFill>
                <a:latin typeface="Calibri"/>
                <a:ea typeface="Calibri"/>
                <a:cs typeface="Calibri"/>
                <a:sym typeface="Calibri"/>
              </a:rPr>
              <a:t>technology</a:t>
            </a:r>
            <a:r>
              <a:rPr lang="es-ES" sz="1200" dirty="0">
                <a:solidFill>
                  <a:srgbClr val="092E4B"/>
                </a:solidFill>
                <a:latin typeface="Calibri"/>
                <a:ea typeface="Calibri"/>
                <a:cs typeface="Calibri"/>
                <a:sym typeface="Calibri"/>
              </a:rPr>
              <a:t> and </a:t>
            </a:r>
            <a:r>
              <a:rPr lang="es-ES" sz="1200" dirty="0" err="1">
                <a:solidFill>
                  <a:srgbClr val="092E4B"/>
                </a:solidFill>
                <a:latin typeface="Calibri"/>
                <a:ea typeface="Calibri"/>
                <a:cs typeface="Calibri"/>
                <a:sym typeface="Calibri"/>
              </a:rPr>
              <a:t>society</a:t>
            </a:r>
            <a:r>
              <a:rPr lang="es-ES" sz="1200" dirty="0">
                <a:solidFill>
                  <a:srgbClr val="092E4B"/>
                </a:solidFill>
                <a:latin typeface="Calibri"/>
                <a:ea typeface="Calibri"/>
                <a:cs typeface="Calibri"/>
                <a:sym typeface="Calibri"/>
              </a:rPr>
              <a:t>. </a:t>
            </a:r>
            <a:endParaRPr sz="1200"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Create awareness of how we can use technology in order to promote the social interaction</a:t>
            </a: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Learn how we can use social networks for our benefit. </a:t>
            </a: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Show what kind of Apps feature cultural places and </a:t>
            </a:r>
            <a:r>
              <a:rPr lang="en-US" sz="1200" dirty="0" err="1">
                <a:solidFill>
                  <a:srgbClr val="092E4B"/>
                </a:solidFill>
                <a:latin typeface="Calibri"/>
                <a:ea typeface="Calibri"/>
                <a:cs typeface="Calibri"/>
                <a:sym typeface="Calibri"/>
              </a:rPr>
              <a:t>intersts</a:t>
            </a:r>
            <a:r>
              <a:rPr lang="en-US" sz="1200" dirty="0">
                <a:solidFill>
                  <a:srgbClr val="092E4B"/>
                </a:solidFill>
                <a:latin typeface="Calibri"/>
                <a:ea typeface="Calibri"/>
                <a:cs typeface="Calibri"/>
                <a:sym typeface="Calibri"/>
              </a:rPr>
              <a:t>. </a:t>
            </a:r>
          </a:p>
        </p:txBody>
      </p:sp>
      <p:sp>
        <p:nvSpPr>
          <p:cNvPr id="4" name="Google Shape;457;p18">
            <a:extLst>
              <a:ext uri="{FF2B5EF4-FFF2-40B4-BE49-F238E27FC236}">
                <a16:creationId xmlns:a16="http://schemas.microsoft.com/office/drawing/2014/main" id="{FD3525C1-09D9-1C41-A459-6BA342242E6C}"/>
              </a:ext>
            </a:extLst>
          </p:cNvPr>
          <p:cNvSpPr txBox="1"/>
          <p:nvPr/>
        </p:nvSpPr>
        <p:spPr>
          <a:xfrm>
            <a:off x="2202858" y="5346345"/>
            <a:ext cx="5309925" cy="830956"/>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Social Activities </a:t>
            </a: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Social interaction/apps</a:t>
            </a: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Entertainment Apps</a:t>
            </a:r>
          </a:p>
          <a:p>
            <a:pPr marL="285750" marR="0" lvl="0" indent="-285750" algn="just" rtl="0">
              <a:spcBef>
                <a:spcPts val="0"/>
              </a:spcBef>
              <a:spcAft>
                <a:spcPts val="0"/>
              </a:spcAft>
              <a:buClr>
                <a:schemeClr val="dk1"/>
              </a:buClr>
              <a:buSzPts val="1400"/>
              <a:buFont typeface="Arial"/>
              <a:buChar char="•"/>
            </a:pPr>
            <a:r>
              <a:rPr lang="en-US" sz="1200" dirty="0">
                <a:solidFill>
                  <a:srgbClr val="092E4B"/>
                </a:solidFill>
                <a:latin typeface="Calibri"/>
                <a:ea typeface="Calibri"/>
                <a:cs typeface="Calibri"/>
                <a:sym typeface="Calibri"/>
              </a:rPr>
              <a:t>Cultural Apps</a:t>
            </a:r>
          </a:p>
        </p:txBody>
      </p:sp>
      <p:sp>
        <p:nvSpPr>
          <p:cNvPr id="5" name="CuadroTexto 4">
            <a:extLst>
              <a:ext uri="{FF2B5EF4-FFF2-40B4-BE49-F238E27FC236}">
                <a16:creationId xmlns:a16="http://schemas.microsoft.com/office/drawing/2014/main" id="{C7E89052-3744-83DA-84B4-60C7A118EF27}"/>
              </a:ext>
            </a:extLst>
          </p:cNvPr>
          <p:cNvSpPr txBox="1"/>
          <p:nvPr/>
        </p:nvSpPr>
        <p:spPr>
          <a:xfrm>
            <a:off x="2131899" y="8708299"/>
            <a:ext cx="5298973" cy="646331"/>
          </a:xfrm>
          <a:prstGeom prst="rect">
            <a:avLst/>
          </a:prstGeom>
          <a:noFill/>
        </p:spPr>
        <p:txBody>
          <a:bodyPr wrap="square">
            <a:spAutoFit/>
          </a:bodyPr>
          <a:lstStyle/>
          <a:p>
            <a:pPr marL="285750" marR="0" lvl="0" indent="-285750" algn="just" rtl="0">
              <a:spcBef>
                <a:spcPts val="0"/>
              </a:spcBef>
              <a:spcAft>
                <a:spcPts val="0"/>
              </a:spcAft>
              <a:buClr>
                <a:schemeClr val="dk1"/>
              </a:buClr>
              <a:buSzPts val="1400"/>
              <a:buFont typeface="Arial"/>
              <a:buChar char="•"/>
            </a:pPr>
            <a:r>
              <a:rPr lang="en-US" sz="1200" b="0" i="0" u="sng" strike="noStrike" dirty="0">
                <a:solidFill>
                  <a:srgbClr val="092E4B"/>
                </a:solidFill>
                <a:effectLst/>
                <a:latin typeface="Calibri" panose="020F0502020204030204" pitchFamily="34" charset="0"/>
                <a:hlinkClick r:id="rId7">
                  <a:extLst>
                    <a:ext uri="{A12FA001-AC4F-418D-AE19-62706E023703}">
                      <ahyp:hlinkClr xmlns:ahyp="http://schemas.microsoft.com/office/drawing/2018/hyperlinkcolor" val="tx"/>
                    </a:ext>
                  </a:extLst>
                </a:hlinkClick>
              </a:rPr>
              <a:t>https://www.youtube.com/watch?v=PxpNtOIFRm4</a:t>
            </a:r>
            <a:endParaRPr lang="en-US" sz="1200" b="0" i="0" u="sng" strike="noStrike" dirty="0">
              <a:solidFill>
                <a:srgbClr val="092E4B"/>
              </a:solidFill>
              <a:effectLst/>
              <a:latin typeface="Calibri" panose="020F0502020204030204" pitchFamily="34" charset="0"/>
            </a:endParaRPr>
          </a:p>
          <a:p>
            <a:pPr marL="285750" marR="0" lvl="0" indent="-285750" algn="just" rtl="0">
              <a:spcBef>
                <a:spcPts val="0"/>
              </a:spcBef>
              <a:spcAft>
                <a:spcPts val="0"/>
              </a:spcAft>
              <a:buClr>
                <a:schemeClr val="dk1"/>
              </a:buClr>
              <a:buSzPts val="1400"/>
              <a:buFont typeface="Arial"/>
              <a:buChar char="•"/>
            </a:pPr>
            <a:r>
              <a:rPr lang="en-US" sz="1200" b="0" i="0" u="sng" strike="noStrike" dirty="0">
                <a:solidFill>
                  <a:srgbClr val="092E4B"/>
                </a:solidFill>
                <a:effectLst/>
                <a:latin typeface="Calibri" panose="020F0502020204030204" pitchFamily="34" charset="0"/>
                <a:hlinkClick r:id="rId8">
                  <a:extLst>
                    <a:ext uri="{A12FA001-AC4F-418D-AE19-62706E023703}">
                      <ahyp:hlinkClr xmlns:ahyp="http://schemas.microsoft.com/office/drawing/2018/hyperlinkcolor" val="tx"/>
                    </a:ext>
                  </a:extLst>
                </a:hlinkClick>
              </a:rPr>
              <a:t>https://www.youtube.com/watch?v=XnAvz8J6Nq0</a:t>
            </a:r>
            <a:endParaRPr lang="en-US" sz="1200" b="0" i="0" u="sng" strike="noStrike" dirty="0">
              <a:solidFill>
                <a:srgbClr val="092E4B"/>
              </a:solidFill>
              <a:effectLst/>
              <a:latin typeface="Calibri" panose="020F0502020204030204" pitchFamily="34" charset="0"/>
            </a:endParaRPr>
          </a:p>
          <a:p>
            <a:pPr marL="285750" marR="0" lvl="0" indent="-285750" algn="just" rtl="0">
              <a:spcBef>
                <a:spcPts val="0"/>
              </a:spcBef>
              <a:spcAft>
                <a:spcPts val="0"/>
              </a:spcAft>
              <a:buClr>
                <a:schemeClr val="dk1"/>
              </a:buClr>
              <a:buSzPts val="1400"/>
              <a:buFont typeface="Arial"/>
              <a:buChar char="•"/>
            </a:pPr>
            <a:endParaRPr lang="en-US" sz="1200" u="sng" dirty="0">
              <a:solidFill>
                <a:srgbClr val="092E4B"/>
              </a:solidFill>
              <a:latin typeface="Calibri"/>
              <a:ea typeface="Calibri"/>
              <a:cs typeface="Calibri"/>
              <a:sym typeface="Calibri"/>
            </a:endParaRPr>
          </a:p>
        </p:txBody>
      </p:sp>
      <p:sp>
        <p:nvSpPr>
          <p:cNvPr id="6" name="Google Shape;401;p16">
            <a:extLst>
              <a:ext uri="{FF2B5EF4-FFF2-40B4-BE49-F238E27FC236}">
                <a16:creationId xmlns:a16="http://schemas.microsoft.com/office/drawing/2014/main" id="{A7A835C2-53A5-D091-D531-7811222A5739}"/>
              </a:ext>
            </a:extLst>
          </p:cNvPr>
          <p:cNvSpPr txBox="1"/>
          <p:nvPr/>
        </p:nvSpPr>
        <p:spPr>
          <a:xfrm>
            <a:off x="2131899" y="6341250"/>
            <a:ext cx="5309925" cy="830956"/>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1400"/>
              <a:buFont typeface="Arial"/>
              <a:buChar char="•"/>
            </a:pPr>
            <a:r>
              <a:rPr lang="en-US" sz="1200" b="0" i="0" u="sng" strike="noStrike" dirty="0">
                <a:solidFill>
                  <a:srgbClr val="092E4B"/>
                </a:solidFill>
                <a:effectLst/>
                <a:latin typeface="Calibri" panose="020F0502020204030204" pitchFamily="34" charset="0"/>
              </a:rPr>
              <a:t>Spotify</a:t>
            </a:r>
          </a:p>
          <a:p>
            <a:pPr marL="285750" marR="0" lvl="0" indent="-285750" algn="just" rtl="0">
              <a:spcBef>
                <a:spcPts val="0"/>
              </a:spcBef>
              <a:spcAft>
                <a:spcPts val="0"/>
              </a:spcAft>
              <a:buClr>
                <a:schemeClr val="dk1"/>
              </a:buClr>
              <a:buSzPts val="1400"/>
              <a:buFont typeface="Arial"/>
              <a:buChar char="•"/>
            </a:pPr>
            <a:r>
              <a:rPr lang="en-US" sz="1200" b="0" i="0" u="sng" strike="noStrike" dirty="0" err="1">
                <a:solidFill>
                  <a:srgbClr val="092E4B"/>
                </a:solidFill>
                <a:effectLst/>
                <a:latin typeface="Calibri" panose="020F0502020204030204" pitchFamily="34" charset="0"/>
              </a:rPr>
              <a:t>Gioia</a:t>
            </a:r>
            <a:r>
              <a:rPr lang="en-US" sz="1200" b="0" i="0" u="sng" strike="noStrike" dirty="0">
                <a:solidFill>
                  <a:srgbClr val="092E4B"/>
                </a:solidFill>
                <a:effectLst/>
                <a:latin typeface="Calibri" panose="020F0502020204030204" pitchFamily="34" charset="0"/>
              </a:rPr>
              <a:t>+ app</a:t>
            </a:r>
          </a:p>
          <a:p>
            <a:pPr marL="285750" marR="0" lvl="0" indent="-285750" algn="just" rtl="0">
              <a:spcBef>
                <a:spcPts val="0"/>
              </a:spcBef>
              <a:spcAft>
                <a:spcPts val="0"/>
              </a:spcAft>
              <a:buClr>
                <a:schemeClr val="dk1"/>
              </a:buClr>
              <a:buSzPts val="1400"/>
              <a:buFont typeface="Arial"/>
              <a:buChar char="•"/>
            </a:pPr>
            <a:r>
              <a:rPr lang="en-US" sz="1200" b="0" i="0" u="sng" strike="noStrike" dirty="0" err="1">
                <a:solidFill>
                  <a:srgbClr val="092E4B"/>
                </a:solidFill>
                <a:effectLst/>
                <a:latin typeface="Calibri" panose="020F0502020204030204" pitchFamily="34" charset="0"/>
              </a:rPr>
              <a:t>Familyar</a:t>
            </a:r>
            <a:endParaRPr lang="en-US" sz="1200" b="0" i="0" u="sng" strike="noStrike" dirty="0">
              <a:solidFill>
                <a:srgbClr val="092E4B"/>
              </a:solidFill>
              <a:effectLst/>
              <a:latin typeface="Calibri" panose="020F0502020204030204" pitchFamily="34" charset="0"/>
            </a:endParaRPr>
          </a:p>
          <a:p>
            <a:pPr marL="285750" marR="0" lvl="0" indent="-285750" algn="just" rtl="0">
              <a:spcBef>
                <a:spcPts val="0"/>
              </a:spcBef>
              <a:spcAft>
                <a:spcPts val="0"/>
              </a:spcAft>
              <a:buClr>
                <a:schemeClr val="dk1"/>
              </a:buClr>
              <a:buSzPts val="1400"/>
              <a:buFont typeface="Arial"/>
              <a:buChar char="•"/>
            </a:pPr>
            <a:r>
              <a:rPr lang="en-US" sz="1200" b="0" i="0" u="sng" strike="noStrike" dirty="0">
                <a:solidFill>
                  <a:srgbClr val="092E4B"/>
                </a:solidFill>
                <a:effectLst/>
                <a:latin typeface="Calibri" panose="020F0502020204030204" pitchFamily="34" charset="0"/>
              </a:rPr>
              <a:t>Netflix</a:t>
            </a:r>
          </a:p>
        </p:txBody>
      </p:sp>
      <p:cxnSp>
        <p:nvCxnSpPr>
          <p:cNvPr id="7" name="Google Shape;451;p18">
            <a:extLst>
              <a:ext uri="{FF2B5EF4-FFF2-40B4-BE49-F238E27FC236}">
                <a16:creationId xmlns:a16="http://schemas.microsoft.com/office/drawing/2014/main" id="{D72E590E-32B3-29D6-A64E-CE755B9E55C8}"/>
              </a:ext>
            </a:extLst>
          </p:cNvPr>
          <p:cNvCxnSpPr/>
          <p:nvPr/>
        </p:nvCxnSpPr>
        <p:spPr>
          <a:xfrm>
            <a:off x="523689" y="7326671"/>
            <a:ext cx="1623636" cy="0"/>
          </a:xfrm>
          <a:prstGeom prst="straightConnector1">
            <a:avLst/>
          </a:prstGeom>
          <a:noFill/>
          <a:ln w="31750" cap="flat" cmpd="sng">
            <a:solidFill>
              <a:srgbClr val="24BAA2"/>
            </a:solidFill>
            <a:prstDash val="solid"/>
            <a:miter lim="800000"/>
            <a:headEnd type="none" w="sm" len="sm"/>
            <a:tailEnd type="none" w="sm" len="sm"/>
          </a:ln>
        </p:spPr>
      </p:cxnSp>
      <p:cxnSp>
        <p:nvCxnSpPr>
          <p:cNvPr id="8" name="Google Shape;452;p18">
            <a:extLst>
              <a:ext uri="{FF2B5EF4-FFF2-40B4-BE49-F238E27FC236}">
                <a16:creationId xmlns:a16="http://schemas.microsoft.com/office/drawing/2014/main" id="{355DC686-9352-9B5E-0FC8-9BF6076F8FBE}"/>
              </a:ext>
            </a:extLst>
          </p:cNvPr>
          <p:cNvCxnSpPr/>
          <p:nvPr/>
        </p:nvCxnSpPr>
        <p:spPr>
          <a:xfrm>
            <a:off x="2131899" y="7326671"/>
            <a:ext cx="5426173" cy="0"/>
          </a:xfrm>
          <a:prstGeom prst="straightConnector1">
            <a:avLst/>
          </a:prstGeom>
          <a:noFill/>
          <a:ln w="31750" cap="flat" cmpd="sng">
            <a:solidFill>
              <a:srgbClr val="7F3494"/>
            </a:solidFill>
            <a:prstDash val="solid"/>
            <a:miter lim="800000"/>
            <a:headEnd type="none" w="sm" len="sm"/>
            <a:tailEnd type="none" w="sm" len="sm"/>
          </a:ln>
        </p:spPr>
      </p:cxnSp>
      <p:sp>
        <p:nvSpPr>
          <p:cNvPr id="9" name="Google Shape;420;p17">
            <a:extLst>
              <a:ext uri="{FF2B5EF4-FFF2-40B4-BE49-F238E27FC236}">
                <a16:creationId xmlns:a16="http://schemas.microsoft.com/office/drawing/2014/main" id="{3F039EF3-1EEB-4404-10EA-942531DEE337}"/>
              </a:ext>
            </a:extLst>
          </p:cNvPr>
          <p:cNvSpPr txBox="1"/>
          <p:nvPr/>
        </p:nvSpPr>
        <p:spPr>
          <a:xfrm>
            <a:off x="648783" y="7466448"/>
            <a:ext cx="1342596" cy="528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US" sz="2000" b="1" dirty="0">
                <a:solidFill>
                  <a:schemeClr val="lt1"/>
                </a:solidFill>
                <a:latin typeface="Calibri"/>
                <a:ea typeface="Calibri"/>
                <a:cs typeface="Calibri"/>
                <a:sym typeface="Calibri"/>
              </a:rPr>
              <a:t>Learner</a:t>
            </a:r>
            <a:r>
              <a:rPr lang="en-US" sz="2000" b="1" i="0" dirty="0">
                <a:solidFill>
                  <a:schemeClr val="lt1"/>
                </a:solidFill>
                <a:latin typeface="Calibri"/>
                <a:ea typeface="Calibri"/>
                <a:cs typeface="Calibri"/>
                <a:sym typeface="Calibri"/>
              </a:rPr>
              <a:t> </a:t>
            </a:r>
            <a:r>
              <a:rPr lang="en-US" sz="2000" b="1" dirty="0">
                <a:solidFill>
                  <a:schemeClr val="lt1"/>
                </a:solidFill>
                <a:latin typeface="Calibri"/>
                <a:ea typeface="Calibri"/>
                <a:cs typeface="Calibri"/>
                <a:sym typeface="Calibri"/>
              </a:rPr>
              <a:t>Exercise</a:t>
            </a:r>
            <a:endParaRPr sz="2000" dirty="0"/>
          </a:p>
        </p:txBody>
      </p:sp>
      <p:sp>
        <p:nvSpPr>
          <p:cNvPr id="10" name="TextBox 9">
            <a:extLst>
              <a:ext uri="{FF2B5EF4-FFF2-40B4-BE49-F238E27FC236}">
                <a16:creationId xmlns:a16="http://schemas.microsoft.com/office/drawing/2014/main" id="{D1CDEE98-ABAF-193B-22B8-94B002C039ED}"/>
              </a:ext>
            </a:extLst>
          </p:cNvPr>
          <p:cNvSpPr txBox="1"/>
          <p:nvPr/>
        </p:nvSpPr>
        <p:spPr>
          <a:xfrm>
            <a:off x="2181407" y="7470272"/>
            <a:ext cx="4861873" cy="461665"/>
          </a:xfrm>
          <a:prstGeom prst="rect">
            <a:avLst/>
          </a:prstGeom>
          <a:noFill/>
        </p:spPr>
        <p:txBody>
          <a:bodyPr wrap="square" rtlCol="0">
            <a:spAutoFit/>
          </a:bodyPr>
          <a:lstStyle/>
          <a:p>
            <a:r>
              <a:rPr lang="en-IE" sz="1200" b="1" dirty="0">
                <a:solidFill>
                  <a:srgbClr val="092E4B"/>
                </a:solidFill>
                <a:latin typeface="Calibri" panose="020F0502020204030204" pitchFamily="34" charset="0"/>
                <a:ea typeface="Calibri" panose="020F0502020204030204" pitchFamily="34" charset="0"/>
                <a:cs typeface="Calibri" panose="020F0502020204030204" pitchFamily="34" charset="0"/>
              </a:rPr>
              <a:t>Slide 119 </a:t>
            </a:r>
            <a:r>
              <a:rPr lang="en-IE" sz="1200" dirty="0">
                <a:solidFill>
                  <a:srgbClr val="092E4B"/>
                </a:solidFill>
                <a:latin typeface="Calibri" panose="020F0502020204030204" pitchFamily="34" charset="0"/>
                <a:ea typeface="Calibri" panose="020F0502020204030204" pitchFamily="34" charset="0"/>
                <a:cs typeface="Calibri" panose="020F0502020204030204" pitchFamily="34" charset="0"/>
              </a:rPr>
              <a:t>– </a:t>
            </a:r>
            <a:r>
              <a:rPr lang="en-US" sz="1200" dirty="0">
                <a:solidFill>
                  <a:srgbClr val="092E4B"/>
                </a:solidFill>
                <a:latin typeface="Calibri" panose="020F0502020204030204" pitchFamily="34" charset="0"/>
                <a:ea typeface="Calibri" panose="020F0502020204030204" pitchFamily="34" charset="0"/>
                <a:cs typeface="Calibri" panose="020F0502020204030204" pitchFamily="34" charset="0"/>
              </a:rPr>
              <a:t>Open Google Art &amp; Culture, and explore all the functions and visit somewhere new.</a:t>
            </a:r>
            <a:endParaRPr lang="en-IE" sz="1200" dirty="0">
              <a:solidFill>
                <a:srgbClr val="092E4B"/>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21"/>
          <p:cNvPicPr preferRelativeResize="0">
            <a:picLocks noGrp="1"/>
          </p:cNvPicPr>
          <p:nvPr>
            <p:ph type="pic" idx="2"/>
          </p:nvPr>
        </p:nvPicPr>
        <p:blipFill rotWithShape="1">
          <a:blip r:embed="rId3">
            <a:alphaModFix/>
          </a:blip>
          <a:srcRect t="2110" b="2109"/>
          <a:stretch/>
        </p:blipFill>
        <p:spPr>
          <a:xfrm>
            <a:off x="424347" y="376445"/>
            <a:ext cx="6670451" cy="9583642"/>
          </a:xfrm>
          <a:prstGeom prst="rect">
            <a:avLst/>
          </a:prstGeom>
          <a:solidFill>
            <a:srgbClr val="D8D8D8"/>
          </a:solidFill>
          <a:ln>
            <a:noFill/>
          </a:ln>
        </p:spPr>
      </p:pic>
      <p:sp>
        <p:nvSpPr>
          <p:cNvPr id="511" name="Google Shape;511;p21"/>
          <p:cNvSpPr txBox="1">
            <a:spLocks noGrp="1"/>
          </p:cNvSpPr>
          <p:nvPr>
            <p:ph type="body" idx="1"/>
          </p:nvPr>
        </p:nvSpPr>
        <p:spPr>
          <a:xfrm>
            <a:off x="5932186" y="3225206"/>
            <a:ext cx="785400" cy="1056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24BAA2"/>
              </a:buClr>
              <a:buSzPts val="9600"/>
              <a:buNone/>
            </a:pPr>
            <a:r>
              <a:rPr lang="en-US" dirty="0"/>
              <a:t>”</a:t>
            </a:r>
            <a:endParaRPr dirty="0"/>
          </a:p>
        </p:txBody>
      </p:sp>
      <p:sp>
        <p:nvSpPr>
          <p:cNvPr id="512" name="Google Shape;512;p21"/>
          <p:cNvSpPr txBox="1">
            <a:spLocks noGrp="1"/>
          </p:cNvSpPr>
          <p:nvPr>
            <p:ph type="body" idx="3"/>
          </p:nvPr>
        </p:nvSpPr>
        <p:spPr>
          <a:xfrm>
            <a:off x="2607654" y="1336061"/>
            <a:ext cx="3418800" cy="2586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1800"/>
              <a:buNone/>
            </a:pPr>
            <a:r>
              <a:rPr lang="en-US" sz="3600" dirty="0">
                <a:solidFill>
                  <a:schemeClr val="dk1"/>
                </a:solidFill>
              </a:rPr>
              <a:t>Your mind is like a parachute: it only works if it’s opens. </a:t>
            </a:r>
            <a:endParaRPr sz="3600" dirty="0">
              <a:solidFill>
                <a:schemeClr val="dk1"/>
              </a:solidFill>
            </a:endParaRPr>
          </a:p>
        </p:txBody>
      </p:sp>
      <p:sp>
        <p:nvSpPr>
          <p:cNvPr id="513" name="Google Shape;513;p21"/>
          <p:cNvSpPr txBox="1">
            <a:spLocks noGrp="1"/>
          </p:cNvSpPr>
          <p:nvPr>
            <p:ph type="body" idx="4"/>
          </p:nvPr>
        </p:nvSpPr>
        <p:spPr>
          <a:xfrm>
            <a:off x="1441670" y="867761"/>
            <a:ext cx="2003400" cy="936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4BAA2"/>
              </a:buClr>
              <a:buSzPts val="9600"/>
              <a:buNone/>
            </a:pPr>
            <a:r>
              <a:rPr lang="en-US" dirty="0"/>
              <a:t>“</a:t>
            </a:r>
            <a:endParaRPr dirty="0"/>
          </a:p>
        </p:txBody>
      </p:sp>
      <p:sp>
        <p:nvSpPr>
          <p:cNvPr id="514" name="Google Shape;514;p21"/>
          <p:cNvSpPr txBox="1"/>
          <p:nvPr/>
        </p:nvSpPr>
        <p:spPr>
          <a:xfrm>
            <a:off x="2371914" y="4093361"/>
            <a:ext cx="3418800" cy="5946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1400"/>
              <a:buFont typeface="Arial"/>
              <a:buNone/>
            </a:pPr>
            <a:r>
              <a:rPr lang="en-US" sz="1400" b="1" i="1">
                <a:solidFill>
                  <a:schemeClr val="dk1"/>
                </a:solidFill>
                <a:latin typeface="Calibri"/>
                <a:ea typeface="Calibri"/>
                <a:cs typeface="Calibri"/>
                <a:sym typeface="Calibri"/>
              </a:rPr>
              <a:t>Albert Einstein</a:t>
            </a:r>
            <a:endParaRPr>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22"/>
          <p:cNvSpPr txBox="1">
            <a:spLocks noGrp="1"/>
          </p:cNvSpPr>
          <p:nvPr>
            <p:ph type="body" idx="1"/>
          </p:nvPr>
        </p:nvSpPr>
        <p:spPr>
          <a:xfrm>
            <a:off x="456790" y="3301695"/>
            <a:ext cx="1829216" cy="15557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4BAA2"/>
              </a:buClr>
              <a:buSzPts val="7200"/>
              <a:buNone/>
            </a:pPr>
            <a:r>
              <a:rPr lang="en-US"/>
              <a:t>06</a:t>
            </a:r>
            <a:endParaRPr/>
          </a:p>
        </p:txBody>
      </p:sp>
      <p:sp>
        <p:nvSpPr>
          <p:cNvPr id="520" name="Google Shape;520;p22"/>
          <p:cNvSpPr txBox="1">
            <a:spLocks noGrp="1"/>
          </p:cNvSpPr>
          <p:nvPr>
            <p:ph type="body" idx="2"/>
          </p:nvPr>
        </p:nvSpPr>
        <p:spPr>
          <a:xfrm>
            <a:off x="3178379" y="4315040"/>
            <a:ext cx="3486126" cy="257454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200"/>
              <a:buNone/>
            </a:pPr>
            <a:r>
              <a:rPr lang="en-US" sz="3600" b="1" dirty="0"/>
              <a:t>Some things you should know</a:t>
            </a:r>
            <a:endParaRPr sz="36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23"/>
          <p:cNvSpPr txBox="1">
            <a:spLocks noGrp="1"/>
          </p:cNvSpPr>
          <p:nvPr>
            <p:ph type="body" idx="1"/>
          </p:nvPr>
        </p:nvSpPr>
        <p:spPr>
          <a:xfrm>
            <a:off x="217903" y="4952700"/>
            <a:ext cx="1760799" cy="17258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F3494"/>
              </a:buClr>
              <a:buSzPts val="2200"/>
              <a:buNone/>
            </a:pPr>
            <a:r>
              <a:rPr lang="en-US" dirty="0"/>
              <a:t>Suggested Time Management Structure:</a:t>
            </a:r>
          </a:p>
        </p:txBody>
      </p:sp>
      <p:sp>
        <p:nvSpPr>
          <p:cNvPr id="526" name="Google Shape;526;p23"/>
          <p:cNvSpPr txBox="1">
            <a:spLocks noGrp="1"/>
          </p:cNvSpPr>
          <p:nvPr>
            <p:ph type="body" idx="3"/>
          </p:nvPr>
        </p:nvSpPr>
        <p:spPr>
          <a:xfrm>
            <a:off x="1978702" y="4952700"/>
            <a:ext cx="5036819" cy="172589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92E4B"/>
              </a:buClr>
              <a:buSzPts val="1800"/>
              <a:buNone/>
            </a:pPr>
            <a:r>
              <a:rPr lang="en-US" sz="1400" dirty="0"/>
              <a:t>This MOOC has been created with an estimated duration of approximately </a:t>
            </a:r>
            <a:r>
              <a:rPr lang="en-US" sz="1400" b="1" dirty="0"/>
              <a:t>30 hours (20h of theoretical section + 10 of practical section)</a:t>
            </a:r>
            <a:endParaRPr sz="1400" dirty="0"/>
          </a:p>
          <a:p>
            <a:pPr marL="0" lvl="0" indent="0" algn="just" rtl="0">
              <a:lnSpc>
                <a:spcPct val="100000"/>
              </a:lnSpc>
              <a:spcBef>
                <a:spcPts val="2267"/>
              </a:spcBef>
              <a:spcAft>
                <a:spcPts val="0"/>
              </a:spcAft>
              <a:buClr>
                <a:srgbClr val="092E4B"/>
              </a:buClr>
              <a:buSzPts val="1800"/>
              <a:buNone/>
            </a:pPr>
            <a:r>
              <a:rPr lang="en-US" sz="1400" dirty="0"/>
              <a:t>You are free to do it in your own way, however, we offer you a suggestion:</a:t>
            </a:r>
            <a:endParaRPr sz="1400" dirty="0"/>
          </a:p>
        </p:txBody>
      </p:sp>
      <p:pic>
        <p:nvPicPr>
          <p:cNvPr id="527" name="Google Shape;527;p23" descr="Volviendo a estudiar de adulto - Área Formación"/>
          <p:cNvPicPr preferRelativeResize="0">
            <a:picLocks noGrp="1"/>
          </p:cNvPicPr>
          <p:nvPr>
            <p:ph type="pic" idx="4"/>
          </p:nvPr>
        </p:nvPicPr>
        <p:blipFill rotWithShape="1">
          <a:blip r:embed="rId3">
            <a:alphaModFix/>
          </a:blip>
          <a:srcRect l="11482" r="11481"/>
          <a:stretch/>
        </p:blipFill>
        <p:spPr>
          <a:xfrm>
            <a:off x="0" y="0"/>
            <a:ext cx="7573499" cy="4657608"/>
          </a:xfrm>
          <a:prstGeom prst="rect">
            <a:avLst/>
          </a:prstGeom>
          <a:noFill/>
          <a:ln>
            <a:noFill/>
          </a:ln>
        </p:spPr>
      </p:pic>
      <p:graphicFrame>
        <p:nvGraphicFramePr>
          <p:cNvPr id="528" name="Google Shape;528;p23"/>
          <p:cNvGraphicFramePr/>
          <p:nvPr>
            <p:extLst>
              <p:ext uri="{D42A27DB-BD31-4B8C-83A1-F6EECF244321}">
                <p14:modId xmlns:p14="http://schemas.microsoft.com/office/powerpoint/2010/main" val="4171553059"/>
              </p:ext>
            </p:extLst>
          </p:nvPr>
        </p:nvGraphicFramePr>
        <p:xfrm>
          <a:off x="485128" y="7121120"/>
          <a:ext cx="6220475" cy="2335520"/>
        </p:xfrm>
        <a:graphic>
          <a:graphicData uri="http://schemas.openxmlformats.org/drawingml/2006/table">
            <a:tbl>
              <a:tblPr firstRow="1" bandRow="1">
                <a:noFill/>
                <a:tableStyleId>{2575C3BD-5158-469A-B42B-E64C6F587860}</a:tableStyleId>
              </a:tblPr>
              <a:tblGrid>
                <a:gridCol w="1412250">
                  <a:extLst>
                    <a:ext uri="{9D8B030D-6E8A-4147-A177-3AD203B41FA5}">
                      <a16:colId xmlns:a16="http://schemas.microsoft.com/office/drawing/2014/main" val="20000"/>
                    </a:ext>
                  </a:extLst>
                </a:gridCol>
                <a:gridCol w="1478275">
                  <a:extLst>
                    <a:ext uri="{9D8B030D-6E8A-4147-A177-3AD203B41FA5}">
                      <a16:colId xmlns:a16="http://schemas.microsoft.com/office/drawing/2014/main" val="20001"/>
                    </a:ext>
                  </a:extLst>
                </a:gridCol>
                <a:gridCol w="1684025">
                  <a:extLst>
                    <a:ext uri="{9D8B030D-6E8A-4147-A177-3AD203B41FA5}">
                      <a16:colId xmlns:a16="http://schemas.microsoft.com/office/drawing/2014/main" val="20002"/>
                    </a:ext>
                  </a:extLst>
                </a:gridCol>
                <a:gridCol w="1645925">
                  <a:extLst>
                    <a:ext uri="{9D8B030D-6E8A-4147-A177-3AD203B41FA5}">
                      <a16:colId xmlns:a16="http://schemas.microsoft.com/office/drawing/2014/main" val="20003"/>
                    </a:ext>
                  </a:extLst>
                </a:gridCol>
              </a:tblGrid>
              <a:tr h="431475">
                <a:tc>
                  <a:txBody>
                    <a:bodyPr/>
                    <a:lstStyle/>
                    <a:p>
                      <a:pPr marL="0" marR="0" lvl="0" indent="0" algn="ctr" rtl="0">
                        <a:spcBef>
                          <a:spcPts val="0"/>
                        </a:spcBef>
                        <a:spcAft>
                          <a:spcPts val="0"/>
                        </a:spcAft>
                        <a:buNone/>
                      </a:pPr>
                      <a:r>
                        <a:rPr lang="en-US" sz="1400" b="1" u="none" strike="noStrike" cap="none">
                          <a:solidFill>
                            <a:srgbClr val="FFFFFF"/>
                          </a:solidFill>
                          <a:latin typeface="Calibri"/>
                          <a:ea typeface="Calibri"/>
                          <a:cs typeface="Calibri"/>
                          <a:sym typeface="Calibri"/>
                        </a:rPr>
                        <a:t>Module</a:t>
                      </a:r>
                      <a:endParaRPr b="1">
                        <a:latin typeface="Calibri"/>
                        <a:ea typeface="Calibri"/>
                        <a:cs typeface="Calibri"/>
                        <a:sym typeface="Calibri"/>
                      </a:endParaRPr>
                    </a:p>
                  </a:txBody>
                  <a:tcPr marL="91450" marR="91450" marT="45725" marB="45725" anchor="ctr"/>
                </a:tc>
                <a:tc gridSpan="3">
                  <a:txBody>
                    <a:bodyPr/>
                    <a:lstStyle/>
                    <a:p>
                      <a:pPr marL="0" marR="0" lvl="0" indent="0" algn="ctr" rtl="0">
                        <a:spcBef>
                          <a:spcPts val="0"/>
                        </a:spcBef>
                        <a:spcAft>
                          <a:spcPts val="0"/>
                        </a:spcAft>
                        <a:buNone/>
                      </a:pPr>
                      <a:r>
                        <a:rPr lang="en-US" sz="1400" b="1" u="none" strike="noStrike" cap="none">
                          <a:solidFill>
                            <a:srgbClr val="FFFFFF"/>
                          </a:solidFill>
                          <a:latin typeface="Calibri"/>
                          <a:ea typeface="Calibri"/>
                          <a:cs typeface="Calibri"/>
                          <a:sym typeface="Calibri"/>
                        </a:rPr>
                        <a:t>Estimated time </a:t>
                      </a:r>
                      <a:endParaRPr b="1">
                        <a:latin typeface="Calibri"/>
                        <a:ea typeface="Calibri"/>
                        <a:cs typeface="Calibri"/>
                        <a:sym typeface="Calibri"/>
                      </a:endParaRPr>
                    </a:p>
                  </a:txBody>
                  <a:tcPr marL="91450" marR="91450" marT="45725" marB="45725" anchor="ct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43800">
                <a:tc>
                  <a:txBody>
                    <a:bodyPr/>
                    <a:lstStyle/>
                    <a:p>
                      <a:pPr marL="0" marR="0" lvl="0" indent="0" algn="ctr" rtl="0">
                        <a:spcBef>
                          <a:spcPts val="0"/>
                        </a:spcBef>
                        <a:spcAft>
                          <a:spcPts val="0"/>
                        </a:spcAft>
                        <a:buNone/>
                      </a:pPr>
                      <a:r>
                        <a:rPr lang="en-US" sz="1400" b="1" u="none" strike="noStrike" cap="none">
                          <a:solidFill>
                            <a:srgbClr val="FFFFFF"/>
                          </a:solidFill>
                          <a:latin typeface="Calibri"/>
                          <a:ea typeface="Calibri"/>
                          <a:cs typeface="Calibri"/>
                          <a:sym typeface="Calibri"/>
                        </a:rPr>
                        <a:t>Introduction</a:t>
                      </a:r>
                      <a:endParaRPr sz="1400" b="1" u="none" strike="noStrike" cap="none">
                        <a:solidFill>
                          <a:srgbClr val="FFFFFF"/>
                        </a:solidFill>
                        <a:latin typeface="Calibri"/>
                        <a:ea typeface="Calibri"/>
                        <a:cs typeface="Calibri"/>
                        <a:sym typeface="Calibri"/>
                      </a:endParaRPr>
                    </a:p>
                  </a:txBody>
                  <a:tcPr marL="91450" marR="91450" marT="45725" marB="45725" anchor="ctr"/>
                </a:tc>
                <a:tc gridSpan="3">
                  <a:txBody>
                    <a:bodyPr/>
                    <a:lstStyle/>
                    <a:p>
                      <a:pPr marL="0" marR="0" lvl="0" indent="0" algn="ctr" rtl="0">
                        <a:spcBef>
                          <a:spcPts val="0"/>
                        </a:spcBef>
                        <a:spcAft>
                          <a:spcPts val="0"/>
                        </a:spcAft>
                        <a:buNone/>
                      </a:pPr>
                      <a:r>
                        <a:rPr lang="en-US" sz="1400" b="1" u="none" strike="noStrike" cap="none">
                          <a:solidFill>
                            <a:srgbClr val="FFFFFF"/>
                          </a:solidFill>
                          <a:latin typeface="Calibri"/>
                          <a:ea typeface="Calibri"/>
                          <a:cs typeface="Calibri"/>
                          <a:sym typeface="Calibri"/>
                        </a:rPr>
                        <a:t>1,30h approx.</a:t>
                      </a:r>
                      <a:endParaRPr b="1">
                        <a:latin typeface="Calibri"/>
                        <a:ea typeface="Calibri"/>
                        <a:cs typeface="Calibri"/>
                        <a:sym typeface="Calibri"/>
                      </a:endParaRPr>
                    </a:p>
                  </a:txBody>
                  <a:tcPr marL="91450" marR="91450" marT="45725" marB="45725"/>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143800">
                <a:tc>
                  <a:txBody>
                    <a:bodyPr/>
                    <a:lstStyle/>
                    <a:p>
                      <a:pPr marL="0" marR="0" lvl="0" indent="0" algn="ctr" rtl="0">
                        <a:spcBef>
                          <a:spcPts val="0"/>
                        </a:spcBef>
                        <a:spcAft>
                          <a:spcPts val="0"/>
                        </a:spcAft>
                        <a:buNone/>
                      </a:pPr>
                      <a:r>
                        <a:rPr lang="en-US" sz="1400" b="1" u="none" strike="noStrike" cap="none">
                          <a:solidFill>
                            <a:srgbClr val="FFFFFF"/>
                          </a:solidFill>
                          <a:latin typeface="Calibri"/>
                          <a:ea typeface="Calibri"/>
                          <a:cs typeface="Calibri"/>
                          <a:sym typeface="Calibri"/>
                        </a:rPr>
                        <a:t>Module 1</a:t>
                      </a:r>
                      <a:endParaRPr b="1">
                        <a:latin typeface="Calibri"/>
                        <a:ea typeface="Calibri"/>
                        <a:cs typeface="Calibri"/>
                        <a:sym typeface="Calibri"/>
                      </a:endParaRPr>
                    </a:p>
                  </a:txBody>
                  <a:tcPr marL="91450" marR="91450" marT="45725" marB="45725" anchor="ctr"/>
                </a:tc>
                <a:tc gridSpan="3">
                  <a:txBody>
                    <a:bodyPr/>
                    <a:lstStyle/>
                    <a:p>
                      <a:pPr marL="0" marR="0" lvl="0" indent="0" algn="ctr" rtl="0">
                        <a:spcBef>
                          <a:spcPts val="0"/>
                        </a:spcBef>
                        <a:spcAft>
                          <a:spcPts val="0"/>
                        </a:spcAft>
                        <a:buNone/>
                      </a:pPr>
                      <a:r>
                        <a:rPr lang="en-US" sz="1400" b="1" u="none" strike="noStrike" cap="none">
                          <a:solidFill>
                            <a:srgbClr val="FFFFFF"/>
                          </a:solidFill>
                          <a:latin typeface="Calibri"/>
                          <a:ea typeface="Calibri"/>
                          <a:cs typeface="Calibri"/>
                          <a:sym typeface="Calibri"/>
                        </a:rPr>
                        <a:t>6h approx.</a:t>
                      </a:r>
                      <a:endParaRPr b="1">
                        <a:latin typeface="Calibri"/>
                        <a:ea typeface="Calibri"/>
                        <a:cs typeface="Calibri"/>
                        <a:sym typeface="Calibri"/>
                      </a:endParaRPr>
                    </a:p>
                  </a:txBody>
                  <a:tcPr marL="91450" marR="91450" marT="45725" marB="45725"/>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2"/>
                  </a:ext>
                </a:extLst>
              </a:tr>
              <a:tr h="431475">
                <a:tc>
                  <a:txBody>
                    <a:bodyPr/>
                    <a:lstStyle/>
                    <a:p>
                      <a:pPr marL="0" marR="0" lvl="0" indent="0" algn="ctr" rtl="0">
                        <a:spcBef>
                          <a:spcPts val="0"/>
                        </a:spcBef>
                        <a:spcAft>
                          <a:spcPts val="0"/>
                        </a:spcAft>
                        <a:buNone/>
                      </a:pPr>
                      <a:r>
                        <a:rPr lang="en-US" sz="1400" b="1" u="none" strike="noStrike" cap="none">
                          <a:solidFill>
                            <a:srgbClr val="FFFFFF"/>
                          </a:solidFill>
                          <a:latin typeface="Calibri"/>
                          <a:ea typeface="Calibri"/>
                          <a:cs typeface="Calibri"/>
                          <a:sym typeface="Calibri"/>
                        </a:rPr>
                        <a:t>Module 2</a:t>
                      </a:r>
                      <a:endParaRPr b="1">
                        <a:latin typeface="Calibri"/>
                        <a:ea typeface="Calibri"/>
                        <a:cs typeface="Calibri"/>
                        <a:sym typeface="Calibri"/>
                      </a:endParaRPr>
                    </a:p>
                  </a:txBody>
                  <a:tcPr marL="91450" marR="91450" marT="45725" marB="45725" anchor="ctr"/>
                </a:tc>
                <a:tc gridSpan="3">
                  <a:txBody>
                    <a:bodyPr/>
                    <a:lstStyle/>
                    <a:p>
                      <a:pPr marL="0" marR="0" lvl="0" indent="0" algn="ctr" rtl="0">
                        <a:spcBef>
                          <a:spcPts val="0"/>
                        </a:spcBef>
                        <a:spcAft>
                          <a:spcPts val="0"/>
                        </a:spcAft>
                        <a:buNone/>
                      </a:pPr>
                      <a:r>
                        <a:rPr lang="en-US" sz="1400" b="1" u="none" strike="noStrike" cap="none">
                          <a:solidFill>
                            <a:srgbClr val="FFFFFF"/>
                          </a:solidFill>
                          <a:latin typeface="Calibri"/>
                          <a:ea typeface="Calibri"/>
                          <a:cs typeface="Calibri"/>
                          <a:sym typeface="Calibri"/>
                        </a:rPr>
                        <a:t>6h approx.</a:t>
                      </a:r>
                      <a:endParaRPr b="1">
                        <a:latin typeface="Calibri"/>
                        <a:ea typeface="Calibri"/>
                        <a:cs typeface="Calibri"/>
                        <a:sym typeface="Calibri"/>
                      </a:endParaRPr>
                    </a:p>
                  </a:txBody>
                  <a:tcPr marL="91450" marR="91450" marT="45725" marB="45725"/>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3"/>
                  </a:ext>
                </a:extLst>
              </a:tr>
              <a:tr h="431475">
                <a:tc rowSpan="2">
                  <a:txBody>
                    <a:bodyPr/>
                    <a:lstStyle/>
                    <a:p>
                      <a:pPr marL="0" marR="0" lvl="0" indent="0" algn="ctr" rtl="0">
                        <a:spcBef>
                          <a:spcPts val="0"/>
                        </a:spcBef>
                        <a:spcAft>
                          <a:spcPts val="0"/>
                        </a:spcAft>
                        <a:buNone/>
                      </a:pPr>
                      <a:r>
                        <a:rPr lang="en-US" sz="1400" b="1" u="none" strike="noStrike" cap="none">
                          <a:solidFill>
                            <a:srgbClr val="FFFFFF"/>
                          </a:solidFill>
                          <a:latin typeface="Calibri"/>
                          <a:ea typeface="Calibri"/>
                          <a:cs typeface="Calibri"/>
                          <a:sym typeface="Calibri"/>
                        </a:rPr>
                        <a:t>Module 3</a:t>
                      </a:r>
                      <a:endParaRPr b="1">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1400" b="1" u="none" strike="noStrike" cap="none" dirty="0">
                          <a:solidFill>
                            <a:srgbClr val="FFFFFF"/>
                          </a:solidFill>
                          <a:latin typeface="Calibri"/>
                          <a:ea typeface="Calibri"/>
                          <a:cs typeface="Calibri"/>
                          <a:sym typeface="Calibri"/>
                        </a:rPr>
                        <a:t>Topic 1</a:t>
                      </a:r>
                      <a:endParaRPr b="1" dirty="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1400" b="1" u="none" strike="noStrike" cap="none" dirty="0">
                          <a:solidFill>
                            <a:srgbClr val="FFFFFF"/>
                          </a:solidFill>
                          <a:latin typeface="Calibri"/>
                          <a:ea typeface="Calibri"/>
                          <a:cs typeface="Calibri"/>
                          <a:sym typeface="Calibri"/>
                        </a:rPr>
                        <a:t>Topic 2</a:t>
                      </a:r>
                      <a:endParaRPr b="1" dirty="0">
                        <a:latin typeface="Calibri"/>
                        <a:ea typeface="Calibri"/>
                        <a:cs typeface="Calibri"/>
                        <a:sym typeface="Calibri"/>
                      </a:endParaRPr>
                    </a:p>
                  </a:txBody>
                  <a:tcPr marL="91450" marR="91450" marT="45725" marB="45725" anchor="ctr"/>
                </a:tc>
                <a:tc>
                  <a:txBody>
                    <a:bodyPr/>
                    <a:lstStyle/>
                    <a:p>
                      <a:pPr marL="0" marR="0" lvl="0" indent="0" algn="ctr" rtl="0">
                        <a:spcBef>
                          <a:spcPts val="0"/>
                        </a:spcBef>
                        <a:spcAft>
                          <a:spcPts val="0"/>
                        </a:spcAft>
                        <a:buNone/>
                      </a:pPr>
                      <a:r>
                        <a:rPr lang="en-US" sz="1400" b="1" u="none" strike="noStrike" cap="none" dirty="0">
                          <a:solidFill>
                            <a:srgbClr val="FFFFFF"/>
                          </a:solidFill>
                          <a:latin typeface="Calibri"/>
                          <a:ea typeface="Calibri"/>
                          <a:cs typeface="Calibri"/>
                          <a:sym typeface="Calibri"/>
                        </a:rPr>
                        <a:t>Topic 3</a:t>
                      </a:r>
                      <a:endParaRPr b="1" dirty="0">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4"/>
                  </a:ext>
                </a:extLst>
              </a:tr>
              <a:tr h="431475">
                <a:tc vMerge="1">
                  <a:txBody>
                    <a:bodyPr/>
                    <a:lstStyle/>
                    <a:p>
                      <a:endParaRPr lang="es-ES"/>
                    </a:p>
                  </a:txBody>
                  <a:tcPr/>
                </a:tc>
                <a:tc>
                  <a:txBody>
                    <a:bodyPr/>
                    <a:lstStyle/>
                    <a:p>
                      <a:pPr marL="0" marR="0" lvl="0" indent="0" algn="ctr" rtl="0">
                        <a:spcBef>
                          <a:spcPts val="0"/>
                        </a:spcBef>
                        <a:spcAft>
                          <a:spcPts val="0"/>
                        </a:spcAft>
                        <a:buNone/>
                      </a:pPr>
                      <a:r>
                        <a:rPr lang="en-US" sz="1400" b="1" u="none" strike="noStrike" cap="none">
                          <a:solidFill>
                            <a:srgbClr val="FFFFFF"/>
                          </a:solidFill>
                          <a:latin typeface="Calibri"/>
                          <a:ea typeface="Calibri"/>
                          <a:cs typeface="Calibri"/>
                          <a:sym typeface="Calibri"/>
                        </a:rPr>
                        <a:t>2h approx.</a:t>
                      </a:r>
                      <a:endParaRPr b="1">
                        <a:latin typeface="Calibri"/>
                        <a:ea typeface="Calibri"/>
                        <a:cs typeface="Calibri"/>
                        <a:sym typeface="Calibri"/>
                      </a:endParaRPr>
                    </a:p>
                  </a:txBody>
                  <a:tcPr marL="91450" marR="91450" marT="45725" marB="45725"/>
                </a:tc>
                <a:tc>
                  <a:txBody>
                    <a:bodyPr/>
                    <a:lstStyle/>
                    <a:p>
                      <a:pPr marL="0" marR="0" lvl="0" indent="0" algn="ctr" rtl="0">
                        <a:spcBef>
                          <a:spcPts val="0"/>
                        </a:spcBef>
                        <a:spcAft>
                          <a:spcPts val="0"/>
                        </a:spcAft>
                        <a:buNone/>
                      </a:pPr>
                      <a:r>
                        <a:rPr lang="en-US" sz="1400" b="1" u="none" strike="noStrike" cap="none" dirty="0">
                          <a:solidFill>
                            <a:srgbClr val="FFFFFF"/>
                          </a:solidFill>
                          <a:latin typeface="Calibri"/>
                          <a:ea typeface="Calibri"/>
                          <a:cs typeface="Calibri"/>
                          <a:sym typeface="Calibri"/>
                        </a:rPr>
                        <a:t>2h approx.</a:t>
                      </a:r>
                      <a:endParaRPr b="1" dirty="0">
                        <a:latin typeface="Calibri"/>
                        <a:ea typeface="Calibri"/>
                        <a:cs typeface="Calibri"/>
                        <a:sym typeface="Calibri"/>
                      </a:endParaRPr>
                    </a:p>
                  </a:txBody>
                  <a:tcPr marL="91450" marR="91450" marT="45725" marB="45725"/>
                </a:tc>
                <a:tc>
                  <a:txBody>
                    <a:bodyPr/>
                    <a:lstStyle/>
                    <a:p>
                      <a:pPr marL="0" marR="0" lvl="0" indent="0" algn="ctr" rtl="0">
                        <a:spcBef>
                          <a:spcPts val="0"/>
                        </a:spcBef>
                        <a:spcAft>
                          <a:spcPts val="0"/>
                        </a:spcAft>
                        <a:buNone/>
                      </a:pPr>
                      <a:r>
                        <a:rPr lang="en-US" sz="1400" b="1" u="none" strike="noStrike" cap="none" dirty="0">
                          <a:solidFill>
                            <a:srgbClr val="FFFFFF"/>
                          </a:solidFill>
                          <a:latin typeface="Calibri"/>
                          <a:ea typeface="Calibri"/>
                          <a:cs typeface="Calibri"/>
                          <a:sym typeface="Calibri"/>
                        </a:rPr>
                        <a:t>2h approx. </a:t>
                      </a:r>
                      <a:endParaRPr b="1" dirty="0">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4" name="Google Shape;534;p24"/>
          <p:cNvSpPr txBox="1">
            <a:spLocks noGrp="1"/>
          </p:cNvSpPr>
          <p:nvPr>
            <p:ph type="body" idx="2"/>
          </p:nvPr>
        </p:nvSpPr>
        <p:spPr>
          <a:xfrm>
            <a:off x="452889" y="686094"/>
            <a:ext cx="2581124" cy="42954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dirty="0"/>
              <a:t>Get Started!</a:t>
            </a:r>
            <a:endParaRPr dirty="0"/>
          </a:p>
        </p:txBody>
      </p:sp>
      <p:sp>
        <p:nvSpPr>
          <p:cNvPr id="535" name="Google Shape;535;p24"/>
          <p:cNvSpPr txBox="1">
            <a:spLocks noGrp="1"/>
          </p:cNvSpPr>
          <p:nvPr>
            <p:ph type="body" idx="3"/>
          </p:nvPr>
        </p:nvSpPr>
        <p:spPr>
          <a:xfrm>
            <a:off x="356278" y="8561075"/>
            <a:ext cx="2774345" cy="60626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000"/>
              <a:buNone/>
            </a:pPr>
            <a:r>
              <a:rPr lang="en-US" b="1" dirty="0"/>
              <a:t>﻿www.housingcare.net</a:t>
            </a:r>
            <a:endParaRPr dirty="0"/>
          </a:p>
        </p:txBody>
      </p:sp>
      <p:sp>
        <p:nvSpPr>
          <p:cNvPr id="536" name="Google Shape;536;p24"/>
          <p:cNvSpPr txBox="1"/>
          <p:nvPr/>
        </p:nvSpPr>
        <p:spPr>
          <a:xfrm>
            <a:off x="3898856" y="7607754"/>
            <a:ext cx="3256950" cy="69059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8E2F91"/>
              </a:buClr>
              <a:buSzPts val="2000"/>
              <a:buFont typeface="Arial"/>
              <a:buNone/>
            </a:pPr>
            <a:r>
              <a:rPr lang="en-US" sz="2000" b="1">
                <a:solidFill>
                  <a:srgbClr val="8E2F91"/>
                </a:solidFill>
                <a:latin typeface="Calibri"/>
                <a:ea typeface="Calibri"/>
                <a:cs typeface="Calibri"/>
                <a:sym typeface="Calibri"/>
              </a:rPr>
              <a:t>follow your journey</a:t>
            </a:r>
            <a:endParaRPr/>
          </a:p>
        </p:txBody>
      </p:sp>
      <p:grpSp>
        <p:nvGrpSpPr>
          <p:cNvPr id="537" name="Google Shape;537;p24"/>
          <p:cNvGrpSpPr/>
          <p:nvPr/>
        </p:nvGrpSpPr>
        <p:grpSpPr>
          <a:xfrm>
            <a:off x="6362789" y="8174242"/>
            <a:ext cx="280634" cy="280634"/>
            <a:chOff x="1950027" y="2499889"/>
            <a:chExt cx="850463" cy="850463"/>
          </a:xfrm>
        </p:grpSpPr>
        <p:sp>
          <p:nvSpPr>
            <p:cNvPr id="538" name="Google Shape;538;p24"/>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539" name="Google Shape;539;p24"/>
            <p:cNvGrpSpPr/>
            <p:nvPr/>
          </p:nvGrpSpPr>
          <p:grpSpPr>
            <a:xfrm>
              <a:off x="2107521" y="2657382"/>
              <a:ext cx="535476" cy="535477"/>
              <a:chOff x="2107521" y="2657382"/>
              <a:chExt cx="535476" cy="535477"/>
            </a:xfrm>
          </p:grpSpPr>
          <p:sp>
            <p:nvSpPr>
              <p:cNvPr id="540" name="Google Shape;540;p24"/>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41" name="Google Shape;541;p24"/>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42" name="Google Shape;542;p24"/>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grpSp>
        <p:nvGrpSpPr>
          <p:cNvPr id="543" name="Google Shape;543;p24"/>
          <p:cNvGrpSpPr/>
          <p:nvPr/>
        </p:nvGrpSpPr>
        <p:grpSpPr>
          <a:xfrm>
            <a:off x="5670558" y="8174242"/>
            <a:ext cx="280634" cy="280634"/>
            <a:chOff x="-147782" y="2499889"/>
            <a:chExt cx="850463" cy="850463"/>
          </a:xfrm>
        </p:grpSpPr>
        <p:sp>
          <p:nvSpPr>
            <p:cNvPr id="544" name="Google Shape;544;p24"/>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45" name="Google Shape;545;p24"/>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546" name="Google Shape;546;p24"/>
          <p:cNvGrpSpPr/>
          <p:nvPr/>
        </p:nvGrpSpPr>
        <p:grpSpPr>
          <a:xfrm>
            <a:off x="6708697" y="8174242"/>
            <a:ext cx="280634" cy="280634"/>
            <a:chOff x="2998302" y="2499889"/>
            <a:chExt cx="850463" cy="850463"/>
          </a:xfrm>
        </p:grpSpPr>
        <p:sp>
          <p:nvSpPr>
            <p:cNvPr id="547" name="Google Shape;547;p24"/>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48" name="Google Shape;548;p24"/>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grpSp>
        <p:nvGrpSpPr>
          <p:cNvPr id="549" name="Google Shape;549;p24"/>
          <p:cNvGrpSpPr/>
          <p:nvPr/>
        </p:nvGrpSpPr>
        <p:grpSpPr>
          <a:xfrm>
            <a:off x="5324651" y="8174242"/>
            <a:ext cx="280634" cy="280842"/>
            <a:chOff x="-1196056" y="2499889"/>
            <a:chExt cx="850463" cy="851092"/>
          </a:xfrm>
        </p:grpSpPr>
        <p:sp>
          <p:nvSpPr>
            <p:cNvPr id="550" name="Google Shape;550;p24"/>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sp>
          <p:nvSpPr>
            <p:cNvPr id="551" name="Google Shape;551;p24"/>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sp>
        <p:nvSpPr>
          <p:cNvPr id="552" name="Google Shape;552;p24"/>
          <p:cNvSpPr/>
          <p:nvPr/>
        </p:nvSpPr>
        <p:spPr>
          <a:xfrm>
            <a:off x="6016674" y="8174242"/>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283">
              <a:solidFill>
                <a:schemeClr val="dk1"/>
              </a:solidFill>
              <a:latin typeface="Calibri"/>
              <a:ea typeface="Calibri"/>
              <a:cs typeface="Calibri"/>
              <a:sym typeface="Calibri"/>
            </a:endParaRPr>
          </a:p>
        </p:txBody>
      </p:sp>
      <p:grpSp>
        <p:nvGrpSpPr>
          <p:cNvPr id="553" name="Google Shape;553;p24"/>
          <p:cNvGrpSpPr/>
          <p:nvPr/>
        </p:nvGrpSpPr>
        <p:grpSpPr>
          <a:xfrm>
            <a:off x="0" y="2833141"/>
            <a:ext cx="7392539" cy="4265161"/>
            <a:chOff x="1950804" y="3053151"/>
            <a:chExt cx="5608871" cy="3418425"/>
          </a:xfrm>
        </p:grpSpPr>
        <p:pic>
          <p:nvPicPr>
            <p:cNvPr id="554" name="Google Shape;554;p24"/>
            <p:cNvPicPr preferRelativeResize="0"/>
            <p:nvPr/>
          </p:nvPicPr>
          <p:blipFill rotWithShape="1">
            <a:blip r:embed="rId3">
              <a:alphaModFix/>
            </a:blip>
            <a:srcRect/>
            <a:stretch/>
          </p:blipFill>
          <p:spPr>
            <a:xfrm>
              <a:off x="1950804" y="3053151"/>
              <a:ext cx="5608871" cy="3418425"/>
            </a:xfrm>
            <a:prstGeom prst="rect">
              <a:avLst/>
            </a:prstGeom>
            <a:noFill/>
            <a:ln>
              <a:noFill/>
            </a:ln>
          </p:spPr>
        </p:pic>
        <p:sp>
          <p:nvSpPr>
            <p:cNvPr id="555" name="Google Shape;555;p24"/>
            <p:cNvSpPr/>
            <p:nvPr/>
          </p:nvSpPr>
          <p:spPr>
            <a:xfrm>
              <a:off x="2801073" y="3350555"/>
              <a:ext cx="3981692" cy="252328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alibri"/>
                <a:ea typeface="Calibri"/>
                <a:cs typeface="Calibri"/>
                <a:sym typeface="Calibri"/>
              </a:endParaRPr>
            </a:p>
          </p:txBody>
        </p:sp>
        <p:sp>
          <p:nvSpPr>
            <p:cNvPr id="556" name="Google Shape;556;p24"/>
            <p:cNvSpPr txBox="1"/>
            <p:nvPr/>
          </p:nvSpPr>
          <p:spPr>
            <a:xfrm>
              <a:off x="2801073" y="4337414"/>
              <a:ext cx="3981692" cy="89142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a:solidFill>
                    <a:srgbClr val="000000"/>
                  </a:solidFill>
                  <a:latin typeface="Calibri"/>
                  <a:ea typeface="Calibri"/>
                  <a:cs typeface="Calibri"/>
                  <a:sym typeface="Calibri"/>
                </a:rPr>
                <a:t>Website Here</a:t>
              </a:r>
              <a:endParaRPr sz="1800" b="0" i="0">
                <a:solidFill>
                  <a:srgbClr val="000000"/>
                </a:solidFill>
                <a:latin typeface="Calibri"/>
                <a:ea typeface="Calibri"/>
                <a:cs typeface="Calibri"/>
                <a:sym typeface="Calibri"/>
              </a:endParaRPr>
            </a:p>
          </p:txBody>
        </p:sp>
      </p:grpSp>
      <p:pic>
        <p:nvPicPr>
          <p:cNvPr id="557" name="Google Shape;557;p24" descr="World with solid fill">
            <a:hlinkClick r:id="rId4"/>
          </p:cNvPr>
          <p:cNvPicPr preferRelativeResize="0"/>
          <p:nvPr/>
        </p:nvPicPr>
        <p:blipFill rotWithShape="1">
          <a:blip r:embed="rId5">
            <a:alphaModFix/>
          </a:blip>
          <a:srcRect/>
          <a:stretch/>
        </p:blipFill>
        <p:spPr>
          <a:xfrm>
            <a:off x="6035214" y="8187982"/>
            <a:ext cx="246077" cy="246077"/>
          </a:xfrm>
          <a:prstGeom prst="rect">
            <a:avLst/>
          </a:prstGeom>
          <a:noFill/>
          <a:ln>
            <a:noFill/>
          </a:ln>
        </p:spPr>
      </p:pic>
      <p:pic>
        <p:nvPicPr>
          <p:cNvPr id="558" name="Google Shape;558;p24"/>
          <p:cNvPicPr preferRelativeResize="0"/>
          <p:nvPr/>
        </p:nvPicPr>
        <p:blipFill rotWithShape="1">
          <a:blip r:embed="rId6">
            <a:alphaModFix/>
          </a:blip>
          <a:srcRect t="6851" b="8560"/>
          <a:stretch/>
        </p:blipFill>
        <p:spPr>
          <a:xfrm>
            <a:off x="1120661" y="3091052"/>
            <a:ext cx="5247903" cy="3364264"/>
          </a:xfrm>
          <a:prstGeom prst="rect">
            <a:avLst/>
          </a:prstGeom>
          <a:noFill/>
          <a:ln>
            <a:noFill/>
          </a:ln>
        </p:spPr>
      </p:pic>
      <p:sp>
        <p:nvSpPr>
          <p:cNvPr id="5" name="Google Shape;534;p24">
            <a:extLst>
              <a:ext uri="{FF2B5EF4-FFF2-40B4-BE49-F238E27FC236}">
                <a16:creationId xmlns:a16="http://schemas.microsoft.com/office/drawing/2014/main" id="{F48C7997-B0C6-7854-9077-5F7E00282962}"/>
              </a:ext>
            </a:extLst>
          </p:cNvPr>
          <p:cNvSpPr txBox="1">
            <a:spLocks/>
          </p:cNvSpPr>
          <p:nvPr/>
        </p:nvSpPr>
        <p:spPr>
          <a:xfrm>
            <a:off x="452888" y="1486707"/>
            <a:ext cx="2581124" cy="42954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2267"/>
              </a:spcBef>
              <a:spcAft>
                <a:spcPts val="0"/>
              </a:spcAft>
              <a:buClr>
                <a:schemeClr val="lt1"/>
              </a:buClr>
              <a:buSzPts val="2200"/>
              <a:buFont typeface="Arial"/>
              <a:buNone/>
              <a:defRPr sz="22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spcBef>
                <a:spcPts val="0"/>
              </a:spcBef>
            </a:pPr>
            <a:r>
              <a:rPr lang="en-US" dirty="0"/>
              <a:t>All our Resources are available on the </a:t>
            </a:r>
            <a:r>
              <a:rPr lang="en-US" dirty="0">
                <a:solidFill>
                  <a:schemeClr val="bg1"/>
                </a:solidFill>
                <a:hlinkClick r:id="rId4">
                  <a:extLst>
                    <a:ext uri="{A12FA001-AC4F-418D-AE19-62706E023703}">
                      <ahyp:hlinkClr xmlns:ahyp="http://schemas.microsoft.com/office/drawing/2018/hyperlinkcolor" val="tx"/>
                    </a:ext>
                  </a:extLst>
                </a:hlinkClick>
              </a:rPr>
              <a:t>Project website</a:t>
            </a:r>
            <a:endParaRPr lang="en-US"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
          <p:cNvSpPr txBox="1">
            <a:spLocks noGrp="1"/>
          </p:cNvSpPr>
          <p:nvPr>
            <p:ph type="body" idx="1"/>
          </p:nvPr>
        </p:nvSpPr>
        <p:spPr>
          <a:xfrm>
            <a:off x="456790" y="3301695"/>
            <a:ext cx="1829216" cy="15557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4BAA2"/>
              </a:buClr>
              <a:buSzPts val="7200"/>
              <a:buNone/>
            </a:pPr>
            <a:r>
              <a:rPr lang="en-US"/>
              <a:t>01</a:t>
            </a:r>
            <a:endParaRPr/>
          </a:p>
        </p:txBody>
      </p:sp>
      <p:sp>
        <p:nvSpPr>
          <p:cNvPr id="221" name="Google Shape;221;p3"/>
          <p:cNvSpPr txBox="1">
            <a:spLocks noGrp="1"/>
          </p:cNvSpPr>
          <p:nvPr>
            <p:ph type="body" idx="2"/>
          </p:nvPr>
        </p:nvSpPr>
        <p:spPr>
          <a:xfrm>
            <a:off x="3178379" y="4315040"/>
            <a:ext cx="3486126" cy="25745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800"/>
              <a:buNone/>
            </a:pPr>
            <a:r>
              <a:rPr lang="en-US" sz="3600" b="1" dirty="0"/>
              <a:t>Introduction</a:t>
            </a:r>
            <a:endParaRPr sz="36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
          <p:cNvSpPr/>
          <p:nvPr/>
        </p:nvSpPr>
        <p:spPr>
          <a:xfrm>
            <a:off x="-1" y="4990341"/>
            <a:ext cx="7559675" cy="613458"/>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pic>
        <p:nvPicPr>
          <p:cNvPr id="227" name="Google Shape;227;p4"/>
          <p:cNvPicPr preferRelativeResize="0"/>
          <p:nvPr/>
        </p:nvPicPr>
        <p:blipFill rotWithShape="1">
          <a:blip r:embed="rId3">
            <a:alphaModFix/>
          </a:blip>
          <a:srcRect l="7228" r="7228"/>
          <a:stretch/>
        </p:blipFill>
        <p:spPr>
          <a:xfrm>
            <a:off x="-1" y="5603799"/>
            <a:ext cx="5996941" cy="4810220"/>
          </a:xfrm>
          <a:custGeom>
            <a:avLst/>
            <a:gdLst/>
            <a:ahLst/>
            <a:cxnLst/>
            <a:rect l="l" t="t" r="r" b="b"/>
            <a:pathLst>
              <a:path w="3440759" h="9741397" extrusionOk="0">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noFill/>
          <a:ln>
            <a:noFill/>
          </a:ln>
        </p:spPr>
      </p:pic>
      <p:sp>
        <p:nvSpPr>
          <p:cNvPr id="228" name="Google Shape;228;p4"/>
          <p:cNvSpPr txBox="1">
            <a:spLocks noGrp="1"/>
          </p:cNvSpPr>
          <p:nvPr>
            <p:ph type="body" idx="1"/>
          </p:nvPr>
        </p:nvSpPr>
        <p:spPr>
          <a:xfrm>
            <a:off x="441251" y="700466"/>
            <a:ext cx="6934909" cy="4198148"/>
          </a:xfrm>
          <a:prstGeom prst="rect">
            <a:avLst/>
          </a:prstGeom>
          <a:noFill/>
          <a:ln>
            <a:noFill/>
          </a:ln>
        </p:spPr>
        <p:txBody>
          <a:bodyPr spcFirstLastPara="1" wrap="square" lIns="91425" tIns="45700" rIns="91425" bIns="45700" numCol="1" anchor="t" anchorCtr="0">
            <a:noAutofit/>
          </a:bodyPr>
          <a:lstStyle/>
          <a:p>
            <a:pPr marL="0" lvl="0" indent="0" algn="just" rtl="0">
              <a:lnSpc>
                <a:spcPct val="100000"/>
              </a:lnSpc>
              <a:spcBef>
                <a:spcPts val="0"/>
              </a:spcBef>
              <a:spcAft>
                <a:spcPts val="0"/>
              </a:spcAft>
              <a:buClr>
                <a:srgbClr val="092E4B"/>
              </a:buClr>
              <a:buSzPts val="1200"/>
              <a:buNone/>
            </a:pPr>
            <a:r>
              <a:rPr lang="en-US" sz="1200" dirty="0"/>
              <a:t>Welcome to the Housing Care MOOC: </a:t>
            </a:r>
            <a:r>
              <a:rPr lang="en-US" sz="1200" b="1" i="1" dirty="0"/>
              <a:t>Reframing Skills for Senior Carers</a:t>
            </a:r>
            <a:r>
              <a:rPr lang="en-US" sz="1200" dirty="0"/>
              <a:t>. A free online resource developed by all the partners involved in this European Erasmus+ Project, "</a:t>
            </a:r>
            <a:r>
              <a:rPr lang="en-US" sz="1200" b="1" dirty="0"/>
              <a:t>Housing Care</a:t>
            </a:r>
            <a:r>
              <a:rPr lang="en-US" sz="1200" dirty="0"/>
              <a:t>”.</a:t>
            </a:r>
            <a:r>
              <a:rPr lang="en-US" dirty="0"/>
              <a:t> </a:t>
            </a:r>
            <a:r>
              <a:rPr lang="en-US" sz="1200" dirty="0"/>
              <a:t>This project arises with the intention of improving the quality of life of dependent seniors through the updating and training in new technologies for care workers. </a:t>
            </a:r>
            <a:endParaRPr dirty="0"/>
          </a:p>
          <a:p>
            <a:pPr marL="0" lvl="0" indent="0" algn="just" rtl="0">
              <a:lnSpc>
                <a:spcPct val="100000"/>
              </a:lnSpc>
              <a:spcBef>
                <a:spcPts val="0"/>
              </a:spcBef>
              <a:spcAft>
                <a:spcPts val="0"/>
              </a:spcAft>
              <a:buClr>
                <a:srgbClr val="092E4B"/>
              </a:buClr>
              <a:buSzPts val="1200"/>
              <a:buNone/>
            </a:pPr>
            <a:endParaRPr sz="1000" dirty="0"/>
          </a:p>
          <a:p>
            <a:pPr marL="0" lvl="0" indent="0" algn="just" rtl="0">
              <a:lnSpc>
                <a:spcPct val="100000"/>
              </a:lnSpc>
              <a:spcBef>
                <a:spcPts val="0"/>
              </a:spcBef>
              <a:spcAft>
                <a:spcPts val="0"/>
              </a:spcAft>
              <a:buClr>
                <a:srgbClr val="092E4B"/>
              </a:buClr>
              <a:buSzPts val="1200"/>
              <a:buNone/>
            </a:pPr>
            <a:r>
              <a:rPr lang="en-US" sz="1200" dirty="0"/>
              <a:t>A sector, as the years go by, will become larger and more important, since as the data shows, the population over 65 years of age is going to increase dramatically. Therefore, the percentage of people in need of </a:t>
            </a:r>
            <a:r>
              <a:rPr lang="en-US" sz="1200" dirty="0" err="1"/>
              <a:t>specialised</a:t>
            </a:r>
            <a:r>
              <a:rPr lang="en-US" sz="1200" dirty="0"/>
              <a:t> personal care adapted to the current social situation will also increase.</a:t>
            </a:r>
            <a:endParaRPr dirty="0"/>
          </a:p>
          <a:p>
            <a:pPr marL="0" lvl="0" indent="0" algn="just" rtl="0">
              <a:lnSpc>
                <a:spcPct val="100000"/>
              </a:lnSpc>
              <a:spcBef>
                <a:spcPts val="0"/>
              </a:spcBef>
              <a:spcAft>
                <a:spcPts val="0"/>
              </a:spcAft>
              <a:buClr>
                <a:srgbClr val="092E4B"/>
              </a:buClr>
              <a:buSzPts val="1200"/>
              <a:buNone/>
            </a:pPr>
            <a:endParaRPr sz="1000" dirty="0"/>
          </a:p>
          <a:p>
            <a:pPr marL="0" lvl="0" indent="0" algn="just" rtl="0">
              <a:lnSpc>
                <a:spcPct val="100000"/>
              </a:lnSpc>
              <a:spcBef>
                <a:spcPts val="0"/>
              </a:spcBef>
              <a:spcAft>
                <a:spcPts val="0"/>
              </a:spcAft>
              <a:buClr>
                <a:srgbClr val="092E4B"/>
              </a:buClr>
              <a:buSzPts val="1200"/>
              <a:buNone/>
            </a:pPr>
            <a:r>
              <a:rPr lang="en-US" sz="1200" dirty="0"/>
              <a:t>The Housing Care Project aims to offer a new perspective on care, adapted to the present day and whose main driver for change is the adoption of new technologies both inside and outside the home of seniors. </a:t>
            </a:r>
            <a:endParaRPr dirty="0"/>
          </a:p>
          <a:p>
            <a:pPr marL="0" lvl="0" indent="0" algn="just" rtl="0">
              <a:lnSpc>
                <a:spcPct val="100000"/>
              </a:lnSpc>
              <a:spcBef>
                <a:spcPts val="0"/>
              </a:spcBef>
              <a:spcAft>
                <a:spcPts val="0"/>
              </a:spcAft>
              <a:buClr>
                <a:srgbClr val="092E4B"/>
              </a:buClr>
              <a:buSzPts val="1200"/>
              <a:buNone/>
            </a:pPr>
            <a:r>
              <a:rPr lang="en-US" sz="1200" dirty="0"/>
              <a:t>With this course those workers related to the care sector will have the possibility to update their knowledge and improve their skills with the intention of enhancing their quality of work and, therefore, their general well-being. </a:t>
            </a:r>
            <a:endParaRPr sz="1000" dirty="0"/>
          </a:p>
          <a:p>
            <a:pPr marL="0" lvl="0" indent="0" algn="just" rtl="0">
              <a:lnSpc>
                <a:spcPct val="100000"/>
              </a:lnSpc>
              <a:spcBef>
                <a:spcPts val="0"/>
              </a:spcBef>
              <a:spcAft>
                <a:spcPts val="0"/>
              </a:spcAft>
              <a:buClr>
                <a:srgbClr val="092E4B"/>
              </a:buClr>
              <a:buSzPts val="1200"/>
              <a:buNone/>
            </a:pPr>
            <a:r>
              <a:rPr lang="en-US" sz="1200" dirty="0"/>
              <a:t>In addition, the companies where they work will be able to expand the range of services offered to their clients, demonstrating an innovative action that aims to improve the quality of their care for dependent persons. </a:t>
            </a:r>
            <a:endParaRPr dirty="0"/>
          </a:p>
          <a:p>
            <a:pPr marL="0" lvl="0" indent="0" algn="just" rtl="0">
              <a:lnSpc>
                <a:spcPct val="100000"/>
              </a:lnSpc>
              <a:spcBef>
                <a:spcPts val="0"/>
              </a:spcBef>
              <a:spcAft>
                <a:spcPts val="0"/>
              </a:spcAft>
              <a:buClr>
                <a:srgbClr val="092E4B"/>
              </a:buClr>
              <a:buSzPts val="1200"/>
              <a:buNone/>
            </a:pPr>
            <a:endParaRPr sz="1000" dirty="0"/>
          </a:p>
          <a:p>
            <a:pPr marL="0" lvl="0" indent="0" algn="just" rtl="0">
              <a:lnSpc>
                <a:spcPct val="100000"/>
              </a:lnSpc>
              <a:spcBef>
                <a:spcPts val="0"/>
              </a:spcBef>
              <a:spcAft>
                <a:spcPts val="0"/>
              </a:spcAft>
              <a:buClr>
                <a:srgbClr val="092E4B"/>
              </a:buClr>
              <a:buSzPts val="1200"/>
              <a:buNone/>
            </a:pPr>
            <a:r>
              <a:rPr lang="en-US" sz="1200" dirty="0"/>
              <a:t>From this Project, we not only offer companies or </a:t>
            </a:r>
            <a:r>
              <a:rPr lang="en-US" sz="1200" dirty="0" err="1"/>
              <a:t>organisations</a:t>
            </a:r>
            <a:r>
              <a:rPr lang="en-US" sz="1200" dirty="0"/>
              <a:t> the opportunity to improve the services they offer, but also the quality of work from their employees. A company that has in its plan a series of actions aimed at improving the skills and knowledge of its workers, will be a company that is valued, both inside and outside the company. A company in which both customers/clients and employees feel loved and valued.		</a:t>
            </a:r>
            <a:endParaRPr dirty="0"/>
          </a:p>
        </p:txBody>
      </p:sp>
      <p:sp>
        <p:nvSpPr>
          <p:cNvPr id="229" name="Google Shape;229;p4"/>
          <p:cNvSpPr txBox="1">
            <a:spLocks noGrp="1"/>
          </p:cNvSpPr>
          <p:nvPr>
            <p:ph type="body" idx="2"/>
          </p:nvPr>
        </p:nvSpPr>
        <p:spPr>
          <a:xfrm>
            <a:off x="441252" y="277795"/>
            <a:ext cx="6807609" cy="42267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F3494"/>
              </a:buClr>
              <a:buSzPts val="2200"/>
              <a:buNone/>
            </a:pPr>
            <a:r>
              <a:rPr lang="en-US" dirty="0">
                <a:solidFill>
                  <a:srgbClr val="092E4B"/>
                </a:solidFill>
              </a:rPr>
              <a:t>Introduction</a:t>
            </a:r>
            <a:endParaRPr dirty="0">
              <a:solidFill>
                <a:srgbClr val="092E4B"/>
              </a:solidFill>
            </a:endParaRPr>
          </a:p>
          <a:p>
            <a:pPr marL="0" lvl="0" indent="0" algn="l" rtl="0">
              <a:lnSpc>
                <a:spcPct val="100000"/>
              </a:lnSpc>
              <a:spcBef>
                <a:spcPts val="2267"/>
              </a:spcBef>
              <a:spcAft>
                <a:spcPts val="0"/>
              </a:spcAft>
              <a:buClr>
                <a:srgbClr val="7F3494"/>
              </a:buClr>
              <a:buSzPts val="2200"/>
              <a:buNone/>
            </a:pPr>
            <a:endParaRPr sz="1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5"/>
          <p:cNvSpPr/>
          <p:nvPr/>
        </p:nvSpPr>
        <p:spPr>
          <a:xfrm>
            <a:off x="438660" y="2600707"/>
            <a:ext cx="7104533" cy="25286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235" name="Google Shape;235;p5"/>
          <p:cNvSpPr/>
          <p:nvPr/>
        </p:nvSpPr>
        <p:spPr>
          <a:xfrm>
            <a:off x="8239" y="-241989"/>
            <a:ext cx="7551436" cy="2528673"/>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1D9884"/>
              </a:solidFill>
              <a:latin typeface="Arial"/>
              <a:ea typeface="Arial"/>
              <a:cs typeface="Arial"/>
              <a:sym typeface="Arial"/>
            </a:endParaRPr>
          </a:p>
        </p:txBody>
      </p:sp>
      <p:sp>
        <p:nvSpPr>
          <p:cNvPr id="236" name="Google Shape;236;p5"/>
          <p:cNvSpPr txBox="1"/>
          <p:nvPr/>
        </p:nvSpPr>
        <p:spPr>
          <a:xfrm>
            <a:off x="325119" y="2352038"/>
            <a:ext cx="6929121" cy="563227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dirty="0">
                <a:solidFill>
                  <a:srgbClr val="092E4B"/>
                </a:solidFill>
                <a:latin typeface="Calibri"/>
                <a:ea typeface="Calibri"/>
                <a:cs typeface="Calibri"/>
                <a:sym typeface="Calibri"/>
              </a:rPr>
              <a:t>The latest data from recent research (WHO, 2021) indicates that between 2020 and 2030, the percentage of the world's population aged 60 and over will increase by 34%, that the number of people aged 60 and over currently exceeds the number of children under the age of five, and that by 2050, the number of people aged 60 and over will exceed the number of adolescents and young people aged 15 to 24.  This change in the demographic pyramid will gradually bring about a change in the way we conceive society today, a society that has committed itself to "supporting" the older generation. A support wheel that will gradually have to change its shape in order to adapt to the new social situation it is facing. </a:t>
            </a:r>
            <a:endParaRPr sz="1200" dirty="0">
              <a:solidFill>
                <a:srgbClr val="092E4B"/>
              </a:solidFill>
            </a:endParaRPr>
          </a:p>
          <a:p>
            <a:pPr marL="0" marR="0" lvl="0" indent="0" algn="just" rtl="0">
              <a:spcBef>
                <a:spcPts val="0"/>
              </a:spcBef>
              <a:spcAft>
                <a:spcPts val="0"/>
              </a:spcAft>
              <a:buNone/>
            </a:pPr>
            <a:endParaRPr sz="1200" dirty="0">
              <a:solidFill>
                <a:srgbClr val="092E4B"/>
              </a:solidFill>
              <a:latin typeface="Calibri"/>
              <a:ea typeface="Calibri"/>
              <a:cs typeface="Calibri"/>
              <a:sym typeface="Calibri"/>
            </a:endParaRPr>
          </a:p>
          <a:p>
            <a:pPr marL="0" marR="0" lvl="0" indent="0" algn="just" rtl="0">
              <a:spcBef>
                <a:spcPts val="0"/>
              </a:spcBef>
              <a:spcAft>
                <a:spcPts val="0"/>
              </a:spcAft>
              <a:buNone/>
            </a:pPr>
            <a:r>
              <a:rPr lang="en-US" sz="1200" dirty="0">
                <a:solidFill>
                  <a:srgbClr val="092E4B"/>
                </a:solidFill>
                <a:latin typeface="Calibri"/>
                <a:ea typeface="Calibri"/>
                <a:cs typeface="Calibri"/>
                <a:sym typeface="Calibri"/>
              </a:rPr>
              <a:t>It should not be forgotten that we have recently experienced a global pandemic that has seriously affected people's lives, changing life as we have conceived it up to now and worsening the conditions of those with some of their capacities reduced. Some studies report that Covid-19 has caused more than half of dependent people, and also some care workers, to experience a </a:t>
            </a:r>
            <a:r>
              <a:rPr lang="en-US" sz="1200" b="1" dirty="0">
                <a:solidFill>
                  <a:srgbClr val="092E4B"/>
                </a:solidFill>
                <a:latin typeface="Calibri"/>
                <a:ea typeface="Calibri"/>
                <a:cs typeface="Calibri"/>
                <a:sym typeface="Calibri"/>
              </a:rPr>
              <a:t>significant reduction in their physical and emotional well-being</a:t>
            </a:r>
            <a:r>
              <a:rPr lang="en-US" sz="1200" dirty="0">
                <a:solidFill>
                  <a:srgbClr val="092E4B"/>
                </a:solidFill>
                <a:latin typeface="Calibri"/>
                <a:ea typeface="Calibri"/>
                <a:cs typeface="Calibri"/>
                <a:sym typeface="Calibri"/>
              </a:rPr>
              <a:t>.  Consequently, there has been an increase in the use of </a:t>
            </a:r>
            <a:r>
              <a:rPr lang="en-US" sz="1200" b="1" dirty="0">
                <a:solidFill>
                  <a:srgbClr val="092E4B"/>
                </a:solidFill>
                <a:latin typeface="Calibri"/>
                <a:ea typeface="Calibri"/>
                <a:cs typeface="Calibri"/>
                <a:sym typeface="Calibri"/>
              </a:rPr>
              <a:t>anxiolytics and antidepressants</a:t>
            </a:r>
            <a:r>
              <a:rPr lang="en-US" sz="1200" dirty="0">
                <a:solidFill>
                  <a:srgbClr val="092E4B"/>
                </a:solidFill>
                <a:latin typeface="Calibri"/>
                <a:ea typeface="Calibri"/>
                <a:cs typeface="Calibri"/>
                <a:sym typeface="Calibri"/>
              </a:rPr>
              <a:t>. As well as increased </a:t>
            </a:r>
            <a:r>
              <a:rPr lang="en-US" sz="1200" b="1" dirty="0">
                <a:solidFill>
                  <a:srgbClr val="092E4B"/>
                </a:solidFill>
                <a:latin typeface="Calibri"/>
                <a:ea typeface="Calibri"/>
                <a:cs typeface="Calibri"/>
                <a:sym typeface="Calibri"/>
              </a:rPr>
              <a:t>sadness and loneliness</a:t>
            </a:r>
            <a:r>
              <a:rPr lang="en-US" sz="1200" dirty="0">
                <a:solidFill>
                  <a:srgbClr val="092E4B"/>
                </a:solidFill>
                <a:latin typeface="Calibri"/>
                <a:ea typeface="Calibri"/>
                <a:cs typeface="Calibri"/>
                <a:sym typeface="Calibri"/>
              </a:rPr>
              <a:t>, </a:t>
            </a:r>
            <a:r>
              <a:rPr lang="en-US" sz="1200" b="1" dirty="0">
                <a:solidFill>
                  <a:srgbClr val="092E4B"/>
                </a:solidFill>
                <a:latin typeface="Calibri"/>
                <a:ea typeface="Calibri"/>
                <a:cs typeface="Calibri"/>
                <a:sym typeface="Calibri"/>
              </a:rPr>
              <a:t>feelings of fear, low self-esteem</a:t>
            </a:r>
            <a:r>
              <a:rPr lang="en-US" sz="1200" dirty="0">
                <a:solidFill>
                  <a:srgbClr val="092E4B"/>
                </a:solidFill>
                <a:latin typeface="Calibri"/>
                <a:ea typeface="Calibri"/>
                <a:cs typeface="Calibri"/>
                <a:sym typeface="Calibri"/>
              </a:rPr>
              <a:t>, boredom and insecurity.</a:t>
            </a:r>
            <a:endParaRPr sz="1200" dirty="0">
              <a:solidFill>
                <a:srgbClr val="092E4B"/>
              </a:solidFill>
            </a:endParaRPr>
          </a:p>
          <a:p>
            <a:pPr marL="0" marR="0" lvl="0" indent="0" algn="just" rtl="0">
              <a:spcBef>
                <a:spcPts val="0"/>
              </a:spcBef>
              <a:spcAft>
                <a:spcPts val="0"/>
              </a:spcAft>
              <a:buNone/>
            </a:pPr>
            <a:endParaRPr sz="1200" dirty="0">
              <a:solidFill>
                <a:srgbClr val="092E4B"/>
              </a:solidFill>
              <a:latin typeface="Calibri"/>
              <a:ea typeface="Calibri"/>
              <a:cs typeface="Calibri"/>
              <a:sym typeface="Calibri"/>
            </a:endParaRPr>
          </a:p>
          <a:p>
            <a:pPr marL="0" marR="0" lvl="0" indent="0" algn="just" rtl="0">
              <a:spcBef>
                <a:spcPts val="0"/>
              </a:spcBef>
              <a:spcAft>
                <a:spcPts val="0"/>
              </a:spcAft>
              <a:buNone/>
            </a:pPr>
            <a:r>
              <a:rPr lang="en-US" sz="1200" dirty="0">
                <a:solidFill>
                  <a:srgbClr val="092E4B"/>
                </a:solidFill>
                <a:latin typeface="Calibri"/>
                <a:ea typeface="Calibri"/>
                <a:cs typeface="Calibri"/>
                <a:sym typeface="Calibri"/>
              </a:rPr>
              <a:t>This increase in workload will, in turn, result in care workers having more responsibility, more users, and longer hours. This has a significant impact on their quality of work, their personal quality of life and their physical and emotional well-being. </a:t>
            </a:r>
            <a:r>
              <a:rPr lang="en-US" sz="1200" b="1" dirty="0">
                <a:solidFill>
                  <a:srgbClr val="092E4B"/>
                </a:solidFill>
                <a:latin typeface="Calibri"/>
                <a:ea typeface="Calibri"/>
                <a:cs typeface="Calibri"/>
                <a:sym typeface="Calibri"/>
              </a:rPr>
              <a:t>A sector of the workforce that also needs some of the care they receive. </a:t>
            </a:r>
            <a:r>
              <a:rPr lang="en-US" sz="1200" dirty="0">
                <a:solidFill>
                  <a:srgbClr val="092E4B"/>
                </a:solidFill>
                <a:latin typeface="Calibri"/>
                <a:ea typeface="Calibri"/>
                <a:cs typeface="Calibri"/>
                <a:sym typeface="Calibri"/>
              </a:rPr>
              <a:t>This is the main reason why we created this course: </a:t>
            </a:r>
            <a:r>
              <a:rPr lang="en-US" sz="1200" b="1" dirty="0">
                <a:solidFill>
                  <a:srgbClr val="092E4B"/>
                </a:solidFill>
                <a:latin typeface="Calibri"/>
                <a:ea typeface="Calibri"/>
                <a:cs typeface="Calibri"/>
                <a:sym typeface="Calibri"/>
              </a:rPr>
              <a:t>to provide care workers with the necessary skills to be able to carry out their work efficiently and to improve their quality of life, as well as that of their users/clients</a:t>
            </a:r>
            <a:r>
              <a:rPr lang="en-US" sz="1200" dirty="0">
                <a:solidFill>
                  <a:srgbClr val="092E4B"/>
                </a:solidFill>
                <a:latin typeface="Calibri"/>
                <a:ea typeface="Calibri"/>
                <a:cs typeface="Calibri"/>
                <a:sym typeface="Calibri"/>
              </a:rPr>
              <a:t>.  </a:t>
            </a:r>
            <a:endParaRPr sz="1200" dirty="0">
              <a:solidFill>
                <a:srgbClr val="092E4B"/>
              </a:solidFill>
            </a:endParaRPr>
          </a:p>
          <a:p>
            <a:pPr marL="0" marR="0" lvl="0" indent="0" algn="just" rtl="0">
              <a:spcBef>
                <a:spcPts val="0"/>
              </a:spcBef>
              <a:spcAft>
                <a:spcPts val="0"/>
              </a:spcAft>
              <a:buNone/>
            </a:pPr>
            <a:endParaRPr sz="1200" dirty="0">
              <a:solidFill>
                <a:srgbClr val="092E4B"/>
              </a:solidFill>
              <a:latin typeface="Calibri"/>
              <a:ea typeface="Calibri"/>
              <a:cs typeface="Calibri"/>
              <a:sym typeface="Calibri"/>
            </a:endParaRPr>
          </a:p>
          <a:p>
            <a:pPr marL="0" marR="0" lvl="0" indent="0" algn="just" rtl="0">
              <a:spcBef>
                <a:spcPts val="0"/>
              </a:spcBef>
              <a:spcAft>
                <a:spcPts val="0"/>
              </a:spcAft>
              <a:buNone/>
            </a:pPr>
            <a:r>
              <a:rPr lang="en-US" sz="1200" dirty="0">
                <a:solidFill>
                  <a:srgbClr val="092E4B"/>
                </a:solidFill>
                <a:latin typeface="Calibri"/>
                <a:ea typeface="Calibri"/>
                <a:cs typeface="Calibri"/>
                <a:sym typeface="Calibri"/>
              </a:rPr>
              <a:t>It would be a mistake for us to create such a project if we do not consider new technologies.</a:t>
            </a:r>
            <a:endParaRPr sz="1200" dirty="0">
              <a:solidFill>
                <a:srgbClr val="092E4B"/>
              </a:solidFill>
            </a:endParaRPr>
          </a:p>
          <a:p>
            <a:pPr marL="0" marR="0" lvl="0" indent="0" algn="just" rtl="0">
              <a:spcBef>
                <a:spcPts val="0"/>
              </a:spcBef>
              <a:spcAft>
                <a:spcPts val="0"/>
              </a:spcAft>
              <a:buNone/>
            </a:pPr>
            <a:r>
              <a:rPr lang="en-US" sz="1200" dirty="0">
                <a:solidFill>
                  <a:srgbClr val="092E4B"/>
                </a:solidFill>
                <a:latin typeface="Calibri"/>
                <a:ea typeface="Calibri"/>
                <a:cs typeface="Calibri"/>
                <a:sym typeface="Calibri"/>
              </a:rPr>
              <a:t>There is a wealth of technology that can give more security to dependent persons by improving their health, well-being and emotional state and can help care workers to better manage their tasks, conduct remote follow-up sessions, or have more resources to be able to scale up their intervention. </a:t>
            </a:r>
            <a:endParaRPr sz="1200" dirty="0">
              <a:solidFill>
                <a:srgbClr val="092E4B"/>
              </a:solidFill>
            </a:endParaRPr>
          </a:p>
          <a:p>
            <a:pPr marL="0" marR="0" lvl="0" indent="0" algn="just" rtl="0">
              <a:spcBef>
                <a:spcPts val="0"/>
              </a:spcBef>
              <a:spcAft>
                <a:spcPts val="0"/>
              </a:spcAft>
              <a:buNone/>
            </a:pPr>
            <a:endParaRPr sz="1200" dirty="0">
              <a:solidFill>
                <a:srgbClr val="092E4B"/>
              </a:solidFill>
              <a:latin typeface="Calibri"/>
              <a:ea typeface="Calibri"/>
              <a:cs typeface="Calibri"/>
              <a:sym typeface="Calibri"/>
            </a:endParaRPr>
          </a:p>
          <a:p>
            <a:pPr marL="0" marR="0" lvl="0" indent="0" algn="just" rtl="0">
              <a:spcBef>
                <a:spcPts val="0"/>
              </a:spcBef>
              <a:spcAft>
                <a:spcPts val="0"/>
              </a:spcAft>
              <a:buNone/>
            </a:pPr>
            <a:endParaRPr sz="1200" dirty="0">
              <a:solidFill>
                <a:srgbClr val="092E4B"/>
              </a:solidFill>
              <a:latin typeface="Calibri"/>
              <a:ea typeface="Calibri"/>
              <a:cs typeface="Calibri"/>
              <a:sym typeface="Calibri"/>
            </a:endParaRPr>
          </a:p>
          <a:p>
            <a:pPr marL="0" marR="0" lvl="0" indent="0" algn="just" rtl="0">
              <a:spcBef>
                <a:spcPts val="0"/>
              </a:spcBef>
              <a:spcAft>
                <a:spcPts val="0"/>
              </a:spcAft>
              <a:buNone/>
            </a:pPr>
            <a:endParaRPr sz="1200" dirty="0">
              <a:solidFill>
                <a:srgbClr val="092E4B"/>
              </a:solidFill>
              <a:latin typeface="Calibri"/>
              <a:ea typeface="Calibri"/>
              <a:cs typeface="Calibri"/>
              <a:sym typeface="Calibri"/>
            </a:endParaRPr>
          </a:p>
        </p:txBody>
      </p:sp>
      <p:pic>
        <p:nvPicPr>
          <p:cNvPr id="237" name="Google Shape;237;p5"/>
          <p:cNvPicPr preferRelativeResize="0"/>
          <p:nvPr/>
        </p:nvPicPr>
        <p:blipFill rotWithShape="1">
          <a:blip r:embed="rId3">
            <a:alphaModFix/>
          </a:blip>
          <a:srcRect l="64108" t="23558" r="19059" b="47770"/>
          <a:stretch/>
        </p:blipFill>
        <p:spPr>
          <a:xfrm>
            <a:off x="5763570" y="-241987"/>
            <a:ext cx="1779623" cy="1705027"/>
          </a:xfrm>
          <a:prstGeom prst="rect">
            <a:avLst/>
          </a:prstGeom>
          <a:noFill/>
          <a:ln>
            <a:noFill/>
          </a:ln>
        </p:spPr>
      </p:pic>
      <p:sp>
        <p:nvSpPr>
          <p:cNvPr id="238" name="Google Shape;238;p5"/>
          <p:cNvSpPr txBox="1"/>
          <p:nvPr/>
        </p:nvSpPr>
        <p:spPr>
          <a:xfrm>
            <a:off x="1281369" y="416084"/>
            <a:ext cx="54356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1" dirty="0">
                <a:solidFill>
                  <a:srgbClr val="24BAA2"/>
                </a:solidFill>
                <a:latin typeface="Calibri"/>
                <a:ea typeface="Calibri"/>
                <a:cs typeface="Calibri"/>
                <a:sym typeface="Calibri"/>
              </a:rPr>
              <a:t>Why we created the Housing Care Project?</a:t>
            </a:r>
            <a:endParaRPr dirty="0"/>
          </a:p>
        </p:txBody>
      </p:sp>
      <p:sp>
        <p:nvSpPr>
          <p:cNvPr id="239" name="Google Shape;239;p5"/>
          <p:cNvSpPr/>
          <p:nvPr/>
        </p:nvSpPr>
        <p:spPr>
          <a:xfrm>
            <a:off x="0" y="7655309"/>
            <a:ext cx="6512560" cy="684466"/>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1">
                <a:solidFill>
                  <a:srgbClr val="24BAA2"/>
                </a:solidFill>
                <a:latin typeface="Calibri"/>
                <a:ea typeface="Calibri"/>
                <a:cs typeface="Calibri"/>
                <a:sym typeface="Calibri"/>
              </a:rPr>
              <a:t>Can technology be the great ally of care workers?</a:t>
            </a:r>
            <a:endParaRPr sz="2000" b="1" i="1">
              <a:solidFill>
                <a:srgbClr val="24BAA2"/>
              </a:solidFill>
              <a:latin typeface="Calibri"/>
              <a:ea typeface="Calibri"/>
              <a:cs typeface="Calibri"/>
              <a:sym typeface="Calibri"/>
            </a:endParaRPr>
          </a:p>
        </p:txBody>
      </p:sp>
      <p:pic>
        <p:nvPicPr>
          <p:cNvPr id="3" name="Picture 2" descr="Mobile device with apps">
            <a:extLst>
              <a:ext uri="{FF2B5EF4-FFF2-40B4-BE49-F238E27FC236}">
                <a16:creationId xmlns:a16="http://schemas.microsoft.com/office/drawing/2014/main" id="{DD7EC9CF-B184-3F85-7BDA-88FA84B7B538}"/>
              </a:ext>
            </a:extLst>
          </p:cNvPr>
          <p:cNvPicPr>
            <a:picLocks noChangeAspect="1"/>
          </p:cNvPicPr>
          <p:nvPr/>
        </p:nvPicPr>
        <p:blipFill>
          <a:blip r:embed="rId4"/>
          <a:stretch>
            <a:fillRect/>
          </a:stretch>
        </p:blipFill>
        <p:spPr>
          <a:xfrm>
            <a:off x="2345294" y="8339775"/>
            <a:ext cx="4167266" cy="234408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6"/>
          <p:cNvSpPr txBox="1">
            <a:spLocks noGrp="1"/>
          </p:cNvSpPr>
          <p:nvPr>
            <p:ph type="body" idx="1"/>
          </p:nvPr>
        </p:nvSpPr>
        <p:spPr>
          <a:xfrm>
            <a:off x="456790" y="3301695"/>
            <a:ext cx="1829216" cy="15557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4BAA2"/>
              </a:buClr>
              <a:buSzPts val="7200"/>
              <a:buNone/>
            </a:pPr>
            <a:r>
              <a:rPr lang="en-US"/>
              <a:t>02</a:t>
            </a:r>
            <a:endParaRPr/>
          </a:p>
        </p:txBody>
      </p:sp>
      <p:sp>
        <p:nvSpPr>
          <p:cNvPr id="245" name="Google Shape;245;p6"/>
          <p:cNvSpPr txBox="1">
            <a:spLocks noGrp="1"/>
          </p:cNvSpPr>
          <p:nvPr>
            <p:ph type="body" idx="2"/>
          </p:nvPr>
        </p:nvSpPr>
        <p:spPr>
          <a:xfrm>
            <a:off x="3178379" y="4315040"/>
            <a:ext cx="3486126" cy="257454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200"/>
              <a:buNone/>
            </a:pPr>
            <a:r>
              <a:rPr lang="en-US" sz="3600" b="1" dirty="0"/>
              <a:t>The Project</a:t>
            </a:r>
            <a:endParaRPr sz="36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7"/>
          <p:cNvSpPr/>
          <p:nvPr/>
        </p:nvSpPr>
        <p:spPr>
          <a:xfrm>
            <a:off x="438660" y="2600707"/>
            <a:ext cx="7104533" cy="25286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entury Schoolbook"/>
              <a:ea typeface="Century Schoolbook"/>
              <a:cs typeface="Century Schoolbook"/>
              <a:sym typeface="Century Schoolbook"/>
            </a:endParaRPr>
          </a:p>
        </p:txBody>
      </p:sp>
      <p:sp>
        <p:nvSpPr>
          <p:cNvPr id="251" name="Google Shape;251;p7"/>
          <p:cNvSpPr/>
          <p:nvPr/>
        </p:nvSpPr>
        <p:spPr>
          <a:xfrm>
            <a:off x="8239" y="-241989"/>
            <a:ext cx="7551436" cy="2528673"/>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1D9884"/>
              </a:solidFill>
              <a:latin typeface="Arial"/>
              <a:ea typeface="Arial"/>
              <a:cs typeface="Arial"/>
              <a:sym typeface="Arial"/>
            </a:endParaRPr>
          </a:p>
        </p:txBody>
      </p:sp>
      <p:sp>
        <p:nvSpPr>
          <p:cNvPr id="252" name="Google Shape;252;p7"/>
          <p:cNvSpPr txBox="1"/>
          <p:nvPr/>
        </p:nvSpPr>
        <p:spPr>
          <a:xfrm>
            <a:off x="325117" y="2608166"/>
            <a:ext cx="6929121" cy="784830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400" b="1" dirty="0">
                <a:solidFill>
                  <a:srgbClr val="092E4B"/>
                </a:solidFill>
                <a:latin typeface="Calibri"/>
                <a:ea typeface="Calibri"/>
                <a:cs typeface="Calibri"/>
                <a:sym typeface="Calibri"/>
              </a:rPr>
              <a:t>HOUSING CARE: USING </a:t>
            </a:r>
            <a:r>
              <a:rPr lang="en-US" sz="1400" b="1" dirty="0" err="1">
                <a:solidFill>
                  <a:srgbClr val="092E4B"/>
                </a:solidFill>
                <a:latin typeface="Calibri"/>
                <a:ea typeface="Calibri"/>
                <a:cs typeface="Calibri"/>
                <a:sym typeface="Calibri"/>
              </a:rPr>
              <a:t>REframed</a:t>
            </a:r>
            <a:r>
              <a:rPr lang="en-US" sz="1400" b="1" dirty="0">
                <a:solidFill>
                  <a:srgbClr val="092E4B"/>
                </a:solidFill>
                <a:latin typeface="Calibri"/>
                <a:ea typeface="Calibri"/>
                <a:cs typeface="Calibri"/>
                <a:sym typeface="Calibri"/>
              </a:rPr>
              <a:t> Skills in Senior </a:t>
            </a:r>
            <a:r>
              <a:rPr lang="en-US" sz="1400" b="1" dirty="0" err="1">
                <a:solidFill>
                  <a:srgbClr val="092E4B"/>
                </a:solidFill>
                <a:latin typeface="Calibri"/>
                <a:ea typeface="Calibri"/>
                <a:cs typeface="Calibri"/>
                <a:sym typeface="Calibri"/>
              </a:rPr>
              <a:t>HOusing</a:t>
            </a:r>
            <a:r>
              <a:rPr lang="en-US" sz="1400" b="1" dirty="0">
                <a:solidFill>
                  <a:srgbClr val="092E4B"/>
                </a:solidFill>
                <a:latin typeface="Calibri"/>
                <a:ea typeface="Calibri"/>
                <a:cs typeface="Calibri"/>
                <a:sym typeface="Calibri"/>
              </a:rPr>
              <a:t> </a:t>
            </a:r>
            <a:r>
              <a:rPr lang="en-US" sz="1400" b="1" dirty="0" err="1">
                <a:solidFill>
                  <a:srgbClr val="092E4B"/>
                </a:solidFill>
                <a:latin typeface="Calibri"/>
                <a:ea typeface="Calibri"/>
                <a:cs typeface="Calibri"/>
                <a:sym typeface="Calibri"/>
              </a:rPr>
              <a:t>CAre</a:t>
            </a:r>
            <a:r>
              <a:rPr lang="en-US" sz="1400" dirty="0">
                <a:solidFill>
                  <a:srgbClr val="092E4B"/>
                </a:solidFill>
                <a:latin typeface="Calibri"/>
                <a:ea typeface="Calibri"/>
                <a:cs typeface="Calibri"/>
                <a:sym typeface="Calibri"/>
              </a:rPr>
              <a:t>,  </a:t>
            </a:r>
            <a:r>
              <a:rPr lang="en-US" sz="1400" dirty="0" err="1">
                <a:solidFill>
                  <a:srgbClr val="092E4B"/>
                </a:solidFill>
                <a:latin typeface="Calibri"/>
                <a:ea typeface="Calibri"/>
                <a:cs typeface="Calibri"/>
                <a:sym typeface="Calibri"/>
              </a:rPr>
              <a:t>belong’s</a:t>
            </a:r>
            <a:r>
              <a:rPr lang="en-US" sz="1400" dirty="0">
                <a:solidFill>
                  <a:srgbClr val="092E4B"/>
                </a:solidFill>
                <a:latin typeface="Calibri"/>
                <a:ea typeface="Calibri"/>
                <a:cs typeface="Calibri"/>
                <a:sym typeface="Calibri"/>
              </a:rPr>
              <a:t> to </a:t>
            </a:r>
            <a:r>
              <a:rPr lang="en-US" sz="1400" dirty="0" err="1">
                <a:solidFill>
                  <a:srgbClr val="092E4B"/>
                </a:solidFill>
                <a:latin typeface="Calibri"/>
                <a:ea typeface="Calibri"/>
                <a:cs typeface="Calibri"/>
                <a:sym typeface="Calibri"/>
              </a:rPr>
              <a:t>Eramus</a:t>
            </a:r>
            <a:r>
              <a:rPr lang="en-US" sz="1400" dirty="0">
                <a:solidFill>
                  <a:srgbClr val="092E4B"/>
                </a:solidFill>
                <a:latin typeface="Calibri"/>
                <a:ea typeface="Calibri"/>
                <a:cs typeface="Calibri"/>
                <a:sym typeface="Calibri"/>
              </a:rPr>
              <a:t>+ projects and as its main objective contributes to reducing the risk of unemployment of Senior Care Providers and making the European Senior Care system sustainable. </a:t>
            </a:r>
            <a:br>
              <a:rPr lang="en-US" sz="1400" dirty="0">
                <a:solidFill>
                  <a:srgbClr val="092E4B"/>
                </a:solidFill>
                <a:latin typeface="Calibri"/>
                <a:ea typeface="Calibri"/>
                <a:cs typeface="Calibri"/>
                <a:sym typeface="Calibri"/>
              </a:rPr>
            </a:br>
            <a:endParaRPr sz="1400" dirty="0">
              <a:solidFill>
                <a:srgbClr val="092E4B"/>
              </a:solidFill>
              <a:latin typeface="Calibri"/>
              <a:ea typeface="Calibri"/>
              <a:cs typeface="Calibri"/>
              <a:sym typeface="Calibri"/>
            </a:endParaRPr>
          </a:p>
          <a:p>
            <a:pPr marL="0" marR="0" lvl="0" indent="0" algn="just" rtl="0">
              <a:spcBef>
                <a:spcPts val="0"/>
              </a:spcBef>
              <a:spcAft>
                <a:spcPts val="0"/>
              </a:spcAft>
              <a:buNone/>
            </a:pPr>
            <a:r>
              <a:rPr lang="en-US" sz="1400" dirty="0">
                <a:solidFill>
                  <a:srgbClr val="092E4B"/>
                </a:solidFill>
                <a:latin typeface="Calibri"/>
                <a:ea typeface="Calibri"/>
                <a:cs typeface="Calibri"/>
                <a:sym typeface="Calibri"/>
              </a:rPr>
              <a:t>The aging of the population increases the need for Senior Care services. However,  there is a decrease in the available workforce. It is therefore necessary to take advantage of the benefits offered by technology. This situation makes it essential to eliminate any risk of inadequacy </a:t>
            </a:r>
            <a:r>
              <a:rPr lang="en-US" dirty="0">
                <a:solidFill>
                  <a:srgbClr val="092E4B"/>
                </a:solidFill>
                <a:latin typeface="Calibri"/>
                <a:ea typeface="Calibri"/>
                <a:cs typeface="Calibri"/>
                <a:sym typeface="Calibri"/>
              </a:rPr>
              <a:t>in</a:t>
            </a:r>
            <a:r>
              <a:rPr lang="en-US" sz="1400" dirty="0">
                <a:solidFill>
                  <a:srgbClr val="092E4B"/>
                </a:solidFill>
                <a:latin typeface="Calibri"/>
                <a:ea typeface="Calibri"/>
                <a:cs typeface="Calibri"/>
                <a:sym typeface="Calibri"/>
              </a:rPr>
              <a:t> active care workers. The risk is not only their unemployment but also the crisis of the European Senior Care and Long-Term Care systems.</a:t>
            </a:r>
            <a:endParaRPr dirty="0">
              <a:solidFill>
                <a:srgbClr val="092E4B"/>
              </a:solidFill>
            </a:endParaRPr>
          </a:p>
          <a:p>
            <a:pPr marL="0" marR="0" lvl="0" indent="0" algn="just" rtl="0">
              <a:spcBef>
                <a:spcPts val="0"/>
              </a:spcBef>
              <a:spcAft>
                <a:spcPts val="0"/>
              </a:spcAft>
              <a:buNone/>
            </a:pPr>
            <a:endParaRPr sz="1400" dirty="0">
              <a:solidFill>
                <a:srgbClr val="092E4B"/>
              </a:solidFill>
              <a:latin typeface="Calibri"/>
              <a:ea typeface="Calibri"/>
              <a:cs typeface="Calibri"/>
              <a:sym typeface="Calibri"/>
            </a:endParaRPr>
          </a:p>
          <a:p>
            <a:pPr marL="0" marR="0" lvl="0" indent="0" algn="just" rtl="0">
              <a:spcBef>
                <a:spcPts val="0"/>
              </a:spcBef>
              <a:spcAft>
                <a:spcPts val="0"/>
              </a:spcAft>
              <a:buNone/>
            </a:pPr>
            <a:r>
              <a:rPr lang="en-US" sz="1400" b="1" dirty="0">
                <a:solidFill>
                  <a:srgbClr val="092E4B"/>
                </a:solidFill>
                <a:latin typeface="Calibri"/>
                <a:ea typeface="Calibri"/>
                <a:cs typeface="Calibri"/>
                <a:sym typeface="Calibri"/>
              </a:rPr>
              <a:t>Our objectives are: </a:t>
            </a:r>
            <a:endParaRPr b="1" dirty="0">
              <a:solidFill>
                <a:srgbClr val="092E4B"/>
              </a:solidFill>
            </a:endParaRPr>
          </a:p>
          <a:p>
            <a:pPr marL="285750" marR="0" lvl="0" indent="-285750" algn="just" rtl="0">
              <a:spcBef>
                <a:spcPts val="0"/>
              </a:spcBef>
              <a:spcAft>
                <a:spcPts val="0"/>
              </a:spcAft>
              <a:buClr>
                <a:schemeClr val="dk1"/>
              </a:buClr>
              <a:buSzPts val="1400"/>
              <a:buFont typeface="Arial"/>
              <a:buChar char="•"/>
            </a:pPr>
            <a:r>
              <a:rPr lang="en-US" sz="1400" dirty="0">
                <a:solidFill>
                  <a:srgbClr val="092E4B"/>
                </a:solidFill>
                <a:latin typeface="Calibri"/>
                <a:ea typeface="Calibri"/>
                <a:cs typeface="Calibri"/>
                <a:sym typeface="Calibri"/>
              </a:rPr>
              <a:t>Develop adequate levels of knowledge and skills in the </a:t>
            </a:r>
            <a:r>
              <a:rPr lang="en-US" sz="1400" dirty="0" err="1">
                <a:solidFill>
                  <a:srgbClr val="092E4B"/>
                </a:solidFill>
                <a:latin typeface="Calibri"/>
                <a:ea typeface="Calibri"/>
                <a:cs typeface="Calibri"/>
                <a:sym typeface="Calibri"/>
              </a:rPr>
              <a:t>humanised</a:t>
            </a:r>
            <a:r>
              <a:rPr lang="en-US" sz="1400" dirty="0">
                <a:solidFill>
                  <a:srgbClr val="092E4B"/>
                </a:solidFill>
                <a:latin typeface="Calibri"/>
                <a:ea typeface="Calibri"/>
                <a:cs typeface="Calibri"/>
                <a:sym typeface="Calibri"/>
              </a:rPr>
              <a:t> (person-</a:t>
            </a:r>
            <a:r>
              <a:rPr lang="en-US" sz="1400" dirty="0" err="1">
                <a:solidFill>
                  <a:srgbClr val="092E4B"/>
                </a:solidFill>
                <a:latin typeface="Calibri"/>
                <a:ea typeface="Calibri"/>
                <a:cs typeface="Calibri"/>
                <a:sym typeface="Calibri"/>
              </a:rPr>
              <a:t>centred</a:t>
            </a:r>
            <a:r>
              <a:rPr lang="en-US" sz="1400" dirty="0">
                <a:solidFill>
                  <a:srgbClr val="092E4B"/>
                </a:solidFill>
                <a:latin typeface="Calibri"/>
                <a:ea typeface="Calibri"/>
                <a:cs typeface="Calibri"/>
                <a:sym typeface="Calibri"/>
              </a:rPr>
              <a:t>) use of AAL (Ambient-Assisted Living) or E-Health technologies by Care Workers</a:t>
            </a:r>
            <a:endParaRPr dirty="0">
              <a:solidFill>
                <a:srgbClr val="092E4B"/>
              </a:solidFill>
            </a:endParaRPr>
          </a:p>
          <a:p>
            <a:pPr marL="0" marR="0" lvl="0" indent="0" algn="just" rtl="0">
              <a:spcBef>
                <a:spcPts val="0"/>
              </a:spcBef>
              <a:spcAft>
                <a:spcPts val="0"/>
              </a:spcAft>
              <a:buNone/>
            </a:pPr>
            <a:endParaRPr sz="1400" dirty="0">
              <a:solidFill>
                <a:srgbClr val="092E4B"/>
              </a:solidFill>
              <a:latin typeface="Calibri"/>
              <a:ea typeface="Calibri"/>
              <a:cs typeface="Calibri"/>
              <a:sym typeface="Calibri"/>
            </a:endParaRPr>
          </a:p>
          <a:p>
            <a:pPr marL="285750" marR="0" lvl="0" indent="-285750" algn="just" rtl="0">
              <a:spcBef>
                <a:spcPts val="0"/>
              </a:spcBef>
              <a:spcAft>
                <a:spcPts val="0"/>
              </a:spcAft>
              <a:buClr>
                <a:schemeClr val="dk1"/>
              </a:buClr>
              <a:buSzPts val="1400"/>
              <a:buFont typeface="Arial"/>
              <a:buChar char="•"/>
            </a:pPr>
            <a:r>
              <a:rPr lang="en-US" sz="1400" dirty="0">
                <a:solidFill>
                  <a:srgbClr val="092E4B"/>
                </a:solidFill>
                <a:latin typeface="Calibri"/>
                <a:ea typeface="Calibri"/>
                <a:cs typeface="Calibri"/>
                <a:sym typeface="Calibri"/>
              </a:rPr>
              <a:t>Update the competences of care workers to the evolving needs of their work.</a:t>
            </a:r>
            <a:endParaRPr dirty="0">
              <a:solidFill>
                <a:srgbClr val="092E4B"/>
              </a:solidFill>
            </a:endParaRPr>
          </a:p>
          <a:p>
            <a:pPr marL="0" marR="0" lvl="0" indent="0" algn="just" rtl="0">
              <a:spcBef>
                <a:spcPts val="0"/>
              </a:spcBef>
              <a:spcAft>
                <a:spcPts val="0"/>
              </a:spcAft>
              <a:buNone/>
            </a:pPr>
            <a:endParaRPr sz="1400" dirty="0">
              <a:solidFill>
                <a:srgbClr val="092E4B"/>
              </a:solidFill>
              <a:latin typeface="Calibri"/>
              <a:ea typeface="Calibri"/>
              <a:cs typeface="Calibri"/>
              <a:sym typeface="Calibri"/>
            </a:endParaRPr>
          </a:p>
          <a:p>
            <a:pPr marL="285750" marR="0" lvl="0" indent="-285750" algn="just" rtl="0">
              <a:spcBef>
                <a:spcPts val="0"/>
              </a:spcBef>
              <a:spcAft>
                <a:spcPts val="0"/>
              </a:spcAft>
              <a:buClr>
                <a:schemeClr val="dk1"/>
              </a:buClr>
              <a:buSzPts val="1400"/>
              <a:buFont typeface="Arial"/>
              <a:buChar char="•"/>
            </a:pPr>
            <a:r>
              <a:rPr lang="en-US" sz="1400" dirty="0">
                <a:solidFill>
                  <a:srgbClr val="092E4B"/>
                </a:solidFill>
                <a:latin typeface="Calibri"/>
                <a:ea typeface="Calibri"/>
                <a:cs typeface="Calibri"/>
                <a:sym typeface="Calibri"/>
              </a:rPr>
              <a:t>Develop the capacity to implement organic training on the use of </a:t>
            </a:r>
            <a:r>
              <a:rPr lang="en-US" sz="1400" dirty="0" err="1">
                <a:solidFill>
                  <a:srgbClr val="092E4B"/>
                </a:solidFill>
                <a:latin typeface="Calibri"/>
                <a:ea typeface="Calibri"/>
                <a:cs typeface="Calibri"/>
                <a:sym typeface="Calibri"/>
              </a:rPr>
              <a:t>humanised</a:t>
            </a:r>
            <a:r>
              <a:rPr lang="en-US" sz="1400" dirty="0">
                <a:solidFill>
                  <a:srgbClr val="092E4B"/>
                </a:solidFill>
                <a:latin typeface="Calibri"/>
                <a:ea typeface="Calibri"/>
                <a:cs typeface="Calibri"/>
                <a:sym typeface="Calibri"/>
              </a:rPr>
              <a:t> AAL or E-Health technologies that are appropriate and attractive to women workers</a:t>
            </a:r>
            <a:endParaRPr dirty="0">
              <a:solidFill>
                <a:srgbClr val="092E4B"/>
              </a:solidFill>
            </a:endParaRPr>
          </a:p>
          <a:p>
            <a:pPr marL="0" marR="0" lvl="0" indent="0" algn="just" rtl="0">
              <a:spcBef>
                <a:spcPts val="0"/>
              </a:spcBef>
              <a:spcAft>
                <a:spcPts val="0"/>
              </a:spcAft>
              <a:buNone/>
            </a:pPr>
            <a:endParaRPr sz="1400" dirty="0">
              <a:solidFill>
                <a:srgbClr val="092E4B"/>
              </a:solidFill>
              <a:latin typeface="Calibri"/>
              <a:ea typeface="Calibri"/>
              <a:cs typeface="Calibri"/>
              <a:sym typeface="Calibri"/>
            </a:endParaRPr>
          </a:p>
          <a:p>
            <a:pPr marL="285750" marR="0" lvl="0" indent="-285750" algn="just" rtl="0">
              <a:spcBef>
                <a:spcPts val="0"/>
              </a:spcBef>
              <a:spcAft>
                <a:spcPts val="0"/>
              </a:spcAft>
              <a:buClr>
                <a:schemeClr val="dk1"/>
              </a:buClr>
              <a:buSzPts val="1400"/>
              <a:buFont typeface="Arial"/>
              <a:buChar char="•"/>
            </a:pPr>
            <a:r>
              <a:rPr lang="en-US" sz="1400" dirty="0">
                <a:solidFill>
                  <a:srgbClr val="092E4B"/>
                </a:solidFill>
                <a:latin typeface="Calibri"/>
                <a:ea typeface="Calibri"/>
                <a:cs typeface="Calibri"/>
                <a:sym typeface="Calibri"/>
              </a:rPr>
              <a:t>Develop the ability to match new market needs in terms of quality and quantity through appropriate skills of care workers.</a:t>
            </a:r>
            <a:endParaRPr dirty="0">
              <a:solidFill>
                <a:srgbClr val="092E4B"/>
              </a:solidFill>
            </a:endParaRPr>
          </a:p>
          <a:p>
            <a:pPr marL="0" marR="0" lvl="0" indent="0" algn="just" rtl="0">
              <a:spcBef>
                <a:spcPts val="0"/>
              </a:spcBef>
              <a:spcAft>
                <a:spcPts val="0"/>
              </a:spcAft>
              <a:buNone/>
            </a:pPr>
            <a:endParaRPr sz="1400" dirty="0">
              <a:solidFill>
                <a:srgbClr val="092E4B"/>
              </a:solidFill>
              <a:latin typeface="Calibri"/>
              <a:ea typeface="Calibri"/>
              <a:cs typeface="Calibri"/>
              <a:sym typeface="Calibri"/>
            </a:endParaRPr>
          </a:p>
          <a:p>
            <a:pPr marL="0" marR="0" lvl="0" indent="0" algn="just" rtl="0">
              <a:spcBef>
                <a:spcPts val="0"/>
              </a:spcBef>
              <a:spcAft>
                <a:spcPts val="0"/>
              </a:spcAft>
              <a:buNone/>
            </a:pPr>
            <a:endParaRPr sz="1400" dirty="0">
              <a:solidFill>
                <a:srgbClr val="092E4B"/>
              </a:solidFill>
              <a:latin typeface="Calibri"/>
              <a:ea typeface="Calibri"/>
              <a:cs typeface="Calibri"/>
              <a:sym typeface="Calibri"/>
            </a:endParaRPr>
          </a:p>
          <a:p>
            <a:pPr marL="0" marR="0" lvl="0" indent="0" algn="just" rtl="0">
              <a:spcBef>
                <a:spcPts val="0"/>
              </a:spcBef>
              <a:spcAft>
                <a:spcPts val="0"/>
              </a:spcAft>
              <a:buNone/>
            </a:pPr>
            <a:endParaRPr sz="1400" dirty="0">
              <a:solidFill>
                <a:srgbClr val="092E4B"/>
              </a:solidFill>
              <a:latin typeface="Calibri"/>
              <a:ea typeface="Calibri"/>
              <a:cs typeface="Calibri"/>
              <a:sym typeface="Calibri"/>
            </a:endParaRPr>
          </a:p>
          <a:p>
            <a:pPr marL="0" marR="0" lvl="0" indent="0" algn="just" rtl="0">
              <a:spcBef>
                <a:spcPts val="0"/>
              </a:spcBef>
              <a:spcAft>
                <a:spcPts val="0"/>
              </a:spcAft>
              <a:buNone/>
            </a:pPr>
            <a:endParaRPr sz="1400" dirty="0">
              <a:solidFill>
                <a:srgbClr val="092E4B"/>
              </a:solidFill>
              <a:latin typeface="Calibri"/>
              <a:ea typeface="Calibri"/>
              <a:cs typeface="Calibri"/>
              <a:sym typeface="Calibri"/>
            </a:endParaRPr>
          </a:p>
          <a:p>
            <a:pPr marL="0" marR="0" lvl="0" indent="0" algn="just" rtl="0">
              <a:spcBef>
                <a:spcPts val="0"/>
              </a:spcBef>
              <a:spcAft>
                <a:spcPts val="0"/>
              </a:spcAft>
              <a:buNone/>
            </a:pPr>
            <a:endParaRPr sz="1400" dirty="0">
              <a:solidFill>
                <a:srgbClr val="092E4B"/>
              </a:solidFill>
              <a:latin typeface="Calibri"/>
              <a:ea typeface="Calibri"/>
              <a:cs typeface="Calibri"/>
              <a:sym typeface="Calibri"/>
            </a:endParaRPr>
          </a:p>
          <a:p>
            <a:pPr marL="0" marR="0" lvl="0" indent="0" algn="just" rtl="0">
              <a:spcBef>
                <a:spcPts val="0"/>
              </a:spcBef>
              <a:spcAft>
                <a:spcPts val="0"/>
              </a:spcAft>
              <a:buNone/>
            </a:pPr>
            <a:endParaRPr sz="1400" dirty="0">
              <a:solidFill>
                <a:srgbClr val="092E4B"/>
              </a:solidFill>
              <a:latin typeface="Calibri"/>
              <a:ea typeface="Calibri"/>
              <a:cs typeface="Calibri"/>
              <a:sym typeface="Calibri"/>
            </a:endParaRPr>
          </a:p>
          <a:p>
            <a:pPr marL="0" marR="0" lvl="0" indent="0" algn="just" rtl="0">
              <a:spcBef>
                <a:spcPts val="0"/>
              </a:spcBef>
              <a:spcAft>
                <a:spcPts val="0"/>
              </a:spcAft>
              <a:buNone/>
            </a:pPr>
            <a:r>
              <a:rPr lang="en-US" sz="1400" dirty="0">
                <a:solidFill>
                  <a:srgbClr val="092E4B"/>
                </a:solidFill>
                <a:latin typeface="Calibri"/>
                <a:ea typeface="Calibri"/>
                <a:cs typeface="Calibri"/>
                <a:sym typeface="Calibri"/>
              </a:rPr>
              <a:t>These are the various resources we hope to develop over the two years of the project. </a:t>
            </a:r>
            <a:endParaRPr dirty="0">
              <a:solidFill>
                <a:srgbClr val="092E4B"/>
              </a:solidFill>
            </a:endParaRPr>
          </a:p>
          <a:p>
            <a:pPr marL="0" marR="0" lvl="0" indent="0" algn="just" rtl="0">
              <a:spcBef>
                <a:spcPts val="0"/>
              </a:spcBef>
              <a:spcAft>
                <a:spcPts val="0"/>
              </a:spcAft>
              <a:buNone/>
            </a:pPr>
            <a:endParaRPr sz="1400" dirty="0">
              <a:solidFill>
                <a:srgbClr val="092E4B"/>
              </a:solidFill>
              <a:latin typeface="Calibri"/>
              <a:ea typeface="Calibri"/>
              <a:cs typeface="Calibri"/>
              <a:sym typeface="Calibri"/>
            </a:endParaRPr>
          </a:p>
          <a:p>
            <a:pPr marL="285750" marR="0" lvl="0" indent="-285750" algn="just" rtl="0">
              <a:spcBef>
                <a:spcPts val="0"/>
              </a:spcBef>
              <a:spcAft>
                <a:spcPts val="0"/>
              </a:spcAft>
              <a:buClr>
                <a:schemeClr val="dk1"/>
              </a:buClr>
              <a:buSzPts val="1400"/>
              <a:buFont typeface="Arial"/>
              <a:buChar char="•"/>
            </a:pPr>
            <a:r>
              <a:rPr lang="en-US" sz="1400" b="1" dirty="0">
                <a:solidFill>
                  <a:srgbClr val="092E4B"/>
                </a:solidFill>
                <a:latin typeface="Calibri"/>
                <a:ea typeface="Calibri"/>
                <a:cs typeface="Calibri"/>
                <a:sym typeface="Calibri"/>
              </a:rPr>
              <a:t>Human-Digit MOOC</a:t>
            </a:r>
            <a:r>
              <a:rPr lang="en-US" sz="1400" dirty="0">
                <a:solidFill>
                  <a:srgbClr val="092E4B"/>
                </a:solidFill>
                <a:latin typeface="Calibri"/>
                <a:ea typeface="Calibri"/>
                <a:cs typeface="Calibri"/>
                <a:sym typeface="Calibri"/>
              </a:rPr>
              <a:t>:  up-skilling course that provides Care Workers with the basics of supporting and caring for seniors through the inclusion AAL &amp; E-Health technologies.</a:t>
            </a:r>
            <a:endParaRPr dirty="0">
              <a:solidFill>
                <a:srgbClr val="092E4B"/>
              </a:solidFill>
            </a:endParaRPr>
          </a:p>
          <a:p>
            <a:pPr marL="0" marR="0" lvl="0" indent="0" algn="just" rtl="0">
              <a:spcBef>
                <a:spcPts val="0"/>
              </a:spcBef>
              <a:spcAft>
                <a:spcPts val="0"/>
              </a:spcAft>
              <a:buNone/>
            </a:pPr>
            <a:endParaRPr sz="1400" dirty="0">
              <a:solidFill>
                <a:srgbClr val="092E4B"/>
              </a:solidFill>
              <a:latin typeface="Calibri"/>
              <a:ea typeface="Calibri"/>
              <a:cs typeface="Calibri"/>
              <a:sym typeface="Calibri"/>
            </a:endParaRPr>
          </a:p>
          <a:p>
            <a:pPr marL="285750" marR="0" lvl="0" indent="-285750" algn="just" rtl="0">
              <a:spcBef>
                <a:spcPts val="0"/>
              </a:spcBef>
              <a:spcAft>
                <a:spcPts val="0"/>
              </a:spcAft>
              <a:buClr>
                <a:schemeClr val="dk1"/>
              </a:buClr>
              <a:buSzPts val="1400"/>
              <a:buFont typeface="Arial"/>
              <a:buChar char="•"/>
            </a:pPr>
            <a:r>
              <a:rPr lang="en-US" sz="1400" b="1" dirty="0">
                <a:solidFill>
                  <a:srgbClr val="092E4B"/>
                </a:solidFill>
                <a:latin typeface="Calibri"/>
                <a:ea typeface="Calibri"/>
                <a:cs typeface="Calibri"/>
                <a:sym typeface="Calibri"/>
              </a:rPr>
              <a:t>Human-Digit Work-Based Learning Toolkit</a:t>
            </a:r>
            <a:r>
              <a:rPr lang="en-US" sz="1400" dirty="0">
                <a:solidFill>
                  <a:srgbClr val="092E4B"/>
                </a:solidFill>
                <a:latin typeface="Calibri"/>
                <a:ea typeface="Calibri"/>
                <a:cs typeface="Calibri"/>
                <a:sym typeface="Calibri"/>
              </a:rPr>
              <a:t>: The digital toolkit contains a set of useful tools for designing and implementing hands-on learning activities addressed to Care Workers to be implemented in a work-based pathway.</a:t>
            </a:r>
            <a:endParaRPr dirty="0">
              <a:solidFill>
                <a:srgbClr val="092E4B"/>
              </a:solidFill>
            </a:endParaRPr>
          </a:p>
        </p:txBody>
      </p:sp>
      <p:pic>
        <p:nvPicPr>
          <p:cNvPr id="253" name="Google Shape;253;p7"/>
          <p:cNvPicPr preferRelativeResize="0"/>
          <p:nvPr/>
        </p:nvPicPr>
        <p:blipFill rotWithShape="1">
          <a:blip r:embed="rId3">
            <a:alphaModFix/>
          </a:blip>
          <a:srcRect l="64108" t="23558" r="19059" b="47770"/>
          <a:stretch/>
        </p:blipFill>
        <p:spPr>
          <a:xfrm>
            <a:off x="5763570" y="-241987"/>
            <a:ext cx="1779623" cy="1705027"/>
          </a:xfrm>
          <a:prstGeom prst="rect">
            <a:avLst/>
          </a:prstGeom>
          <a:noFill/>
          <a:ln>
            <a:noFill/>
          </a:ln>
        </p:spPr>
      </p:pic>
      <p:sp>
        <p:nvSpPr>
          <p:cNvPr id="254" name="Google Shape;254;p7"/>
          <p:cNvSpPr txBox="1"/>
          <p:nvPr/>
        </p:nvSpPr>
        <p:spPr>
          <a:xfrm>
            <a:off x="697894" y="95593"/>
            <a:ext cx="6183569"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1" dirty="0">
                <a:solidFill>
                  <a:srgbClr val="24BAA2"/>
                </a:solidFill>
                <a:latin typeface="Calibri"/>
                <a:ea typeface="Calibri"/>
                <a:cs typeface="Calibri"/>
                <a:sym typeface="Calibri"/>
              </a:rPr>
              <a:t> HO.USING. CA.RE. –(USING </a:t>
            </a:r>
            <a:r>
              <a:rPr lang="en-US" sz="3600" b="1" i="1" dirty="0" err="1">
                <a:solidFill>
                  <a:srgbClr val="24BAA2"/>
                </a:solidFill>
                <a:latin typeface="Calibri"/>
                <a:ea typeface="Calibri"/>
                <a:cs typeface="Calibri"/>
                <a:sym typeface="Calibri"/>
              </a:rPr>
              <a:t>REframed</a:t>
            </a:r>
            <a:r>
              <a:rPr lang="en-US" sz="3600" b="1" i="1" dirty="0">
                <a:solidFill>
                  <a:srgbClr val="24BAA2"/>
                </a:solidFill>
                <a:latin typeface="Calibri"/>
                <a:ea typeface="Calibri"/>
                <a:cs typeface="Calibri"/>
                <a:sym typeface="Calibri"/>
              </a:rPr>
              <a:t> Skills in Senior </a:t>
            </a:r>
            <a:r>
              <a:rPr lang="en-US" sz="3600" b="1" i="1" dirty="0" err="1">
                <a:solidFill>
                  <a:srgbClr val="24BAA2"/>
                </a:solidFill>
                <a:latin typeface="Calibri"/>
                <a:ea typeface="Calibri"/>
                <a:cs typeface="Calibri"/>
                <a:sym typeface="Calibri"/>
              </a:rPr>
              <a:t>HOusing</a:t>
            </a:r>
            <a:r>
              <a:rPr lang="en-US" sz="3600" b="1" i="1" dirty="0">
                <a:solidFill>
                  <a:srgbClr val="24BAA2"/>
                </a:solidFill>
                <a:latin typeface="Calibri"/>
                <a:ea typeface="Calibri"/>
                <a:cs typeface="Calibri"/>
                <a:sym typeface="Calibri"/>
              </a:rPr>
              <a:t> </a:t>
            </a:r>
            <a:r>
              <a:rPr lang="en-US" sz="3600" b="1" i="1" dirty="0" err="1">
                <a:solidFill>
                  <a:srgbClr val="24BAA2"/>
                </a:solidFill>
                <a:latin typeface="Calibri"/>
                <a:ea typeface="Calibri"/>
                <a:cs typeface="Calibri"/>
                <a:sym typeface="Calibri"/>
              </a:rPr>
              <a:t>CAre</a:t>
            </a:r>
            <a:endParaRPr dirty="0"/>
          </a:p>
        </p:txBody>
      </p:sp>
      <p:sp>
        <p:nvSpPr>
          <p:cNvPr id="255" name="Google Shape;255;p7"/>
          <p:cNvSpPr/>
          <p:nvPr/>
        </p:nvSpPr>
        <p:spPr>
          <a:xfrm>
            <a:off x="0" y="7655309"/>
            <a:ext cx="6512560" cy="684466"/>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i="1">
                <a:solidFill>
                  <a:srgbClr val="24BAA2"/>
                </a:solidFill>
                <a:latin typeface="Calibri"/>
                <a:ea typeface="Calibri"/>
                <a:cs typeface="Calibri"/>
                <a:sym typeface="Calibri"/>
              </a:rPr>
              <a:t>Project Results</a:t>
            </a:r>
            <a:endParaRPr sz="2000" b="1" i="1">
              <a:solidFill>
                <a:srgbClr val="24BAA2"/>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8"/>
          <p:cNvSpPr txBox="1">
            <a:spLocks noGrp="1"/>
          </p:cNvSpPr>
          <p:nvPr>
            <p:ph type="body" idx="1"/>
          </p:nvPr>
        </p:nvSpPr>
        <p:spPr>
          <a:xfrm>
            <a:off x="456790" y="3301695"/>
            <a:ext cx="1829216" cy="15557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4BAA2"/>
              </a:buClr>
              <a:buSzPts val="7200"/>
              <a:buNone/>
            </a:pPr>
            <a:r>
              <a:rPr lang="en-US"/>
              <a:t>03</a:t>
            </a:r>
            <a:endParaRPr/>
          </a:p>
        </p:txBody>
      </p:sp>
      <p:sp>
        <p:nvSpPr>
          <p:cNvPr id="261" name="Google Shape;261;p8"/>
          <p:cNvSpPr txBox="1">
            <a:spLocks noGrp="1"/>
          </p:cNvSpPr>
          <p:nvPr>
            <p:ph type="body" idx="2"/>
          </p:nvPr>
        </p:nvSpPr>
        <p:spPr>
          <a:xfrm>
            <a:off x="3178379" y="4315040"/>
            <a:ext cx="3486126" cy="257454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200"/>
              <a:buNone/>
            </a:pPr>
            <a:r>
              <a:rPr lang="en-US" sz="3600" b="1" dirty="0"/>
              <a:t>The Partners</a:t>
            </a:r>
            <a:endParaRPr sz="36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7" name="Google Shape;267;p9"/>
          <p:cNvSpPr txBox="1">
            <a:spLocks noGrp="1"/>
          </p:cNvSpPr>
          <p:nvPr>
            <p:ph type="body" idx="1"/>
          </p:nvPr>
        </p:nvSpPr>
        <p:spPr>
          <a:xfrm>
            <a:off x="700479" y="3385180"/>
            <a:ext cx="2895713" cy="124141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4BAA2"/>
              </a:buClr>
              <a:buSzPts val="2200"/>
              <a:buNone/>
            </a:pPr>
            <a:r>
              <a:rPr lang="en-IE" sz="2400" dirty="0"/>
              <a:t>Meet The Partners:</a:t>
            </a:r>
            <a:endParaRPr sz="2400" dirty="0"/>
          </a:p>
          <a:p>
            <a:pPr marL="0" lvl="0" indent="0" algn="l" rtl="0">
              <a:lnSpc>
                <a:spcPct val="100000"/>
              </a:lnSpc>
              <a:spcBef>
                <a:spcPts val="2267"/>
              </a:spcBef>
              <a:spcAft>
                <a:spcPts val="0"/>
              </a:spcAft>
              <a:buClr>
                <a:srgbClr val="24BAA2"/>
              </a:buClr>
              <a:buSzPts val="2200"/>
              <a:buNone/>
            </a:pPr>
            <a:endParaRPr dirty="0"/>
          </a:p>
        </p:txBody>
      </p:sp>
      <p:pic>
        <p:nvPicPr>
          <p:cNvPr id="268" name="Google Shape;268;p9"/>
          <p:cNvPicPr preferRelativeResize="0">
            <a:picLocks noGrp="1"/>
          </p:cNvPicPr>
          <p:nvPr>
            <p:ph type="pic" idx="2"/>
          </p:nvPr>
        </p:nvPicPr>
        <p:blipFill rotWithShape="1">
          <a:blip r:embed="rId3">
            <a:alphaModFix/>
          </a:blip>
          <a:srcRect t="23056" b="23056"/>
          <a:stretch/>
        </p:blipFill>
        <p:spPr>
          <a:xfrm>
            <a:off x="1" y="-11581"/>
            <a:ext cx="7559675" cy="2723566"/>
          </a:xfrm>
          <a:prstGeom prst="rect">
            <a:avLst/>
          </a:prstGeom>
          <a:solidFill>
            <a:srgbClr val="D8D8D8"/>
          </a:solidFill>
          <a:ln>
            <a:noFill/>
          </a:ln>
        </p:spPr>
      </p:pic>
      <p:sp>
        <p:nvSpPr>
          <p:cNvPr id="273" name="Google Shape;273;p9"/>
          <p:cNvSpPr txBox="1"/>
          <p:nvPr/>
        </p:nvSpPr>
        <p:spPr>
          <a:xfrm>
            <a:off x="1180882" y="6848535"/>
            <a:ext cx="259895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24BAA2"/>
                </a:solidFill>
                <a:latin typeface="Calibri" panose="020F0502020204030204" pitchFamily="34" charset="0"/>
                <a:ea typeface="Calibri" panose="020F0502020204030204" pitchFamily="34" charset="0"/>
                <a:cs typeface="Calibri" panose="020F0502020204030204" pitchFamily="34" charset="0"/>
                <a:sym typeface="Arial"/>
              </a:rPr>
              <a:t>Il Mio </a:t>
            </a:r>
            <a:r>
              <a:rPr lang="en-US" sz="2000" b="1" dirty="0" err="1">
                <a:solidFill>
                  <a:srgbClr val="24BAA2"/>
                </a:solidFill>
                <a:latin typeface="Calibri" panose="020F0502020204030204" pitchFamily="34" charset="0"/>
                <a:ea typeface="Calibri" panose="020F0502020204030204" pitchFamily="34" charset="0"/>
                <a:cs typeface="Calibri" panose="020F0502020204030204" pitchFamily="34" charset="0"/>
                <a:sym typeface="Arial"/>
              </a:rPr>
              <a:t>futuro</a:t>
            </a:r>
            <a:endParaRPr sz="2000" b="1" dirty="0">
              <a:solidFill>
                <a:srgbClr val="24BAA2"/>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74" name="Google Shape;274;p9" descr="Il mio futuro"/>
          <p:cNvPicPr preferRelativeResize="0"/>
          <p:nvPr/>
        </p:nvPicPr>
        <p:blipFill rotWithShape="1">
          <a:blip r:embed="rId4">
            <a:alphaModFix/>
          </a:blip>
          <a:srcRect t="7481" b="24019"/>
          <a:stretch/>
        </p:blipFill>
        <p:spPr>
          <a:xfrm>
            <a:off x="4480239" y="6770027"/>
            <a:ext cx="2208269" cy="614350"/>
          </a:xfrm>
          <a:prstGeom prst="rect">
            <a:avLst/>
          </a:prstGeom>
          <a:noFill/>
          <a:ln>
            <a:noFill/>
          </a:ln>
        </p:spPr>
      </p:pic>
      <p:sp>
        <p:nvSpPr>
          <p:cNvPr id="275" name="Google Shape;275;p9"/>
          <p:cNvSpPr txBox="1"/>
          <p:nvPr/>
        </p:nvSpPr>
        <p:spPr>
          <a:xfrm>
            <a:off x="1180882" y="8758498"/>
            <a:ext cx="259895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err="1">
                <a:solidFill>
                  <a:srgbClr val="24BAA2"/>
                </a:solidFill>
                <a:latin typeface="Calibri" panose="020F0502020204030204" pitchFamily="34" charset="0"/>
                <a:ea typeface="Calibri" panose="020F0502020204030204" pitchFamily="34" charset="0"/>
                <a:cs typeface="Calibri" panose="020F0502020204030204" pitchFamily="34" charset="0"/>
                <a:sym typeface="Arial"/>
              </a:rPr>
              <a:t>Tecsos</a:t>
            </a:r>
            <a:endParaRPr sz="2000" b="1" dirty="0">
              <a:solidFill>
                <a:srgbClr val="24BAA2"/>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76" name="Google Shape;276;p9"/>
          <p:cNvPicPr preferRelativeResize="0"/>
          <p:nvPr/>
        </p:nvPicPr>
        <p:blipFill rotWithShape="1">
          <a:blip r:embed="rId5">
            <a:alphaModFix/>
          </a:blip>
          <a:srcRect t="10380" b="34917"/>
          <a:stretch/>
        </p:blipFill>
        <p:spPr>
          <a:xfrm>
            <a:off x="4774272" y="8615414"/>
            <a:ext cx="1888808" cy="624089"/>
          </a:xfrm>
          <a:prstGeom prst="rect">
            <a:avLst/>
          </a:prstGeom>
          <a:noFill/>
          <a:ln>
            <a:noFill/>
          </a:ln>
        </p:spPr>
      </p:pic>
      <p:sp>
        <p:nvSpPr>
          <p:cNvPr id="277" name="Google Shape;277;p9"/>
          <p:cNvSpPr txBox="1"/>
          <p:nvPr/>
        </p:nvSpPr>
        <p:spPr>
          <a:xfrm>
            <a:off x="529140" y="9239503"/>
            <a:ext cx="6527353"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b="0" i="0" u="none" strike="noStrike" dirty="0">
                <a:solidFill>
                  <a:srgbClr val="092E4B"/>
                </a:solidFill>
                <a:latin typeface="Calibri"/>
                <a:ea typeface="Calibri"/>
                <a:cs typeface="Calibri"/>
                <a:sym typeface="Calibri"/>
              </a:rPr>
              <a:t>“Fundación </a:t>
            </a:r>
            <a:r>
              <a:rPr lang="en-US" sz="1200" b="0" i="0" u="none" strike="noStrike" dirty="0" err="1">
                <a:solidFill>
                  <a:srgbClr val="092E4B"/>
                </a:solidFill>
                <a:latin typeface="Calibri"/>
                <a:ea typeface="Calibri"/>
                <a:cs typeface="Calibri"/>
                <a:sym typeface="Calibri"/>
              </a:rPr>
              <a:t>Tecnologías</a:t>
            </a:r>
            <a:r>
              <a:rPr lang="en-US" sz="1200" b="0" i="0" u="none" strike="noStrike" dirty="0">
                <a:solidFill>
                  <a:srgbClr val="092E4B"/>
                </a:solidFill>
                <a:latin typeface="Calibri"/>
                <a:ea typeface="Calibri"/>
                <a:cs typeface="Calibri"/>
                <a:sym typeface="Calibri"/>
              </a:rPr>
              <a:t> </a:t>
            </a:r>
            <a:r>
              <a:rPr lang="en-US" sz="1200" b="0" i="0" u="none" strike="noStrike" dirty="0" err="1">
                <a:solidFill>
                  <a:srgbClr val="092E4B"/>
                </a:solidFill>
                <a:latin typeface="Calibri"/>
                <a:ea typeface="Calibri"/>
                <a:cs typeface="Calibri"/>
                <a:sym typeface="Calibri"/>
              </a:rPr>
              <a:t>Sociales</a:t>
            </a:r>
            <a:r>
              <a:rPr lang="en-US" sz="1200" b="0" i="0" u="none" strike="noStrike" dirty="0">
                <a:solidFill>
                  <a:srgbClr val="092E4B"/>
                </a:solidFill>
                <a:latin typeface="Calibri"/>
                <a:ea typeface="Calibri"/>
                <a:cs typeface="Calibri"/>
                <a:sym typeface="Calibri"/>
              </a:rPr>
              <a:t> (TECSOS), translated as Social Technologies Foundation” is a non-profit entity created in 2002, by the Spanish Red Cross and Spanish Vodafone Foundation. In this project, the TECSOS team is involved as experts in applying technologies to increase </a:t>
            </a:r>
            <a:r>
              <a:rPr lang="en-US" sz="1200" dirty="0">
                <a:solidFill>
                  <a:srgbClr val="092E4B"/>
                </a:solidFill>
                <a:latin typeface="Calibri"/>
                <a:ea typeface="Calibri"/>
                <a:cs typeface="Calibri"/>
                <a:sym typeface="Calibri"/>
              </a:rPr>
              <a:t>seniors’</a:t>
            </a:r>
            <a:r>
              <a:rPr lang="en-US" sz="1200" b="0" i="0" u="none" strike="noStrike" dirty="0">
                <a:solidFill>
                  <a:srgbClr val="092E4B"/>
                </a:solidFill>
                <a:latin typeface="Calibri"/>
                <a:ea typeface="Calibri"/>
                <a:cs typeface="Calibri"/>
                <a:sym typeface="Calibri"/>
              </a:rPr>
              <a:t> personal autonomy, to complement the formation and the other partners with </a:t>
            </a:r>
            <a:r>
              <a:rPr lang="en-US" sz="1200" dirty="0">
                <a:solidFill>
                  <a:srgbClr val="092E4B"/>
                </a:solidFill>
                <a:latin typeface="Calibri"/>
                <a:ea typeface="Calibri"/>
                <a:cs typeface="Calibri"/>
                <a:sym typeface="Calibri"/>
              </a:rPr>
              <a:t>thei</a:t>
            </a:r>
            <a:r>
              <a:rPr lang="en-US" sz="1200" b="0" i="0" u="none" strike="noStrike" dirty="0">
                <a:solidFill>
                  <a:srgbClr val="092E4B"/>
                </a:solidFill>
                <a:latin typeface="Calibri"/>
                <a:ea typeface="Calibri"/>
                <a:cs typeface="Calibri"/>
                <a:sym typeface="Calibri"/>
              </a:rPr>
              <a:t>r technological knowledge in combination with our social point of view and motivations. </a:t>
            </a:r>
            <a:endParaRPr sz="1200" dirty="0">
              <a:solidFill>
                <a:srgbClr val="092E4B"/>
              </a:solidFill>
              <a:latin typeface="Calibri"/>
              <a:ea typeface="Calibri"/>
              <a:cs typeface="Calibri"/>
              <a:sym typeface="Calibri"/>
            </a:endParaRPr>
          </a:p>
        </p:txBody>
      </p:sp>
      <p:sp>
        <p:nvSpPr>
          <p:cNvPr id="278" name="Google Shape;278;p9"/>
          <p:cNvSpPr/>
          <p:nvPr/>
        </p:nvSpPr>
        <p:spPr>
          <a:xfrm>
            <a:off x="531355" y="4963130"/>
            <a:ext cx="535474" cy="577857"/>
          </a:xfrm>
          <a:prstGeom prst="ellipse">
            <a:avLst/>
          </a:prstGeom>
          <a:solidFill>
            <a:srgbClr val="9623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rgbClr val="7F3494"/>
              </a:solidFill>
              <a:latin typeface="Century Schoolbook"/>
              <a:ea typeface="Century Schoolbook"/>
              <a:cs typeface="Century Schoolbook"/>
              <a:sym typeface="Century Schoolbook"/>
            </a:endParaRPr>
          </a:p>
        </p:txBody>
      </p:sp>
      <p:sp>
        <p:nvSpPr>
          <p:cNvPr id="279" name="Google Shape;279;p9"/>
          <p:cNvSpPr txBox="1"/>
          <p:nvPr/>
        </p:nvSpPr>
        <p:spPr>
          <a:xfrm>
            <a:off x="567216" y="4879790"/>
            <a:ext cx="51207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1</a:t>
            </a:r>
            <a:endParaRPr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80" name="Google Shape;280;p9"/>
          <p:cNvSpPr/>
          <p:nvPr/>
        </p:nvSpPr>
        <p:spPr>
          <a:xfrm>
            <a:off x="526304" y="6772846"/>
            <a:ext cx="508238" cy="547589"/>
          </a:xfrm>
          <a:prstGeom prst="ellipse">
            <a:avLst/>
          </a:prstGeom>
          <a:solidFill>
            <a:srgbClr val="9623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rgbClr val="7F3494"/>
              </a:solidFill>
              <a:latin typeface="Century Schoolbook"/>
              <a:ea typeface="Century Schoolbook"/>
              <a:cs typeface="Century Schoolbook"/>
              <a:sym typeface="Century Schoolbook"/>
            </a:endParaRPr>
          </a:p>
        </p:txBody>
      </p:sp>
      <p:sp>
        <p:nvSpPr>
          <p:cNvPr id="281" name="Google Shape;281;p9"/>
          <p:cNvSpPr txBox="1"/>
          <p:nvPr/>
        </p:nvSpPr>
        <p:spPr>
          <a:xfrm>
            <a:off x="572273" y="6692160"/>
            <a:ext cx="44909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2</a:t>
            </a:r>
            <a:endParaRPr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82" name="Google Shape;282;p9"/>
          <p:cNvSpPr txBox="1"/>
          <p:nvPr/>
        </p:nvSpPr>
        <p:spPr>
          <a:xfrm>
            <a:off x="453637" y="7339295"/>
            <a:ext cx="6678360" cy="12002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dirty="0">
                <a:solidFill>
                  <a:srgbClr val="092E4B"/>
                </a:solidFill>
                <a:latin typeface="Calibri"/>
                <a:ea typeface="Calibri"/>
                <a:cs typeface="Calibri"/>
                <a:sym typeface="Calibri"/>
              </a:rPr>
              <a:t>Il Mio </a:t>
            </a:r>
            <a:r>
              <a:rPr lang="en-US" sz="1200" dirty="0" err="1">
                <a:solidFill>
                  <a:srgbClr val="092E4B"/>
                </a:solidFill>
                <a:latin typeface="Calibri"/>
                <a:ea typeface="Calibri"/>
                <a:cs typeface="Calibri"/>
                <a:sym typeface="Calibri"/>
              </a:rPr>
              <a:t>lavoro</a:t>
            </a:r>
            <a:r>
              <a:rPr lang="en-US" sz="1200" dirty="0">
                <a:solidFill>
                  <a:srgbClr val="092E4B"/>
                </a:solidFill>
                <a:latin typeface="Calibri"/>
                <a:ea typeface="Calibri"/>
                <a:cs typeface="Calibri"/>
                <a:sym typeface="Calibri"/>
              </a:rPr>
              <a:t> is made up of an innovative team in the field of Lifelong Learning Systems, with the aim to support people in their personal and professional growth. In today’s complex world where rules and roles change continuously, Il </a:t>
            </a:r>
            <a:r>
              <a:rPr lang="en-US" sz="1200" dirty="0" err="1">
                <a:solidFill>
                  <a:srgbClr val="092E4B"/>
                </a:solidFill>
                <a:latin typeface="Calibri"/>
                <a:ea typeface="Calibri"/>
                <a:cs typeface="Calibri"/>
                <a:sym typeface="Calibri"/>
              </a:rPr>
              <a:t>mio</a:t>
            </a:r>
            <a:r>
              <a:rPr lang="en-US" sz="1200" dirty="0">
                <a:solidFill>
                  <a:srgbClr val="092E4B"/>
                </a:solidFill>
                <a:latin typeface="Calibri"/>
                <a:ea typeface="Calibri"/>
                <a:cs typeface="Calibri"/>
                <a:sym typeface="Calibri"/>
              </a:rPr>
              <a:t> </a:t>
            </a:r>
            <a:r>
              <a:rPr lang="en-US" sz="1200" dirty="0" err="1">
                <a:solidFill>
                  <a:srgbClr val="092E4B"/>
                </a:solidFill>
                <a:latin typeface="Calibri"/>
                <a:ea typeface="Calibri"/>
                <a:cs typeface="Calibri"/>
                <a:sym typeface="Calibri"/>
              </a:rPr>
              <a:t>lavoro</a:t>
            </a:r>
            <a:r>
              <a:rPr lang="en-US" sz="1200" dirty="0">
                <a:solidFill>
                  <a:srgbClr val="092E4B"/>
                </a:solidFill>
                <a:latin typeface="Calibri"/>
                <a:ea typeface="Calibri"/>
                <a:cs typeface="Calibri"/>
                <a:sym typeface="Calibri"/>
              </a:rPr>
              <a:t> supports people in reaching a proper personal </a:t>
            </a:r>
            <a:r>
              <a:rPr lang="en-US" sz="1200" dirty="0" err="1">
                <a:solidFill>
                  <a:srgbClr val="092E4B"/>
                </a:solidFill>
                <a:latin typeface="Calibri"/>
                <a:ea typeface="Calibri"/>
                <a:cs typeface="Calibri"/>
                <a:sym typeface="Calibri"/>
              </a:rPr>
              <a:t>self-fulfilment</a:t>
            </a:r>
            <a:r>
              <a:rPr lang="en-US" sz="1200" dirty="0">
                <a:solidFill>
                  <a:srgbClr val="092E4B"/>
                </a:solidFill>
                <a:latin typeface="Calibri"/>
                <a:ea typeface="Calibri"/>
                <a:cs typeface="Calibri"/>
                <a:sym typeface="Calibri"/>
              </a:rPr>
              <a:t> condition. Il </a:t>
            </a:r>
            <a:r>
              <a:rPr lang="en-US" sz="1200" dirty="0" err="1">
                <a:solidFill>
                  <a:srgbClr val="092E4B"/>
                </a:solidFill>
                <a:latin typeface="Calibri"/>
                <a:ea typeface="Calibri"/>
                <a:cs typeface="Calibri"/>
                <a:sym typeface="Calibri"/>
              </a:rPr>
              <a:t>mio</a:t>
            </a:r>
            <a:r>
              <a:rPr lang="en-US" sz="1200" dirty="0">
                <a:solidFill>
                  <a:srgbClr val="092E4B"/>
                </a:solidFill>
                <a:latin typeface="Calibri"/>
                <a:ea typeface="Calibri"/>
                <a:cs typeface="Calibri"/>
                <a:sym typeface="Calibri"/>
              </a:rPr>
              <a:t> </a:t>
            </a:r>
            <a:r>
              <a:rPr lang="en-US" sz="1200" dirty="0" err="1">
                <a:solidFill>
                  <a:srgbClr val="092E4B"/>
                </a:solidFill>
                <a:latin typeface="Calibri"/>
                <a:ea typeface="Calibri"/>
                <a:cs typeface="Calibri"/>
                <a:sym typeface="Calibri"/>
              </a:rPr>
              <a:t>lavoro</a:t>
            </a:r>
            <a:r>
              <a:rPr lang="en-US" sz="1200" dirty="0">
                <a:solidFill>
                  <a:srgbClr val="092E4B"/>
                </a:solidFill>
                <a:latin typeface="Calibri"/>
                <a:ea typeface="Calibri"/>
                <a:cs typeface="Calibri"/>
                <a:sym typeface="Calibri"/>
              </a:rPr>
              <a:t> </a:t>
            </a:r>
            <a:r>
              <a:rPr lang="en-US" sz="1200" dirty="0" err="1">
                <a:solidFill>
                  <a:srgbClr val="092E4B"/>
                </a:solidFill>
                <a:latin typeface="Calibri"/>
                <a:ea typeface="Calibri"/>
                <a:cs typeface="Calibri"/>
                <a:sym typeface="Calibri"/>
              </a:rPr>
              <a:t>Srl</a:t>
            </a:r>
            <a:r>
              <a:rPr lang="en-US" sz="1200" dirty="0">
                <a:solidFill>
                  <a:srgbClr val="092E4B"/>
                </a:solidFill>
                <a:latin typeface="Calibri"/>
                <a:ea typeface="Calibri"/>
                <a:cs typeface="Calibri"/>
                <a:sym typeface="Calibri"/>
              </a:rPr>
              <a:t> is the coordinator of the Erasmus+ Cooperation Project named Housing Care. It is responsible for coordinating all results that have to be created during the project. It manages all partners in order to reach the planned objectives. So, they oversee all the project activities.</a:t>
            </a:r>
            <a:endParaRPr dirty="0">
              <a:solidFill>
                <a:srgbClr val="092E4B"/>
              </a:solidFill>
            </a:endParaRPr>
          </a:p>
        </p:txBody>
      </p:sp>
      <p:sp>
        <p:nvSpPr>
          <p:cNvPr id="283" name="Google Shape;283;p9"/>
          <p:cNvSpPr/>
          <p:nvPr/>
        </p:nvSpPr>
        <p:spPr>
          <a:xfrm>
            <a:off x="553348" y="8652642"/>
            <a:ext cx="532072" cy="526462"/>
          </a:xfrm>
          <a:prstGeom prst="ellipse">
            <a:avLst/>
          </a:prstGeom>
          <a:solidFill>
            <a:srgbClr val="9623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rgbClr val="7F3494"/>
              </a:solidFill>
              <a:latin typeface="Century Schoolbook"/>
              <a:ea typeface="Century Schoolbook"/>
              <a:cs typeface="Century Schoolbook"/>
              <a:sym typeface="Century Schoolbook"/>
            </a:endParaRPr>
          </a:p>
        </p:txBody>
      </p:sp>
      <p:sp>
        <p:nvSpPr>
          <p:cNvPr id="284" name="Google Shape;284;p9"/>
          <p:cNvSpPr txBox="1"/>
          <p:nvPr/>
        </p:nvSpPr>
        <p:spPr>
          <a:xfrm>
            <a:off x="577182" y="8558444"/>
            <a:ext cx="44909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3</a:t>
            </a:r>
            <a:endParaRPr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294;p10">
            <a:extLst>
              <a:ext uri="{FF2B5EF4-FFF2-40B4-BE49-F238E27FC236}">
                <a16:creationId xmlns:a16="http://schemas.microsoft.com/office/drawing/2014/main" id="{81B01E47-022A-F305-9680-B122908CF197}"/>
              </a:ext>
            </a:extLst>
          </p:cNvPr>
          <p:cNvSpPr txBox="1"/>
          <p:nvPr/>
        </p:nvSpPr>
        <p:spPr>
          <a:xfrm>
            <a:off x="453637" y="5497056"/>
            <a:ext cx="6566118"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dirty="0">
                <a:solidFill>
                  <a:srgbClr val="092E4B"/>
                </a:solidFill>
                <a:latin typeface="Calibri"/>
                <a:ea typeface="Calibri"/>
                <a:cs typeface="Calibri"/>
                <a:sym typeface="Calibri"/>
              </a:rPr>
              <a:t>Ageing Social non-profit foundation from the city of </a:t>
            </a:r>
            <a:r>
              <a:rPr lang="en-US" sz="1200" dirty="0" err="1">
                <a:solidFill>
                  <a:srgbClr val="092E4B"/>
                </a:solidFill>
                <a:latin typeface="Calibri"/>
                <a:ea typeface="Calibri"/>
                <a:cs typeface="Calibri"/>
                <a:sym typeface="Calibri"/>
              </a:rPr>
              <a:t>Jaén</a:t>
            </a:r>
            <a:r>
              <a:rPr lang="en-US" sz="1200" dirty="0">
                <a:solidFill>
                  <a:srgbClr val="092E4B"/>
                </a:solidFill>
                <a:latin typeface="Calibri"/>
                <a:ea typeface="Calibri"/>
                <a:cs typeface="Calibri"/>
                <a:sym typeface="Calibri"/>
              </a:rPr>
              <a:t> (Spain) created with the aim of becoming a network of knowledge about ageing, We are part of a wide research and dissemination network thanks to our Living Lab, accredited within the European Network of Living Labs (</a:t>
            </a:r>
            <a:r>
              <a:rPr lang="en-US" sz="1200" dirty="0" err="1">
                <a:solidFill>
                  <a:srgbClr val="092E4B"/>
                </a:solidFill>
                <a:latin typeface="Calibri"/>
                <a:ea typeface="Calibri"/>
                <a:cs typeface="Calibri"/>
                <a:sym typeface="Calibri"/>
              </a:rPr>
              <a:t>Enoll</a:t>
            </a:r>
            <a:r>
              <a:rPr lang="en-US" sz="1200" dirty="0">
                <a:solidFill>
                  <a:srgbClr val="092E4B"/>
                </a:solidFill>
                <a:latin typeface="Calibri"/>
                <a:ea typeface="Calibri"/>
                <a:cs typeface="Calibri"/>
                <a:sym typeface="Calibri"/>
              </a:rPr>
              <a:t>) that allows us to participate in several national and international projects (Erasmus plus and H2020). In this project they have the responsibility to bring the necessary care-givers' point of view, which is why they are the main coordinators of the MOOC Course: Digi-Human Senior Care. </a:t>
            </a:r>
            <a:endParaRPr sz="1200" dirty="0">
              <a:solidFill>
                <a:srgbClr val="092E4B"/>
              </a:solidFill>
              <a:latin typeface="Calibri"/>
              <a:ea typeface="Calibri"/>
              <a:cs typeface="Calibri"/>
              <a:sym typeface="Calibri"/>
            </a:endParaRPr>
          </a:p>
        </p:txBody>
      </p:sp>
      <p:pic>
        <p:nvPicPr>
          <p:cNvPr id="3" name="Google Shape;299;p10">
            <a:extLst>
              <a:ext uri="{FF2B5EF4-FFF2-40B4-BE49-F238E27FC236}">
                <a16:creationId xmlns:a16="http://schemas.microsoft.com/office/drawing/2014/main" id="{CD8FB27D-7061-4865-7EC9-A2397BFDB333}"/>
              </a:ext>
            </a:extLst>
          </p:cNvPr>
          <p:cNvPicPr preferRelativeResize="0"/>
          <p:nvPr/>
        </p:nvPicPr>
        <p:blipFill rotWithShape="1">
          <a:blip r:embed="rId6">
            <a:alphaModFix/>
          </a:blip>
          <a:srcRect l="15467" t="31053" r="14584" b="27894"/>
          <a:stretch/>
        </p:blipFill>
        <p:spPr>
          <a:xfrm>
            <a:off x="4617763" y="4818998"/>
            <a:ext cx="1933223" cy="768678"/>
          </a:xfrm>
          <a:prstGeom prst="rect">
            <a:avLst/>
          </a:prstGeom>
          <a:noFill/>
          <a:ln>
            <a:noFill/>
          </a:ln>
        </p:spPr>
      </p:pic>
      <p:sp>
        <p:nvSpPr>
          <p:cNvPr id="4" name="Google Shape;300;p10">
            <a:extLst>
              <a:ext uri="{FF2B5EF4-FFF2-40B4-BE49-F238E27FC236}">
                <a16:creationId xmlns:a16="http://schemas.microsoft.com/office/drawing/2014/main" id="{3F46EF59-A236-4448-6415-72198371435D}"/>
              </a:ext>
            </a:extLst>
          </p:cNvPr>
          <p:cNvSpPr txBox="1"/>
          <p:nvPr/>
        </p:nvSpPr>
        <p:spPr>
          <a:xfrm>
            <a:off x="1180882" y="5038129"/>
            <a:ext cx="259895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24BAA2"/>
                </a:solidFill>
                <a:latin typeface="Calibri" panose="020F0502020204030204" pitchFamily="34" charset="0"/>
                <a:ea typeface="Calibri" panose="020F0502020204030204" pitchFamily="34" charset="0"/>
                <a:cs typeface="Calibri" panose="020F0502020204030204" pitchFamily="34" charset="0"/>
                <a:sym typeface="Arial"/>
              </a:rPr>
              <a:t>Fundación Ageing Lab</a:t>
            </a:r>
            <a:endParaRPr sz="2000" b="1" dirty="0">
              <a:solidFill>
                <a:srgbClr val="24BAA2"/>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theme/theme1.xml><?xml version="1.0" encoding="utf-8"?>
<a:theme xmlns:a="http://schemas.openxmlformats.org/drawingml/2006/main" name="Office Theme">
  <a:themeElements>
    <a:clrScheme name="Red Violet">
      <a:dk1>
        <a:srgbClr val="000000"/>
      </a:dk1>
      <a:lt1>
        <a:srgbClr val="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TotalTime>
  <Words>4235</Words>
  <Application>Microsoft Office PowerPoint</Application>
  <PresentationFormat>Custom</PresentationFormat>
  <Paragraphs>316</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Montserrat</vt:lpstr>
      <vt:lpstr>Poppins</vt:lpstr>
      <vt:lpstr>Century Schoolbook</vt: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Samantha Carty</dc:creator>
  <cp:lastModifiedBy>Paula Whyte ( Momentum Consulting )</cp:lastModifiedBy>
  <cp:revision>5</cp:revision>
  <dcterms:created xsi:type="dcterms:W3CDTF">2021-06-15T11:45:52Z</dcterms:created>
  <dcterms:modified xsi:type="dcterms:W3CDTF">2023-01-19T14:36:26Z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